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8" r:id="rId3"/>
  </p:sldMasterIdLst>
  <p:notesMasterIdLst>
    <p:notesMasterId r:id="rId13"/>
  </p:notesMasterIdLst>
  <p:sldIdLst>
    <p:sldId id="273" r:id="rId4"/>
    <p:sldId id="349" r:id="rId5"/>
    <p:sldId id="498" r:id="rId6"/>
    <p:sldId id="495" r:id="rId7"/>
    <p:sldId id="485" r:id="rId8"/>
    <p:sldId id="493" r:id="rId9"/>
    <p:sldId id="494" r:id="rId10"/>
    <p:sldId id="497" r:id="rId11"/>
    <p:sldId id="496" r:id="rId12"/>
  </p:sldIdLst>
  <p:sldSz cx="9144000" cy="6858000" type="screen4x3"/>
  <p:notesSz cx="4575175" cy="6807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0000"/>
    <a:srgbClr val="D58987"/>
    <a:srgbClr val="D02300"/>
    <a:srgbClr val="29F707"/>
    <a:srgbClr val="1EB305"/>
    <a:srgbClr val="F771F1"/>
    <a:srgbClr val="20BE7E"/>
    <a:srgbClr val="28E3FC"/>
    <a:srgbClr val="E739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00" autoAdjust="0"/>
    <p:restoredTop sz="94660"/>
  </p:normalViewPr>
  <p:slideViewPr>
    <p:cSldViewPr>
      <p:cViewPr>
        <p:scale>
          <a:sx n="60" d="100"/>
          <a:sy n="60" d="100"/>
        </p:scale>
        <p:origin x="-1504" y="-1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982575" cy="340360"/>
          </a:xfrm>
          <a:prstGeom prst="rect">
            <a:avLst/>
          </a:prstGeom>
        </p:spPr>
        <p:txBody>
          <a:bodyPr vert="horz" lIns="65036" tIns="32518" rIns="65036" bIns="32518" rtlCol="0"/>
          <a:lstStyle>
            <a:lvl1pPr algn="l">
              <a:defRPr sz="9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591541" y="0"/>
            <a:ext cx="1982575" cy="340360"/>
          </a:xfrm>
          <a:prstGeom prst="rect">
            <a:avLst/>
          </a:prstGeom>
        </p:spPr>
        <p:txBody>
          <a:bodyPr vert="horz" lIns="65036" tIns="32518" rIns="65036" bIns="32518" rtlCol="0"/>
          <a:lstStyle>
            <a:lvl1pPr algn="r">
              <a:defRPr sz="900"/>
            </a:lvl1pPr>
          </a:lstStyle>
          <a:p>
            <a:fld id="{FBF3AAAD-D9C0-43B3-88B6-D807CE9C8343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85788" y="509588"/>
            <a:ext cx="3403600" cy="2554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5036" tIns="32518" rIns="65036" bIns="3251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57518" y="3233421"/>
            <a:ext cx="3660140" cy="3063240"/>
          </a:xfrm>
          <a:prstGeom prst="rect">
            <a:avLst/>
          </a:prstGeom>
        </p:spPr>
        <p:txBody>
          <a:bodyPr vert="horz" lIns="65036" tIns="32518" rIns="65036" bIns="3251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65658"/>
            <a:ext cx="1982575" cy="340360"/>
          </a:xfrm>
          <a:prstGeom prst="rect">
            <a:avLst/>
          </a:prstGeom>
        </p:spPr>
        <p:txBody>
          <a:bodyPr vert="horz" lIns="65036" tIns="32518" rIns="65036" bIns="32518" rtlCol="0" anchor="b"/>
          <a:lstStyle>
            <a:lvl1pPr algn="l"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591541" y="6465658"/>
            <a:ext cx="1982575" cy="340360"/>
          </a:xfrm>
          <a:prstGeom prst="rect">
            <a:avLst/>
          </a:prstGeom>
        </p:spPr>
        <p:txBody>
          <a:bodyPr vert="horz" lIns="65036" tIns="32518" rIns="65036" bIns="32518" rtlCol="0" anchor="b"/>
          <a:lstStyle>
            <a:lvl1pPr algn="r">
              <a:defRPr sz="900"/>
            </a:lvl1pPr>
          </a:lstStyle>
          <a:p>
            <a:fld id="{0935F0B9-152C-471C-A844-A9CC02B30E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458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A992163-5E0D-486F-ADA5-618AC580FA0A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D61161-2D5B-4C35-BC1A-4DEA9F339E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064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50748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53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3829050"/>
            <a:ext cx="9144000" cy="30289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032557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848100" cy="6858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091177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71495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6F0B5EC-0BE3-41ED-968E-DCE562AA2C63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CAB2FCCE-8EAD-4CE9-8E15-B3E1A96887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277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5480E18-FDF2-49F3-B1BA-5263F6A30E33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C3359A91-E04C-4AA4-9424-5664675AFA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7124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B67D994-1E6C-47A0-8B19-7903E80DADD7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CC6E794D-DBFE-4F5A-A119-D462F9DDEB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60209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DC6913-D692-4880-92B1-CAFA764F32E9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954F5502-1363-4E84-8400-FBF6C5B0DD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1001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60DFDE1-453E-4284-9129-1E4CFAFD71AD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FFDC0F7-6184-42E9-A90A-9F1F17B9F4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1397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576F079-C526-4A00-AFCD-7FA990DD4B61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89A71133-0E83-479E-9B0C-53951D0FA2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71813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98FB4EF-4BFC-461C-BC06-0EC9BC2295C3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85B42E81-DBE5-4B61-B460-5CF6DBB7BA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67114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/>
          </p:cNvPr>
          <p:cNvSpPr/>
          <p:nvPr/>
        </p:nvSpPr>
        <p:spPr>
          <a:xfrm>
            <a:off x="0" y="-4396"/>
            <a:ext cx="9144000" cy="686239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rgbClr val="0A0D10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78" b="1300"/>
          <a:stretch>
            <a:fillRect/>
          </a:stretch>
        </p:blipFill>
        <p:spPr bwMode="auto">
          <a:xfrm>
            <a:off x="-3175" y="-4763"/>
            <a:ext cx="9159875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2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89FE163-7B84-4082-AFB7-9F7E4D358794}" type="datetimeFigureOut">
              <a:rPr lang="en-US"/>
              <a:pPr>
                <a:defRPr/>
              </a:pPr>
              <a:t>23-02-2019</a:t>
            </a:fld>
            <a:endParaRPr lang="en-US"/>
          </a:p>
        </p:txBody>
      </p:sp>
      <p:sp>
        <p:nvSpPr>
          <p:cNvPr id="5" name="Footer Placeholder 3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FBF23EF-BA9F-4495-83EE-098A5A4596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8381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/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fld id="{8A992163-5E0D-486F-ADA5-618AC580FA0A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3" name="Footer Placeholder 2">
            <a:extLst/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" name="Slide Number Placeholder 3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itchFamily="34" charset="0"/>
                <a:cs typeface="Arial" charset="0"/>
              </a:defRPr>
            </a:lvl1pPr>
          </a:lstStyle>
          <a:p>
            <a:fld id="{BCD61161-2D5B-4C35-BC1A-4DEA9F339E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346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A992163-5E0D-486F-ADA5-618AC580FA0A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D61161-2D5B-4C35-BC1A-4DEA9F339E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0645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23-02-2019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hingle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7" r:id="rId14"/>
    <p:sldLayoutId id="2147483698" r:id="rId15"/>
    <p:sldLayoutId id="2147483699" r:id="rId1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10" Type="http://schemas.openxmlformats.org/officeDocument/2006/relationships/image" Target="../media/image21.jpeg"/><Relationship Id="rId4" Type="http://schemas.openxmlformats.org/officeDocument/2006/relationships/image" Target="../media/image14.emf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10" Type="http://schemas.openxmlformats.org/officeDocument/2006/relationships/image" Target="../media/image23.jpeg"/><Relationship Id="rId4" Type="http://schemas.openxmlformats.org/officeDocument/2006/relationships/image" Target="../media/image14.emf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8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9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2754" y="2608106"/>
            <a:ext cx="8458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i="1" dirty="0" smtClean="0">
                <a:latin typeface="Agency FB" pitchFamily="34" charset="0"/>
              </a:rPr>
              <a:t>KEYNOTE SPEECH</a:t>
            </a:r>
          </a:p>
          <a:p>
            <a:pPr algn="ctr"/>
            <a:r>
              <a:rPr lang="en-US" sz="4000" b="1" dirty="0" smtClean="0">
                <a:latin typeface="Agency FB" pitchFamily="34" charset="0"/>
              </a:rPr>
              <a:t>MENTERI DALAM NEGERI</a:t>
            </a:r>
            <a:endParaRPr lang="en-US" sz="4000" b="1" dirty="0">
              <a:latin typeface="Agency FB" pitchFamily="34" charset="0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039938" y="1769213"/>
            <a:ext cx="5064125" cy="58578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solidFill>
                  <a:srgbClr val="000000"/>
                </a:solidFill>
              </a:rPr>
              <a:t>KEM</a:t>
            </a:r>
            <a:r>
              <a:rPr lang="id-ID" altLang="en-US" sz="1600" b="1" dirty="0">
                <a:solidFill>
                  <a:srgbClr val="000000"/>
                </a:solidFill>
              </a:rPr>
              <a:t>ENTERI</a:t>
            </a:r>
            <a:r>
              <a:rPr lang="en-US" altLang="en-US" sz="1600" b="1" dirty="0">
                <a:solidFill>
                  <a:srgbClr val="000000"/>
                </a:solidFill>
              </a:rPr>
              <a:t>AN</a:t>
            </a:r>
            <a:r>
              <a:rPr lang="id-ID" altLang="en-US" sz="1600" b="1" dirty="0">
                <a:solidFill>
                  <a:srgbClr val="000000"/>
                </a:solidFill>
              </a:rPr>
              <a:t> DALAM NEGERI</a:t>
            </a:r>
          </a:p>
          <a:p>
            <a:pPr algn="ctr" eaLnBrk="1" hangingPunct="1"/>
            <a:r>
              <a:rPr lang="id-ID" altLang="en-US" sz="1600" b="1" dirty="0">
                <a:solidFill>
                  <a:srgbClr val="000000"/>
                </a:solidFill>
              </a:rPr>
              <a:t>REPUBLIK INDONESIA</a:t>
            </a:r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3348038" y="-24662"/>
            <a:ext cx="2447925" cy="1824037"/>
            <a:chOff x="4191000" y="812450"/>
            <a:chExt cx="2066925" cy="1341437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1000" y="812450"/>
              <a:ext cx="2066925" cy="13414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469" y="990608"/>
              <a:ext cx="2062456" cy="11239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ectangle 8"/>
          <p:cNvSpPr/>
          <p:nvPr/>
        </p:nvSpPr>
        <p:spPr>
          <a:xfrm>
            <a:off x="114300" y="3379651"/>
            <a:ext cx="8915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endParaRPr lang="en-ID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defRPr/>
            </a:pPr>
            <a:endParaRPr lang="en-ID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8058998" y="5042469"/>
            <a:ext cx="1023041" cy="145476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502135" y="5379802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pic>
        <p:nvPicPr>
          <p:cNvPr id="13" name="Picture 2" descr="Image result for indonesia map png">
            <a:extLst>
              <a:ext uri="{FF2B5EF4-FFF2-40B4-BE49-F238E27FC236}">
                <a16:creationId xmlns="" xmlns:a16="http://schemas.microsoft.com/office/drawing/2014/main" id="{606584F5-5B3B-40FF-8581-BC68C803E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54" y="2243278"/>
            <a:ext cx="7868384" cy="285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07704" y="4221088"/>
            <a:ext cx="56460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Disampaikan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>
              <a:lnSpc>
                <a:spcPts val="1800"/>
              </a:lnSpc>
            </a:pP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Rapat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Koordinasi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Kepala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Badan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>
              <a:lnSpc>
                <a:spcPts val="1800"/>
              </a:lnSpc>
            </a:pP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Pengembangan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Sumber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Daya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Manusia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Se- Indonesia</a:t>
            </a:r>
          </a:p>
          <a:p>
            <a:pPr algn="ctr">
              <a:lnSpc>
                <a:spcPts val="1800"/>
              </a:lnSpc>
            </a:pP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Yogyakarta, 1 </a:t>
            </a:r>
            <a:r>
              <a:rPr lang="en-US" sz="1600" b="1" dirty="0" err="1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Maret</a:t>
            </a:r>
            <a:r>
              <a:rPr lang="en-US" sz="1600" b="1" dirty="0" smtClean="0">
                <a:solidFill>
                  <a:srgbClr val="1F29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2019</a:t>
            </a:r>
            <a:endParaRPr lang="en-US" sz="1600" b="1" dirty="0">
              <a:solidFill>
                <a:srgbClr val="1F2955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06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Pavilion\Desktop\Nawa Cita-page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167385"/>
            <a:ext cx="5148263" cy="3690376"/>
          </a:xfrm>
          <a:custGeom>
            <a:avLst/>
            <a:gdLst/>
            <a:ahLst/>
            <a:cxnLst/>
            <a:rect l="l" t="t" r="r" b="b"/>
            <a:pathLst>
              <a:path w="6864350" h="3994785">
                <a:moveTo>
                  <a:pt x="0" y="3994404"/>
                </a:moveTo>
                <a:lnTo>
                  <a:pt x="6864096" y="3994404"/>
                </a:lnTo>
                <a:lnTo>
                  <a:pt x="6864096" y="0"/>
                </a:lnTo>
                <a:lnTo>
                  <a:pt x="0" y="0"/>
                </a:lnTo>
                <a:lnTo>
                  <a:pt x="0" y="3994404"/>
                </a:lnTo>
                <a:close/>
              </a:path>
            </a:pathLst>
          </a:custGeom>
          <a:solidFill>
            <a:srgbClr val="FFFFFF">
              <a:alpha val="5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0" y="1428736"/>
            <a:ext cx="3148013" cy="99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35" dirty="0">
                <a:solidFill>
                  <a:srgbClr val="C00000"/>
                </a:solidFill>
              </a:rPr>
              <a:t>Arahan </a:t>
            </a:r>
            <a:r>
              <a:rPr sz="3200" spc="-130" dirty="0">
                <a:solidFill>
                  <a:srgbClr val="C00000"/>
                </a:solidFill>
              </a:rPr>
              <a:t>Bapak</a:t>
            </a:r>
            <a:r>
              <a:rPr sz="3200" spc="-495" dirty="0">
                <a:solidFill>
                  <a:srgbClr val="C00000"/>
                </a:solidFill>
              </a:rPr>
              <a:t> </a:t>
            </a:r>
            <a:r>
              <a:rPr sz="3200" spc="-140" dirty="0">
                <a:solidFill>
                  <a:srgbClr val="C00000"/>
                </a:solidFill>
              </a:rPr>
              <a:t>Presiden</a:t>
            </a:r>
            <a:endParaRPr sz="3200"/>
          </a:p>
        </p:txBody>
      </p:sp>
      <p:sp>
        <p:nvSpPr>
          <p:cNvPr id="5" name="object 5"/>
          <p:cNvSpPr txBox="1"/>
          <p:nvPr/>
        </p:nvSpPr>
        <p:spPr>
          <a:xfrm>
            <a:off x="160096" y="2497329"/>
            <a:ext cx="4983408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i="1" spc="-5" dirty="0">
                <a:latin typeface="Arial"/>
                <a:cs typeface="Arial"/>
              </a:rPr>
              <a:t>“Membangun hubungan </a:t>
            </a:r>
            <a:r>
              <a:rPr sz="2400" i="1" dirty="0">
                <a:latin typeface="Arial"/>
                <a:cs typeface="Arial"/>
              </a:rPr>
              <a:t>tata </a:t>
            </a:r>
            <a:r>
              <a:rPr sz="2400" i="1" spc="-5" dirty="0">
                <a:latin typeface="Arial"/>
                <a:cs typeface="Arial"/>
              </a:rPr>
              <a:t>kelola pemerintah  pusat dan daerah yang lebih </a:t>
            </a:r>
            <a:r>
              <a:rPr sz="2400" i="1" dirty="0">
                <a:latin typeface="Arial"/>
                <a:cs typeface="Arial"/>
              </a:rPr>
              <a:t>efektif, </a:t>
            </a:r>
            <a:r>
              <a:rPr sz="2400" i="1" spc="-5" dirty="0">
                <a:latin typeface="Arial"/>
                <a:cs typeface="Arial"/>
              </a:rPr>
              <a:t>efisien,  </a:t>
            </a:r>
            <a:r>
              <a:rPr sz="2400" i="1" dirty="0">
                <a:latin typeface="Arial"/>
                <a:cs typeface="Arial"/>
              </a:rPr>
              <a:t>taat </a:t>
            </a:r>
            <a:r>
              <a:rPr sz="2400" i="1" spc="-5" dirty="0">
                <a:latin typeface="Arial"/>
                <a:cs typeface="Arial"/>
              </a:rPr>
              <a:t>kepada </a:t>
            </a:r>
            <a:r>
              <a:rPr sz="2400" i="1" spc="-10" dirty="0">
                <a:latin typeface="Arial"/>
                <a:cs typeface="Arial"/>
              </a:rPr>
              <a:t>hukum, </a:t>
            </a:r>
            <a:r>
              <a:rPr sz="2400" i="1" spc="-5" dirty="0">
                <a:latin typeface="Arial"/>
                <a:cs typeface="Arial"/>
              </a:rPr>
              <a:t>mempercepat reformasi  birokrasi, dalam upaya penguatan otonomi  daerah”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>
            <a:off x="4212951" y="1023868"/>
            <a:ext cx="2088560" cy="1533478"/>
          </a:xfrm>
          <a:custGeom>
            <a:avLst/>
            <a:gdLst>
              <a:gd name="T0" fmla="*/ 2147483647 w 556"/>
              <a:gd name="T1" fmla="*/ 0 h 408"/>
              <a:gd name="T2" fmla="*/ 2147483647 w 556"/>
              <a:gd name="T3" fmla="*/ 2147483647 h 408"/>
              <a:gd name="T4" fmla="*/ 2147483647 w 556"/>
              <a:gd name="T5" fmla="*/ 2147483647 h 408"/>
              <a:gd name="T6" fmla="*/ 2147483647 w 556"/>
              <a:gd name="T7" fmla="*/ 2147483647 h 408"/>
              <a:gd name="T8" fmla="*/ 2147483647 w 556"/>
              <a:gd name="T9" fmla="*/ 2147483647 h 408"/>
              <a:gd name="T10" fmla="*/ 2147483647 w 556"/>
              <a:gd name="T11" fmla="*/ 2147483647 h 408"/>
              <a:gd name="T12" fmla="*/ 0 w 556"/>
              <a:gd name="T13" fmla="*/ 2147483647 h 408"/>
              <a:gd name="T14" fmla="*/ 0 w 556"/>
              <a:gd name="T15" fmla="*/ 2147483647 h 408"/>
              <a:gd name="T16" fmla="*/ 2147483647 w 556"/>
              <a:gd name="T17" fmla="*/ 2147483647 h 408"/>
              <a:gd name="T18" fmla="*/ 2147483647 w 556"/>
              <a:gd name="T19" fmla="*/ 2147483647 h 408"/>
              <a:gd name="T20" fmla="*/ 2147483647 w 556"/>
              <a:gd name="T21" fmla="*/ 2147483647 h 408"/>
              <a:gd name="T22" fmla="*/ 2147483647 w 556"/>
              <a:gd name="T23" fmla="*/ 2147483647 h 408"/>
              <a:gd name="T24" fmla="*/ 2147483647 w 556"/>
              <a:gd name="T25" fmla="*/ 0 h 40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56"/>
              <a:gd name="T40" fmla="*/ 0 h 408"/>
              <a:gd name="T41" fmla="*/ 556 w 556"/>
              <a:gd name="T42" fmla="*/ 408 h 408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56" h="408">
                <a:moveTo>
                  <a:pt x="351" y="0"/>
                </a:moveTo>
                <a:cubicBezTo>
                  <a:pt x="288" y="0"/>
                  <a:pt x="232" y="28"/>
                  <a:pt x="194" y="73"/>
                </a:cubicBezTo>
                <a:cubicBezTo>
                  <a:pt x="194" y="73"/>
                  <a:pt x="194" y="73"/>
                  <a:pt x="194" y="73"/>
                </a:cubicBezTo>
                <a:cubicBezTo>
                  <a:pt x="194" y="73"/>
                  <a:pt x="102" y="171"/>
                  <a:pt x="5" y="102"/>
                </a:cubicBezTo>
                <a:cubicBezTo>
                  <a:pt x="5" y="102"/>
                  <a:pt x="5" y="102"/>
                  <a:pt x="5" y="102"/>
                </a:cubicBezTo>
                <a:cubicBezTo>
                  <a:pt x="21" y="133"/>
                  <a:pt x="30" y="167"/>
                  <a:pt x="30" y="204"/>
                </a:cubicBezTo>
                <a:cubicBezTo>
                  <a:pt x="30" y="244"/>
                  <a:pt x="19" y="281"/>
                  <a:pt x="0" y="313"/>
                </a:cubicBezTo>
                <a:cubicBezTo>
                  <a:pt x="0" y="314"/>
                  <a:pt x="0" y="314"/>
                  <a:pt x="0" y="314"/>
                </a:cubicBezTo>
                <a:cubicBezTo>
                  <a:pt x="0" y="314"/>
                  <a:pt x="85" y="237"/>
                  <a:pt x="192" y="332"/>
                </a:cubicBezTo>
                <a:cubicBezTo>
                  <a:pt x="192" y="332"/>
                  <a:pt x="192" y="332"/>
                  <a:pt x="192" y="332"/>
                </a:cubicBezTo>
                <a:cubicBezTo>
                  <a:pt x="230" y="378"/>
                  <a:pt x="287" y="408"/>
                  <a:pt x="351" y="408"/>
                </a:cubicBezTo>
                <a:cubicBezTo>
                  <a:pt x="464" y="408"/>
                  <a:pt x="556" y="316"/>
                  <a:pt x="556" y="204"/>
                </a:cubicBezTo>
                <a:cubicBezTo>
                  <a:pt x="556" y="91"/>
                  <a:pt x="464" y="0"/>
                  <a:pt x="351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5565120" y="2246205"/>
            <a:ext cx="1755279" cy="2082736"/>
          </a:xfrm>
          <a:custGeom>
            <a:avLst/>
            <a:gdLst>
              <a:gd name="T0" fmla="*/ 2147483647 w 467"/>
              <a:gd name="T1" fmla="*/ 2147483647 h 554"/>
              <a:gd name="T2" fmla="*/ 2147483647 w 467"/>
              <a:gd name="T3" fmla="*/ 2147483647 h 554"/>
              <a:gd name="T4" fmla="*/ 2147483647 w 467"/>
              <a:gd name="T5" fmla="*/ 0 h 554"/>
              <a:gd name="T6" fmla="*/ 2147483647 w 467"/>
              <a:gd name="T7" fmla="*/ 0 h 554"/>
              <a:gd name="T8" fmla="*/ 0 w 467"/>
              <a:gd name="T9" fmla="*/ 2147483647 h 554"/>
              <a:gd name="T10" fmla="*/ 0 w 467"/>
              <a:gd name="T11" fmla="*/ 2147483647 h 554"/>
              <a:gd name="T12" fmla="*/ 2147483647 w 467"/>
              <a:gd name="T13" fmla="*/ 2147483647 h 554"/>
              <a:gd name="T14" fmla="*/ 2147483647 w 467"/>
              <a:gd name="T15" fmla="*/ 2147483647 h 554"/>
              <a:gd name="T16" fmla="*/ 2147483647 w 467"/>
              <a:gd name="T17" fmla="*/ 2147483647 h 554"/>
              <a:gd name="T18" fmla="*/ 2147483647 w 467"/>
              <a:gd name="T19" fmla="*/ 2147483647 h 554"/>
              <a:gd name="T20" fmla="*/ 2147483647 w 467"/>
              <a:gd name="T21" fmla="*/ 2147483647 h 554"/>
              <a:gd name="T22" fmla="*/ 2147483647 w 467"/>
              <a:gd name="T23" fmla="*/ 2147483647 h 55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67"/>
              <a:gd name="T37" fmla="*/ 0 h 554"/>
              <a:gd name="T38" fmla="*/ 467 w 467"/>
              <a:gd name="T39" fmla="*/ 554 h 55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67" h="554">
                <a:moveTo>
                  <a:pt x="297" y="149"/>
                </a:moveTo>
                <a:cubicBezTo>
                  <a:pt x="297" y="149"/>
                  <a:pt x="297" y="149"/>
                  <a:pt x="297" y="149"/>
                </a:cubicBezTo>
                <a:cubicBezTo>
                  <a:pt x="166" y="119"/>
                  <a:pt x="177" y="0"/>
                  <a:pt x="177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39" y="58"/>
                  <a:pt x="74" y="97"/>
                  <a:pt x="0" y="100"/>
                </a:cubicBezTo>
                <a:cubicBezTo>
                  <a:pt x="0" y="100"/>
                  <a:pt x="0" y="100"/>
                  <a:pt x="0" y="100"/>
                </a:cubicBezTo>
                <a:cubicBezTo>
                  <a:pt x="111" y="157"/>
                  <a:pt x="71" y="278"/>
                  <a:pt x="71" y="278"/>
                </a:cubicBezTo>
                <a:cubicBezTo>
                  <a:pt x="71" y="278"/>
                  <a:pt x="71" y="278"/>
                  <a:pt x="71" y="278"/>
                </a:cubicBezTo>
                <a:cubicBezTo>
                  <a:pt x="62" y="300"/>
                  <a:pt x="58" y="324"/>
                  <a:pt x="58" y="350"/>
                </a:cubicBezTo>
                <a:cubicBezTo>
                  <a:pt x="58" y="462"/>
                  <a:pt x="149" y="554"/>
                  <a:pt x="262" y="554"/>
                </a:cubicBezTo>
                <a:cubicBezTo>
                  <a:pt x="375" y="554"/>
                  <a:pt x="467" y="462"/>
                  <a:pt x="467" y="350"/>
                </a:cubicBezTo>
                <a:cubicBezTo>
                  <a:pt x="467" y="249"/>
                  <a:pt x="393" y="165"/>
                  <a:pt x="297" y="149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Freeform 13"/>
          <p:cNvSpPr>
            <a:spLocks/>
          </p:cNvSpPr>
          <p:nvPr/>
        </p:nvSpPr>
        <p:spPr bwMode="auto">
          <a:xfrm>
            <a:off x="4765245" y="4020974"/>
            <a:ext cx="1772738" cy="2082736"/>
          </a:xfrm>
          <a:custGeom>
            <a:avLst/>
            <a:gdLst>
              <a:gd name="T0" fmla="*/ 2147483647 w 472"/>
              <a:gd name="T1" fmla="*/ 0 h 554"/>
              <a:gd name="T2" fmla="*/ 2147483647 w 472"/>
              <a:gd name="T3" fmla="*/ 0 h 554"/>
              <a:gd name="T4" fmla="*/ 2147483647 w 472"/>
              <a:gd name="T5" fmla="*/ 2147483647 h 554"/>
              <a:gd name="T6" fmla="*/ 2147483647 w 472"/>
              <a:gd name="T7" fmla="*/ 2147483647 h 554"/>
              <a:gd name="T8" fmla="*/ 0 w 472"/>
              <a:gd name="T9" fmla="*/ 2147483647 h 554"/>
              <a:gd name="T10" fmla="*/ 2147483647 w 472"/>
              <a:gd name="T11" fmla="*/ 2147483647 h 554"/>
              <a:gd name="T12" fmla="*/ 2147483647 w 472"/>
              <a:gd name="T13" fmla="*/ 2147483647 h 554"/>
              <a:gd name="T14" fmla="*/ 2147483647 w 472"/>
              <a:gd name="T15" fmla="*/ 2147483647 h 554"/>
              <a:gd name="T16" fmla="*/ 2147483647 w 472"/>
              <a:gd name="T17" fmla="*/ 2147483647 h 554"/>
              <a:gd name="T18" fmla="*/ 2147483647 w 472"/>
              <a:gd name="T19" fmla="*/ 2147483647 h 554"/>
              <a:gd name="T20" fmla="*/ 2147483647 w 472"/>
              <a:gd name="T21" fmla="*/ 2147483647 h 554"/>
              <a:gd name="T22" fmla="*/ 2147483647 w 472"/>
              <a:gd name="T23" fmla="*/ 0 h 55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72"/>
              <a:gd name="T37" fmla="*/ 0 h 554"/>
              <a:gd name="T38" fmla="*/ 472 w 472"/>
              <a:gd name="T39" fmla="*/ 554 h 55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72" h="554">
                <a:moveTo>
                  <a:pt x="290" y="0"/>
                </a:moveTo>
                <a:cubicBezTo>
                  <a:pt x="290" y="0"/>
                  <a:pt x="290" y="0"/>
                  <a:pt x="290" y="0"/>
                </a:cubicBezTo>
                <a:cubicBezTo>
                  <a:pt x="290" y="0"/>
                  <a:pt x="300" y="115"/>
                  <a:pt x="170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74" y="165"/>
                  <a:pt x="0" y="249"/>
                  <a:pt x="0" y="350"/>
                </a:cubicBezTo>
                <a:cubicBezTo>
                  <a:pt x="0" y="462"/>
                  <a:pt x="92" y="554"/>
                  <a:pt x="205" y="554"/>
                </a:cubicBezTo>
                <a:cubicBezTo>
                  <a:pt x="317" y="554"/>
                  <a:pt x="409" y="462"/>
                  <a:pt x="409" y="350"/>
                </a:cubicBezTo>
                <a:cubicBezTo>
                  <a:pt x="409" y="324"/>
                  <a:pt x="405" y="300"/>
                  <a:pt x="396" y="277"/>
                </a:cubicBezTo>
                <a:cubicBezTo>
                  <a:pt x="396" y="277"/>
                  <a:pt x="396" y="277"/>
                  <a:pt x="396" y="277"/>
                </a:cubicBezTo>
                <a:cubicBezTo>
                  <a:pt x="396" y="277"/>
                  <a:pt x="356" y="149"/>
                  <a:pt x="472" y="99"/>
                </a:cubicBezTo>
                <a:cubicBezTo>
                  <a:pt x="472" y="99"/>
                  <a:pt x="472" y="99"/>
                  <a:pt x="472" y="99"/>
                </a:cubicBezTo>
                <a:cubicBezTo>
                  <a:pt x="396" y="98"/>
                  <a:pt x="329" y="58"/>
                  <a:pt x="2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Freeform 14"/>
          <p:cNvSpPr>
            <a:spLocks/>
          </p:cNvSpPr>
          <p:nvPr/>
        </p:nvSpPr>
        <p:spPr bwMode="auto">
          <a:xfrm>
            <a:off x="2722710" y="4557533"/>
            <a:ext cx="2088560" cy="1535065"/>
          </a:xfrm>
          <a:custGeom>
            <a:avLst/>
            <a:gdLst>
              <a:gd name="T0" fmla="*/ 2147483647 w 556"/>
              <a:gd name="T1" fmla="*/ 2147483647 h 408"/>
              <a:gd name="T2" fmla="*/ 2147483647 w 556"/>
              <a:gd name="T3" fmla="*/ 2147483647 h 408"/>
              <a:gd name="T4" fmla="*/ 2147483647 w 556"/>
              <a:gd name="T5" fmla="*/ 2147483647 h 408"/>
              <a:gd name="T6" fmla="*/ 2147483647 w 556"/>
              <a:gd name="T7" fmla="*/ 0 h 408"/>
              <a:gd name="T8" fmla="*/ 0 w 556"/>
              <a:gd name="T9" fmla="*/ 2147483647 h 408"/>
              <a:gd name="T10" fmla="*/ 2147483647 w 556"/>
              <a:gd name="T11" fmla="*/ 2147483647 h 408"/>
              <a:gd name="T12" fmla="*/ 2147483647 w 556"/>
              <a:gd name="T13" fmla="*/ 2147483647 h 408"/>
              <a:gd name="T14" fmla="*/ 2147483647 w 556"/>
              <a:gd name="T15" fmla="*/ 2147483647 h 408"/>
              <a:gd name="T16" fmla="*/ 2147483647 w 556"/>
              <a:gd name="T17" fmla="*/ 2147483647 h 408"/>
              <a:gd name="T18" fmla="*/ 2147483647 w 556"/>
              <a:gd name="T19" fmla="*/ 2147483647 h 408"/>
              <a:gd name="T20" fmla="*/ 2147483647 w 556"/>
              <a:gd name="T21" fmla="*/ 2147483647 h 40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56"/>
              <a:gd name="T34" fmla="*/ 0 h 408"/>
              <a:gd name="T35" fmla="*/ 556 w 556"/>
              <a:gd name="T36" fmla="*/ 408 h 40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56" h="408">
                <a:moveTo>
                  <a:pt x="527" y="207"/>
                </a:moveTo>
                <a:cubicBezTo>
                  <a:pt x="527" y="170"/>
                  <a:pt x="536" y="136"/>
                  <a:pt x="551" y="106"/>
                </a:cubicBezTo>
                <a:cubicBezTo>
                  <a:pt x="472" y="162"/>
                  <a:pt x="397" y="107"/>
                  <a:pt x="371" y="85"/>
                </a:cubicBezTo>
                <a:cubicBezTo>
                  <a:pt x="334" y="33"/>
                  <a:pt x="274" y="0"/>
                  <a:pt x="205" y="0"/>
                </a:cubicBezTo>
                <a:cubicBezTo>
                  <a:pt x="92" y="0"/>
                  <a:pt x="0" y="91"/>
                  <a:pt x="0" y="204"/>
                </a:cubicBezTo>
                <a:cubicBezTo>
                  <a:pt x="0" y="316"/>
                  <a:pt x="92" y="408"/>
                  <a:pt x="205" y="408"/>
                </a:cubicBezTo>
                <a:cubicBezTo>
                  <a:pt x="268" y="408"/>
                  <a:pt x="325" y="380"/>
                  <a:pt x="362" y="335"/>
                </a:cubicBezTo>
                <a:cubicBezTo>
                  <a:pt x="362" y="335"/>
                  <a:pt x="362" y="335"/>
                  <a:pt x="362" y="335"/>
                </a:cubicBezTo>
                <a:cubicBezTo>
                  <a:pt x="469" y="240"/>
                  <a:pt x="556" y="317"/>
                  <a:pt x="556" y="317"/>
                </a:cubicBezTo>
                <a:cubicBezTo>
                  <a:pt x="556" y="316"/>
                  <a:pt x="556" y="316"/>
                  <a:pt x="556" y="316"/>
                </a:cubicBezTo>
                <a:cubicBezTo>
                  <a:pt x="538" y="284"/>
                  <a:pt x="527" y="247"/>
                  <a:pt x="527" y="20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Freeform 15"/>
          <p:cNvSpPr>
            <a:spLocks/>
          </p:cNvSpPr>
          <p:nvPr/>
        </p:nvSpPr>
        <p:spPr bwMode="auto">
          <a:xfrm>
            <a:off x="1697474" y="2787527"/>
            <a:ext cx="1761628" cy="2090673"/>
          </a:xfrm>
          <a:custGeom>
            <a:avLst/>
            <a:gdLst>
              <a:gd name="T0" fmla="*/ 2147483647 w 469"/>
              <a:gd name="T1" fmla="*/ 2147483647 h 556"/>
              <a:gd name="T2" fmla="*/ 2147483647 w 469"/>
              <a:gd name="T3" fmla="*/ 2147483647 h 556"/>
              <a:gd name="T4" fmla="*/ 2147483647 w 469"/>
              <a:gd name="T5" fmla="*/ 2147483647 h 556"/>
              <a:gd name="T6" fmla="*/ 2147483647 w 469"/>
              <a:gd name="T7" fmla="*/ 2147483647 h 556"/>
              <a:gd name="T8" fmla="*/ 2147483647 w 469"/>
              <a:gd name="T9" fmla="*/ 2147483647 h 556"/>
              <a:gd name="T10" fmla="*/ 2147483647 w 469"/>
              <a:gd name="T11" fmla="*/ 2147483647 h 556"/>
              <a:gd name="T12" fmla="*/ 2147483647 w 469"/>
              <a:gd name="T13" fmla="*/ 2147483647 h 556"/>
              <a:gd name="T14" fmla="*/ 2147483647 w 469"/>
              <a:gd name="T15" fmla="*/ 0 h 556"/>
              <a:gd name="T16" fmla="*/ 0 w 469"/>
              <a:gd name="T17" fmla="*/ 2147483647 h 556"/>
              <a:gd name="T18" fmla="*/ 2147483647 w 469"/>
              <a:gd name="T19" fmla="*/ 2147483647 h 556"/>
              <a:gd name="T20" fmla="*/ 2147483647 w 469"/>
              <a:gd name="T21" fmla="*/ 2147483647 h 556"/>
              <a:gd name="T22" fmla="*/ 2147483647 w 469"/>
              <a:gd name="T23" fmla="*/ 2147483647 h 556"/>
              <a:gd name="T24" fmla="*/ 2147483647 w 469"/>
              <a:gd name="T25" fmla="*/ 2147483647 h 556"/>
              <a:gd name="T26" fmla="*/ 2147483647 w 469"/>
              <a:gd name="T27" fmla="*/ 2147483647 h 55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69"/>
              <a:gd name="T43" fmla="*/ 0 h 556"/>
              <a:gd name="T44" fmla="*/ 469 w 469"/>
              <a:gd name="T45" fmla="*/ 556 h 55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69" h="556">
                <a:moveTo>
                  <a:pt x="291" y="556"/>
                </a:moveTo>
                <a:cubicBezTo>
                  <a:pt x="291" y="556"/>
                  <a:pt x="291" y="556"/>
                  <a:pt x="291" y="556"/>
                </a:cubicBezTo>
                <a:cubicBezTo>
                  <a:pt x="329" y="497"/>
                  <a:pt x="394" y="457"/>
                  <a:pt x="469" y="454"/>
                </a:cubicBezTo>
                <a:cubicBezTo>
                  <a:pt x="469" y="454"/>
                  <a:pt x="469" y="454"/>
                  <a:pt x="469" y="454"/>
                </a:cubicBezTo>
                <a:cubicBezTo>
                  <a:pt x="359" y="414"/>
                  <a:pt x="400" y="267"/>
                  <a:pt x="400" y="267"/>
                </a:cubicBezTo>
                <a:cubicBezTo>
                  <a:pt x="400" y="267"/>
                  <a:pt x="400" y="267"/>
                  <a:pt x="400" y="267"/>
                </a:cubicBezTo>
                <a:cubicBezTo>
                  <a:pt x="406" y="248"/>
                  <a:pt x="410" y="226"/>
                  <a:pt x="410" y="205"/>
                </a:cubicBezTo>
                <a:cubicBezTo>
                  <a:pt x="410" y="92"/>
                  <a:pt x="318" y="0"/>
                  <a:pt x="205" y="0"/>
                </a:cubicBezTo>
                <a:cubicBezTo>
                  <a:pt x="92" y="0"/>
                  <a:pt x="0" y="92"/>
                  <a:pt x="0" y="205"/>
                </a:cubicBezTo>
                <a:cubicBezTo>
                  <a:pt x="0" y="299"/>
                  <a:pt x="65" y="378"/>
                  <a:pt x="152" y="402"/>
                </a:cubicBezTo>
                <a:cubicBezTo>
                  <a:pt x="152" y="402"/>
                  <a:pt x="152" y="402"/>
                  <a:pt x="152" y="402"/>
                </a:cubicBezTo>
                <a:cubicBezTo>
                  <a:pt x="152" y="402"/>
                  <a:pt x="153" y="402"/>
                  <a:pt x="153" y="402"/>
                </a:cubicBezTo>
                <a:cubicBezTo>
                  <a:pt x="154" y="402"/>
                  <a:pt x="154" y="402"/>
                  <a:pt x="154" y="402"/>
                </a:cubicBezTo>
                <a:cubicBezTo>
                  <a:pt x="310" y="442"/>
                  <a:pt x="291" y="556"/>
                  <a:pt x="291" y="55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Freeform 16"/>
          <p:cNvSpPr>
            <a:spLocks/>
          </p:cNvSpPr>
          <p:nvPr/>
        </p:nvSpPr>
        <p:spPr bwMode="auto">
          <a:xfrm>
            <a:off x="2522742" y="1023868"/>
            <a:ext cx="1739409" cy="2090673"/>
          </a:xfrm>
          <a:custGeom>
            <a:avLst/>
            <a:gdLst>
              <a:gd name="T0" fmla="*/ 2147483647 w 463"/>
              <a:gd name="T1" fmla="*/ 2147483647 h 556"/>
              <a:gd name="T2" fmla="*/ 2147483647 w 463"/>
              <a:gd name="T3" fmla="*/ 0 h 556"/>
              <a:gd name="T4" fmla="*/ 2147483647 w 463"/>
              <a:gd name="T5" fmla="*/ 2147483647 h 556"/>
              <a:gd name="T6" fmla="*/ 2147483647 w 463"/>
              <a:gd name="T7" fmla="*/ 2147483647 h 556"/>
              <a:gd name="T8" fmla="*/ 2147483647 w 463"/>
              <a:gd name="T9" fmla="*/ 2147483647 h 556"/>
              <a:gd name="T10" fmla="*/ 0 w 463"/>
              <a:gd name="T11" fmla="*/ 2147483647 h 556"/>
              <a:gd name="T12" fmla="*/ 2147483647 w 463"/>
              <a:gd name="T13" fmla="*/ 2147483647 h 556"/>
              <a:gd name="T14" fmla="*/ 2147483647 w 463"/>
              <a:gd name="T15" fmla="*/ 2147483647 h 556"/>
              <a:gd name="T16" fmla="*/ 2147483647 w 463"/>
              <a:gd name="T17" fmla="*/ 2147483647 h 556"/>
              <a:gd name="T18" fmla="*/ 2147483647 w 463"/>
              <a:gd name="T19" fmla="*/ 2147483647 h 556"/>
              <a:gd name="T20" fmla="*/ 2147483647 w 463"/>
              <a:gd name="T21" fmla="*/ 2147483647 h 55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63"/>
              <a:gd name="T34" fmla="*/ 0 h 556"/>
              <a:gd name="T35" fmla="*/ 463 w 463"/>
              <a:gd name="T36" fmla="*/ 556 h 55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63" h="556">
                <a:moveTo>
                  <a:pt x="463" y="204"/>
                </a:moveTo>
                <a:cubicBezTo>
                  <a:pt x="463" y="91"/>
                  <a:pt x="371" y="0"/>
                  <a:pt x="258" y="0"/>
                </a:cubicBezTo>
                <a:cubicBezTo>
                  <a:pt x="145" y="0"/>
                  <a:pt x="53" y="91"/>
                  <a:pt x="53" y="204"/>
                </a:cubicBezTo>
                <a:cubicBezTo>
                  <a:pt x="53" y="223"/>
                  <a:pt x="56" y="242"/>
                  <a:pt x="61" y="260"/>
                </a:cubicBezTo>
                <a:cubicBezTo>
                  <a:pt x="61" y="260"/>
                  <a:pt x="61" y="260"/>
                  <a:pt x="61" y="260"/>
                </a:cubicBezTo>
                <a:cubicBezTo>
                  <a:pt x="61" y="260"/>
                  <a:pt x="105" y="411"/>
                  <a:pt x="0" y="453"/>
                </a:cubicBezTo>
                <a:cubicBezTo>
                  <a:pt x="73" y="458"/>
                  <a:pt x="136" y="498"/>
                  <a:pt x="173" y="556"/>
                </a:cubicBezTo>
                <a:cubicBezTo>
                  <a:pt x="173" y="554"/>
                  <a:pt x="173" y="554"/>
                  <a:pt x="173" y="554"/>
                </a:cubicBezTo>
                <a:cubicBezTo>
                  <a:pt x="173" y="554"/>
                  <a:pt x="156" y="438"/>
                  <a:pt x="306" y="402"/>
                </a:cubicBezTo>
                <a:cubicBezTo>
                  <a:pt x="306" y="402"/>
                  <a:pt x="306" y="402"/>
                  <a:pt x="306" y="402"/>
                </a:cubicBezTo>
                <a:cubicBezTo>
                  <a:pt x="396" y="381"/>
                  <a:pt x="463" y="300"/>
                  <a:pt x="463" y="20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Oval 5">
            <a:extLst/>
          </p:cNvPr>
          <p:cNvSpPr>
            <a:spLocks noChangeArrowheads="1"/>
          </p:cNvSpPr>
          <p:nvPr/>
        </p:nvSpPr>
        <p:spPr bwMode="auto">
          <a:xfrm>
            <a:off x="2860476" y="1167060"/>
            <a:ext cx="1266032" cy="1266032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6">
            <a:extLst/>
          </p:cNvPr>
          <p:cNvSpPr>
            <a:spLocks noChangeArrowheads="1"/>
          </p:cNvSpPr>
          <p:nvPr/>
        </p:nvSpPr>
        <p:spPr bwMode="auto">
          <a:xfrm>
            <a:off x="4900097" y="1167060"/>
            <a:ext cx="1266032" cy="1266032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7">
            <a:extLst/>
          </p:cNvPr>
          <p:cNvSpPr>
            <a:spLocks noChangeArrowheads="1"/>
          </p:cNvSpPr>
          <p:nvPr/>
        </p:nvSpPr>
        <p:spPr bwMode="auto">
          <a:xfrm>
            <a:off x="5921653" y="2937758"/>
            <a:ext cx="1262538" cy="1262540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Oval 8">
            <a:extLst/>
          </p:cNvPr>
          <p:cNvSpPr>
            <a:spLocks noChangeArrowheads="1"/>
          </p:cNvSpPr>
          <p:nvPr/>
        </p:nvSpPr>
        <p:spPr bwMode="auto">
          <a:xfrm>
            <a:off x="4905336" y="4711949"/>
            <a:ext cx="1264285" cy="1262540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Oval 9">
            <a:extLst/>
          </p:cNvPr>
          <p:cNvSpPr>
            <a:spLocks noChangeArrowheads="1"/>
          </p:cNvSpPr>
          <p:nvPr/>
        </p:nvSpPr>
        <p:spPr bwMode="auto">
          <a:xfrm>
            <a:off x="2865716" y="4699725"/>
            <a:ext cx="1260793" cy="1267778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val 10">
            <a:extLst/>
          </p:cNvPr>
          <p:cNvSpPr>
            <a:spLocks noChangeArrowheads="1"/>
          </p:cNvSpPr>
          <p:nvPr/>
        </p:nvSpPr>
        <p:spPr bwMode="auto">
          <a:xfrm>
            <a:off x="1835428" y="2934265"/>
            <a:ext cx="1266031" cy="1262540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2" name="Group 1053">
            <a:extLst/>
          </p:cNvPr>
          <p:cNvGrpSpPr>
            <a:grpSpLocks noChangeAspect="1"/>
          </p:cNvGrpSpPr>
          <p:nvPr/>
        </p:nvGrpSpPr>
        <p:grpSpPr bwMode="auto">
          <a:xfrm>
            <a:off x="5181046" y="1407584"/>
            <a:ext cx="746788" cy="746974"/>
            <a:chOff x="7553325" y="1500188"/>
            <a:chExt cx="371475" cy="371475"/>
          </a:xfrm>
          <a:solidFill>
            <a:schemeClr val="accent2"/>
          </a:solidFill>
        </p:grpSpPr>
        <p:sp>
          <p:nvSpPr>
            <p:cNvPr id="60" name="Freeform 47">
              <a:extLst/>
            </p:cNvPr>
            <p:cNvSpPr>
              <a:spLocks noEditPoints="1"/>
            </p:cNvSpPr>
            <p:nvPr/>
          </p:nvSpPr>
          <p:spPr bwMode="auto">
            <a:xfrm>
              <a:off x="7708900" y="1500188"/>
              <a:ext cx="215900" cy="217488"/>
            </a:xfrm>
            <a:custGeom>
              <a:avLst/>
              <a:gdLst>
                <a:gd name="T0" fmla="*/ 22 w 56"/>
                <a:gd name="T1" fmla="*/ 56 h 56"/>
                <a:gd name="T2" fmla="*/ 20 w 56"/>
                <a:gd name="T3" fmla="*/ 49 h 56"/>
                <a:gd name="T4" fmla="*/ 9 w 56"/>
                <a:gd name="T5" fmla="*/ 48 h 56"/>
                <a:gd name="T6" fmla="*/ 0 w 56"/>
                <a:gd name="T7" fmla="*/ 37 h 56"/>
                <a:gd name="T8" fmla="*/ 1 w 56"/>
                <a:gd name="T9" fmla="*/ 34 h 56"/>
                <a:gd name="T10" fmla="*/ 6 w 56"/>
                <a:gd name="T11" fmla="*/ 25 h 56"/>
                <a:gd name="T12" fmla="*/ 0 w 56"/>
                <a:gd name="T13" fmla="*/ 21 h 56"/>
                <a:gd name="T14" fmla="*/ 6 w 56"/>
                <a:gd name="T15" fmla="*/ 9 h 56"/>
                <a:gd name="T16" fmla="*/ 14 w 56"/>
                <a:gd name="T17" fmla="*/ 11 h 56"/>
                <a:gd name="T18" fmla="*/ 20 w 56"/>
                <a:gd name="T19" fmla="*/ 2 h 56"/>
                <a:gd name="T20" fmla="*/ 34 w 56"/>
                <a:gd name="T21" fmla="*/ 0 h 56"/>
                <a:gd name="T22" fmla="*/ 36 w 56"/>
                <a:gd name="T23" fmla="*/ 7 h 56"/>
                <a:gd name="T24" fmla="*/ 47 w 56"/>
                <a:gd name="T25" fmla="*/ 8 h 56"/>
                <a:gd name="T26" fmla="*/ 56 w 56"/>
                <a:gd name="T27" fmla="*/ 19 h 56"/>
                <a:gd name="T28" fmla="*/ 55 w 56"/>
                <a:gd name="T29" fmla="*/ 22 h 56"/>
                <a:gd name="T30" fmla="*/ 50 w 56"/>
                <a:gd name="T31" fmla="*/ 31 h 56"/>
                <a:gd name="T32" fmla="*/ 56 w 56"/>
                <a:gd name="T33" fmla="*/ 35 h 56"/>
                <a:gd name="T34" fmla="*/ 50 w 56"/>
                <a:gd name="T35" fmla="*/ 47 h 56"/>
                <a:gd name="T36" fmla="*/ 42 w 56"/>
                <a:gd name="T37" fmla="*/ 45 h 56"/>
                <a:gd name="T38" fmla="*/ 36 w 56"/>
                <a:gd name="T39" fmla="*/ 54 h 56"/>
                <a:gd name="T40" fmla="*/ 24 w 56"/>
                <a:gd name="T41" fmla="*/ 52 h 56"/>
                <a:gd name="T42" fmla="*/ 32 w 56"/>
                <a:gd name="T43" fmla="*/ 47 h 56"/>
                <a:gd name="T44" fmla="*/ 40 w 56"/>
                <a:gd name="T45" fmla="*/ 41 h 56"/>
                <a:gd name="T46" fmla="*/ 47 w 56"/>
                <a:gd name="T47" fmla="*/ 43 h 56"/>
                <a:gd name="T48" fmla="*/ 47 w 56"/>
                <a:gd name="T49" fmla="*/ 34 h 56"/>
                <a:gd name="T50" fmla="*/ 46 w 56"/>
                <a:gd name="T51" fmla="*/ 24 h 56"/>
                <a:gd name="T52" fmla="*/ 51 w 56"/>
                <a:gd name="T53" fmla="*/ 19 h 56"/>
                <a:gd name="T54" fmla="*/ 43 w 56"/>
                <a:gd name="T55" fmla="*/ 15 h 56"/>
                <a:gd name="T56" fmla="*/ 34 w 56"/>
                <a:gd name="T57" fmla="*/ 11 h 56"/>
                <a:gd name="T58" fmla="*/ 32 w 56"/>
                <a:gd name="T59" fmla="*/ 4 h 56"/>
                <a:gd name="T60" fmla="*/ 24 w 56"/>
                <a:gd name="T61" fmla="*/ 9 h 56"/>
                <a:gd name="T62" fmla="*/ 16 w 56"/>
                <a:gd name="T63" fmla="*/ 15 h 56"/>
                <a:gd name="T64" fmla="*/ 9 w 56"/>
                <a:gd name="T65" fmla="*/ 13 h 56"/>
                <a:gd name="T66" fmla="*/ 9 w 56"/>
                <a:gd name="T67" fmla="*/ 22 h 56"/>
                <a:gd name="T68" fmla="*/ 10 w 56"/>
                <a:gd name="T69" fmla="*/ 32 h 56"/>
                <a:gd name="T70" fmla="*/ 5 w 56"/>
                <a:gd name="T71" fmla="*/ 37 h 56"/>
                <a:gd name="T72" fmla="*/ 13 w 56"/>
                <a:gd name="T73" fmla="*/ 41 h 56"/>
                <a:gd name="T74" fmla="*/ 22 w 56"/>
                <a:gd name="T75" fmla="*/ 45 h 56"/>
                <a:gd name="T76" fmla="*/ 24 w 56"/>
                <a:gd name="T77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6" h="56">
                  <a:moveTo>
                    <a:pt x="34" y="56"/>
                  </a:moveTo>
                  <a:cubicBezTo>
                    <a:pt x="22" y="56"/>
                    <a:pt x="22" y="56"/>
                    <a:pt x="22" y="56"/>
                  </a:cubicBezTo>
                  <a:cubicBezTo>
                    <a:pt x="21" y="56"/>
                    <a:pt x="20" y="55"/>
                    <a:pt x="20" y="54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7" y="48"/>
                    <a:pt x="16" y="47"/>
                    <a:pt x="14" y="45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8" y="48"/>
                    <a:pt x="7" y="48"/>
                    <a:pt x="6" y="4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35"/>
                    <a:pt x="1" y="34"/>
                    <a:pt x="1" y="34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29"/>
                    <a:pt x="5" y="27"/>
                    <a:pt x="6" y="25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0" y="21"/>
                    <a:pt x="0" y="21"/>
                  </a:cubicBezTo>
                  <a:cubicBezTo>
                    <a:pt x="0" y="20"/>
                    <a:pt x="0" y="20"/>
                    <a:pt x="0" y="1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8"/>
                    <a:pt x="8" y="8"/>
                    <a:pt x="9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6" y="9"/>
                    <a:pt x="17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6" y="1"/>
                    <a:pt x="36" y="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9" y="8"/>
                    <a:pt x="40" y="9"/>
                    <a:pt x="42" y="11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8" y="8"/>
                    <a:pt x="49" y="8"/>
                    <a:pt x="50" y="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20"/>
                    <a:pt x="56" y="20"/>
                    <a:pt x="56" y="21"/>
                  </a:cubicBezTo>
                  <a:cubicBezTo>
                    <a:pt x="56" y="21"/>
                    <a:pt x="55" y="22"/>
                    <a:pt x="55" y="22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1" y="27"/>
                    <a:pt x="51" y="29"/>
                    <a:pt x="50" y="31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6" y="35"/>
                    <a:pt x="56" y="35"/>
                  </a:cubicBezTo>
                  <a:cubicBezTo>
                    <a:pt x="56" y="36"/>
                    <a:pt x="56" y="36"/>
                    <a:pt x="56" y="37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8" y="48"/>
                    <a:pt x="47" y="48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40" y="47"/>
                    <a:pt x="39" y="48"/>
                    <a:pt x="36" y="49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5"/>
                    <a:pt x="35" y="56"/>
                    <a:pt x="34" y="56"/>
                  </a:cubicBezTo>
                  <a:close/>
                  <a:moveTo>
                    <a:pt x="24" y="52"/>
                  </a:moveTo>
                  <a:cubicBezTo>
                    <a:pt x="32" y="52"/>
                    <a:pt x="32" y="52"/>
                    <a:pt x="32" y="52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6"/>
                    <a:pt x="33" y="45"/>
                    <a:pt x="34" y="45"/>
                  </a:cubicBezTo>
                  <a:cubicBezTo>
                    <a:pt x="37" y="44"/>
                    <a:pt x="38" y="43"/>
                    <a:pt x="40" y="41"/>
                  </a:cubicBezTo>
                  <a:cubicBezTo>
                    <a:pt x="41" y="41"/>
                    <a:pt x="42" y="41"/>
                    <a:pt x="43" y="41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6" y="34"/>
                    <a:pt x="46" y="33"/>
                    <a:pt x="46" y="32"/>
                  </a:cubicBezTo>
                  <a:cubicBezTo>
                    <a:pt x="47" y="29"/>
                    <a:pt x="47" y="27"/>
                    <a:pt x="46" y="24"/>
                  </a:cubicBezTo>
                  <a:cubicBezTo>
                    <a:pt x="46" y="23"/>
                    <a:pt x="46" y="22"/>
                    <a:pt x="47" y="22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2" y="15"/>
                    <a:pt x="41" y="15"/>
                    <a:pt x="40" y="15"/>
                  </a:cubicBezTo>
                  <a:cubicBezTo>
                    <a:pt x="38" y="13"/>
                    <a:pt x="37" y="12"/>
                    <a:pt x="34" y="11"/>
                  </a:cubicBezTo>
                  <a:cubicBezTo>
                    <a:pt x="33" y="11"/>
                    <a:pt x="32" y="10"/>
                    <a:pt x="32" y="9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10"/>
                    <a:pt x="23" y="11"/>
                    <a:pt x="22" y="11"/>
                  </a:cubicBezTo>
                  <a:cubicBezTo>
                    <a:pt x="19" y="12"/>
                    <a:pt x="18" y="13"/>
                    <a:pt x="16" y="15"/>
                  </a:cubicBezTo>
                  <a:cubicBezTo>
                    <a:pt x="15" y="15"/>
                    <a:pt x="14" y="15"/>
                    <a:pt x="13" y="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3"/>
                    <a:pt x="10" y="24"/>
                  </a:cubicBezTo>
                  <a:cubicBezTo>
                    <a:pt x="9" y="27"/>
                    <a:pt x="9" y="29"/>
                    <a:pt x="10" y="32"/>
                  </a:cubicBezTo>
                  <a:cubicBezTo>
                    <a:pt x="10" y="33"/>
                    <a:pt x="10" y="34"/>
                    <a:pt x="9" y="34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4" y="41"/>
                    <a:pt x="15" y="41"/>
                    <a:pt x="16" y="41"/>
                  </a:cubicBezTo>
                  <a:cubicBezTo>
                    <a:pt x="18" y="43"/>
                    <a:pt x="19" y="44"/>
                    <a:pt x="22" y="45"/>
                  </a:cubicBezTo>
                  <a:cubicBezTo>
                    <a:pt x="23" y="45"/>
                    <a:pt x="24" y="46"/>
                    <a:pt x="24" y="47"/>
                  </a:cubicBezTo>
                  <a:lnTo>
                    <a:pt x="24" y="5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1" name="Freeform 48">
              <a:extLst/>
            </p:cNvPr>
            <p:cNvSpPr>
              <a:spLocks noEditPoints="1"/>
            </p:cNvSpPr>
            <p:nvPr/>
          </p:nvSpPr>
          <p:spPr bwMode="auto">
            <a:xfrm>
              <a:off x="7553325" y="1655763"/>
              <a:ext cx="217488" cy="215900"/>
            </a:xfrm>
            <a:custGeom>
              <a:avLst/>
              <a:gdLst>
                <a:gd name="T0" fmla="*/ 22 w 56"/>
                <a:gd name="T1" fmla="*/ 56 h 56"/>
                <a:gd name="T2" fmla="*/ 20 w 56"/>
                <a:gd name="T3" fmla="*/ 49 h 56"/>
                <a:gd name="T4" fmla="*/ 9 w 56"/>
                <a:gd name="T5" fmla="*/ 48 h 56"/>
                <a:gd name="T6" fmla="*/ 0 w 56"/>
                <a:gd name="T7" fmla="*/ 37 h 56"/>
                <a:gd name="T8" fmla="*/ 1 w 56"/>
                <a:gd name="T9" fmla="*/ 34 h 56"/>
                <a:gd name="T10" fmla="*/ 6 w 56"/>
                <a:gd name="T11" fmla="*/ 25 h 56"/>
                <a:gd name="T12" fmla="*/ 0 w 56"/>
                <a:gd name="T13" fmla="*/ 21 h 56"/>
                <a:gd name="T14" fmla="*/ 6 w 56"/>
                <a:gd name="T15" fmla="*/ 9 h 56"/>
                <a:gd name="T16" fmla="*/ 14 w 56"/>
                <a:gd name="T17" fmla="*/ 11 h 56"/>
                <a:gd name="T18" fmla="*/ 20 w 56"/>
                <a:gd name="T19" fmla="*/ 2 h 56"/>
                <a:gd name="T20" fmla="*/ 34 w 56"/>
                <a:gd name="T21" fmla="*/ 0 h 56"/>
                <a:gd name="T22" fmla="*/ 36 w 56"/>
                <a:gd name="T23" fmla="*/ 7 h 56"/>
                <a:gd name="T24" fmla="*/ 47 w 56"/>
                <a:gd name="T25" fmla="*/ 8 h 56"/>
                <a:gd name="T26" fmla="*/ 56 w 56"/>
                <a:gd name="T27" fmla="*/ 19 h 56"/>
                <a:gd name="T28" fmla="*/ 55 w 56"/>
                <a:gd name="T29" fmla="*/ 22 h 56"/>
                <a:gd name="T30" fmla="*/ 50 w 56"/>
                <a:gd name="T31" fmla="*/ 31 h 56"/>
                <a:gd name="T32" fmla="*/ 56 w 56"/>
                <a:gd name="T33" fmla="*/ 35 h 56"/>
                <a:gd name="T34" fmla="*/ 50 w 56"/>
                <a:gd name="T35" fmla="*/ 47 h 56"/>
                <a:gd name="T36" fmla="*/ 42 w 56"/>
                <a:gd name="T37" fmla="*/ 45 h 56"/>
                <a:gd name="T38" fmla="*/ 36 w 56"/>
                <a:gd name="T39" fmla="*/ 54 h 56"/>
                <a:gd name="T40" fmla="*/ 24 w 56"/>
                <a:gd name="T41" fmla="*/ 52 h 56"/>
                <a:gd name="T42" fmla="*/ 32 w 56"/>
                <a:gd name="T43" fmla="*/ 47 h 56"/>
                <a:gd name="T44" fmla="*/ 40 w 56"/>
                <a:gd name="T45" fmla="*/ 41 h 56"/>
                <a:gd name="T46" fmla="*/ 47 w 56"/>
                <a:gd name="T47" fmla="*/ 43 h 56"/>
                <a:gd name="T48" fmla="*/ 47 w 56"/>
                <a:gd name="T49" fmla="*/ 34 h 56"/>
                <a:gd name="T50" fmla="*/ 46 w 56"/>
                <a:gd name="T51" fmla="*/ 24 h 56"/>
                <a:gd name="T52" fmla="*/ 51 w 56"/>
                <a:gd name="T53" fmla="*/ 19 h 56"/>
                <a:gd name="T54" fmla="*/ 43 w 56"/>
                <a:gd name="T55" fmla="*/ 15 h 56"/>
                <a:gd name="T56" fmla="*/ 34 w 56"/>
                <a:gd name="T57" fmla="*/ 11 h 56"/>
                <a:gd name="T58" fmla="*/ 32 w 56"/>
                <a:gd name="T59" fmla="*/ 4 h 56"/>
                <a:gd name="T60" fmla="*/ 24 w 56"/>
                <a:gd name="T61" fmla="*/ 9 h 56"/>
                <a:gd name="T62" fmla="*/ 16 w 56"/>
                <a:gd name="T63" fmla="*/ 15 h 56"/>
                <a:gd name="T64" fmla="*/ 9 w 56"/>
                <a:gd name="T65" fmla="*/ 13 h 56"/>
                <a:gd name="T66" fmla="*/ 9 w 56"/>
                <a:gd name="T67" fmla="*/ 22 h 56"/>
                <a:gd name="T68" fmla="*/ 10 w 56"/>
                <a:gd name="T69" fmla="*/ 32 h 56"/>
                <a:gd name="T70" fmla="*/ 5 w 56"/>
                <a:gd name="T71" fmla="*/ 37 h 56"/>
                <a:gd name="T72" fmla="*/ 13 w 56"/>
                <a:gd name="T73" fmla="*/ 41 h 56"/>
                <a:gd name="T74" fmla="*/ 22 w 56"/>
                <a:gd name="T75" fmla="*/ 45 h 56"/>
                <a:gd name="T76" fmla="*/ 24 w 56"/>
                <a:gd name="T77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6" h="56">
                  <a:moveTo>
                    <a:pt x="34" y="56"/>
                  </a:moveTo>
                  <a:cubicBezTo>
                    <a:pt x="22" y="56"/>
                    <a:pt x="22" y="56"/>
                    <a:pt x="22" y="56"/>
                  </a:cubicBezTo>
                  <a:cubicBezTo>
                    <a:pt x="21" y="56"/>
                    <a:pt x="20" y="55"/>
                    <a:pt x="20" y="54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7" y="48"/>
                    <a:pt x="16" y="47"/>
                    <a:pt x="14" y="45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8" y="48"/>
                    <a:pt x="7" y="48"/>
                    <a:pt x="6" y="4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35"/>
                    <a:pt x="1" y="34"/>
                    <a:pt x="1" y="34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29"/>
                    <a:pt x="5" y="27"/>
                    <a:pt x="6" y="25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0" y="21"/>
                    <a:pt x="0" y="21"/>
                  </a:cubicBezTo>
                  <a:cubicBezTo>
                    <a:pt x="0" y="20"/>
                    <a:pt x="0" y="20"/>
                    <a:pt x="0" y="1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8"/>
                    <a:pt x="8" y="8"/>
                    <a:pt x="9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6" y="9"/>
                    <a:pt x="17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6" y="1"/>
                    <a:pt x="36" y="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9" y="8"/>
                    <a:pt x="40" y="9"/>
                    <a:pt x="42" y="11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8" y="8"/>
                    <a:pt x="49" y="8"/>
                    <a:pt x="50" y="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20"/>
                    <a:pt x="56" y="20"/>
                    <a:pt x="56" y="21"/>
                  </a:cubicBezTo>
                  <a:cubicBezTo>
                    <a:pt x="56" y="21"/>
                    <a:pt x="55" y="22"/>
                    <a:pt x="55" y="22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1" y="27"/>
                    <a:pt x="51" y="29"/>
                    <a:pt x="50" y="31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6" y="35"/>
                    <a:pt x="56" y="35"/>
                  </a:cubicBezTo>
                  <a:cubicBezTo>
                    <a:pt x="56" y="36"/>
                    <a:pt x="56" y="36"/>
                    <a:pt x="56" y="37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8" y="48"/>
                    <a:pt x="47" y="48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40" y="47"/>
                    <a:pt x="39" y="48"/>
                    <a:pt x="36" y="49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5"/>
                    <a:pt x="35" y="56"/>
                    <a:pt x="34" y="56"/>
                  </a:cubicBezTo>
                  <a:close/>
                  <a:moveTo>
                    <a:pt x="24" y="52"/>
                  </a:moveTo>
                  <a:cubicBezTo>
                    <a:pt x="32" y="52"/>
                    <a:pt x="32" y="52"/>
                    <a:pt x="32" y="52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6"/>
                    <a:pt x="33" y="45"/>
                    <a:pt x="34" y="45"/>
                  </a:cubicBezTo>
                  <a:cubicBezTo>
                    <a:pt x="37" y="44"/>
                    <a:pt x="38" y="43"/>
                    <a:pt x="40" y="41"/>
                  </a:cubicBezTo>
                  <a:cubicBezTo>
                    <a:pt x="41" y="41"/>
                    <a:pt x="42" y="41"/>
                    <a:pt x="43" y="41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6" y="34"/>
                    <a:pt x="46" y="33"/>
                    <a:pt x="46" y="32"/>
                  </a:cubicBezTo>
                  <a:cubicBezTo>
                    <a:pt x="47" y="29"/>
                    <a:pt x="47" y="27"/>
                    <a:pt x="46" y="24"/>
                  </a:cubicBezTo>
                  <a:cubicBezTo>
                    <a:pt x="46" y="23"/>
                    <a:pt x="46" y="22"/>
                    <a:pt x="47" y="22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2" y="15"/>
                    <a:pt x="41" y="15"/>
                    <a:pt x="40" y="15"/>
                  </a:cubicBezTo>
                  <a:cubicBezTo>
                    <a:pt x="38" y="13"/>
                    <a:pt x="37" y="12"/>
                    <a:pt x="34" y="11"/>
                  </a:cubicBezTo>
                  <a:cubicBezTo>
                    <a:pt x="33" y="11"/>
                    <a:pt x="32" y="10"/>
                    <a:pt x="32" y="9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10"/>
                    <a:pt x="23" y="11"/>
                    <a:pt x="22" y="11"/>
                  </a:cubicBezTo>
                  <a:cubicBezTo>
                    <a:pt x="19" y="12"/>
                    <a:pt x="18" y="13"/>
                    <a:pt x="16" y="15"/>
                  </a:cubicBezTo>
                  <a:cubicBezTo>
                    <a:pt x="15" y="15"/>
                    <a:pt x="14" y="15"/>
                    <a:pt x="13" y="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3"/>
                    <a:pt x="10" y="24"/>
                  </a:cubicBezTo>
                  <a:cubicBezTo>
                    <a:pt x="9" y="27"/>
                    <a:pt x="9" y="29"/>
                    <a:pt x="10" y="32"/>
                  </a:cubicBezTo>
                  <a:cubicBezTo>
                    <a:pt x="10" y="33"/>
                    <a:pt x="10" y="34"/>
                    <a:pt x="9" y="34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4" y="41"/>
                    <a:pt x="15" y="41"/>
                    <a:pt x="16" y="41"/>
                  </a:cubicBezTo>
                  <a:cubicBezTo>
                    <a:pt x="18" y="43"/>
                    <a:pt x="19" y="44"/>
                    <a:pt x="22" y="45"/>
                  </a:cubicBezTo>
                  <a:cubicBezTo>
                    <a:pt x="23" y="45"/>
                    <a:pt x="24" y="46"/>
                    <a:pt x="24" y="47"/>
                  </a:cubicBezTo>
                  <a:lnTo>
                    <a:pt x="24" y="5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2" name="Freeform 49">
              <a:extLst/>
            </p:cNvPr>
            <p:cNvSpPr>
              <a:spLocks noEditPoints="1"/>
            </p:cNvSpPr>
            <p:nvPr/>
          </p:nvSpPr>
          <p:spPr bwMode="auto">
            <a:xfrm>
              <a:off x="7777163" y="1570038"/>
              <a:ext cx="77788" cy="77788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4 w 20"/>
                <a:gd name="T13" fmla="*/ 10 h 20"/>
                <a:gd name="T14" fmla="*/ 10 w 20"/>
                <a:gd name="T15" fmla="*/ 16 h 20"/>
                <a:gd name="T16" fmla="*/ 16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6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3" name="Freeform 50">
              <a:extLst/>
            </p:cNvPr>
            <p:cNvSpPr>
              <a:spLocks noEditPoints="1"/>
            </p:cNvSpPr>
            <p:nvPr/>
          </p:nvSpPr>
          <p:spPr bwMode="auto">
            <a:xfrm>
              <a:off x="7623175" y="1724026"/>
              <a:ext cx="77788" cy="77788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4 w 20"/>
                <a:gd name="T13" fmla="*/ 10 h 20"/>
                <a:gd name="T14" fmla="*/ 10 w 20"/>
                <a:gd name="T15" fmla="*/ 16 h 20"/>
                <a:gd name="T16" fmla="*/ 16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6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grpSp>
        <p:nvGrpSpPr>
          <p:cNvPr id="3" name="Group 38">
            <a:extLst/>
          </p:cNvPr>
          <p:cNvGrpSpPr>
            <a:grpSpLocks noChangeAspect="1"/>
          </p:cNvGrpSpPr>
          <p:nvPr/>
        </p:nvGrpSpPr>
        <p:grpSpPr bwMode="auto">
          <a:xfrm>
            <a:off x="6248573" y="3279417"/>
            <a:ext cx="608959" cy="510193"/>
            <a:chOff x="7453313" y="2511425"/>
            <a:chExt cx="371478" cy="311151"/>
          </a:xfrm>
          <a:solidFill>
            <a:schemeClr val="accent2"/>
          </a:solidFill>
        </p:grpSpPr>
        <p:sp>
          <p:nvSpPr>
            <p:cNvPr id="54" name="Freeform 54">
              <a:extLst/>
            </p:cNvPr>
            <p:cNvSpPr>
              <a:spLocks/>
            </p:cNvSpPr>
            <p:nvPr/>
          </p:nvSpPr>
          <p:spPr bwMode="auto">
            <a:xfrm>
              <a:off x="7453313" y="2619375"/>
              <a:ext cx="15875" cy="93663"/>
            </a:xfrm>
            <a:custGeom>
              <a:avLst/>
              <a:gdLst>
                <a:gd name="T0" fmla="*/ 2 w 4"/>
                <a:gd name="T1" fmla="*/ 24 h 24"/>
                <a:gd name="T2" fmla="*/ 0 w 4"/>
                <a:gd name="T3" fmla="*/ 22 h 24"/>
                <a:gd name="T4" fmla="*/ 0 w 4"/>
                <a:gd name="T5" fmla="*/ 2 h 24"/>
                <a:gd name="T6" fmla="*/ 2 w 4"/>
                <a:gd name="T7" fmla="*/ 0 h 24"/>
                <a:gd name="T8" fmla="*/ 4 w 4"/>
                <a:gd name="T9" fmla="*/ 2 h 24"/>
                <a:gd name="T10" fmla="*/ 4 w 4"/>
                <a:gd name="T11" fmla="*/ 22 h 24"/>
                <a:gd name="T12" fmla="*/ 2 w 4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4">
                  <a:moveTo>
                    <a:pt x="2" y="24"/>
                  </a:moveTo>
                  <a:cubicBezTo>
                    <a:pt x="1" y="24"/>
                    <a:pt x="0" y="23"/>
                    <a:pt x="0" y="2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3" y="24"/>
                    <a:pt x="2" y="2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5" name="Freeform 55">
              <a:extLst/>
            </p:cNvPr>
            <p:cNvSpPr>
              <a:spLocks/>
            </p:cNvSpPr>
            <p:nvPr/>
          </p:nvSpPr>
          <p:spPr bwMode="auto">
            <a:xfrm>
              <a:off x="7808913" y="2511425"/>
              <a:ext cx="15875" cy="311151"/>
            </a:xfrm>
            <a:custGeom>
              <a:avLst/>
              <a:gdLst>
                <a:gd name="T0" fmla="*/ 2 w 4"/>
                <a:gd name="T1" fmla="*/ 80 h 80"/>
                <a:gd name="T2" fmla="*/ 0 w 4"/>
                <a:gd name="T3" fmla="*/ 78 h 80"/>
                <a:gd name="T4" fmla="*/ 0 w 4"/>
                <a:gd name="T5" fmla="*/ 2 h 80"/>
                <a:gd name="T6" fmla="*/ 2 w 4"/>
                <a:gd name="T7" fmla="*/ 0 h 80"/>
                <a:gd name="T8" fmla="*/ 4 w 4"/>
                <a:gd name="T9" fmla="*/ 2 h 80"/>
                <a:gd name="T10" fmla="*/ 4 w 4"/>
                <a:gd name="T11" fmla="*/ 78 h 80"/>
                <a:gd name="T12" fmla="*/ 2 w 4"/>
                <a:gd name="T1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0">
                  <a:moveTo>
                    <a:pt x="2" y="80"/>
                  </a:moveTo>
                  <a:cubicBezTo>
                    <a:pt x="1" y="80"/>
                    <a:pt x="0" y="79"/>
                    <a:pt x="0" y="7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9"/>
                    <a:pt x="3" y="80"/>
                    <a:pt x="2" y="8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6" name="Freeform 56">
              <a:extLst/>
            </p:cNvPr>
            <p:cNvSpPr>
              <a:spLocks noEditPoints="1"/>
            </p:cNvSpPr>
            <p:nvPr/>
          </p:nvSpPr>
          <p:spPr bwMode="auto">
            <a:xfrm>
              <a:off x="7453316" y="2525713"/>
              <a:ext cx="371475" cy="280988"/>
            </a:xfrm>
            <a:custGeom>
              <a:avLst/>
              <a:gdLst>
                <a:gd name="T0" fmla="*/ 94 w 96"/>
                <a:gd name="T1" fmla="*/ 72 h 72"/>
                <a:gd name="T2" fmla="*/ 93 w 96"/>
                <a:gd name="T3" fmla="*/ 72 h 72"/>
                <a:gd name="T4" fmla="*/ 1 w 96"/>
                <a:gd name="T5" fmla="*/ 44 h 72"/>
                <a:gd name="T6" fmla="*/ 0 w 96"/>
                <a:gd name="T7" fmla="*/ 42 h 72"/>
                <a:gd name="T8" fmla="*/ 0 w 96"/>
                <a:gd name="T9" fmla="*/ 30 h 72"/>
                <a:gd name="T10" fmla="*/ 1 w 96"/>
                <a:gd name="T11" fmla="*/ 28 h 72"/>
                <a:gd name="T12" fmla="*/ 93 w 96"/>
                <a:gd name="T13" fmla="*/ 0 h 72"/>
                <a:gd name="T14" fmla="*/ 95 w 96"/>
                <a:gd name="T15" fmla="*/ 0 h 72"/>
                <a:gd name="T16" fmla="*/ 96 w 96"/>
                <a:gd name="T17" fmla="*/ 2 h 72"/>
                <a:gd name="T18" fmla="*/ 96 w 96"/>
                <a:gd name="T19" fmla="*/ 70 h 72"/>
                <a:gd name="T20" fmla="*/ 95 w 96"/>
                <a:gd name="T21" fmla="*/ 72 h 72"/>
                <a:gd name="T22" fmla="*/ 94 w 96"/>
                <a:gd name="T23" fmla="*/ 72 h 72"/>
                <a:gd name="T24" fmla="*/ 4 w 96"/>
                <a:gd name="T25" fmla="*/ 41 h 72"/>
                <a:gd name="T26" fmla="*/ 92 w 96"/>
                <a:gd name="T27" fmla="*/ 67 h 72"/>
                <a:gd name="T28" fmla="*/ 92 w 96"/>
                <a:gd name="T29" fmla="*/ 5 h 72"/>
                <a:gd name="T30" fmla="*/ 4 w 96"/>
                <a:gd name="T31" fmla="*/ 31 h 72"/>
                <a:gd name="T32" fmla="*/ 4 w 96"/>
                <a:gd name="T33" fmla="*/ 4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72">
                  <a:moveTo>
                    <a:pt x="94" y="72"/>
                  </a:moveTo>
                  <a:cubicBezTo>
                    <a:pt x="94" y="72"/>
                    <a:pt x="94" y="72"/>
                    <a:pt x="93" y="72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0" y="43"/>
                    <a:pt x="0" y="4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9"/>
                    <a:pt x="1" y="28"/>
                    <a:pt x="1" y="2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4" y="0"/>
                    <a:pt x="95" y="0"/>
                    <a:pt x="95" y="0"/>
                  </a:cubicBezTo>
                  <a:cubicBezTo>
                    <a:pt x="96" y="1"/>
                    <a:pt x="96" y="1"/>
                    <a:pt x="96" y="2"/>
                  </a:cubicBezTo>
                  <a:cubicBezTo>
                    <a:pt x="96" y="70"/>
                    <a:pt x="96" y="70"/>
                    <a:pt x="96" y="70"/>
                  </a:cubicBezTo>
                  <a:cubicBezTo>
                    <a:pt x="96" y="71"/>
                    <a:pt x="96" y="71"/>
                    <a:pt x="95" y="72"/>
                  </a:cubicBezTo>
                  <a:cubicBezTo>
                    <a:pt x="95" y="72"/>
                    <a:pt x="94" y="72"/>
                    <a:pt x="94" y="72"/>
                  </a:cubicBezTo>
                  <a:close/>
                  <a:moveTo>
                    <a:pt x="4" y="41"/>
                  </a:moveTo>
                  <a:cubicBezTo>
                    <a:pt x="92" y="67"/>
                    <a:pt x="92" y="67"/>
                    <a:pt x="92" y="67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4" y="31"/>
                    <a:pt x="4" y="31"/>
                    <a:pt x="4" y="31"/>
                  </a:cubicBezTo>
                  <a:lnTo>
                    <a:pt x="4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7" name="Freeform 57">
              <a:extLst/>
            </p:cNvPr>
            <p:cNvSpPr>
              <a:spLocks/>
            </p:cNvSpPr>
            <p:nvPr/>
          </p:nvSpPr>
          <p:spPr bwMode="auto">
            <a:xfrm>
              <a:off x="7531101" y="2705100"/>
              <a:ext cx="123825" cy="109538"/>
            </a:xfrm>
            <a:custGeom>
              <a:avLst/>
              <a:gdLst>
                <a:gd name="T0" fmla="*/ 16 w 32"/>
                <a:gd name="T1" fmla="*/ 28 h 28"/>
                <a:gd name="T2" fmla="*/ 0 w 32"/>
                <a:gd name="T3" fmla="*/ 12 h 28"/>
                <a:gd name="T4" fmla="*/ 0 w 32"/>
                <a:gd name="T5" fmla="*/ 2 h 28"/>
                <a:gd name="T6" fmla="*/ 2 w 32"/>
                <a:gd name="T7" fmla="*/ 0 h 28"/>
                <a:gd name="T8" fmla="*/ 4 w 32"/>
                <a:gd name="T9" fmla="*/ 2 h 28"/>
                <a:gd name="T10" fmla="*/ 4 w 32"/>
                <a:gd name="T11" fmla="*/ 12 h 28"/>
                <a:gd name="T12" fmla="*/ 16 w 32"/>
                <a:gd name="T13" fmla="*/ 24 h 28"/>
                <a:gd name="T14" fmla="*/ 28 w 32"/>
                <a:gd name="T15" fmla="*/ 12 h 28"/>
                <a:gd name="T16" fmla="*/ 30 w 32"/>
                <a:gd name="T17" fmla="*/ 10 h 28"/>
                <a:gd name="T18" fmla="*/ 32 w 32"/>
                <a:gd name="T19" fmla="*/ 12 h 28"/>
                <a:gd name="T20" fmla="*/ 16 w 3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28">
                  <a:moveTo>
                    <a:pt x="16" y="28"/>
                  </a:moveTo>
                  <a:cubicBezTo>
                    <a:pt x="7" y="28"/>
                    <a:pt x="0" y="21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9"/>
                    <a:pt x="9" y="24"/>
                    <a:pt x="16" y="24"/>
                  </a:cubicBezTo>
                  <a:cubicBezTo>
                    <a:pt x="23" y="24"/>
                    <a:pt x="28" y="19"/>
                    <a:pt x="28" y="12"/>
                  </a:cubicBezTo>
                  <a:cubicBezTo>
                    <a:pt x="28" y="11"/>
                    <a:pt x="29" y="10"/>
                    <a:pt x="30" y="10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2" y="21"/>
                    <a:pt x="25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grpSp>
        <p:nvGrpSpPr>
          <p:cNvPr id="4" name="Group 49">
            <a:extLst/>
          </p:cNvPr>
          <p:cNvGrpSpPr>
            <a:grpSpLocks noChangeAspect="1"/>
          </p:cNvGrpSpPr>
          <p:nvPr/>
        </p:nvGrpSpPr>
        <p:grpSpPr bwMode="auto">
          <a:xfrm>
            <a:off x="5257945" y="4992299"/>
            <a:ext cx="590362" cy="677881"/>
            <a:chOff x="7231063" y="4676775"/>
            <a:chExt cx="311150" cy="357188"/>
          </a:xfrm>
          <a:solidFill>
            <a:schemeClr val="accent2"/>
          </a:solidFill>
        </p:grpSpPr>
        <p:sp>
          <p:nvSpPr>
            <p:cNvPr id="46" name="Freeform 61">
              <a:extLst/>
            </p:cNvPr>
            <p:cNvSpPr>
              <a:spLocks noEditPoints="1"/>
            </p:cNvSpPr>
            <p:nvPr/>
          </p:nvSpPr>
          <p:spPr bwMode="auto">
            <a:xfrm>
              <a:off x="7231063" y="4738688"/>
              <a:ext cx="217487" cy="77788"/>
            </a:xfrm>
            <a:custGeom>
              <a:avLst/>
              <a:gdLst>
                <a:gd name="T0" fmla="*/ 54 w 56"/>
                <a:gd name="T1" fmla="*/ 20 h 20"/>
                <a:gd name="T2" fmla="*/ 2 w 56"/>
                <a:gd name="T3" fmla="*/ 20 h 20"/>
                <a:gd name="T4" fmla="*/ 0 w 56"/>
                <a:gd name="T5" fmla="*/ 18 h 20"/>
                <a:gd name="T6" fmla="*/ 0 w 56"/>
                <a:gd name="T7" fmla="*/ 2 h 20"/>
                <a:gd name="T8" fmla="*/ 2 w 56"/>
                <a:gd name="T9" fmla="*/ 0 h 20"/>
                <a:gd name="T10" fmla="*/ 54 w 56"/>
                <a:gd name="T11" fmla="*/ 0 h 20"/>
                <a:gd name="T12" fmla="*/ 56 w 56"/>
                <a:gd name="T13" fmla="*/ 2 h 20"/>
                <a:gd name="T14" fmla="*/ 56 w 56"/>
                <a:gd name="T15" fmla="*/ 18 h 20"/>
                <a:gd name="T16" fmla="*/ 54 w 56"/>
                <a:gd name="T17" fmla="*/ 20 h 20"/>
                <a:gd name="T18" fmla="*/ 4 w 56"/>
                <a:gd name="T19" fmla="*/ 16 h 20"/>
                <a:gd name="T20" fmla="*/ 52 w 56"/>
                <a:gd name="T21" fmla="*/ 16 h 20"/>
                <a:gd name="T22" fmla="*/ 52 w 56"/>
                <a:gd name="T23" fmla="*/ 4 h 20"/>
                <a:gd name="T24" fmla="*/ 4 w 56"/>
                <a:gd name="T25" fmla="*/ 4 h 20"/>
                <a:gd name="T26" fmla="*/ 4 w 56"/>
                <a:gd name="T2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6" h="20">
                  <a:moveTo>
                    <a:pt x="54" y="2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9"/>
                    <a:pt x="55" y="20"/>
                    <a:pt x="54" y="20"/>
                  </a:cubicBezTo>
                  <a:close/>
                  <a:moveTo>
                    <a:pt x="4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1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7" name="Freeform 62">
              <a:extLst/>
            </p:cNvPr>
            <p:cNvSpPr>
              <a:spLocks noEditPoints="1"/>
            </p:cNvSpPr>
            <p:nvPr/>
          </p:nvSpPr>
          <p:spPr bwMode="auto">
            <a:xfrm>
              <a:off x="7231063" y="4846638"/>
              <a:ext cx="217487" cy="77788"/>
            </a:xfrm>
            <a:custGeom>
              <a:avLst/>
              <a:gdLst>
                <a:gd name="T0" fmla="*/ 54 w 56"/>
                <a:gd name="T1" fmla="*/ 20 h 20"/>
                <a:gd name="T2" fmla="*/ 2 w 56"/>
                <a:gd name="T3" fmla="*/ 20 h 20"/>
                <a:gd name="T4" fmla="*/ 0 w 56"/>
                <a:gd name="T5" fmla="*/ 18 h 20"/>
                <a:gd name="T6" fmla="*/ 0 w 56"/>
                <a:gd name="T7" fmla="*/ 2 h 20"/>
                <a:gd name="T8" fmla="*/ 2 w 56"/>
                <a:gd name="T9" fmla="*/ 0 h 20"/>
                <a:gd name="T10" fmla="*/ 54 w 56"/>
                <a:gd name="T11" fmla="*/ 0 h 20"/>
                <a:gd name="T12" fmla="*/ 56 w 56"/>
                <a:gd name="T13" fmla="*/ 2 h 20"/>
                <a:gd name="T14" fmla="*/ 56 w 56"/>
                <a:gd name="T15" fmla="*/ 18 h 20"/>
                <a:gd name="T16" fmla="*/ 54 w 56"/>
                <a:gd name="T17" fmla="*/ 20 h 20"/>
                <a:gd name="T18" fmla="*/ 4 w 56"/>
                <a:gd name="T19" fmla="*/ 16 h 20"/>
                <a:gd name="T20" fmla="*/ 52 w 56"/>
                <a:gd name="T21" fmla="*/ 16 h 20"/>
                <a:gd name="T22" fmla="*/ 52 w 56"/>
                <a:gd name="T23" fmla="*/ 4 h 20"/>
                <a:gd name="T24" fmla="*/ 4 w 56"/>
                <a:gd name="T25" fmla="*/ 4 h 20"/>
                <a:gd name="T26" fmla="*/ 4 w 56"/>
                <a:gd name="T2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6" h="20">
                  <a:moveTo>
                    <a:pt x="54" y="2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9"/>
                    <a:pt x="55" y="20"/>
                    <a:pt x="54" y="20"/>
                  </a:cubicBezTo>
                  <a:close/>
                  <a:moveTo>
                    <a:pt x="4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1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8" name="Freeform 63">
              <a:extLst/>
            </p:cNvPr>
            <p:cNvSpPr>
              <a:spLocks noEditPoints="1"/>
            </p:cNvSpPr>
            <p:nvPr/>
          </p:nvSpPr>
          <p:spPr bwMode="auto">
            <a:xfrm>
              <a:off x="7231063" y="4956175"/>
              <a:ext cx="217487" cy="77788"/>
            </a:xfrm>
            <a:custGeom>
              <a:avLst/>
              <a:gdLst>
                <a:gd name="T0" fmla="*/ 54 w 56"/>
                <a:gd name="T1" fmla="*/ 20 h 20"/>
                <a:gd name="T2" fmla="*/ 2 w 56"/>
                <a:gd name="T3" fmla="*/ 20 h 20"/>
                <a:gd name="T4" fmla="*/ 0 w 56"/>
                <a:gd name="T5" fmla="*/ 18 h 20"/>
                <a:gd name="T6" fmla="*/ 0 w 56"/>
                <a:gd name="T7" fmla="*/ 2 h 20"/>
                <a:gd name="T8" fmla="*/ 2 w 56"/>
                <a:gd name="T9" fmla="*/ 0 h 20"/>
                <a:gd name="T10" fmla="*/ 54 w 56"/>
                <a:gd name="T11" fmla="*/ 0 h 20"/>
                <a:gd name="T12" fmla="*/ 56 w 56"/>
                <a:gd name="T13" fmla="*/ 2 h 20"/>
                <a:gd name="T14" fmla="*/ 56 w 56"/>
                <a:gd name="T15" fmla="*/ 18 h 20"/>
                <a:gd name="T16" fmla="*/ 54 w 56"/>
                <a:gd name="T17" fmla="*/ 20 h 20"/>
                <a:gd name="T18" fmla="*/ 4 w 56"/>
                <a:gd name="T19" fmla="*/ 16 h 20"/>
                <a:gd name="T20" fmla="*/ 52 w 56"/>
                <a:gd name="T21" fmla="*/ 16 h 20"/>
                <a:gd name="T22" fmla="*/ 52 w 56"/>
                <a:gd name="T23" fmla="*/ 4 h 20"/>
                <a:gd name="T24" fmla="*/ 4 w 56"/>
                <a:gd name="T25" fmla="*/ 4 h 20"/>
                <a:gd name="T26" fmla="*/ 4 w 56"/>
                <a:gd name="T2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6" h="20">
                  <a:moveTo>
                    <a:pt x="54" y="2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9"/>
                    <a:pt x="55" y="20"/>
                    <a:pt x="54" y="20"/>
                  </a:cubicBezTo>
                  <a:close/>
                  <a:moveTo>
                    <a:pt x="4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1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9" name="Freeform 64">
              <a:extLst/>
            </p:cNvPr>
            <p:cNvSpPr>
              <a:spLocks/>
            </p:cNvSpPr>
            <p:nvPr/>
          </p:nvSpPr>
          <p:spPr bwMode="auto">
            <a:xfrm>
              <a:off x="7440613" y="4676775"/>
              <a:ext cx="101600" cy="325438"/>
            </a:xfrm>
            <a:custGeom>
              <a:avLst/>
              <a:gdLst>
                <a:gd name="T0" fmla="*/ 24 w 26"/>
                <a:gd name="T1" fmla="*/ 84 h 84"/>
                <a:gd name="T2" fmla="*/ 0 w 26"/>
                <a:gd name="T3" fmla="*/ 84 h 84"/>
                <a:gd name="T4" fmla="*/ 0 w 26"/>
                <a:gd name="T5" fmla="*/ 80 h 84"/>
                <a:gd name="T6" fmla="*/ 22 w 26"/>
                <a:gd name="T7" fmla="*/ 80 h 84"/>
                <a:gd name="T8" fmla="*/ 22 w 26"/>
                <a:gd name="T9" fmla="*/ 0 h 84"/>
                <a:gd name="T10" fmla="*/ 26 w 26"/>
                <a:gd name="T11" fmla="*/ 0 h 84"/>
                <a:gd name="T12" fmla="*/ 26 w 26"/>
                <a:gd name="T13" fmla="*/ 82 h 84"/>
                <a:gd name="T14" fmla="*/ 24 w 26"/>
                <a:gd name="T1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84">
                  <a:moveTo>
                    <a:pt x="24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3"/>
                    <a:pt x="25" y="84"/>
                    <a:pt x="24" y="8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0" name="Rectangle 65">
              <a:extLst/>
            </p:cNvPr>
            <p:cNvSpPr>
              <a:spLocks noChangeArrowheads="1"/>
            </p:cNvSpPr>
            <p:nvPr/>
          </p:nvSpPr>
          <p:spPr bwMode="auto">
            <a:xfrm>
              <a:off x="7440613" y="4770438"/>
              <a:ext cx="93662" cy="14288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1" name="Rectangle 66">
              <a:extLst/>
            </p:cNvPr>
            <p:cNvSpPr>
              <a:spLocks noChangeArrowheads="1"/>
            </p:cNvSpPr>
            <p:nvPr/>
          </p:nvSpPr>
          <p:spPr bwMode="auto">
            <a:xfrm>
              <a:off x="7440613" y="4878388"/>
              <a:ext cx="93662" cy="1587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grpSp>
        <p:nvGrpSpPr>
          <p:cNvPr id="17" name="Group 60">
            <a:extLst/>
          </p:cNvPr>
          <p:cNvGrpSpPr>
            <a:grpSpLocks noChangeAspect="1"/>
          </p:cNvGrpSpPr>
          <p:nvPr/>
        </p:nvGrpSpPr>
        <p:grpSpPr bwMode="auto">
          <a:xfrm>
            <a:off x="3122999" y="4925491"/>
            <a:ext cx="746787" cy="746974"/>
            <a:chOff x="1258888" y="2181225"/>
            <a:chExt cx="371476" cy="371476"/>
          </a:xfrm>
          <a:solidFill>
            <a:schemeClr val="accent2"/>
          </a:solidFill>
        </p:grpSpPr>
        <p:sp>
          <p:nvSpPr>
            <p:cNvPr id="41" name="Freeform 70">
              <a:extLst/>
            </p:cNvPr>
            <p:cNvSpPr>
              <a:spLocks noEditPoints="1"/>
            </p:cNvSpPr>
            <p:nvPr/>
          </p:nvSpPr>
          <p:spPr bwMode="auto">
            <a:xfrm>
              <a:off x="1460501" y="2181225"/>
              <a:ext cx="169863" cy="169863"/>
            </a:xfrm>
            <a:custGeom>
              <a:avLst/>
              <a:gdLst>
                <a:gd name="T0" fmla="*/ 42 w 44"/>
                <a:gd name="T1" fmla="*/ 44 h 44"/>
                <a:gd name="T2" fmla="*/ 2 w 44"/>
                <a:gd name="T3" fmla="*/ 44 h 44"/>
                <a:gd name="T4" fmla="*/ 0 w 44"/>
                <a:gd name="T5" fmla="*/ 42 h 44"/>
                <a:gd name="T6" fmla="*/ 0 w 44"/>
                <a:gd name="T7" fmla="*/ 2 h 44"/>
                <a:gd name="T8" fmla="*/ 2 w 44"/>
                <a:gd name="T9" fmla="*/ 0 h 44"/>
                <a:gd name="T10" fmla="*/ 44 w 44"/>
                <a:gd name="T11" fmla="*/ 42 h 44"/>
                <a:gd name="T12" fmla="*/ 42 w 44"/>
                <a:gd name="T13" fmla="*/ 44 h 44"/>
                <a:gd name="T14" fmla="*/ 4 w 44"/>
                <a:gd name="T15" fmla="*/ 40 h 44"/>
                <a:gd name="T16" fmla="*/ 40 w 44"/>
                <a:gd name="T17" fmla="*/ 40 h 44"/>
                <a:gd name="T18" fmla="*/ 4 w 44"/>
                <a:gd name="T19" fmla="*/ 4 h 44"/>
                <a:gd name="T20" fmla="*/ 4 w 44"/>
                <a:gd name="T21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4">
                  <a:moveTo>
                    <a:pt x="42" y="44"/>
                  </a:moveTo>
                  <a:cubicBezTo>
                    <a:pt x="2" y="44"/>
                    <a:pt x="2" y="44"/>
                    <a:pt x="2" y="44"/>
                  </a:cubicBezTo>
                  <a:cubicBezTo>
                    <a:pt x="1" y="44"/>
                    <a:pt x="0" y="43"/>
                    <a:pt x="0" y="4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5" y="0"/>
                    <a:pt x="44" y="19"/>
                    <a:pt x="44" y="42"/>
                  </a:cubicBezTo>
                  <a:cubicBezTo>
                    <a:pt x="44" y="43"/>
                    <a:pt x="43" y="44"/>
                    <a:pt x="42" y="44"/>
                  </a:cubicBezTo>
                  <a:close/>
                  <a:moveTo>
                    <a:pt x="4" y="40"/>
                  </a:moveTo>
                  <a:cubicBezTo>
                    <a:pt x="40" y="40"/>
                    <a:pt x="40" y="40"/>
                    <a:pt x="40" y="40"/>
                  </a:cubicBezTo>
                  <a:cubicBezTo>
                    <a:pt x="39" y="21"/>
                    <a:pt x="23" y="5"/>
                    <a:pt x="4" y="4"/>
                  </a:cubicBezTo>
                  <a:lnTo>
                    <a:pt x="4" y="4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2" name="Freeform 71">
              <a:extLst/>
            </p:cNvPr>
            <p:cNvSpPr>
              <a:spLocks noEditPoints="1"/>
            </p:cNvSpPr>
            <p:nvPr/>
          </p:nvSpPr>
          <p:spPr bwMode="auto">
            <a:xfrm>
              <a:off x="1460501" y="2366963"/>
              <a:ext cx="169863" cy="123825"/>
            </a:xfrm>
            <a:custGeom>
              <a:avLst/>
              <a:gdLst>
                <a:gd name="T0" fmla="*/ 30 w 44"/>
                <a:gd name="T1" fmla="*/ 32 h 32"/>
                <a:gd name="T2" fmla="*/ 29 w 44"/>
                <a:gd name="T3" fmla="*/ 32 h 32"/>
                <a:gd name="T4" fmla="*/ 1 w 44"/>
                <a:gd name="T5" fmla="*/ 3 h 32"/>
                <a:gd name="T6" fmla="*/ 0 w 44"/>
                <a:gd name="T7" fmla="*/ 1 h 32"/>
                <a:gd name="T8" fmla="*/ 2 w 44"/>
                <a:gd name="T9" fmla="*/ 0 h 32"/>
                <a:gd name="T10" fmla="*/ 42 w 44"/>
                <a:gd name="T11" fmla="*/ 0 h 32"/>
                <a:gd name="T12" fmla="*/ 44 w 44"/>
                <a:gd name="T13" fmla="*/ 2 h 32"/>
                <a:gd name="T14" fmla="*/ 32 w 44"/>
                <a:gd name="T15" fmla="*/ 32 h 32"/>
                <a:gd name="T16" fmla="*/ 30 w 44"/>
                <a:gd name="T17" fmla="*/ 32 h 32"/>
                <a:gd name="T18" fmla="*/ 7 w 44"/>
                <a:gd name="T19" fmla="*/ 4 h 32"/>
                <a:gd name="T20" fmla="*/ 30 w 44"/>
                <a:gd name="T21" fmla="*/ 27 h 32"/>
                <a:gd name="T22" fmla="*/ 40 w 44"/>
                <a:gd name="T23" fmla="*/ 4 h 32"/>
                <a:gd name="T24" fmla="*/ 7 w 44"/>
                <a:gd name="T25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32">
                  <a:moveTo>
                    <a:pt x="30" y="32"/>
                  </a:moveTo>
                  <a:cubicBezTo>
                    <a:pt x="30" y="32"/>
                    <a:pt x="29" y="32"/>
                    <a:pt x="29" y="3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3" y="0"/>
                    <a:pt x="44" y="1"/>
                    <a:pt x="44" y="2"/>
                  </a:cubicBezTo>
                  <a:cubicBezTo>
                    <a:pt x="44" y="13"/>
                    <a:pt x="40" y="24"/>
                    <a:pt x="32" y="32"/>
                  </a:cubicBezTo>
                  <a:cubicBezTo>
                    <a:pt x="31" y="32"/>
                    <a:pt x="31" y="32"/>
                    <a:pt x="30" y="32"/>
                  </a:cubicBezTo>
                  <a:close/>
                  <a:moveTo>
                    <a:pt x="7" y="4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6" y="21"/>
                    <a:pt x="39" y="13"/>
                    <a:pt x="40" y="4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3" name="Freeform 72">
              <a:extLst/>
            </p:cNvPr>
            <p:cNvSpPr>
              <a:spLocks noEditPoints="1"/>
            </p:cNvSpPr>
            <p:nvPr/>
          </p:nvSpPr>
          <p:spPr bwMode="auto">
            <a:xfrm>
              <a:off x="1258888" y="2227263"/>
              <a:ext cx="279400" cy="325438"/>
            </a:xfrm>
            <a:custGeom>
              <a:avLst/>
              <a:gdLst>
                <a:gd name="T0" fmla="*/ 42 w 72"/>
                <a:gd name="T1" fmla="*/ 84 h 84"/>
                <a:gd name="T2" fmla="*/ 42 w 72"/>
                <a:gd name="T3" fmla="*/ 84 h 84"/>
                <a:gd name="T4" fmla="*/ 0 w 72"/>
                <a:gd name="T5" fmla="*/ 42 h 84"/>
                <a:gd name="T6" fmla="*/ 42 w 72"/>
                <a:gd name="T7" fmla="*/ 0 h 84"/>
                <a:gd name="T8" fmla="*/ 44 w 72"/>
                <a:gd name="T9" fmla="*/ 2 h 84"/>
                <a:gd name="T10" fmla="*/ 44 w 72"/>
                <a:gd name="T11" fmla="*/ 41 h 84"/>
                <a:gd name="T12" fmla="*/ 72 w 72"/>
                <a:gd name="T13" fmla="*/ 69 h 84"/>
                <a:gd name="T14" fmla="*/ 72 w 72"/>
                <a:gd name="T15" fmla="*/ 72 h 84"/>
                <a:gd name="T16" fmla="*/ 42 w 72"/>
                <a:gd name="T17" fmla="*/ 84 h 84"/>
                <a:gd name="T18" fmla="*/ 40 w 72"/>
                <a:gd name="T19" fmla="*/ 4 h 84"/>
                <a:gd name="T20" fmla="*/ 4 w 72"/>
                <a:gd name="T21" fmla="*/ 42 h 84"/>
                <a:gd name="T22" fmla="*/ 42 w 72"/>
                <a:gd name="T23" fmla="*/ 80 h 84"/>
                <a:gd name="T24" fmla="*/ 67 w 72"/>
                <a:gd name="T25" fmla="*/ 70 h 84"/>
                <a:gd name="T26" fmla="*/ 41 w 72"/>
                <a:gd name="T27" fmla="*/ 43 h 84"/>
                <a:gd name="T28" fmla="*/ 40 w 72"/>
                <a:gd name="T29" fmla="*/ 42 h 84"/>
                <a:gd name="T30" fmla="*/ 40 w 72"/>
                <a:gd name="T31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2" h="84">
                  <a:moveTo>
                    <a:pt x="42" y="84"/>
                  </a:moveTo>
                  <a:cubicBezTo>
                    <a:pt x="42" y="84"/>
                    <a:pt x="42" y="84"/>
                    <a:pt x="42" y="84"/>
                  </a:cubicBezTo>
                  <a:cubicBezTo>
                    <a:pt x="22" y="84"/>
                    <a:pt x="0" y="68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43" y="0"/>
                    <a:pt x="44" y="1"/>
                    <a:pt x="44" y="2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2" y="70"/>
                    <a:pt x="72" y="71"/>
                    <a:pt x="72" y="72"/>
                  </a:cubicBezTo>
                  <a:cubicBezTo>
                    <a:pt x="64" y="80"/>
                    <a:pt x="53" y="84"/>
                    <a:pt x="42" y="84"/>
                  </a:cubicBezTo>
                  <a:close/>
                  <a:moveTo>
                    <a:pt x="40" y="4"/>
                  </a:moveTo>
                  <a:cubicBezTo>
                    <a:pt x="20" y="5"/>
                    <a:pt x="4" y="22"/>
                    <a:pt x="4" y="42"/>
                  </a:cubicBezTo>
                  <a:cubicBezTo>
                    <a:pt x="4" y="66"/>
                    <a:pt x="23" y="80"/>
                    <a:pt x="42" y="80"/>
                  </a:cubicBezTo>
                  <a:cubicBezTo>
                    <a:pt x="52" y="80"/>
                    <a:pt x="60" y="77"/>
                    <a:pt x="67" y="70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0" y="43"/>
                    <a:pt x="40" y="43"/>
                    <a:pt x="40" y="42"/>
                  </a:cubicBezTo>
                  <a:lnTo>
                    <a:pt x="40" y="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grpSp>
        <p:nvGrpSpPr>
          <p:cNvPr id="18" name="Group 113">
            <a:extLst/>
          </p:cNvPr>
          <p:cNvGrpSpPr>
            <a:grpSpLocks noChangeAspect="1"/>
          </p:cNvGrpSpPr>
          <p:nvPr/>
        </p:nvGrpSpPr>
        <p:grpSpPr bwMode="auto">
          <a:xfrm>
            <a:off x="2107195" y="3110920"/>
            <a:ext cx="723168" cy="821671"/>
            <a:chOff x="7778750" y="3619500"/>
            <a:chExt cx="327025" cy="371476"/>
          </a:xfrm>
          <a:solidFill>
            <a:schemeClr val="accent2"/>
          </a:solidFill>
        </p:grpSpPr>
        <p:sp>
          <p:nvSpPr>
            <p:cNvPr id="27" name="Freeform 76">
              <a:extLst/>
            </p:cNvPr>
            <p:cNvSpPr>
              <a:spLocks noEditPoints="1"/>
            </p:cNvSpPr>
            <p:nvPr/>
          </p:nvSpPr>
          <p:spPr bwMode="auto">
            <a:xfrm>
              <a:off x="7824788" y="3665538"/>
              <a:ext cx="233363" cy="233363"/>
            </a:xfrm>
            <a:custGeom>
              <a:avLst/>
              <a:gdLst>
                <a:gd name="T0" fmla="*/ 30 w 60"/>
                <a:gd name="T1" fmla="*/ 60 h 60"/>
                <a:gd name="T2" fmla="*/ 0 w 60"/>
                <a:gd name="T3" fmla="*/ 30 h 60"/>
                <a:gd name="T4" fmla="*/ 30 w 60"/>
                <a:gd name="T5" fmla="*/ 0 h 60"/>
                <a:gd name="T6" fmla="*/ 60 w 60"/>
                <a:gd name="T7" fmla="*/ 30 h 60"/>
                <a:gd name="T8" fmla="*/ 30 w 60"/>
                <a:gd name="T9" fmla="*/ 60 h 60"/>
                <a:gd name="T10" fmla="*/ 30 w 60"/>
                <a:gd name="T11" fmla="*/ 4 h 60"/>
                <a:gd name="T12" fmla="*/ 4 w 60"/>
                <a:gd name="T13" fmla="*/ 30 h 60"/>
                <a:gd name="T14" fmla="*/ 30 w 60"/>
                <a:gd name="T15" fmla="*/ 56 h 60"/>
                <a:gd name="T16" fmla="*/ 56 w 60"/>
                <a:gd name="T17" fmla="*/ 30 h 60"/>
                <a:gd name="T18" fmla="*/ 30 w 60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13" y="60"/>
                    <a:pt x="0" y="47"/>
                    <a:pt x="0" y="30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7" y="0"/>
                    <a:pt x="60" y="13"/>
                    <a:pt x="60" y="30"/>
                  </a:cubicBezTo>
                  <a:cubicBezTo>
                    <a:pt x="60" y="47"/>
                    <a:pt x="47" y="60"/>
                    <a:pt x="30" y="60"/>
                  </a:cubicBezTo>
                  <a:close/>
                  <a:moveTo>
                    <a:pt x="30" y="4"/>
                  </a:moveTo>
                  <a:cubicBezTo>
                    <a:pt x="16" y="4"/>
                    <a:pt x="4" y="16"/>
                    <a:pt x="4" y="30"/>
                  </a:cubicBezTo>
                  <a:cubicBezTo>
                    <a:pt x="4" y="44"/>
                    <a:pt x="16" y="56"/>
                    <a:pt x="30" y="56"/>
                  </a:cubicBezTo>
                  <a:cubicBezTo>
                    <a:pt x="44" y="56"/>
                    <a:pt x="56" y="44"/>
                    <a:pt x="56" y="30"/>
                  </a:cubicBezTo>
                  <a:cubicBezTo>
                    <a:pt x="56" y="16"/>
                    <a:pt x="44" y="4"/>
                    <a:pt x="30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8" name="Freeform 77">
              <a:extLst/>
            </p:cNvPr>
            <p:cNvSpPr>
              <a:spLocks/>
            </p:cNvSpPr>
            <p:nvPr/>
          </p:nvSpPr>
          <p:spPr bwMode="auto">
            <a:xfrm>
              <a:off x="7886700" y="3883025"/>
              <a:ext cx="109538" cy="46038"/>
            </a:xfrm>
            <a:custGeom>
              <a:avLst/>
              <a:gdLst>
                <a:gd name="T0" fmla="*/ 26 w 28"/>
                <a:gd name="T1" fmla="*/ 12 h 12"/>
                <a:gd name="T2" fmla="*/ 2 w 28"/>
                <a:gd name="T3" fmla="*/ 12 h 12"/>
                <a:gd name="T4" fmla="*/ 0 w 28"/>
                <a:gd name="T5" fmla="*/ 10 h 12"/>
                <a:gd name="T6" fmla="*/ 0 w 28"/>
                <a:gd name="T7" fmla="*/ 0 h 12"/>
                <a:gd name="T8" fmla="*/ 4 w 28"/>
                <a:gd name="T9" fmla="*/ 0 h 12"/>
                <a:gd name="T10" fmla="*/ 4 w 28"/>
                <a:gd name="T11" fmla="*/ 8 h 12"/>
                <a:gd name="T12" fmla="*/ 24 w 28"/>
                <a:gd name="T13" fmla="*/ 8 h 12"/>
                <a:gd name="T14" fmla="*/ 24 w 28"/>
                <a:gd name="T15" fmla="*/ 0 h 12"/>
                <a:gd name="T16" fmla="*/ 28 w 28"/>
                <a:gd name="T17" fmla="*/ 0 h 12"/>
                <a:gd name="T18" fmla="*/ 28 w 28"/>
                <a:gd name="T19" fmla="*/ 10 h 12"/>
                <a:gd name="T20" fmla="*/ 26 w 28"/>
                <a:gd name="T2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12">
                  <a:moveTo>
                    <a:pt x="26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1"/>
                    <a:pt x="27" y="12"/>
                    <a:pt x="26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9" name="Freeform 78">
              <a:extLst/>
            </p:cNvPr>
            <p:cNvSpPr>
              <a:spLocks noEditPoints="1"/>
            </p:cNvSpPr>
            <p:nvPr/>
          </p:nvSpPr>
          <p:spPr bwMode="auto">
            <a:xfrm>
              <a:off x="7902575" y="3913188"/>
              <a:ext cx="77788" cy="47625"/>
            </a:xfrm>
            <a:custGeom>
              <a:avLst/>
              <a:gdLst>
                <a:gd name="T0" fmla="*/ 18 w 20"/>
                <a:gd name="T1" fmla="*/ 12 h 12"/>
                <a:gd name="T2" fmla="*/ 2 w 20"/>
                <a:gd name="T3" fmla="*/ 12 h 12"/>
                <a:gd name="T4" fmla="*/ 0 w 20"/>
                <a:gd name="T5" fmla="*/ 10 h 12"/>
                <a:gd name="T6" fmla="*/ 0 w 20"/>
                <a:gd name="T7" fmla="*/ 2 h 12"/>
                <a:gd name="T8" fmla="*/ 2 w 20"/>
                <a:gd name="T9" fmla="*/ 0 h 12"/>
                <a:gd name="T10" fmla="*/ 18 w 20"/>
                <a:gd name="T11" fmla="*/ 0 h 12"/>
                <a:gd name="T12" fmla="*/ 20 w 20"/>
                <a:gd name="T13" fmla="*/ 2 h 12"/>
                <a:gd name="T14" fmla="*/ 20 w 20"/>
                <a:gd name="T15" fmla="*/ 10 h 12"/>
                <a:gd name="T16" fmla="*/ 18 w 20"/>
                <a:gd name="T17" fmla="*/ 12 h 12"/>
                <a:gd name="T18" fmla="*/ 4 w 20"/>
                <a:gd name="T19" fmla="*/ 8 h 12"/>
                <a:gd name="T20" fmla="*/ 16 w 20"/>
                <a:gd name="T21" fmla="*/ 8 h 12"/>
                <a:gd name="T22" fmla="*/ 16 w 20"/>
                <a:gd name="T23" fmla="*/ 4 h 12"/>
                <a:gd name="T24" fmla="*/ 4 w 20"/>
                <a:gd name="T25" fmla="*/ 4 h 12"/>
                <a:gd name="T26" fmla="*/ 4 w 20"/>
                <a:gd name="T27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12">
                  <a:moveTo>
                    <a:pt x="18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0"/>
                    <a:pt x="20" y="1"/>
                    <a:pt x="20" y="2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19" y="12"/>
                    <a:pt x="18" y="12"/>
                  </a:cubicBezTo>
                  <a:close/>
                  <a:moveTo>
                    <a:pt x="4" y="8"/>
                  </a:move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0" name="Freeform 79">
              <a:extLst/>
            </p:cNvPr>
            <p:cNvSpPr>
              <a:spLocks/>
            </p:cNvSpPr>
            <p:nvPr/>
          </p:nvSpPr>
          <p:spPr bwMode="auto">
            <a:xfrm>
              <a:off x="7934325" y="3944938"/>
              <a:ext cx="14288" cy="46038"/>
            </a:xfrm>
            <a:custGeom>
              <a:avLst/>
              <a:gdLst>
                <a:gd name="T0" fmla="*/ 2 w 4"/>
                <a:gd name="T1" fmla="*/ 12 h 12"/>
                <a:gd name="T2" fmla="*/ 0 w 4"/>
                <a:gd name="T3" fmla="*/ 10 h 12"/>
                <a:gd name="T4" fmla="*/ 0 w 4"/>
                <a:gd name="T5" fmla="*/ 2 h 12"/>
                <a:gd name="T6" fmla="*/ 2 w 4"/>
                <a:gd name="T7" fmla="*/ 0 h 12"/>
                <a:gd name="T8" fmla="*/ 4 w 4"/>
                <a:gd name="T9" fmla="*/ 2 h 12"/>
                <a:gd name="T10" fmla="*/ 4 w 4"/>
                <a:gd name="T11" fmla="*/ 10 h 12"/>
                <a:gd name="T12" fmla="*/ 2 w 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2">
                  <a:moveTo>
                    <a:pt x="2" y="12"/>
                  </a:move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1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1" name="Freeform 80">
              <a:extLst/>
            </p:cNvPr>
            <p:cNvSpPr>
              <a:spLocks/>
            </p:cNvSpPr>
            <p:nvPr/>
          </p:nvSpPr>
          <p:spPr bwMode="auto">
            <a:xfrm>
              <a:off x="7934325" y="3619500"/>
              <a:ext cx="14288" cy="31750"/>
            </a:xfrm>
            <a:custGeom>
              <a:avLst/>
              <a:gdLst>
                <a:gd name="T0" fmla="*/ 2 w 4"/>
                <a:gd name="T1" fmla="*/ 8 h 8"/>
                <a:gd name="T2" fmla="*/ 0 w 4"/>
                <a:gd name="T3" fmla="*/ 6 h 8"/>
                <a:gd name="T4" fmla="*/ 0 w 4"/>
                <a:gd name="T5" fmla="*/ 2 h 8"/>
                <a:gd name="T6" fmla="*/ 2 w 4"/>
                <a:gd name="T7" fmla="*/ 0 h 8"/>
                <a:gd name="T8" fmla="*/ 4 w 4"/>
                <a:gd name="T9" fmla="*/ 2 h 8"/>
                <a:gd name="T10" fmla="*/ 4 w 4"/>
                <a:gd name="T11" fmla="*/ 6 h 8"/>
                <a:gd name="T12" fmla="*/ 2 w 4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2" y="8"/>
                  </a:moveTo>
                  <a:cubicBezTo>
                    <a:pt x="1" y="8"/>
                    <a:pt x="0" y="7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3" y="8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2" name="Freeform 81">
              <a:extLst/>
            </p:cNvPr>
            <p:cNvSpPr>
              <a:spLocks/>
            </p:cNvSpPr>
            <p:nvPr/>
          </p:nvSpPr>
          <p:spPr bwMode="auto">
            <a:xfrm>
              <a:off x="8031163" y="3665538"/>
              <a:ext cx="26988" cy="26988"/>
            </a:xfrm>
            <a:custGeom>
              <a:avLst/>
              <a:gdLst>
                <a:gd name="T0" fmla="*/ 2 w 7"/>
                <a:gd name="T1" fmla="*/ 7 h 7"/>
                <a:gd name="T2" fmla="*/ 1 w 7"/>
                <a:gd name="T3" fmla="*/ 6 h 7"/>
                <a:gd name="T4" fmla="*/ 1 w 7"/>
                <a:gd name="T5" fmla="*/ 3 h 7"/>
                <a:gd name="T6" fmla="*/ 4 w 7"/>
                <a:gd name="T7" fmla="*/ 0 h 7"/>
                <a:gd name="T8" fmla="*/ 7 w 7"/>
                <a:gd name="T9" fmla="*/ 0 h 7"/>
                <a:gd name="T10" fmla="*/ 7 w 7"/>
                <a:gd name="T11" fmla="*/ 3 h 7"/>
                <a:gd name="T12" fmla="*/ 4 w 7"/>
                <a:gd name="T13" fmla="*/ 6 h 7"/>
                <a:gd name="T14" fmla="*/ 2 w 7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7">
                  <a:moveTo>
                    <a:pt x="2" y="7"/>
                  </a:moveTo>
                  <a:cubicBezTo>
                    <a:pt x="2" y="7"/>
                    <a:pt x="1" y="6"/>
                    <a:pt x="1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1"/>
                    <a:pt x="7" y="2"/>
                    <a:pt x="7" y="3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7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3" name="Freeform 82">
              <a:extLst/>
            </p:cNvPr>
            <p:cNvSpPr>
              <a:spLocks/>
            </p:cNvSpPr>
            <p:nvPr/>
          </p:nvSpPr>
          <p:spPr bwMode="auto">
            <a:xfrm>
              <a:off x="8074025" y="3775075"/>
              <a:ext cx="31750" cy="14288"/>
            </a:xfrm>
            <a:custGeom>
              <a:avLst/>
              <a:gdLst>
                <a:gd name="T0" fmla="*/ 6 w 8"/>
                <a:gd name="T1" fmla="*/ 4 h 4"/>
                <a:gd name="T2" fmla="*/ 2 w 8"/>
                <a:gd name="T3" fmla="*/ 4 h 4"/>
                <a:gd name="T4" fmla="*/ 0 w 8"/>
                <a:gd name="T5" fmla="*/ 2 h 4"/>
                <a:gd name="T6" fmla="*/ 2 w 8"/>
                <a:gd name="T7" fmla="*/ 0 h 4"/>
                <a:gd name="T8" fmla="*/ 6 w 8"/>
                <a:gd name="T9" fmla="*/ 0 h 4"/>
                <a:gd name="T10" fmla="*/ 8 w 8"/>
                <a:gd name="T11" fmla="*/ 2 h 4"/>
                <a:gd name="T12" fmla="*/ 6 w 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">
                  <a:moveTo>
                    <a:pt x="6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1"/>
                    <a:pt x="8" y="2"/>
                  </a:cubicBezTo>
                  <a:cubicBezTo>
                    <a:pt x="8" y="3"/>
                    <a:pt x="7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4" name="Freeform 83">
              <a:extLst/>
            </p:cNvPr>
            <p:cNvSpPr>
              <a:spLocks/>
            </p:cNvSpPr>
            <p:nvPr/>
          </p:nvSpPr>
          <p:spPr bwMode="auto">
            <a:xfrm>
              <a:off x="8031163" y="3870325"/>
              <a:ext cx="26988" cy="28575"/>
            </a:xfrm>
            <a:custGeom>
              <a:avLst/>
              <a:gdLst>
                <a:gd name="T0" fmla="*/ 5 w 7"/>
                <a:gd name="T1" fmla="*/ 7 h 7"/>
                <a:gd name="T2" fmla="*/ 4 w 7"/>
                <a:gd name="T3" fmla="*/ 7 h 7"/>
                <a:gd name="T4" fmla="*/ 1 w 7"/>
                <a:gd name="T5" fmla="*/ 4 h 7"/>
                <a:gd name="T6" fmla="*/ 1 w 7"/>
                <a:gd name="T7" fmla="*/ 1 h 7"/>
                <a:gd name="T8" fmla="*/ 4 w 7"/>
                <a:gd name="T9" fmla="*/ 1 h 7"/>
                <a:gd name="T10" fmla="*/ 7 w 7"/>
                <a:gd name="T11" fmla="*/ 4 h 7"/>
                <a:gd name="T12" fmla="*/ 7 w 7"/>
                <a:gd name="T13" fmla="*/ 7 h 7"/>
                <a:gd name="T14" fmla="*/ 5 w 7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7">
                  <a:moveTo>
                    <a:pt x="5" y="7"/>
                  </a:moveTo>
                  <a:cubicBezTo>
                    <a:pt x="5" y="7"/>
                    <a:pt x="4" y="7"/>
                    <a:pt x="4" y="7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5"/>
                    <a:pt x="7" y="6"/>
                    <a:pt x="7" y="7"/>
                  </a:cubicBezTo>
                  <a:cubicBezTo>
                    <a:pt x="6" y="7"/>
                    <a:pt x="6" y="7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5" name="Freeform 84">
              <a:extLst/>
            </p:cNvPr>
            <p:cNvSpPr>
              <a:spLocks/>
            </p:cNvSpPr>
            <p:nvPr/>
          </p:nvSpPr>
          <p:spPr bwMode="auto">
            <a:xfrm>
              <a:off x="7824788" y="3665538"/>
              <a:ext cx="26988" cy="26988"/>
            </a:xfrm>
            <a:custGeom>
              <a:avLst/>
              <a:gdLst>
                <a:gd name="T0" fmla="*/ 5 w 7"/>
                <a:gd name="T1" fmla="*/ 7 h 7"/>
                <a:gd name="T2" fmla="*/ 3 w 7"/>
                <a:gd name="T3" fmla="*/ 6 h 7"/>
                <a:gd name="T4" fmla="*/ 0 w 7"/>
                <a:gd name="T5" fmla="*/ 3 h 7"/>
                <a:gd name="T6" fmla="*/ 0 w 7"/>
                <a:gd name="T7" fmla="*/ 0 h 7"/>
                <a:gd name="T8" fmla="*/ 3 w 7"/>
                <a:gd name="T9" fmla="*/ 0 h 7"/>
                <a:gd name="T10" fmla="*/ 6 w 7"/>
                <a:gd name="T11" fmla="*/ 3 h 7"/>
                <a:gd name="T12" fmla="*/ 6 w 7"/>
                <a:gd name="T13" fmla="*/ 6 h 7"/>
                <a:gd name="T14" fmla="*/ 5 w 7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7">
                  <a:moveTo>
                    <a:pt x="5" y="7"/>
                  </a:moveTo>
                  <a:cubicBezTo>
                    <a:pt x="4" y="7"/>
                    <a:pt x="4" y="6"/>
                    <a:pt x="3" y="6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4"/>
                    <a:pt x="7" y="5"/>
                    <a:pt x="6" y="6"/>
                  </a:cubicBezTo>
                  <a:cubicBezTo>
                    <a:pt x="6" y="6"/>
                    <a:pt x="5" y="7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6" name="Freeform 85">
              <a:extLst/>
            </p:cNvPr>
            <p:cNvSpPr>
              <a:spLocks/>
            </p:cNvSpPr>
            <p:nvPr/>
          </p:nvSpPr>
          <p:spPr bwMode="auto">
            <a:xfrm>
              <a:off x="7778750" y="3775075"/>
              <a:ext cx="30163" cy="14288"/>
            </a:xfrm>
            <a:custGeom>
              <a:avLst/>
              <a:gdLst>
                <a:gd name="T0" fmla="*/ 6 w 8"/>
                <a:gd name="T1" fmla="*/ 4 h 4"/>
                <a:gd name="T2" fmla="*/ 2 w 8"/>
                <a:gd name="T3" fmla="*/ 4 h 4"/>
                <a:gd name="T4" fmla="*/ 0 w 8"/>
                <a:gd name="T5" fmla="*/ 2 h 4"/>
                <a:gd name="T6" fmla="*/ 2 w 8"/>
                <a:gd name="T7" fmla="*/ 0 h 4"/>
                <a:gd name="T8" fmla="*/ 6 w 8"/>
                <a:gd name="T9" fmla="*/ 0 h 4"/>
                <a:gd name="T10" fmla="*/ 8 w 8"/>
                <a:gd name="T11" fmla="*/ 2 h 4"/>
                <a:gd name="T12" fmla="*/ 6 w 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">
                  <a:moveTo>
                    <a:pt x="6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1"/>
                    <a:pt x="8" y="2"/>
                  </a:cubicBezTo>
                  <a:cubicBezTo>
                    <a:pt x="8" y="3"/>
                    <a:pt x="7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7" name="Freeform 86">
              <a:extLst/>
            </p:cNvPr>
            <p:cNvSpPr>
              <a:spLocks/>
            </p:cNvSpPr>
            <p:nvPr/>
          </p:nvSpPr>
          <p:spPr bwMode="auto">
            <a:xfrm>
              <a:off x="7824788" y="3870325"/>
              <a:ext cx="26988" cy="28575"/>
            </a:xfrm>
            <a:custGeom>
              <a:avLst/>
              <a:gdLst>
                <a:gd name="T0" fmla="*/ 2 w 7"/>
                <a:gd name="T1" fmla="*/ 7 h 7"/>
                <a:gd name="T2" fmla="*/ 0 w 7"/>
                <a:gd name="T3" fmla="*/ 7 h 7"/>
                <a:gd name="T4" fmla="*/ 0 w 7"/>
                <a:gd name="T5" fmla="*/ 4 h 7"/>
                <a:gd name="T6" fmla="*/ 3 w 7"/>
                <a:gd name="T7" fmla="*/ 1 h 7"/>
                <a:gd name="T8" fmla="*/ 6 w 7"/>
                <a:gd name="T9" fmla="*/ 1 h 7"/>
                <a:gd name="T10" fmla="*/ 6 w 7"/>
                <a:gd name="T11" fmla="*/ 4 h 7"/>
                <a:gd name="T12" fmla="*/ 3 w 7"/>
                <a:gd name="T13" fmla="*/ 7 h 7"/>
                <a:gd name="T14" fmla="*/ 2 w 7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7">
                  <a:moveTo>
                    <a:pt x="2" y="7"/>
                  </a:moveTo>
                  <a:cubicBezTo>
                    <a:pt x="1" y="7"/>
                    <a:pt x="1" y="7"/>
                    <a:pt x="0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5" y="0"/>
                    <a:pt x="6" y="1"/>
                  </a:cubicBezTo>
                  <a:cubicBezTo>
                    <a:pt x="7" y="2"/>
                    <a:pt x="7" y="3"/>
                    <a:pt x="6" y="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2" y="7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8" name="Freeform 87">
              <a:extLst/>
            </p:cNvPr>
            <p:cNvSpPr>
              <a:spLocks noEditPoints="1"/>
            </p:cNvSpPr>
            <p:nvPr/>
          </p:nvSpPr>
          <p:spPr bwMode="auto">
            <a:xfrm>
              <a:off x="7870825" y="3775075"/>
              <a:ext cx="141288" cy="115888"/>
            </a:xfrm>
            <a:custGeom>
              <a:avLst/>
              <a:gdLst>
                <a:gd name="T0" fmla="*/ 20 w 36"/>
                <a:gd name="T1" fmla="*/ 30 h 30"/>
                <a:gd name="T2" fmla="*/ 20 w 36"/>
                <a:gd name="T3" fmla="*/ 30 h 30"/>
                <a:gd name="T4" fmla="*/ 18 w 36"/>
                <a:gd name="T5" fmla="*/ 28 h 30"/>
                <a:gd name="T6" fmla="*/ 16 w 36"/>
                <a:gd name="T7" fmla="*/ 30 h 30"/>
                <a:gd name="T8" fmla="*/ 14 w 36"/>
                <a:gd name="T9" fmla="*/ 28 h 30"/>
                <a:gd name="T10" fmla="*/ 10 w 36"/>
                <a:gd name="T11" fmla="*/ 12 h 30"/>
                <a:gd name="T12" fmla="*/ 6 w 36"/>
                <a:gd name="T13" fmla="*/ 12 h 30"/>
                <a:gd name="T14" fmla="*/ 0 w 36"/>
                <a:gd name="T15" fmla="*/ 6 h 30"/>
                <a:gd name="T16" fmla="*/ 6 w 36"/>
                <a:gd name="T17" fmla="*/ 0 h 30"/>
                <a:gd name="T18" fmla="*/ 13 w 36"/>
                <a:gd name="T19" fmla="*/ 5 h 30"/>
                <a:gd name="T20" fmla="*/ 13 w 36"/>
                <a:gd name="T21" fmla="*/ 8 h 30"/>
                <a:gd name="T22" fmla="*/ 23 w 36"/>
                <a:gd name="T23" fmla="*/ 8 h 30"/>
                <a:gd name="T24" fmla="*/ 23 w 36"/>
                <a:gd name="T25" fmla="*/ 5 h 30"/>
                <a:gd name="T26" fmla="*/ 30 w 36"/>
                <a:gd name="T27" fmla="*/ 0 h 30"/>
                <a:gd name="T28" fmla="*/ 36 w 36"/>
                <a:gd name="T29" fmla="*/ 6 h 30"/>
                <a:gd name="T30" fmla="*/ 30 w 36"/>
                <a:gd name="T31" fmla="*/ 12 h 30"/>
                <a:gd name="T32" fmla="*/ 26 w 36"/>
                <a:gd name="T33" fmla="*/ 12 h 30"/>
                <a:gd name="T34" fmla="*/ 22 w 36"/>
                <a:gd name="T35" fmla="*/ 28 h 30"/>
                <a:gd name="T36" fmla="*/ 20 w 36"/>
                <a:gd name="T37" fmla="*/ 30 h 30"/>
                <a:gd name="T38" fmla="*/ 14 w 36"/>
                <a:gd name="T39" fmla="*/ 12 h 30"/>
                <a:gd name="T40" fmla="*/ 18 w 36"/>
                <a:gd name="T41" fmla="*/ 28 h 30"/>
                <a:gd name="T42" fmla="*/ 18 w 36"/>
                <a:gd name="T43" fmla="*/ 28 h 30"/>
                <a:gd name="T44" fmla="*/ 18 w 36"/>
                <a:gd name="T45" fmla="*/ 28 h 30"/>
                <a:gd name="T46" fmla="*/ 22 w 36"/>
                <a:gd name="T47" fmla="*/ 12 h 30"/>
                <a:gd name="T48" fmla="*/ 14 w 36"/>
                <a:gd name="T49" fmla="*/ 12 h 30"/>
                <a:gd name="T50" fmla="*/ 27 w 36"/>
                <a:gd name="T51" fmla="*/ 8 h 30"/>
                <a:gd name="T52" fmla="*/ 30 w 36"/>
                <a:gd name="T53" fmla="*/ 8 h 30"/>
                <a:gd name="T54" fmla="*/ 32 w 36"/>
                <a:gd name="T55" fmla="*/ 6 h 30"/>
                <a:gd name="T56" fmla="*/ 30 w 36"/>
                <a:gd name="T57" fmla="*/ 4 h 30"/>
                <a:gd name="T58" fmla="*/ 27 w 36"/>
                <a:gd name="T59" fmla="*/ 6 h 30"/>
                <a:gd name="T60" fmla="*/ 27 w 36"/>
                <a:gd name="T61" fmla="*/ 8 h 30"/>
                <a:gd name="T62" fmla="*/ 6 w 36"/>
                <a:gd name="T63" fmla="*/ 4 h 30"/>
                <a:gd name="T64" fmla="*/ 4 w 36"/>
                <a:gd name="T65" fmla="*/ 6 h 30"/>
                <a:gd name="T66" fmla="*/ 6 w 36"/>
                <a:gd name="T67" fmla="*/ 8 h 30"/>
                <a:gd name="T68" fmla="*/ 9 w 36"/>
                <a:gd name="T69" fmla="*/ 8 h 30"/>
                <a:gd name="T70" fmla="*/ 9 w 36"/>
                <a:gd name="T71" fmla="*/ 6 h 30"/>
                <a:gd name="T72" fmla="*/ 6 w 36"/>
                <a:gd name="T73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" h="30">
                  <a:moveTo>
                    <a:pt x="20" y="30"/>
                  </a:moveTo>
                  <a:cubicBezTo>
                    <a:pt x="20" y="30"/>
                    <a:pt x="20" y="30"/>
                    <a:pt x="20" y="30"/>
                  </a:cubicBezTo>
                  <a:cubicBezTo>
                    <a:pt x="19" y="30"/>
                    <a:pt x="18" y="29"/>
                    <a:pt x="18" y="28"/>
                  </a:cubicBezTo>
                  <a:cubicBezTo>
                    <a:pt x="18" y="29"/>
                    <a:pt x="17" y="30"/>
                    <a:pt x="16" y="30"/>
                  </a:cubicBezTo>
                  <a:cubicBezTo>
                    <a:pt x="15" y="30"/>
                    <a:pt x="14" y="30"/>
                    <a:pt x="14" y="28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4" y="2"/>
                    <a:pt x="27" y="0"/>
                    <a:pt x="30" y="0"/>
                  </a:cubicBezTo>
                  <a:cubicBezTo>
                    <a:pt x="33" y="0"/>
                    <a:pt x="36" y="3"/>
                    <a:pt x="36" y="6"/>
                  </a:cubicBezTo>
                  <a:cubicBezTo>
                    <a:pt x="36" y="9"/>
                    <a:pt x="33" y="12"/>
                    <a:pt x="30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9"/>
                    <a:pt x="21" y="30"/>
                    <a:pt x="20" y="30"/>
                  </a:cubicBezTo>
                  <a:close/>
                  <a:moveTo>
                    <a:pt x="14" y="12"/>
                  </a:move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2" y="12"/>
                    <a:pt x="22" y="12"/>
                    <a:pt x="22" y="12"/>
                  </a:cubicBezTo>
                  <a:lnTo>
                    <a:pt x="14" y="12"/>
                  </a:lnTo>
                  <a:close/>
                  <a:moveTo>
                    <a:pt x="27" y="8"/>
                  </a:moveTo>
                  <a:cubicBezTo>
                    <a:pt x="30" y="8"/>
                    <a:pt x="30" y="8"/>
                    <a:pt x="30" y="8"/>
                  </a:cubicBezTo>
                  <a:cubicBezTo>
                    <a:pt x="31" y="8"/>
                    <a:pt x="32" y="7"/>
                    <a:pt x="32" y="6"/>
                  </a:cubicBezTo>
                  <a:cubicBezTo>
                    <a:pt x="32" y="5"/>
                    <a:pt x="31" y="4"/>
                    <a:pt x="30" y="4"/>
                  </a:cubicBezTo>
                  <a:cubicBezTo>
                    <a:pt x="29" y="4"/>
                    <a:pt x="27" y="5"/>
                    <a:pt x="27" y="6"/>
                  </a:cubicBezTo>
                  <a:lnTo>
                    <a:pt x="27" y="8"/>
                  </a:ln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7"/>
                    <a:pt x="5" y="8"/>
                    <a:pt x="6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7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4" name="Freeform 271"/>
          <p:cNvSpPr>
            <a:spLocks noEditPoints="1"/>
          </p:cNvSpPr>
          <p:nvPr/>
        </p:nvSpPr>
        <p:spPr bwMode="auto">
          <a:xfrm>
            <a:off x="3102258" y="1324247"/>
            <a:ext cx="815048" cy="819785"/>
          </a:xfrm>
          <a:custGeom>
            <a:avLst/>
            <a:gdLst>
              <a:gd name="T0" fmla="*/ 2147483647 w 903"/>
              <a:gd name="T1" fmla="*/ 2147483647 h 903"/>
              <a:gd name="T2" fmla="*/ 2147483647 w 903"/>
              <a:gd name="T3" fmla="*/ 2147483647 h 903"/>
              <a:gd name="T4" fmla="*/ 2147483647 w 903"/>
              <a:gd name="T5" fmla="*/ 2147483647 h 903"/>
              <a:gd name="T6" fmla="*/ 2147483647 w 903"/>
              <a:gd name="T7" fmla="*/ 2147483647 h 903"/>
              <a:gd name="T8" fmla="*/ 2147483647 w 903"/>
              <a:gd name="T9" fmla="*/ 2147483647 h 903"/>
              <a:gd name="T10" fmla="*/ 2147483647 w 903"/>
              <a:gd name="T11" fmla="*/ 2147483647 h 903"/>
              <a:gd name="T12" fmla="*/ 2147483647 w 903"/>
              <a:gd name="T13" fmla="*/ 2147483647 h 903"/>
              <a:gd name="T14" fmla="*/ 2147483647 w 903"/>
              <a:gd name="T15" fmla="*/ 2147483647 h 903"/>
              <a:gd name="T16" fmla="*/ 2147483647 w 903"/>
              <a:gd name="T17" fmla="*/ 2147483647 h 903"/>
              <a:gd name="T18" fmla="*/ 2147483647 w 903"/>
              <a:gd name="T19" fmla="*/ 2147483647 h 903"/>
              <a:gd name="T20" fmla="*/ 2147483647 w 903"/>
              <a:gd name="T21" fmla="*/ 2147483647 h 903"/>
              <a:gd name="T22" fmla="*/ 2147483647 w 903"/>
              <a:gd name="T23" fmla="*/ 2147483647 h 903"/>
              <a:gd name="T24" fmla="*/ 2147483647 w 903"/>
              <a:gd name="T25" fmla="*/ 2147483647 h 903"/>
              <a:gd name="T26" fmla="*/ 2147483647 w 903"/>
              <a:gd name="T27" fmla="*/ 2147483647 h 903"/>
              <a:gd name="T28" fmla="*/ 2147483647 w 903"/>
              <a:gd name="T29" fmla="*/ 2147483647 h 903"/>
              <a:gd name="T30" fmla="*/ 2147483647 w 903"/>
              <a:gd name="T31" fmla="*/ 2147483647 h 903"/>
              <a:gd name="T32" fmla="*/ 2147483647 w 903"/>
              <a:gd name="T33" fmla="*/ 2147483647 h 903"/>
              <a:gd name="T34" fmla="*/ 2147483647 w 903"/>
              <a:gd name="T35" fmla="*/ 2147483647 h 903"/>
              <a:gd name="T36" fmla="*/ 2147483647 w 903"/>
              <a:gd name="T37" fmla="*/ 2147483647 h 903"/>
              <a:gd name="T38" fmla="*/ 2147483647 w 903"/>
              <a:gd name="T39" fmla="*/ 2147483647 h 903"/>
              <a:gd name="T40" fmla="*/ 2147483647 w 903"/>
              <a:gd name="T41" fmla="*/ 2147483647 h 903"/>
              <a:gd name="T42" fmla="*/ 2147483647 w 903"/>
              <a:gd name="T43" fmla="*/ 2147483647 h 903"/>
              <a:gd name="T44" fmla="*/ 2147483647 w 903"/>
              <a:gd name="T45" fmla="*/ 2147483647 h 903"/>
              <a:gd name="T46" fmla="*/ 2147483647 w 903"/>
              <a:gd name="T47" fmla="*/ 2147483647 h 903"/>
              <a:gd name="T48" fmla="*/ 2147483647 w 903"/>
              <a:gd name="T49" fmla="*/ 2147483647 h 903"/>
              <a:gd name="T50" fmla="*/ 2147483647 w 903"/>
              <a:gd name="T51" fmla="*/ 2147483647 h 903"/>
              <a:gd name="T52" fmla="*/ 2147483647 w 903"/>
              <a:gd name="T53" fmla="*/ 2147483647 h 903"/>
              <a:gd name="T54" fmla="*/ 2147483647 w 903"/>
              <a:gd name="T55" fmla="*/ 2147483647 h 903"/>
              <a:gd name="T56" fmla="*/ 2147483647 w 903"/>
              <a:gd name="T57" fmla="*/ 2147483647 h 903"/>
              <a:gd name="T58" fmla="*/ 2147483647 w 903"/>
              <a:gd name="T59" fmla="*/ 2147483647 h 903"/>
              <a:gd name="T60" fmla="*/ 2147483647 w 903"/>
              <a:gd name="T61" fmla="*/ 2147483647 h 903"/>
              <a:gd name="T62" fmla="*/ 2147483647 w 903"/>
              <a:gd name="T63" fmla="*/ 2147483647 h 903"/>
              <a:gd name="T64" fmla="*/ 2147483647 w 903"/>
              <a:gd name="T65" fmla="*/ 2147483647 h 903"/>
              <a:gd name="T66" fmla="*/ 2147483647 w 903"/>
              <a:gd name="T67" fmla="*/ 2147483647 h 903"/>
              <a:gd name="T68" fmla="*/ 2147483647 w 903"/>
              <a:gd name="T69" fmla="*/ 2147483647 h 903"/>
              <a:gd name="T70" fmla="*/ 2147483647 w 903"/>
              <a:gd name="T71" fmla="*/ 2147483647 h 903"/>
              <a:gd name="T72" fmla="*/ 2147483647 w 903"/>
              <a:gd name="T73" fmla="*/ 2147483647 h 903"/>
              <a:gd name="T74" fmla="*/ 2147483647 w 903"/>
              <a:gd name="T75" fmla="*/ 2147483647 h 903"/>
              <a:gd name="T76" fmla="*/ 2147483647 w 903"/>
              <a:gd name="T77" fmla="*/ 2147483647 h 903"/>
              <a:gd name="T78" fmla="*/ 2147483647 w 903"/>
              <a:gd name="T79" fmla="*/ 2147483647 h 903"/>
              <a:gd name="T80" fmla="*/ 2147483647 w 903"/>
              <a:gd name="T81" fmla="*/ 2147483647 h 903"/>
              <a:gd name="T82" fmla="*/ 2147483647 w 903"/>
              <a:gd name="T83" fmla="*/ 2147483647 h 903"/>
              <a:gd name="T84" fmla="*/ 2147483647 w 903"/>
              <a:gd name="T85" fmla="*/ 2147483647 h 903"/>
              <a:gd name="T86" fmla="*/ 2147483647 w 903"/>
              <a:gd name="T87" fmla="*/ 2147483647 h 903"/>
              <a:gd name="T88" fmla="*/ 2147483647 w 903"/>
              <a:gd name="T89" fmla="*/ 2147483647 h 903"/>
              <a:gd name="T90" fmla="*/ 2147483647 w 903"/>
              <a:gd name="T91" fmla="*/ 2147483647 h 903"/>
              <a:gd name="T92" fmla="*/ 2147483647 w 903"/>
              <a:gd name="T93" fmla="*/ 2147483647 h 903"/>
              <a:gd name="T94" fmla="*/ 2147483647 w 903"/>
              <a:gd name="T95" fmla="*/ 2147483647 h 903"/>
              <a:gd name="T96" fmla="*/ 2147483647 w 903"/>
              <a:gd name="T97" fmla="*/ 2147483647 h 903"/>
              <a:gd name="T98" fmla="*/ 2147483647 w 903"/>
              <a:gd name="T99" fmla="*/ 2147483647 h 903"/>
              <a:gd name="T100" fmla="*/ 2147483647 w 903"/>
              <a:gd name="T101" fmla="*/ 2147483647 h 903"/>
              <a:gd name="T102" fmla="*/ 2147483647 w 903"/>
              <a:gd name="T103" fmla="*/ 2147483647 h 903"/>
              <a:gd name="T104" fmla="*/ 2147483647 w 903"/>
              <a:gd name="T105" fmla="*/ 2147483647 h 903"/>
              <a:gd name="T106" fmla="*/ 2147483647 w 903"/>
              <a:gd name="T107" fmla="*/ 2147483647 h 903"/>
              <a:gd name="T108" fmla="*/ 2147483647 w 903"/>
              <a:gd name="T109" fmla="*/ 2147483647 h 903"/>
              <a:gd name="T110" fmla="*/ 2147483647 w 903"/>
              <a:gd name="T111" fmla="*/ 2147483647 h 903"/>
              <a:gd name="T112" fmla="*/ 2147483647 w 903"/>
              <a:gd name="T113" fmla="*/ 2147483647 h 903"/>
              <a:gd name="T114" fmla="*/ 2147483647 w 903"/>
              <a:gd name="T115" fmla="*/ 2147483647 h 903"/>
              <a:gd name="T116" fmla="*/ 2147483647 w 903"/>
              <a:gd name="T117" fmla="*/ 2147483647 h 903"/>
              <a:gd name="T118" fmla="*/ 2147483647 w 903"/>
              <a:gd name="T119" fmla="*/ 2147483647 h 903"/>
              <a:gd name="T120" fmla="*/ 2147483647 w 903"/>
              <a:gd name="T121" fmla="*/ 2147483647 h 90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903"/>
              <a:gd name="T184" fmla="*/ 0 h 903"/>
              <a:gd name="T185" fmla="*/ 903 w 903"/>
              <a:gd name="T186" fmla="*/ 903 h 903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903" h="903">
                <a:moveTo>
                  <a:pt x="714" y="297"/>
                </a:moveTo>
                <a:lnTo>
                  <a:pt x="707" y="296"/>
                </a:lnTo>
                <a:lnTo>
                  <a:pt x="700" y="295"/>
                </a:lnTo>
                <a:lnTo>
                  <a:pt x="692" y="293"/>
                </a:lnTo>
                <a:lnTo>
                  <a:pt x="685" y="290"/>
                </a:lnTo>
                <a:lnTo>
                  <a:pt x="676" y="287"/>
                </a:lnTo>
                <a:lnTo>
                  <a:pt x="669" y="282"/>
                </a:lnTo>
                <a:lnTo>
                  <a:pt x="661" y="277"/>
                </a:lnTo>
                <a:lnTo>
                  <a:pt x="654" y="270"/>
                </a:lnTo>
                <a:lnTo>
                  <a:pt x="718" y="206"/>
                </a:lnTo>
                <a:lnTo>
                  <a:pt x="804" y="120"/>
                </a:lnTo>
                <a:lnTo>
                  <a:pt x="866" y="120"/>
                </a:lnTo>
                <a:lnTo>
                  <a:pt x="855" y="146"/>
                </a:lnTo>
                <a:lnTo>
                  <a:pt x="843" y="174"/>
                </a:lnTo>
                <a:lnTo>
                  <a:pt x="835" y="189"/>
                </a:lnTo>
                <a:lnTo>
                  <a:pt x="827" y="204"/>
                </a:lnTo>
                <a:lnTo>
                  <a:pt x="817" y="218"/>
                </a:lnTo>
                <a:lnTo>
                  <a:pt x="807" y="232"/>
                </a:lnTo>
                <a:lnTo>
                  <a:pt x="798" y="246"/>
                </a:lnTo>
                <a:lnTo>
                  <a:pt x="787" y="258"/>
                </a:lnTo>
                <a:lnTo>
                  <a:pt x="776" y="268"/>
                </a:lnTo>
                <a:lnTo>
                  <a:pt x="764" y="278"/>
                </a:lnTo>
                <a:lnTo>
                  <a:pt x="753" y="285"/>
                </a:lnTo>
                <a:lnTo>
                  <a:pt x="740" y="292"/>
                </a:lnTo>
                <a:lnTo>
                  <a:pt x="733" y="294"/>
                </a:lnTo>
                <a:lnTo>
                  <a:pt x="727" y="295"/>
                </a:lnTo>
                <a:lnTo>
                  <a:pt x="720" y="296"/>
                </a:lnTo>
                <a:lnTo>
                  <a:pt x="714" y="297"/>
                </a:lnTo>
                <a:close/>
                <a:moveTo>
                  <a:pt x="409" y="472"/>
                </a:moveTo>
                <a:lnTo>
                  <a:pt x="402" y="468"/>
                </a:lnTo>
                <a:lnTo>
                  <a:pt x="395" y="464"/>
                </a:lnTo>
                <a:lnTo>
                  <a:pt x="388" y="460"/>
                </a:lnTo>
                <a:lnTo>
                  <a:pt x="380" y="457"/>
                </a:lnTo>
                <a:lnTo>
                  <a:pt x="372" y="455"/>
                </a:lnTo>
                <a:lnTo>
                  <a:pt x="363" y="453"/>
                </a:lnTo>
                <a:lnTo>
                  <a:pt x="355" y="452"/>
                </a:lnTo>
                <a:lnTo>
                  <a:pt x="346" y="452"/>
                </a:lnTo>
                <a:lnTo>
                  <a:pt x="335" y="452"/>
                </a:lnTo>
                <a:lnTo>
                  <a:pt x="325" y="454"/>
                </a:lnTo>
                <a:lnTo>
                  <a:pt x="315" y="456"/>
                </a:lnTo>
                <a:lnTo>
                  <a:pt x="305" y="459"/>
                </a:lnTo>
                <a:lnTo>
                  <a:pt x="296" y="465"/>
                </a:lnTo>
                <a:lnTo>
                  <a:pt x="287" y="470"/>
                </a:lnTo>
                <a:lnTo>
                  <a:pt x="280" y="475"/>
                </a:lnTo>
                <a:lnTo>
                  <a:pt x="272" y="483"/>
                </a:lnTo>
                <a:lnTo>
                  <a:pt x="265" y="490"/>
                </a:lnTo>
                <a:lnTo>
                  <a:pt x="259" y="498"/>
                </a:lnTo>
                <a:lnTo>
                  <a:pt x="254" y="506"/>
                </a:lnTo>
                <a:lnTo>
                  <a:pt x="250" y="516"/>
                </a:lnTo>
                <a:lnTo>
                  <a:pt x="245" y="526"/>
                </a:lnTo>
                <a:lnTo>
                  <a:pt x="243" y="535"/>
                </a:lnTo>
                <a:lnTo>
                  <a:pt x="241" y="546"/>
                </a:lnTo>
                <a:lnTo>
                  <a:pt x="241" y="557"/>
                </a:lnTo>
                <a:lnTo>
                  <a:pt x="241" y="568"/>
                </a:lnTo>
                <a:lnTo>
                  <a:pt x="243" y="578"/>
                </a:lnTo>
                <a:lnTo>
                  <a:pt x="245" y="588"/>
                </a:lnTo>
                <a:lnTo>
                  <a:pt x="250" y="598"/>
                </a:lnTo>
                <a:lnTo>
                  <a:pt x="254" y="607"/>
                </a:lnTo>
                <a:lnTo>
                  <a:pt x="259" y="616"/>
                </a:lnTo>
                <a:lnTo>
                  <a:pt x="265" y="623"/>
                </a:lnTo>
                <a:lnTo>
                  <a:pt x="272" y="631"/>
                </a:lnTo>
                <a:lnTo>
                  <a:pt x="280" y="638"/>
                </a:lnTo>
                <a:lnTo>
                  <a:pt x="287" y="644"/>
                </a:lnTo>
                <a:lnTo>
                  <a:pt x="296" y="649"/>
                </a:lnTo>
                <a:lnTo>
                  <a:pt x="305" y="654"/>
                </a:lnTo>
                <a:lnTo>
                  <a:pt x="315" y="658"/>
                </a:lnTo>
                <a:lnTo>
                  <a:pt x="325" y="660"/>
                </a:lnTo>
                <a:lnTo>
                  <a:pt x="335" y="662"/>
                </a:lnTo>
                <a:lnTo>
                  <a:pt x="346" y="662"/>
                </a:lnTo>
                <a:lnTo>
                  <a:pt x="357" y="662"/>
                </a:lnTo>
                <a:lnTo>
                  <a:pt x="367" y="660"/>
                </a:lnTo>
                <a:lnTo>
                  <a:pt x="377" y="658"/>
                </a:lnTo>
                <a:lnTo>
                  <a:pt x="387" y="653"/>
                </a:lnTo>
                <a:lnTo>
                  <a:pt x="396" y="649"/>
                </a:lnTo>
                <a:lnTo>
                  <a:pt x="405" y="644"/>
                </a:lnTo>
                <a:lnTo>
                  <a:pt x="414" y="638"/>
                </a:lnTo>
                <a:lnTo>
                  <a:pt x="421" y="631"/>
                </a:lnTo>
                <a:lnTo>
                  <a:pt x="428" y="623"/>
                </a:lnTo>
                <a:lnTo>
                  <a:pt x="434" y="616"/>
                </a:lnTo>
                <a:lnTo>
                  <a:pt x="438" y="607"/>
                </a:lnTo>
                <a:lnTo>
                  <a:pt x="444" y="598"/>
                </a:lnTo>
                <a:lnTo>
                  <a:pt x="447" y="588"/>
                </a:lnTo>
                <a:lnTo>
                  <a:pt x="449" y="578"/>
                </a:lnTo>
                <a:lnTo>
                  <a:pt x="451" y="568"/>
                </a:lnTo>
                <a:lnTo>
                  <a:pt x="451" y="557"/>
                </a:lnTo>
                <a:lnTo>
                  <a:pt x="451" y="548"/>
                </a:lnTo>
                <a:lnTo>
                  <a:pt x="450" y="540"/>
                </a:lnTo>
                <a:lnTo>
                  <a:pt x="448" y="531"/>
                </a:lnTo>
                <a:lnTo>
                  <a:pt x="446" y="522"/>
                </a:lnTo>
                <a:lnTo>
                  <a:pt x="443" y="515"/>
                </a:lnTo>
                <a:lnTo>
                  <a:pt x="439" y="507"/>
                </a:lnTo>
                <a:lnTo>
                  <a:pt x="435" y="501"/>
                </a:lnTo>
                <a:lnTo>
                  <a:pt x="431" y="494"/>
                </a:lnTo>
                <a:lnTo>
                  <a:pt x="494" y="429"/>
                </a:lnTo>
                <a:lnTo>
                  <a:pt x="505" y="443"/>
                </a:lnTo>
                <a:lnTo>
                  <a:pt x="514" y="457"/>
                </a:lnTo>
                <a:lnTo>
                  <a:pt x="522" y="472"/>
                </a:lnTo>
                <a:lnTo>
                  <a:pt x="529" y="488"/>
                </a:lnTo>
                <a:lnTo>
                  <a:pt x="535" y="504"/>
                </a:lnTo>
                <a:lnTo>
                  <a:pt x="538" y="521"/>
                </a:lnTo>
                <a:lnTo>
                  <a:pt x="541" y="539"/>
                </a:lnTo>
                <a:lnTo>
                  <a:pt x="542" y="557"/>
                </a:lnTo>
                <a:lnTo>
                  <a:pt x="541" y="577"/>
                </a:lnTo>
                <a:lnTo>
                  <a:pt x="538" y="596"/>
                </a:lnTo>
                <a:lnTo>
                  <a:pt x="533" y="615"/>
                </a:lnTo>
                <a:lnTo>
                  <a:pt x="526" y="633"/>
                </a:lnTo>
                <a:lnTo>
                  <a:pt x="518" y="650"/>
                </a:lnTo>
                <a:lnTo>
                  <a:pt x="508" y="666"/>
                </a:lnTo>
                <a:lnTo>
                  <a:pt x="497" y="681"/>
                </a:lnTo>
                <a:lnTo>
                  <a:pt x="484" y="695"/>
                </a:lnTo>
                <a:lnTo>
                  <a:pt x="470" y="708"/>
                </a:lnTo>
                <a:lnTo>
                  <a:pt x="455" y="719"/>
                </a:lnTo>
                <a:lnTo>
                  <a:pt x="439" y="728"/>
                </a:lnTo>
                <a:lnTo>
                  <a:pt x="422" y="737"/>
                </a:lnTo>
                <a:lnTo>
                  <a:pt x="404" y="743"/>
                </a:lnTo>
                <a:lnTo>
                  <a:pt x="386" y="749"/>
                </a:lnTo>
                <a:lnTo>
                  <a:pt x="366" y="752"/>
                </a:lnTo>
                <a:lnTo>
                  <a:pt x="346" y="752"/>
                </a:lnTo>
                <a:lnTo>
                  <a:pt x="326" y="751"/>
                </a:lnTo>
                <a:lnTo>
                  <a:pt x="306" y="749"/>
                </a:lnTo>
                <a:lnTo>
                  <a:pt x="288" y="743"/>
                </a:lnTo>
                <a:lnTo>
                  <a:pt x="270" y="737"/>
                </a:lnTo>
                <a:lnTo>
                  <a:pt x="253" y="728"/>
                </a:lnTo>
                <a:lnTo>
                  <a:pt x="237" y="719"/>
                </a:lnTo>
                <a:lnTo>
                  <a:pt x="222" y="708"/>
                </a:lnTo>
                <a:lnTo>
                  <a:pt x="208" y="695"/>
                </a:lnTo>
                <a:lnTo>
                  <a:pt x="195" y="681"/>
                </a:lnTo>
                <a:lnTo>
                  <a:pt x="184" y="666"/>
                </a:lnTo>
                <a:lnTo>
                  <a:pt x="174" y="650"/>
                </a:lnTo>
                <a:lnTo>
                  <a:pt x="166" y="633"/>
                </a:lnTo>
                <a:lnTo>
                  <a:pt x="159" y="615"/>
                </a:lnTo>
                <a:lnTo>
                  <a:pt x="154" y="596"/>
                </a:lnTo>
                <a:lnTo>
                  <a:pt x="152" y="577"/>
                </a:lnTo>
                <a:lnTo>
                  <a:pt x="151" y="557"/>
                </a:lnTo>
                <a:lnTo>
                  <a:pt x="152" y="536"/>
                </a:lnTo>
                <a:lnTo>
                  <a:pt x="154" y="517"/>
                </a:lnTo>
                <a:lnTo>
                  <a:pt x="159" y="499"/>
                </a:lnTo>
                <a:lnTo>
                  <a:pt x="166" y="481"/>
                </a:lnTo>
                <a:lnTo>
                  <a:pt x="174" y="464"/>
                </a:lnTo>
                <a:lnTo>
                  <a:pt x="184" y="447"/>
                </a:lnTo>
                <a:lnTo>
                  <a:pt x="195" y="432"/>
                </a:lnTo>
                <a:lnTo>
                  <a:pt x="208" y="418"/>
                </a:lnTo>
                <a:lnTo>
                  <a:pt x="222" y="406"/>
                </a:lnTo>
                <a:lnTo>
                  <a:pt x="237" y="395"/>
                </a:lnTo>
                <a:lnTo>
                  <a:pt x="253" y="385"/>
                </a:lnTo>
                <a:lnTo>
                  <a:pt x="270" y="377"/>
                </a:lnTo>
                <a:lnTo>
                  <a:pt x="288" y="370"/>
                </a:lnTo>
                <a:lnTo>
                  <a:pt x="306" y="365"/>
                </a:lnTo>
                <a:lnTo>
                  <a:pt x="326" y="362"/>
                </a:lnTo>
                <a:lnTo>
                  <a:pt x="346" y="362"/>
                </a:lnTo>
                <a:lnTo>
                  <a:pt x="364" y="362"/>
                </a:lnTo>
                <a:lnTo>
                  <a:pt x="381" y="365"/>
                </a:lnTo>
                <a:lnTo>
                  <a:pt x="399" y="368"/>
                </a:lnTo>
                <a:lnTo>
                  <a:pt x="415" y="373"/>
                </a:lnTo>
                <a:lnTo>
                  <a:pt x="431" y="381"/>
                </a:lnTo>
                <a:lnTo>
                  <a:pt x="446" y="388"/>
                </a:lnTo>
                <a:lnTo>
                  <a:pt x="460" y="398"/>
                </a:lnTo>
                <a:lnTo>
                  <a:pt x="474" y="409"/>
                </a:lnTo>
                <a:lnTo>
                  <a:pt x="409" y="472"/>
                </a:lnTo>
                <a:close/>
                <a:moveTo>
                  <a:pt x="421" y="557"/>
                </a:moveTo>
                <a:lnTo>
                  <a:pt x="421" y="564"/>
                </a:lnTo>
                <a:lnTo>
                  <a:pt x="420" y="572"/>
                </a:lnTo>
                <a:lnTo>
                  <a:pt x="418" y="579"/>
                </a:lnTo>
                <a:lnTo>
                  <a:pt x="416" y="586"/>
                </a:lnTo>
                <a:lnTo>
                  <a:pt x="413" y="592"/>
                </a:lnTo>
                <a:lnTo>
                  <a:pt x="408" y="599"/>
                </a:lnTo>
                <a:lnTo>
                  <a:pt x="404" y="605"/>
                </a:lnTo>
                <a:lnTo>
                  <a:pt x="400" y="610"/>
                </a:lnTo>
                <a:lnTo>
                  <a:pt x="394" y="615"/>
                </a:lnTo>
                <a:lnTo>
                  <a:pt x="388" y="619"/>
                </a:lnTo>
                <a:lnTo>
                  <a:pt x="382" y="623"/>
                </a:lnTo>
                <a:lnTo>
                  <a:pt x="375" y="627"/>
                </a:lnTo>
                <a:lnTo>
                  <a:pt x="369" y="629"/>
                </a:lnTo>
                <a:lnTo>
                  <a:pt x="361" y="631"/>
                </a:lnTo>
                <a:lnTo>
                  <a:pt x="354" y="632"/>
                </a:lnTo>
                <a:lnTo>
                  <a:pt x="346" y="632"/>
                </a:lnTo>
                <a:lnTo>
                  <a:pt x="339" y="632"/>
                </a:lnTo>
                <a:lnTo>
                  <a:pt x="331" y="631"/>
                </a:lnTo>
                <a:lnTo>
                  <a:pt x="324" y="629"/>
                </a:lnTo>
                <a:lnTo>
                  <a:pt x="317" y="627"/>
                </a:lnTo>
                <a:lnTo>
                  <a:pt x="311" y="623"/>
                </a:lnTo>
                <a:lnTo>
                  <a:pt x="304" y="619"/>
                </a:lnTo>
                <a:lnTo>
                  <a:pt x="298" y="615"/>
                </a:lnTo>
                <a:lnTo>
                  <a:pt x="292" y="610"/>
                </a:lnTo>
                <a:lnTo>
                  <a:pt x="288" y="605"/>
                </a:lnTo>
                <a:lnTo>
                  <a:pt x="284" y="599"/>
                </a:lnTo>
                <a:lnTo>
                  <a:pt x="280" y="592"/>
                </a:lnTo>
                <a:lnTo>
                  <a:pt x="276" y="586"/>
                </a:lnTo>
                <a:lnTo>
                  <a:pt x="274" y="579"/>
                </a:lnTo>
                <a:lnTo>
                  <a:pt x="272" y="572"/>
                </a:lnTo>
                <a:lnTo>
                  <a:pt x="271" y="564"/>
                </a:lnTo>
                <a:lnTo>
                  <a:pt x="271" y="557"/>
                </a:lnTo>
                <a:lnTo>
                  <a:pt x="271" y="549"/>
                </a:lnTo>
                <a:lnTo>
                  <a:pt x="272" y="542"/>
                </a:lnTo>
                <a:lnTo>
                  <a:pt x="274" y="534"/>
                </a:lnTo>
                <a:lnTo>
                  <a:pt x="276" y="528"/>
                </a:lnTo>
                <a:lnTo>
                  <a:pt x="280" y="521"/>
                </a:lnTo>
                <a:lnTo>
                  <a:pt x="284" y="515"/>
                </a:lnTo>
                <a:lnTo>
                  <a:pt x="288" y="509"/>
                </a:lnTo>
                <a:lnTo>
                  <a:pt x="292" y="503"/>
                </a:lnTo>
                <a:lnTo>
                  <a:pt x="298" y="499"/>
                </a:lnTo>
                <a:lnTo>
                  <a:pt x="304" y="495"/>
                </a:lnTo>
                <a:lnTo>
                  <a:pt x="311" y="490"/>
                </a:lnTo>
                <a:lnTo>
                  <a:pt x="317" y="487"/>
                </a:lnTo>
                <a:lnTo>
                  <a:pt x="324" y="485"/>
                </a:lnTo>
                <a:lnTo>
                  <a:pt x="331" y="483"/>
                </a:lnTo>
                <a:lnTo>
                  <a:pt x="339" y="482"/>
                </a:lnTo>
                <a:lnTo>
                  <a:pt x="346" y="482"/>
                </a:lnTo>
                <a:lnTo>
                  <a:pt x="358" y="483"/>
                </a:lnTo>
                <a:lnTo>
                  <a:pt x="369" y="485"/>
                </a:lnTo>
                <a:lnTo>
                  <a:pt x="378" y="489"/>
                </a:lnTo>
                <a:lnTo>
                  <a:pt x="388" y="494"/>
                </a:lnTo>
                <a:lnTo>
                  <a:pt x="354" y="528"/>
                </a:lnTo>
                <a:lnTo>
                  <a:pt x="350" y="527"/>
                </a:lnTo>
                <a:lnTo>
                  <a:pt x="346" y="527"/>
                </a:lnTo>
                <a:lnTo>
                  <a:pt x="340" y="527"/>
                </a:lnTo>
                <a:lnTo>
                  <a:pt x="334" y="529"/>
                </a:lnTo>
                <a:lnTo>
                  <a:pt x="329" y="532"/>
                </a:lnTo>
                <a:lnTo>
                  <a:pt x="325" y="535"/>
                </a:lnTo>
                <a:lnTo>
                  <a:pt x="321" y="540"/>
                </a:lnTo>
                <a:lnTo>
                  <a:pt x="318" y="545"/>
                </a:lnTo>
                <a:lnTo>
                  <a:pt x="317" y="550"/>
                </a:lnTo>
                <a:lnTo>
                  <a:pt x="316" y="557"/>
                </a:lnTo>
                <a:lnTo>
                  <a:pt x="317" y="563"/>
                </a:lnTo>
                <a:lnTo>
                  <a:pt x="318" y="569"/>
                </a:lnTo>
                <a:lnTo>
                  <a:pt x="321" y="574"/>
                </a:lnTo>
                <a:lnTo>
                  <a:pt x="325" y="578"/>
                </a:lnTo>
                <a:lnTo>
                  <a:pt x="329" y="581"/>
                </a:lnTo>
                <a:lnTo>
                  <a:pt x="334" y="585"/>
                </a:lnTo>
                <a:lnTo>
                  <a:pt x="340" y="586"/>
                </a:lnTo>
                <a:lnTo>
                  <a:pt x="346" y="587"/>
                </a:lnTo>
                <a:lnTo>
                  <a:pt x="352" y="586"/>
                </a:lnTo>
                <a:lnTo>
                  <a:pt x="358" y="585"/>
                </a:lnTo>
                <a:lnTo>
                  <a:pt x="363" y="581"/>
                </a:lnTo>
                <a:lnTo>
                  <a:pt x="367" y="578"/>
                </a:lnTo>
                <a:lnTo>
                  <a:pt x="371" y="574"/>
                </a:lnTo>
                <a:lnTo>
                  <a:pt x="374" y="569"/>
                </a:lnTo>
                <a:lnTo>
                  <a:pt x="376" y="563"/>
                </a:lnTo>
                <a:lnTo>
                  <a:pt x="376" y="557"/>
                </a:lnTo>
                <a:lnTo>
                  <a:pt x="376" y="553"/>
                </a:lnTo>
                <a:lnTo>
                  <a:pt x="375" y="549"/>
                </a:lnTo>
                <a:lnTo>
                  <a:pt x="409" y="515"/>
                </a:lnTo>
                <a:lnTo>
                  <a:pt x="414" y="525"/>
                </a:lnTo>
                <a:lnTo>
                  <a:pt x="418" y="534"/>
                </a:lnTo>
                <a:lnTo>
                  <a:pt x="420" y="545"/>
                </a:lnTo>
                <a:lnTo>
                  <a:pt x="421" y="557"/>
                </a:lnTo>
                <a:close/>
                <a:moveTo>
                  <a:pt x="662" y="557"/>
                </a:moveTo>
                <a:lnTo>
                  <a:pt x="661" y="573"/>
                </a:lnTo>
                <a:lnTo>
                  <a:pt x="660" y="589"/>
                </a:lnTo>
                <a:lnTo>
                  <a:pt x="658" y="605"/>
                </a:lnTo>
                <a:lnTo>
                  <a:pt x="656" y="620"/>
                </a:lnTo>
                <a:lnTo>
                  <a:pt x="653" y="636"/>
                </a:lnTo>
                <a:lnTo>
                  <a:pt x="648" y="651"/>
                </a:lnTo>
                <a:lnTo>
                  <a:pt x="643" y="665"/>
                </a:lnTo>
                <a:lnTo>
                  <a:pt x="638" y="680"/>
                </a:lnTo>
                <a:lnTo>
                  <a:pt x="631" y="694"/>
                </a:lnTo>
                <a:lnTo>
                  <a:pt x="624" y="707"/>
                </a:lnTo>
                <a:lnTo>
                  <a:pt x="616" y="721"/>
                </a:lnTo>
                <a:lnTo>
                  <a:pt x="608" y="734"/>
                </a:lnTo>
                <a:lnTo>
                  <a:pt x="599" y="746"/>
                </a:lnTo>
                <a:lnTo>
                  <a:pt x="589" y="757"/>
                </a:lnTo>
                <a:lnTo>
                  <a:pt x="580" y="769"/>
                </a:lnTo>
                <a:lnTo>
                  <a:pt x="569" y="780"/>
                </a:lnTo>
                <a:lnTo>
                  <a:pt x="558" y="791"/>
                </a:lnTo>
                <a:lnTo>
                  <a:pt x="547" y="800"/>
                </a:lnTo>
                <a:lnTo>
                  <a:pt x="535" y="810"/>
                </a:lnTo>
                <a:lnTo>
                  <a:pt x="523" y="818"/>
                </a:lnTo>
                <a:lnTo>
                  <a:pt x="510" y="827"/>
                </a:lnTo>
                <a:lnTo>
                  <a:pt x="496" y="835"/>
                </a:lnTo>
                <a:lnTo>
                  <a:pt x="483" y="842"/>
                </a:lnTo>
                <a:lnTo>
                  <a:pt x="469" y="848"/>
                </a:lnTo>
                <a:lnTo>
                  <a:pt x="454" y="854"/>
                </a:lnTo>
                <a:lnTo>
                  <a:pt x="440" y="858"/>
                </a:lnTo>
                <a:lnTo>
                  <a:pt x="425" y="862"/>
                </a:lnTo>
                <a:lnTo>
                  <a:pt x="409" y="867"/>
                </a:lnTo>
                <a:lnTo>
                  <a:pt x="394" y="869"/>
                </a:lnTo>
                <a:lnTo>
                  <a:pt x="378" y="871"/>
                </a:lnTo>
                <a:lnTo>
                  <a:pt x="362" y="872"/>
                </a:lnTo>
                <a:lnTo>
                  <a:pt x="346" y="873"/>
                </a:lnTo>
                <a:lnTo>
                  <a:pt x="330" y="872"/>
                </a:lnTo>
                <a:lnTo>
                  <a:pt x="314" y="871"/>
                </a:lnTo>
                <a:lnTo>
                  <a:pt x="298" y="869"/>
                </a:lnTo>
                <a:lnTo>
                  <a:pt x="283" y="867"/>
                </a:lnTo>
                <a:lnTo>
                  <a:pt x="267" y="862"/>
                </a:lnTo>
                <a:lnTo>
                  <a:pt x="253" y="858"/>
                </a:lnTo>
                <a:lnTo>
                  <a:pt x="238" y="854"/>
                </a:lnTo>
                <a:lnTo>
                  <a:pt x="223" y="848"/>
                </a:lnTo>
                <a:lnTo>
                  <a:pt x="209" y="842"/>
                </a:lnTo>
                <a:lnTo>
                  <a:pt x="196" y="835"/>
                </a:lnTo>
                <a:lnTo>
                  <a:pt x="182" y="827"/>
                </a:lnTo>
                <a:lnTo>
                  <a:pt x="169" y="818"/>
                </a:lnTo>
                <a:lnTo>
                  <a:pt x="157" y="810"/>
                </a:lnTo>
                <a:lnTo>
                  <a:pt x="145" y="800"/>
                </a:lnTo>
                <a:lnTo>
                  <a:pt x="134" y="791"/>
                </a:lnTo>
                <a:lnTo>
                  <a:pt x="123" y="780"/>
                </a:lnTo>
                <a:lnTo>
                  <a:pt x="112" y="769"/>
                </a:lnTo>
                <a:lnTo>
                  <a:pt x="103" y="757"/>
                </a:lnTo>
                <a:lnTo>
                  <a:pt x="93" y="746"/>
                </a:lnTo>
                <a:lnTo>
                  <a:pt x="84" y="734"/>
                </a:lnTo>
                <a:lnTo>
                  <a:pt x="76" y="721"/>
                </a:lnTo>
                <a:lnTo>
                  <a:pt x="68" y="707"/>
                </a:lnTo>
                <a:lnTo>
                  <a:pt x="61" y="694"/>
                </a:lnTo>
                <a:lnTo>
                  <a:pt x="55" y="680"/>
                </a:lnTo>
                <a:lnTo>
                  <a:pt x="49" y="665"/>
                </a:lnTo>
                <a:lnTo>
                  <a:pt x="45" y="651"/>
                </a:lnTo>
                <a:lnTo>
                  <a:pt x="40" y="636"/>
                </a:lnTo>
                <a:lnTo>
                  <a:pt x="36" y="620"/>
                </a:lnTo>
                <a:lnTo>
                  <a:pt x="34" y="605"/>
                </a:lnTo>
                <a:lnTo>
                  <a:pt x="32" y="589"/>
                </a:lnTo>
                <a:lnTo>
                  <a:pt x="31" y="573"/>
                </a:lnTo>
                <a:lnTo>
                  <a:pt x="30" y="557"/>
                </a:lnTo>
                <a:lnTo>
                  <a:pt x="31" y="541"/>
                </a:lnTo>
                <a:lnTo>
                  <a:pt x="32" y="525"/>
                </a:lnTo>
                <a:lnTo>
                  <a:pt x="34" y="509"/>
                </a:lnTo>
                <a:lnTo>
                  <a:pt x="36" y="494"/>
                </a:lnTo>
                <a:lnTo>
                  <a:pt x="40" y="477"/>
                </a:lnTo>
                <a:lnTo>
                  <a:pt x="45" y="462"/>
                </a:lnTo>
                <a:lnTo>
                  <a:pt x="49" y="448"/>
                </a:lnTo>
                <a:lnTo>
                  <a:pt x="55" y="433"/>
                </a:lnTo>
                <a:lnTo>
                  <a:pt x="61" y="420"/>
                </a:lnTo>
                <a:lnTo>
                  <a:pt x="68" y="407"/>
                </a:lnTo>
                <a:lnTo>
                  <a:pt x="76" y="393"/>
                </a:lnTo>
                <a:lnTo>
                  <a:pt x="84" y="380"/>
                </a:lnTo>
                <a:lnTo>
                  <a:pt x="93" y="368"/>
                </a:lnTo>
                <a:lnTo>
                  <a:pt x="103" y="356"/>
                </a:lnTo>
                <a:lnTo>
                  <a:pt x="112" y="344"/>
                </a:lnTo>
                <a:lnTo>
                  <a:pt x="123" y="334"/>
                </a:lnTo>
                <a:lnTo>
                  <a:pt x="134" y="323"/>
                </a:lnTo>
                <a:lnTo>
                  <a:pt x="145" y="313"/>
                </a:lnTo>
                <a:lnTo>
                  <a:pt x="157" y="304"/>
                </a:lnTo>
                <a:lnTo>
                  <a:pt x="169" y="295"/>
                </a:lnTo>
                <a:lnTo>
                  <a:pt x="182" y="287"/>
                </a:lnTo>
                <a:lnTo>
                  <a:pt x="196" y="279"/>
                </a:lnTo>
                <a:lnTo>
                  <a:pt x="209" y="272"/>
                </a:lnTo>
                <a:lnTo>
                  <a:pt x="223" y="265"/>
                </a:lnTo>
                <a:lnTo>
                  <a:pt x="238" y="260"/>
                </a:lnTo>
                <a:lnTo>
                  <a:pt x="253" y="255"/>
                </a:lnTo>
                <a:lnTo>
                  <a:pt x="267" y="251"/>
                </a:lnTo>
                <a:lnTo>
                  <a:pt x="283" y="247"/>
                </a:lnTo>
                <a:lnTo>
                  <a:pt x="298" y="245"/>
                </a:lnTo>
                <a:lnTo>
                  <a:pt x="314" y="243"/>
                </a:lnTo>
                <a:lnTo>
                  <a:pt x="330" y="242"/>
                </a:lnTo>
                <a:lnTo>
                  <a:pt x="346" y="240"/>
                </a:lnTo>
                <a:lnTo>
                  <a:pt x="361" y="242"/>
                </a:lnTo>
                <a:lnTo>
                  <a:pt x="376" y="243"/>
                </a:lnTo>
                <a:lnTo>
                  <a:pt x="391" y="244"/>
                </a:lnTo>
                <a:lnTo>
                  <a:pt x="406" y="247"/>
                </a:lnTo>
                <a:lnTo>
                  <a:pt x="420" y="250"/>
                </a:lnTo>
                <a:lnTo>
                  <a:pt x="434" y="253"/>
                </a:lnTo>
                <a:lnTo>
                  <a:pt x="448" y="258"/>
                </a:lnTo>
                <a:lnTo>
                  <a:pt x="462" y="263"/>
                </a:lnTo>
                <a:lnTo>
                  <a:pt x="475" y="268"/>
                </a:lnTo>
                <a:lnTo>
                  <a:pt x="488" y="275"/>
                </a:lnTo>
                <a:lnTo>
                  <a:pt x="500" y="281"/>
                </a:lnTo>
                <a:lnTo>
                  <a:pt x="513" y="289"/>
                </a:lnTo>
                <a:lnTo>
                  <a:pt x="525" y="296"/>
                </a:lnTo>
                <a:lnTo>
                  <a:pt x="537" y="305"/>
                </a:lnTo>
                <a:lnTo>
                  <a:pt x="548" y="313"/>
                </a:lnTo>
                <a:lnTo>
                  <a:pt x="558" y="323"/>
                </a:lnTo>
                <a:lnTo>
                  <a:pt x="494" y="387"/>
                </a:lnTo>
                <a:lnTo>
                  <a:pt x="479" y="375"/>
                </a:lnTo>
                <a:lnTo>
                  <a:pt x="463" y="364"/>
                </a:lnTo>
                <a:lnTo>
                  <a:pt x="445" y="354"/>
                </a:lnTo>
                <a:lnTo>
                  <a:pt x="426" y="346"/>
                </a:lnTo>
                <a:lnTo>
                  <a:pt x="407" y="339"/>
                </a:lnTo>
                <a:lnTo>
                  <a:pt x="388" y="335"/>
                </a:lnTo>
                <a:lnTo>
                  <a:pt x="367" y="332"/>
                </a:lnTo>
                <a:lnTo>
                  <a:pt x="346" y="331"/>
                </a:lnTo>
                <a:lnTo>
                  <a:pt x="334" y="332"/>
                </a:lnTo>
                <a:lnTo>
                  <a:pt x="324" y="333"/>
                </a:lnTo>
                <a:lnTo>
                  <a:pt x="312" y="334"/>
                </a:lnTo>
                <a:lnTo>
                  <a:pt x="301" y="336"/>
                </a:lnTo>
                <a:lnTo>
                  <a:pt x="290" y="338"/>
                </a:lnTo>
                <a:lnTo>
                  <a:pt x="280" y="341"/>
                </a:lnTo>
                <a:lnTo>
                  <a:pt x="269" y="344"/>
                </a:lnTo>
                <a:lnTo>
                  <a:pt x="258" y="349"/>
                </a:lnTo>
                <a:lnTo>
                  <a:pt x="239" y="358"/>
                </a:lnTo>
                <a:lnTo>
                  <a:pt x="219" y="369"/>
                </a:lnTo>
                <a:lnTo>
                  <a:pt x="202" y="383"/>
                </a:lnTo>
                <a:lnTo>
                  <a:pt x="186" y="397"/>
                </a:lnTo>
                <a:lnTo>
                  <a:pt x="172" y="413"/>
                </a:lnTo>
                <a:lnTo>
                  <a:pt x="159" y="430"/>
                </a:lnTo>
                <a:lnTo>
                  <a:pt x="148" y="450"/>
                </a:lnTo>
                <a:lnTo>
                  <a:pt x="138" y="469"/>
                </a:lnTo>
                <a:lnTo>
                  <a:pt x="134" y="480"/>
                </a:lnTo>
                <a:lnTo>
                  <a:pt x="130" y="489"/>
                </a:lnTo>
                <a:lnTo>
                  <a:pt x="127" y="500"/>
                </a:lnTo>
                <a:lnTo>
                  <a:pt x="125" y="512"/>
                </a:lnTo>
                <a:lnTo>
                  <a:pt x="123" y="522"/>
                </a:lnTo>
                <a:lnTo>
                  <a:pt x="122" y="534"/>
                </a:lnTo>
                <a:lnTo>
                  <a:pt x="121" y="545"/>
                </a:lnTo>
                <a:lnTo>
                  <a:pt x="121" y="557"/>
                </a:lnTo>
                <a:lnTo>
                  <a:pt x="121" y="569"/>
                </a:lnTo>
                <a:lnTo>
                  <a:pt x="122" y="579"/>
                </a:lnTo>
                <a:lnTo>
                  <a:pt x="123" y="591"/>
                </a:lnTo>
                <a:lnTo>
                  <a:pt x="125" y="602"/>
                </a:lnTo>
                <a:lnTo>
                  <a:pt x="127" y="614"/>
                </a:lnTo>
                <a:lnTo>
                  <a:pt x="130" y="624"/>
                </a:lnTo>
                <a:lnTo>
                  <a:pt x="134" y="634"/>
                </a:lnTo>
                <a:lnTo>
                  <a:pt x="138" y="645"/>
                </a:lnTo>
                <a:lnTo>
                  <a:pt x="148" y="664"/>
                </a:lnTo>
                <a:lnTo>
                  <a:pt x="159" y="683"/>
                </a:lnTo>
                <a:lnTo>
                  <a:pt x="172" y="700"/>
                </a:lnTo>
                <a:lnTo>
                  <a:pt x="186" y="717"/>
                </a:lnTo>
                <a:lnTo>
                  <a:pt x="202" y="731"/>
                </a:lnTo>
                <a:lnTo>
                  <a:pt x="219" y="743"/>
                </a:lnTo>
                <a:lnTo>
                  <a:pt x="239" y="755"/>
                </a:lnTo>
                <a:lnTo>
                  <a:pt x="258" y="765"/>
                </a:lnTo>
                <a:lnTo>
                  <a:pt x="269" y="769"/>
                </a:lnTo>
                <a:lnTo>
                  <a:pt x="280" y="772"/>
                </a:lnTo>
                <a:lnTo>
                  <a:pt x="290" y="776"/>
                </a:lnTo>
                <a:lnTo>
                  <a:pt x="301" y="778"/>
                </a:lnTo>
                <a:lnTo>
                  <a:pt x="312" y="780"/>
                </a:lnTo>
                <a:lnTo>
                  <a:pt x="324" y="781"/>
                </a:lnTo>
                <a:lnTo>
                  <a:pt x="334" y="782"/>
                </a:lnTo>
                <a:lnTo>
                  <a:pt x="346" y="783"/>
                </a:lnTo>
                <a:lnTo>
                  <a:pt x="358" y="782"/>
                </a:lnTo>
                <a:lnTo>
                  <a:pt x="370" y="781"/>
                </a:lnTo>
                <a:lnTo>
                  <a:pt x="380" y="780"/>
                </a:lnTo>
                <a:lnTo>
                  <a:pt x="391" y="778"/>
                </a:lnTo>
                <a:lnTo>
                  <a:pt x="403" y="776"/>
                </a:lnTo>
                <a:lnTo>
                  <a:pt x="414" y="772"/>
                </a:lnTo>
                <a:lnTo>
                  <a:pt x="423" y="769"/>
                </a:lnTo>
                <a:lnTo>
                  <a:pt x="434" y="765"/>
                </a:lnTo>
                <a:lnTo>
                  <a:pt x="453" y="755"/>
                </a:lnTo>
                <a:lnTo>
                  <a:pt x="473" y="744"/>
                </a:lnTo>
                <a:lnTo>
                  <a:pt x="490" y="731"/>
                </a:lnTo>
                <a:lnTo>
                  <a:pt x="506" y="717"/>
                </a:lnTo>
                <a:lnTo>
                  <a:pt x="520" y="700"/>
                </a:lnTo>
                <a:lnTo>
                  <a:pt x="534" y="683"/>
                </a:lnTo>
                <a:lnTo>
                  <a:pt x="544" y="664"/>
                </a:lnTo>
                <a:lnTo>
                  <a:pt x="554" y="645"/>
                </a:lnTo>
                <a:lnTo>
                  <a:pt x="558" y="634"/>
                </a:lnTo>
                <a:lnTo>
                  <a:pt x="562" y="624"/>
                </a:lnTo>
                <a:lnTo>
                  <a:pt x="565" y="614"/>
                </a:lnTo>
                <a:lnTo>
                  <a:pt x="567" y="602"/>
                </a:lnTo>
                <a:lnTo>
                  <a:pt x="569" y="591"/>
                </a:lnTo>
                <a:lnTo>
                  <a:pt x="570" y="579"/>
                </a:lnTo>
                <a:lnTo>
                  <a:pt x="571" y="569"/>
                </a:lnTo>
                <a:lnTo>
                  <a:pt x="572" y="557"/>
                </a:lnTo>
                <a:lnTo>
                  <a:pt x="571" y="535"/>
                </a:lnTo>
                <a:lnTo>
                  <a:pt x="568" y="515"/>
                </a:lnTo>
                <a:lnTo>
                  <a:pt x="564" y="496"/>
                </a:lnTo>
                <a:lnTo>
                  <a:pt x="557" y="476"/>
                </a:lnTo>
                <a:lnTo>
                  <a:pt x="549" y="458"/>
                </a:lnTo>
                <a:lnTo>
                  <a:pt x="539" y="440"/>
                </a:lnTo>
                <a:lnTo>
                  <a:pt x="528" y="424"/>
                </a:lnTo>
                <a:lnTo>
                  <a:pt x="515" y="409"/>
                </a:lnTo>
                <a:lnTo>
                  <a:pt x="580" y="344"/>
                </a:lnTo>
                <a:lnTo>
                  <a:pt x="588" y="355"/>
                </a:lnTo>
                <a:lnTo>
                  <a:pt x="598" y="366"/>
                </a:lnTo>
                <a:lnTo>
                  <a:pt x="607" y="378"/>
                </a:lnTo>
                <a:lnTo>
                  <a:pt x="614" y="390"/>
                </a:lnTo>
                <a:lnTo>
                  <a:pt x="622" y="402"/>
                </a:lnTo>
                <a:lnTo>
                  <a:pt x="628" y="415"/>
                </a:lnTo>
                <a:lnTo>
                  <a:pt x="635" y="428"/>
                </a:lnTo>
                <a:lnTo>
                  <a:pt x="640" y="441"/>
                </a:lnTo>
                <a:lnTo>
                  <a:pt x="645" y="455"/>
                </a:lnTo>
                <a:lnTo>
                  <a:pt x="650" y="469"/>
                </a:lnTo>
                <a:lnTo>
                  <a:pt x="654" y="483"/>
                </a:lnTo>
                <a:lnTo>
                  <a:pt x="656" y="497"/>
                </a:lnTo>
                <a:lnTo>
                  <a:pt x="659" y="512"/>
                </a:lnTo>
                <a:lnTo>
                  <a:pt x="660" y="527"/>
                </a:lnTo>
                <a:lnTo>
                  <a:pt x="661" y="542"/>
                </a:lnTo>
                <a:lnTo>
                  <a:pt x="662" y="557"/>
                </a:lnTo>
                <a:close/>
                <a:moveTo>
                  <a:pt x="608" y="173"/>
                </a:moveTo>
                <a:lnTo>
                  <a:pt x="610" y="166"/>
                </a:lnTo>
                <a:lnTo>
                  <a:pt x="612" y="159"/>
                </a:lnTo>
                <a:lnTo>
                  <a:pt x="615" y="153"/>
                </a:lnTo>
                <a:lnTo>
                  <a:pt x="620" y="146"/>
                </a:lnTo>
                <a:lnTo>
                  <a:pt x="628" y="134"/>
                </a:lnTo>
                <a:lnTo>
                  <a:pt x="639" y="123"/>
                </a:lnTo>
                <a:lnTo>
                  <a:pt x="651" y="111"/>
                </a:lnTo>
                <a:lnTo>
                  <a:pt x="663" y="100"/>
                </a:lnTo>
                <a:lnTo>
                  <a:pt x="677" y="90"/>
                </a:lnTo>
                <a:lnTo>
                  <a:pt x="692" y="81"/>
                </a:lnTo>
                <a:lnTo>
                  <a:pt x="692" y="189"/>
                </a:lnTo>
                <a:lnTo>
                  <a:pt x="632" y="249"/>
                </a:lnTo>
                <a:lnTo>
                  <a:pt x="625" y="239"/>
                </a:lnTo>
                <a:lnTo>
                  <a:pt x="618" y="230"/>
                </a:lnTo>
                <a:lnTo>
                  <a:pt x="613" y="220"/>
                </a:lnTo>
                <a:lnTo>
                  <a:pt x="610" y="210"/>
                </a:lnTo>
                <a:lnTo>
                  <a:pt x="607" y="201"/>
                </a:lnTo>
                <a:lnTo>
                  <a:pt x="606" y="191"/>
                </a:lnTo>
                <a:lnTo>
                  <a:pt x="607" y="183"/>
                </a:lnTo>
                <a:lnTo>
                  <a:pt x="608" y="173"/>
                </a:lnTo>
                <a:close/>
                <a:moveTo>
                  <a:pt x="783" y="99"/>
                </a:moveTo>
                <a:lnTo>
                  <a:pt x="722" y="159"/>
                </a:lnTo>
                <a:lnTo>
                  <a:pt x="722" y="64"/>
                </a:lnTo>
                <a:lnTo>
                  <a:pt x="740" y="55"/>
                </a:lnTo>
                <a:lnTo>
                  <a:pt x="756" y="47"/>
                </a:lnTo>
                <a:lnTo>
                  <a:pt x="771" y="42"/>
                </a:lnTo>
                <a:lnTo>
                  <a:pt x="783" y="37"/>
                </a:lnTo>
                <a:lnTo>
                  <a:pt x="783" y="99"/>
                </a:lnTo>
                <a:close/>
                <a:moveTo>
                  <a:pt x="901" y="97"/>
                </a:moveTo>
                <a:lnTo>
                  <a:pt x="897" y="94"/>
                </a:lnTo>
                <a:lnTo>
                  <a:pt x="895" y="91"/>
                </a:lnTo>
                <a:lnTo>
                  <a:pt x="892" y="90"/>
                </a:lnTo>
                <a:lnTo>
                  <a:pt x="888" y="90"/>
                </a:lnTo>
                <a:lnTo>
                  <a:pt x="813" y="90"/>
                </a:lnTo>
                <a:lnTo>
                  <a:pt x="813" y="15"/>
                </a:lnTo>
                <a:lnTo>
                  <a:pt x="813" y="11"/>
                </a:lnTo>
                <a:lnTo>
                  <a:pt x="811" y="8"/>
                </a:lnTo>
                <a:lnTo>
                  <a:pt x="809" y="6"/>
                </a:lnTo>
                <a:lnTo>
                  <a:pt x="806" y="2"/>
                </a:lnTo>
                <a:lnTo>
                  <a:pt x="803" y="1"/>
                </a:lnTo>
                <a:lnTo>
                  <a:pt x="800" y="0"/>
                </a:lnTo>
                <a:lnTo>
                  <a:pt x="796" y="0"/>
                </a:lnTo>
                <a:lnTo>
                  <a:pt x="793" y="0"/>
                </a:lnTo>
                <a:lnTo>
                  <a:pt x="783" y="5"/>
                </a:lnTo>
                <a:lnTo>
                  <a:pt x="760" y="13"/>
                </a:lnTo>
                <a:lnTo>
                  <a:pt x="745" y="20"/>
                </a:lnTo>
                <a:lnTo>
                  <a:pt x="728" y="27"/>
                </a:lnTo>
                <a:lnTo>
                  <a:pt x="711" y="36"/>
                </a:lnTo>
                <a:lnTo>
                  <a:pt x="692" y="46"/>
                </a:lnTo>
                <a:lnTo>
                  <a:pt x="673" y="57"/>
                </a:lnTo>
                <a:lnTo>
                  <a:pt x="655" y="70"/>
                </a:lnTo>
                <a:lnTo>
                  <a:pt x="638" y="83"/>
                </a:lnTo>
                <a:lnTo>
                  <a:pt x="622" y="98"/>
                </a:lnTo>
                <a:lnTo>
                  <a:pt x="614" y="105"/>
                </a:lnTo>
                <a:lnTo>
                  <a:pt x="607" y="113"/>
                </a:lnTo>
                <a:lnTo>
                  <a:pt x="600" y="121"/>
                </a:lnTo>
                <a:lnTo>
                  <a:pt x="595" y="130"/>
                </a:lnTo>
                <a:lnTo>
                  <a:pt x="589" y="139"/>
                </a:lnTo>
                <a:lnTo>
                  <a:pt x="585" y="147"/>
                </a:lnTo>
                <a:lnTo>
                  <a:pt x="581" y="157"/>
                </a:lnTo>
                <a:lnTo>
                  <a:pt x="579" y="165"/>
                </a:lnTo>
                <a:lnTo>
                  <a:pt x="577" y="179"/>
                </a:lnTo>
                <a:lnTo>
                  <a:pt x="576" y="192"/>
                </a:lnTo>
                <a:lnTo>
                  <a:pt x="578" y="205"/>
                </a:lnTo>
                <a:lnTo>
                  <a:pt x="581" y="218"/>
                </a:lnTo>
                <a:lnTo>
                  <a:pt x="585" y="232"/>
                </a:lnTo>
                <a:lnTo>
                  <a:pt x="593" y="245"/>
                </a:lnTo>
                <a:lnTo>
                  <a:pt x="601" y="258"/>
                </a:lnTo>
                <a:lnTo>
                  <a:pt x="611" y="270"/>
                </a:lnTo>
                <a:lnTo>
                  <a:pt x="580" y="302"/>
                </a:lnTo>
                <a:lnTo>
                  <a:pt x="568" y="291"/>
                </a:lnTo>
                <a:lnTo>
                  <a:pt x="556" y="281"/>
                </a:lnTo>
                <a:lnTo>
                  <a:pt x="543" y="273"/>
                </a:lnTo>
                <a:lnTo>
                  <a:pt x="531" y="264"/>
                </a:lnTo>
                <a:lnTo>
                  <a:pt x="517" y="255"/>
                </a:lnTo>
                <a:lnTo>
                  <a:pt x="503" y="248"/>
                </a:lnTo>
                <a:lnTo>
                  <a:pt x="489" y="242"/>
                </a:lnTo>
                <a:lnTo>
                  <a:pt x="474" y="235"/>
                </a:lnTo>
                <a:lnTo>
                  <a:pt x="459" y="230"/>
                </a:lnTo>
                <a:lnTo>
                  <a:pt x="444" y="224"/>
                </a:lnTo>
                <a:lnTo>
                  <a:pt x="428" y="220"/>
                </a:lnTo>
                <a:lnTo>
                  <a:pt x="411" y="217"/>
                </a:lnTo>
                <a:lnTo>
                  <a:pt x="395" y="215"/>
                </a:lnTo>
                <a:lnTo>
                  <a:pt x="379" y="213"/>
                </a:lnTo>
                <a:lnTo>
                  <a:pt x="363" y="212"/>
                </a:lnTo>
                <a:lnTo>
                  <a:pt x="346" y="210"/>
                </a:lnTo>
                <a:lnTo>
                  <a:pt x="328" y="212"/>
                </a:lnTo>
                <a:lnTo>
                  <a:pt x="311" y="213"/>
                </a:lnTo>
                <a:lnTo>
                  <a:pt x="293" y="215"/>
                </a:lnTo>
                <a:lnTo>
                  <a:pt x="276" y="218"/>
                </a:lnTo>
                <a:lnTo>
                  <a:pt x="259" y="221"/>
                </a:lnTo>
                <a:lnTo>
                  <a:pt x="243" y="227"/>
                </a:lnTo>
                <a:lnTo>
                  <a:pt x="227" y="232"/>
                </a:lnTo>
                <a:lnTo>
                  <a:pt x="212" y="238"/>
                </a:lnTo>
                <a:lnTo>
                  <a:pt x="196" y="245"/>
                </a:lnTo>
                <a:lnTo>
                  <a:pt x="181" y="252"/>
                </a:lnTo>
                <a:lnTo>
                  <a:pt x="167" y="261"/>
                </a:lnTo>
                <a:lnTo>
                  <a:pt x="153" y="269"/>
                </a:lnTo>
                <a:lnTo>
                  <a:pt x="139" y="279"/>
                </a:lnTo>
                <a:lnTo>
                  <a:pt x="126" y="290"/>
                </a:lnTo>
                <a:lnTo>
                  <a:pt x="113" y="301"/>
                </a:lnTo>
                <a:lnTo>
                  <a:pt x="102" y="312"/>
                </a:lnTo>
                <a:lnTo>
                  <a:pt x="90" y="324"/>
                </a:lnTo>
                <a:lnTo>
                  <a:pt x="79" y="337"/>
                </a:lnTo>
                <a:lnTo>
                  <a:pt x="68" y="350"/>
                </a:lnTo>
                <a:lnTo>
                  <a:pt x="59" y="364"/>
                </a:lnTo>
                <a:lnTo>
                  <a:pt x="50" y="378"/>
                </a:lnTo>
                <a:lnTo>
                  <a:pt x="41" y="392"/>
                </a:lnTo>
                <a:lnTo>
                  <a:pt x="34" y="407"/>
                </a:lnTo>
                <a:lnTo>
                  <a:pt x="27" y="422"/>
                </a:lnTo>
                <a:lnTo>
                  <a:pt x="21" y="438"/>
                </a:lnTo>
                <a:lnTo>
                  <a:pt x="16" y="454"/>
                </a:lnTo>
                <a:lnTo>
                  <a:pt x="10" y="470"/>
                </a:lnTo>
                <a:lnTo>
                  <a:pt x="7" y="487"/>
                </a:lnTo>
                <a:lnTo>
                  <a:pt x="4" y="504"/>
                </a:lnTo>
                <a:lnTo>
                  <a:pt x="2" y="521"/>
                </a:lnTo>
                <a:lnTo>
                  <a:pt x="1" y="539"/>
                </a:lnTo>
                <a:lnTo>
                  <a:pt x="0" y="557"/>
                </a:lnTo>
                <a:lnTo>
                  <a:pt x="1" y="574"/>
                </a:lnTo>
                <a:lnTo>
                  <a:pt x="2" y="590"/>
                </a:lnTo>
                <a:lnTo>
                  <a:pt x="4" y="606"/>
                </a:lnTo>
                <a:lnTo>
                  <a:pt x="6" y="622"/>
                </a:lnTo>
                <a:lnTo>
                  <a:pt x="9" y="638"/>
                </a:lnTo>
                <a:lnTo>
                  <a:pt x="14" y="654"/>
                </a:lnTo>
                <a:lnTo>
                  <a:pt x="19" y="669"/>
                </a:lnTo>
                <a:lnTo>
                  <a:pt x="24" y="684"/>
                </a:lnTo>
                <a:lnTo>
                  <a:pt x="31" y="699"/>
                </a:lnTo>
                <a:lnTo>
                  <a:pt x="37" y="713"/>
                </a:lnTo>
                <a:lnTo>
                  <a:pt x="45" y="727"/>
                </a:lnTo>
                <a:lnTo>
                  <a:pt x="53" y="740"/>
                </a:lnTo>
                <a:lnTo>
                  <a:pt x="62" y="754"/>
                </a:lnTo>
                <a:lnTo>
                  <a:pt x="70" y="767"/>
                </a:lnTo>
                <a:lnTo>
                  <a:pt x="81" y="779"/>
                </a:lnTo>
                <a:lnTo>
                  <a:pt x="91" y="791"/>
                </a:lnTo>
                <a:lnTo>
                  <a:pt x="4" y="877"/>
                </a:lnTo>
                <a:lnTo>
                  <a:pt x="3" y="880"/>
                </a:lnTo>
                <a:lnTo>
                  <a:pt x="1" y="882"/>
                </a:lnTo>
                <a:lnTo>
                  <a:pt x="0" y="885"/>
                </a:lnTo>
                <a:lnTo>
                  <a:pt x="0" y="888"/>
                </a:lnTo>
                <a:lnTo>
                  <a:pt x="0" y="890"/>
                </a:lnTo>
                <a:lnTo>
                  <a:pt x="1" y="894"/>
                </a:lnTo>
                <a:lnTo>
                  <a:pt x="3" y="896"/>
                </a:lnTo>
                <a:lnTo>
                  <a:pt x="4" y="899"/>
                </a:lnTo>
                <a:lnTo>
                  <a:pt x="7" y="900"/>
                </a:lnTo>
                <a:lnTo>
                  <a:pt x="9" y="902"/>
                </a:lnTo>
                <a:lnTo>
                  <a:pt x="12" y="903"/>
                </a:lnTo>
                <a:lnTo>
                  <a:pt x="15" y="903"/>
                </a:lnTo>
                <a:lnTo>
                  <a:pt x="18" y="903"/>
                </a:lnTo>
                <a:lnTo>
                  <a:pt x="21" y="902"/>
                </a:lnTo>
                <a:lnTo>
                  <a:pt x="23" y="900"/>
                </a:lnTo>
                <a:lnTo>
                  <a:pt x="25" y="899"/>
                </a:lnTo>
                <a:lnTo>
                  <a:pt x="112" y="812"/>
                </a:lnTo>
                <a:lnTo>
                  <a:pt x="124" y="822"/>
                </a:lnTo>
                <a:lnTo>
                  <a:pt x="137" y="832"/>
                </a:lnTo>
                <a:lnTo>
                  <a:pt x="149" y="841"/>
                </a:lnTo>
                <a:lnTo>
                  <a:pt x="163" y="850"/>
                </a:lnTo>
                <a:lnTo>
                  <a:pt x="176" y="858"/>
                </a:lnTo>
                <a:lnTo>
                  <a:pt x="189" y="866"/>
                </a:lnTo>
                <a:lnTo>
                  <a:pt x="203" y="872"/>
                </a:lnTo>
                <a:lnTo>
                  <a:pt x="218" y="879"/>
                </a:lnTo>
                <a:lnTo>
                  <a:pt x="233" y="884"/>
                </a:lnTo>
                <a:lnTo>
                  <a:pt x="248" y="889"/>
                </a:lnTo>
                <a:lnTo>
                  <a:pt x="265" y="894"/>
                </a:lnTo>
                <a:lnTo>
                  <a:pt x="281" y="897"/>
                </a:lnTo>
                <a:lnTo>
                  <a:pt x="297" y="899"/>
                </a:lnTo>
                <a:lnTo>
                  <a:pt x="313" y="901"/>
                </a:lnTo>
                <a:lnTo>
                  <a:pt x="329" y="902"/>
                </a:lnTo>
                <a:lnTo>
                  <a:pt x="346" y="903"/>
                </a:lnTo>
                <a:lnTo>
                  <a:pt x="363" y="902"/>
                </a:lnTo>
                <a:lnTo>
                  <a:pt x="379" y="901"/>
                </a:lnTo>
                <a:lnTo>
                  <a:pt x="395" y="899"/>
                </a:lnTo>
                <a:lnTo>
                  <a:pt x="411" y="897"/>
                </a:lnTo>
                <a:lnTo>
                  <a:pt x="428" y="894"/>
                </a:lnTo>
                <a:lnTo>
                  <a:pt x="444" y="889"/>
                </a:lnTo>
                <a:lnTo>
                  <a:pt x="459" y="884"/>
                </a:lnTo>
                <a:lnTo>
                  <a:pt x="474" y="879"/>
                </a:lnTo>
                <a:lnTo>
                  <a:pt x="489" y="872"/>
                </a:lnTo>
                <a:lnTo>
                  <a:pt x="503" y="866"/>
                </a:lnTo>
                <a:lnTo>
                  <a:pt x="517" y="858"/>
                </a:lnTo>
                <a:lnTo>
                  <a:pt x="531" y="850"/>
                </a:lnTo>
                <a:lnTo>
                  <a:pt x="543" y="841"/>
                </a:lnTo>
                <a:lnTo>
                  <a:pt x="556" y="832"/>
                </a:lnTo>
                <a:lnTo>
                  <a:pt x="568" y="822"/>
                </a:lnTo>
                <a:lnTo>
                  <a:pt x="580" y="812"/>
                </a:lnTo>
                <a:lnTo>
                  <a:pt x="667" y="899"/>
                </a:lnTo>
                <a:lnTo>
                  <a:pt x="669" y="900"/>
                </a:lnTo>
                <a:lnTo>
                  <a:pt x="672" y="902"/>
                </a:lnTo>
                <a:lnTo>
                  <a:pt x="674" y="903"/>
                </a:lnTo>
                <a:lnTo>
                  <a:pt x="677" y="903"/>
                </a:lnTo>
                <a:lnTo>
                  <a:pt x="681" y="903"/>
                </a:lnTo>
                <a:lnTo>
                  <a:pt x="683" y="902"/>
                </a:lnTo>
                <a:lnTo>
                  <a:pt x="686" y="900"/>
                </a:lnTo>
                <a:lnTo>
                  <a:pt x="688" y="899"/>
                </a:lnTo>
                <a:lnTo>
                  <a:pt x="690" y="896"/>
                </a:lnTo>
                <a:lnTo>
                  <a:pt x="691" y="894"/>
                </a:lnTo>
                <a:lnTo>
                  <a:pt x="692" y="890"/>
                </a:lnTo>
                <a:lnTo>
                  <a:pt x="692" y="888"/>
                </a:lnTo>
                <a:lnTo>
                  <a:pt x="692" y="885"/>
                </a:lnTo>
                <a:lnTo>
                  <a:pt x="691" y="882"/>
                </a:lnTo>
                <a:lnTo>
                  <a:pt x="690" y="880"/>
                </a:lnTo>
                <a:lnTo>
                  <a:pt x="688" y="877"/>
                </a:lnTo>
                <a:lnTo>
                  <a:pt x="601" y="791"/>
                </a:lnTo>
                <a:lnTo>
                  <a:pt x="612" y="779"/>
                </a:lnTo>
                <a:lnTo>
                  <a:pt x="622" y="767"/>
                </a:lnTo>
                <a:lnTo>
                  <a:pt x="630" y="754"/>
                </a:lnTo>
                <a:lnTo>
                  <a:pt x="639" y="740"/>
                </a:lnTo>
                <a:lnTo>
                  <a:pt x="647" y="727"/>
                </a:lnTo>
                <a:lnTo>
                  <a:pt x="655" y="713"/>
                </a:lnTo>
                <a:lnTo>
                  <a:pt x="661" y="699"/>
                </a:lnTo>
                <a:lnTo>
                  <a:pt x="668" y="684"/>
                </a:lnTo>
                <a:lnTo>
                  <a:pt x="673" y="669"/>
                </a:lnTo>
                <a:lnTo>
                  <a:pt x="679" y="654"/>
                </a:lnTo>
                <a:lnTo>
                  <a:pt x="683" y="638"/>
                </a:lnTo>
                <a:lnTo>
                  <a:pt x="686" y="622"/>
                </a:lnTo>
                <a:lnTo>
                  <a:pt x="689" y="606"/>
                </a:lnTo>
                <a:lnTo>
                  <a:pt x="690" y="590"/>
                </a:lnTo>
                <a:lnTo>
                  <a:pt x="691" y="574"/>
                </a:lnTo>
                <a:lnTo>
                  <a:pt x="692" y="557"/>
                </a:lnTo>
                <a:lnTo>
                  <a:pt x="691" y="540"/>
                </a:lnTo>
                <a:lnTo>
                  <a:pt x="690" y="524"/>
                </a:lnTo>
                <a:lnTo>
                  <a:pt x="689" y="507"/>
                </a:lnTo>
                <a:lnTo>
                  <a:pt x="686" y="491"/>
                </a:lnTo>
                <a:lnTo>
                  <a:pt x="683" y="475"/>
                </a:lnTo>
                <a:lnTo>
                  <a:pt x="679" y="459"/>
                </a:lnTo>
                <a:lnTo>
                  <a:pt x="673" y="444"/>
                </a:lnTo>
                <a:lnTo>
                  <a:pt x="668" y="429"/>
                </a:lnTo>
                <a:lnTo>
                  <a:pt x="661" y="414"/>
                </a:lnTo>
                <a:lnTo>
                  <a:pt x="655" y="400"/>
                </a:lnTo>
                <a:lnTo>
                  <a:pt x="647" y="386"/>
                </a:lnTo>
                <a:lnTo>
                  <a:pt x="639" y="372"/>
                </a:lnTo>
                <a:lnTo>
                  <a:pt x="630" y="359"/>
                </a:lnTo>
                <a:lnTo>
                  <a:pt x="622" y="347"/>
                </a:lnTo>
                <a:lnTo>
                  <a:pt x="612" y="335"/>
                </a:lnTo>
                <a:lnTo>
                  <a:pt x="601" y="323"/>
                </a:lnTo>
                <a:lnTo>
                  <a:pt x="632" y="292"/>
                </a:lnTo>
                <a:lnTo>
                  <a:pt x="642" y="299"/>
                </a:lnTo>
                <a:lnTo>
                  <a:pt x="653" y="307"/>
                </a:lnTo>
                <a:lnTo>
                  <a:pt x="662" y="313"/>
                </a:lnTo>
                <a:lnTo>
                  <a:pt x="673" y="318"/>
                </a:lnTo>
                <a:lnTo>
                  <a:pt x="684" y="322"/>
                </a:lnTo>
                <a:lnTo>
                  <a:pt x="694" y="325"/>
                </a:lnTo>
                <a:lnTo>
                  <a:pt x="704" y="326"/>
                </a:lnTo>
                <a:lnTo>
                  <a:pt x="714" y="327"/>
                </a:lnTo>
                <a:lnTo>
                  <a:pt x="725" y="326"/>
                </a:lnTo>
                <a:lnTo>
                  <a:pt x="735" y="324"/>
                </a:lnTo>
                <a:lnTo>
                  <a:pt x="746" y="322"/>
                </a:lnTo>
                <a:lnTo>
                  <a:pt x="756" y="318"/>
                </a:lnTo>
                <a:lnTo>
                  <a:pt x="765" y="313"/>
                </a:lnTo>
                <a:lnTo>
                  <a:pt x="774" y="308"/>
                </a:lnTo>
                <a:lnTo>
                  <a:pt x="784" y="302"/>
                </a:lnTo>
                <a:lnTo>
                  <a:pt x="792" y="294"/>
                </a:lnTo>
                <a:lnTo>
                  <a:pt x="801" y="287"/>
                </a:lnTo>
                <a:lnTo>
                  <a:pt x="808" y="278"/>
                </a:lnTo>
                <a:lnTo>
                  <a:pt x="816" y="269"/>
                </a:lnTo>
                <a:lnTo>
                  <a:pt x="823" y="261"/>
                </a:lnTo>
                <a:lnTo>
                  <a:pt x="838" y="242"/>
                </a:lnTo>
                <a:lnTo>
                  <a:pt x="850" y="222"/>
                </a:lnTo>
                <a:lnTo>
                  <a:pt x="862" y="202"/>
                </a:lnTo>
                <a:lnTo>
                  <a:pt x="872" y="183"/>
                </a:lnTo>
                <a:lnTo>
                  <a:pt x="881" y="164"/>
                </a:lnTo>
                <a:lnTo>
                  <a:pt x="888" y="147"/>
                </a:lnTo>
                <a:lnTo>
                  <a:pt x="898" y="121"/>
                </a:lnTo>
                <a:lnTo>
                  <a:pt x="903" y="110"/>
                </a:lnTo>
                <a:lnTo>
                  <a:pt x="903" y="106"/>
                </a:lnTo>
                <a:lnTo>
                  <a:pt x="903" y="103"/>
                </a:lnTo>
                <a:lnTo>
                  <a:pt x="902" y="100"/>
                </a:lnTo>
                <a:lnTo>
                  <a:pt x="901" y="9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" name="Group 90">
            <a:extLst>
              <a:ext uri="{FF2B5EF4-FFF2-40B4-BE49-F238E27FC236}">
                <a16:creationId xmlns="" xmlns:a16="http://schemas.microsoft.com/office/drawing/2014/main" id="{40A9FA7F-8009-4F6D-AE11-C4B27AF91848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92" name="Picture 91">
              <a:extLst>
                <a:ext uri="{FF2B5EF4-FFF2-40B4-BE49-F238E27FC236}">
                  <a16:creationId xmlns=""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=""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=""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=""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=""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=""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98" name="Picture 2" descr="Hasil gambar untuk logo kemendagr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Rectangle 98">
            <a:extLst>
              <a:ext uri="{FF2B5EF4-FFF2-40B4-BE49-F238E27FC236}">
                <a16:creationId xmlns="" xmlns:a16="http://schemas.microsoft.com/office/drawing/2014/main" id="{3C8EB096-963A-40A3-BD51-492EF63B7D3A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3394058" y="3093487"/>
            <a:ext cx="22422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000" b="1" dirty="0"/>
              <a:t>PERAN</a:t>
            </a:r>
            <a:r>
              <a:rPr lang="en-US" sz="2000" b="1" dirty="0"/>
              <a:t> KEMENTERIAN DALAM NEGERI</a:t>
            </a:r>
            <a:r>
              <a:rPr lang="id-ID" sz="2000" b="1" dirty="0"/>
              <a:t> </a:t>
            </a:r>
            <a:endParaRPr lang="en-US" sz="2000" b="1" dirty="0"/>
          </a:p>
        </p:txBody>
      </p:sp>
      <p:sp>
        <p:nvSpPr>
          <p:cNvPr id="101" name="Rectangle 100"/>
          <p:cNvSpPr/>
          <p:nvPr/>
        </p:nvSpPr>
        <p:spPr>
          <a:xfrm>
            <a:off x="6233449" y="1167060"/>
            <a:ext cx="20631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dirty="0" err="1"/>
              <a:t>Sebagai</a:t>
            </a:r>
            <a:r>
              <a:rPr lang="en-US" sz="1600" dirty="0"/>
              <a:t> p</a:t>
            </a:r>
            <a:r>
              <a:rPr lang="en-AU" sz="1600" dirty="0" err="1"/>
              <a:t>oros</a:t>
            </a:r>
            <a:r>
              <a:rPr lang="en-AU" sz="1600" dirty="0"/>
              <a:t> </a:t>
            </a:r>
            <a:r>
              <a:rPr lang="en-AU" sz="1600" dirty="0" err="1"/>
              <a:t>jalannya</a:t>
            </a:r>
            <a:r>
              <a:rPr lang="id-ID" sz="1600" dirty="0"/>
              <a:t> pemerintahan</a:t>
            </a:r>
            <a:r>
              <a:rPr lang="en-AU" sz="1600" dirty="0"/>
              <a:t> </a:t>
            </a:r>
            <a:r>
              <a:rPr lang="en-AU" sz="1600" dirty="0" err="1"/>
              <a:t>nasional</a:t>
            </a:r>
            <a:r>
              <a:rPr lang="en-AU" sz="1600" dirty="0"/>
              <a:t> </a:t>
            </a:r>
            <a:r>
              <a:rPr lang="en-AU" sz="1600" dirty="0" err="1"/>
              <a:t>dan</a:t>
            </a:r>
            <a:r>
              <a:rPr lang="en-AU" sz="1600" dirty="0"/>
              <a:t> </a:t>
            </a:r>
            <a:r>
              <a:rPr lang="en-AU" sz="1600" dirty="0" err="1"/>
              <a:t>daerah</a:t>
            </a:r>
            <a:r>
              <a:rPr lang="en-AU" sz="1600" dirty="0"/>
              <a:t> </a:t>
            </a:r>
            <a:endParaRPr lang="en-US" sz="1600" dirty="0"/>
          </a:p>
        </p:txBody>
      </p:sp>
      <p:sp>
        <p:nvSpPr>
          <p:cNvPr id="102" name="Rectangle 101"/>
          <p:cNvSpPr/>
          <p:nvPr/>
        </p:nvSpPr>
        <p:spPr>
          <a:xfrm>
            <a:off x="7257335" y="2847795"/>
            <a:ext cx="16778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AU" sz="1600" dirty="0" err="1"/>
              <a:t>Mengupayakan</a:t>
            </a:r>
            <a:r>
              <a:rPr lang="en-AU" sz="1600" dirty="0"/>
              <a:t> </a:t>
            </a:r>
            <a:r>
              <a:rPr lang="en-AU" sz="1600" dirty="0" err="1"/>
              <a:t>peningkatan</a:t>
            </a:r>
            <a:r>
              <a:rPr lang="en-AU" sz="1600" dirty="0"/>
              <a:t> </a:t>
            </a:r>
            <a:r>
              <a:rPr lang="en-AU" sz="1600" dirty="0" err="1"/>
              <a:t>pelayanan</a:t>
            </a:r>
            <a:r>
              <a:rPr lang="en-AU" sz="1600" dirty="0"/>
              <a:t> </a:t>
            </a:r>
            <a:r>
              <a:rPr lang="en-AU" sz="1600" dirty="0" err="1"/>
              <a:t>publik</a:t>
            </a:r>
            <a:r>
              <a:rPr lang="en-AU" sz="1600" dirty="0"/>
              <a:t>/</a:t>
            </a:r>
            <a:r>
              <a:rPr lang="en-AU" sz="1600" dirty="0" err="1"/>
              <a:t>demokrasi</a:t>
            </a:r>
            <a:r>
              <a:rPr lang="en-AU" sz="1600" dirty="0"/>
              <a:t> </a:t>
            </a:r>
            <a:r>
              <a:rPr lang="en-AU" sz="1600" dirty="0" err="1"/>
              <a:t>dan</a:t>
            </a:r>
            <a:r>
              <a:rPr lang="en-AU" sz="1600" dirty="0"/>
              <a:t> </a:t>
            </a:r>
            <a:r>
              <a:rPr lang="en-AU" sz="1600" dirty="0" err="1"/>
              <a:t>tegaknya</a:t>
            </a:r>
            <a:r>
              <a:rPr lang="en-AU" sz="1600" dirty="0"/>
              <a:t> </a:t>
            </a:r>
            <a:r>
              <a:rPr lang="en-AU" sz="1600" dirty="0" err="1"/>
              <a:t>integrasi</a:t>
            </a:r>
            <a:r>
              <a:rPr lang="en-AU" sz="1600" dirty="0"/>
              <a:t> </a:t>
            </a:r>
            <a:r>
              <a:rPr lang="en-AU" sz="1600" dirty="0" err="1"/>
              <a:t>bangsa</a:t>
            </a:r>
            <a:endParaRPr lang="en-US" sz="1600" dirty="0"/>
          </a:p>
        </p:txBody>
      </p:sp>
      <p:sp>
        <p:nvSpPr>
          <p:cNvPr id="103" name="Rectangle 102"/>
          <p:cNvSpPr/>
          <p:nvPr/>
        </p:nvSpPr>
        <p:spPr>
          <a:xfrm>
            <a:off x="5880499" y="5209928"/>
            <a:ext cx="26429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600" dirty="0"/>
              <a:t>Mewujudkan tata kelola </a:t>
            </a:r>
            <a:r>
              <a:rPr lang="en-US" sz="1600" dirty="0"/>
              <a:t> </a:t>
            </a:r>
            <a:r>
              <a:rPr lang="en-US" sz="1600" dirty="0" err="1"/>
              <a:t>pemerintahan</a:t>
            </a:r>
            <a:r>
              <a:rPr lang="id-ID" sz="1600" dirty="0"/>
              <a:t> yang baik </a:t>
            </a:r>
            <a:r>
              <a:rPr lang="id-ID" sz="1600" i="1" dirty="0"/>
              <a:t>(</a:t>
            </a:r>
            <a:r>
              <a:rPr lang="en-US" sz="1600" i="1" dirty="0"/>
              <a:t>good governance</a:t>
            </a:r>
            <a:r>
              <a:rPr lang="id-ID" sz="1600" i="1" dirty="0"/>
              <a:t>) </a:t>
            </a:r>
            <a:r>
              <a:rPr lang="id-ID" sz="1600" dirty="0"/>
              <a:t>dan </a:t>
            </a:r>
            <a:r>
              <a:rPr lang="en-US" sz="1600" dirty="0" err="1"/>
              <a:t>tegaknya</a:t>
            </a:r>
            <a:r>
              <a:rPr lang="en-US" sz="1600" dirty="0"/>
              <a:t> </a:t>
            </a:r>
            <a:r>
              <a:rPr lang="id-ID" sz="1600" dirty="0"/>
              <a:t>demokrasi pancasila</a:t>
            </a:r>
            <a:endParaRPr lang="en-US" sz="1600" dirty="0"/>
          </a:p>
        </p:txBody>
      </p:sp>
      <p:sp>
        <p:nvSpPr>
          <p:cNvPr id="104" name="Rectangle 103"/>
          <p:cNvSpPr/>
          <p:nvPr/>
        </p:nvSpPr>
        <p:spPr>
          <a:xfrm>
            <a:off x="471039" y="5448628"/>
            <a:ext cx="25358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dirty="0"/>
              <a:t>Berperan aktif untuk</a:t>
            </a:r>
            <a:r>
              <a:rPr lang="en-US" sz="1600" dirty="0"/>
              <a:t> </a:t>
            </a:r>
            <a:r>
              <a:rPr lang="id-ID" sz="1600" dirty="0"/>
              <a:t>mewujudkan </a:t>
            </a:r>
            <a:r>
              <a:rPr lang="en-US" sz="1600" dirty="0"/>
              <a:t> </a:t>
            </a:r>
            <a:r>
              <a:rPr lang="en-US" sz="1600" dirty="0" err="1"/>
              <a:t>pemerintahan</a:t>
            </a:r>
            <a:r>
              <a:rPr lang="en-US" sz="1600" dirty="0"/>
              <a:t>  yang </a:t>
            </a:r>
            <a:r>
              <a:rPr lang="id-ID" sz="1600" dirty="0"/>
              <a:t>selalu hadir  ditengah-tengah masyarakat </a:t>
            </a:r>
            <a:endParaRPr lang="en-US" sz="1600" dirty="0"/>
          </a:p>
        </p:txBody>
      </p:sp>
      <p:sp>
        <p:nvSpPr>
          <p:cNvPr id="105" name="Rectangle 104"/>
          <p:cNvSpPr/>
          <p:nvPr/>
        </p:nvSpPr>
        <p:spPr>
          <a:xfrm>
            <a:off x="71071" y="2792576"/>
            <a:ext cx="21781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dirty="0"/>
              <a:t>Untuk mewujudkan cita-cita besar kenegaraan itu di perlukan pondasi berupa </a:t>
            </a:r>
            <a:r>
              <a:rPr lang="en-US" sz="1600" dirty="0"/>
              <a:t> </a:t>
            </a:r>
            <a:r>
              <a:rPr lang="en-US" sz="1600" dirty="0" err="1"/>
              <a:t>perubahan</a:t>
            </a:r>
            <a:r>
              <a:rPr lang="en-US" sz="1600" dirty="0"/>
              <a:t> </a:t>
            </a:r>
            <a:r>
              <a:rPr lang="en-US" sz="1600" dirty="0" err="1"/>
              <a:t>sikap</a:t>
            </a:r>
            <a:r>
              <a:rPr lang="en-US" sz="1600" dirty="0"/>
              <a:t> mental, </a:t>
            </a:r>
            <a:r>
              <a:rPr lang="en-US" sz="1600" dirty="0" err="1"/>
              <a:t>cara</a:t>
            </a:r>
            <a:r>
              <a:rPr lang="en-US" sz="1600" dirty="0"/>
              <a:t> </a:t>
            </a:r>
            <a:r>
              <a:rPr lang="en-US" sz="1600" dirty="0" err="1"/>
              <a:t>berfikir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bertindak</a:t>
            </a:r>
            <a:endParaRPr lang="en-US" sz="1600" dirty="0"/>
          </a:p>
        </p:txBody>
      </p:sp>
      <p:sp>
        <p:nvSpPr>
          <p:cNvPr id="106" name="Rectangle 105"/>
          <p:cNvSpPr/>
          <p:nvPr/>
        </p:nvSpPr>
        <p:spPr>
          <a:xfrm>
            <a:off x="313884" y="860980"/>
            <a:ext cx="27394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/>
              <a:t>Bagi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pemangku</a:t>
            </a:r>
            <a:r>
              <a:rPr lang="en-US" sz="1600" dirty="0"/>
              <a:t> </a:t>
            </a:r>
            <a:r>
              <a:rPr lang="en-US" sz="1600" dirty="0" err="1"/>
              <a:t>kepentingan</a:t>
            </a:r>
            <a:r>
              <a:rPr lang="en-US" sz="1600" dirty="0"/>
              <a:t> </a:t>
            </a:r>
            <a:r>
              <a:rPr lang="en-US" sz="1600" dirty="0" err="1"/>
              <a:t>baik</a:t>
            </a:r>
            <a:r>
              <a:rPr lang="en-US" sz="1600" dirty="0"/>
              <a:t> di </a:t>
            </a:r>
            <a:r>
              <a:rPr lang="en-US" sz="1600" dirty="0" err="1"/>
              <a:t>pusat</a:t>
            </a:r>
            <a:r>
              <a:rPr lang="en-US" sz="1600" dirty="0"/>
              <a:t> </a:t>
            </a:r>
            <a:r>
              <a:rPr lang="en-US" sz="1600" dirty="0" err="1"/>
              <a:t>maupun</a:t>
            </a:r>
            <a:r>
              <a:rPr lang="en-US" sz="1600" dirty="0"/>
              <a:t> di </a:t>
            </a:r>
            <a:r>
              <a:rPr lang="en-US" sz="1600" dirty="0" err="1"/>
              <a:t>daerah</a:t>
            </a:r>
            <a:r>
              <a:rPr lang="en-US" sz="1600" dirty="0"/>
              <a:t> yang </a:t>
            </a:r>
            <a:r>
              <a:rPr lang="en-US" sz="1600" dirty="0" err="1"/>
              <a:t>didasarkan</a:t>
            </a:r>
            <a:r>
              <a:rPr lang="en-US" sz="1600" dirty="0"/>
              <a:t> </a:t>
            </a:r>
            <a:r>
              <a:rPr lang="en-US" sz="1600" dirty="0" err="1"/>
              <a:t>atas</a:t>
            </a:r>
            <a:r>
              <a:rPr lang="en-US" sz="1600" dirty="0"/>
              <a:t> </a:t>
            </a:r>
            <a:r>
              <a:rPr lang="en-US" sz="1600" dirty="0" err="1"/>
              <a:t>semangat</a:t>
            </a:r>
            <a:r>
              <a:rPr lang="en-US" sz="1600" dirty="0"/>
              <a:t> </a:t>
            </a:r>
            <a:r>
              <a:rPr lang="en-US" sz="1600" dirty="0" err="1"/>
              <a:t>melayani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0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40A9FA7F-8009-4F6D-AE11-C4B27AF91848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=""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=""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=""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12" name="Picture 2" descr="Hasil gambar untuk logo kemendagr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C8EB096-963A-40A3-BD51-492EF63B7D3A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00166" y="1714488"/>
            <a:ext cx="28575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TEMA</a:t>
            </a:r>
            <a:r>
              <a:rPr lang="id-ID" sz="3600" b="1" dirty="0" smtClean="0"/>
              <a:t> RAKOR</a:t>
            </a:r>
            <a:endParaRPr lang="en-US" sz="3600" dirty="0"/>
          </a:p>
        </p:txBody>
      </p:sp>
      <p:sp>
        <p:nvSpPr>
          <p:cNvPr id="17" name="Rectangle 16"/>
          <p:cNvSpPr/>
          <p:nvPr/>
        </p:nvSpPr>
        <p:spPr>
          <a:xfrm>
            <a:off x="1314450" y="2906626"/>
            <a:ext cx="33820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400" b="1" dirty="0" smtClean="0"/>
              <a:t>Sinkronisasi Pelaksanaan Program Pengembangan Sumber Daya Manusia Aparatur Kemendagri dan Pemerintah Daerah  Tahun 2019</a:t>
            </a:r>
            <a:endParaRPr lang="en-US" sz="2400" dirty="0"/>
          </a:p>
        </p:txBody>
      </p:sp>
      <p:sp>
        <p:nvSpPr>
          <p:cNvPr id="18" name="Rectangle 17"/>
          <p:cNvSpPr/>
          <p:nvPr/>
        </p:nvSpPr>
        <p:spPr>
          <a:xfrm>
            <a:off x="3966602" y="5037803"/>
            <a:ext cx="748923" cy="13150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800" b="1" dirty="0">
                <a:latin typeface="Arial" pitchFamily="34" charset="0"/>
                <a:cs typeface="Arial" pitchFamily="34" charset="0"/>
              </a:rPr>
              <a:t>”</a:t>
            </a:r>
            <a:endParaRPr lang="en-US" sz="8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 rot="10800000">
            <a:off x="1143000" y="1652260"/>
            <a:ext cx="7489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800" b="1" dirty="0">
                <a:latin typeface="Arial" pitchFamily="34" charset="0"/>
                <a:cs typeface="Arial" pitchFamily="34" charset="0"/>
              </a:rPr>
              <a:t>”</a:t>
            </a:r>
            <a:endParaRPr lang="en-US" sz="8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2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0">
            <a:extLst>
              <a:ext uri="{FF2B5EF4-FFF2-40B4-BE49-F238E27FC236}">
                <a16:creationId xmlns="" xmlns:a16="http://schemas.microsoft.com/office/drawing/2014/main" id="{40A9FA7F-8009-4F6D-AE11-C4B27AF91848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22" name="Picture 21">
              <a:extLst>
                <a:ext uri="{FF2B5EF4-FFF2-40B4-BE49-F238E27FC236}">
                  <a16:creationId xmlns=""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=""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=""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=""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=""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28" name="Picture 2" descr="Hasil gambar untuk logo kemendagr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3C8EB096-963A-40A3-BD51-492EF63B7D3A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43" name="Picture 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98" y="214290"/>
            <a:ext cx="3635577" cy="218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/>
          <p:cNvSpPr/>
          <p:nvPr/>
        </p:nvSpPr>
        <p:spPr>
          <a:xfrm>
            <a:off x="2357422" y="928670"/>
            <a:ext cx="67865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AGENDA </a:t>
            </a:r>
            <a:r>
              <a:rPr lang="en-US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 SUMBER DAYA APARATUR PEMERINTAHAN DALAM NEGERI</a:t>
            </a:r>
            <a:endParaRPr lang="id-ID" sz="2200" b="1" dirty="0"/>
          </a:p>
        </p:txBody>
      </p:sp>
      <p:sp>
        <p:nvSpPr>
          <p:cNvPr id="32" name="Rectangle 31"/>
          <p:cNvSpPr/>
          <p:nvPr/>
        </p:nvSpPr>
        <p:spPr>
          <a:xfrm>
            <a:off x="1500166" y="2357430"/>
            <a:ext cx="7416802" cy="362015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Pemerintah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telah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merubah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model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Pendidikan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Pelatihan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menuju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kompetensi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diharapkan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pola-pola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sumber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daya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dapat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diubah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mengikuti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kebutuhan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pelayanan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publik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yang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nyata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memperhatikan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kebutuhan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dinamika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pembangunan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politik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mempersiapkan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peka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mampu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memberi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solusi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atas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kebutuhan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masyarakat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3" name="Picture 2" descr="Image result for 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3429000"/>
            <a:ext cx="976744" cy="125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86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>
            <a:extLst>
              <a:ext uri="{FF2B5EF4-FFF2-40B4-BE49-F238E27FC236}">
                <a16:creationId xmlns="" xmlns:a16="http://schemas.microsoft.com/office/drawing/2014/main" id="{40A9FA7F-8009-4F6D-AE11-C4B27AF91848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22" name="Picture 21">
              <a:extLst>
                <a:ext uri="{FF2B5EF4-FFF2-40B4-BE49-F238E27FC236}">
                  <a16:creationId xmlns=""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=""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=""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=""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=""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28" name="Picture 2" descr="Hasil gambar untuk logo kemendagr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3C8EB096-963A-40A3-BD51-492EF63B7D3A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85852" y="785794"/>
            <a:ext cx="7530300" cy="3034485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Sumber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Daya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ditekankan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pada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eriod"/>
            </a:pP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Standarisasi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Kompetensi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terkait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dengan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kapasitas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manajerial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kemampuan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teknis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pemahaman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terhadap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sosio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cultural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pemahaman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terhadap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pemerintahan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dalam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negeri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eriod"/>
            </a:pP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Pelaksanaan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Sertifikasi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memastikan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bahwa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setiap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pejabat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memiliki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kompetensi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atas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standar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jabatan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telah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ditetapkan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eriod"/>
            </a:pP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kompetensi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memenuhi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“gap”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antara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kebutuhan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jabatan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dengan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standar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dimilikim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dengan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melakukan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Diklat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Pendidikan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formal,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magang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kursus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bahkan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pembelajaran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sendiri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285851" y="4005064"/>
            <a:ext cx="7530301" cy="2627899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US" sz="500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memenuhi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hal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tersebut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di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atas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diminta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agar </a:t>
            </a:r>
            <a:r>
              <a:rPr lang="en-US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segera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7000"/>
              </a:lnSpc>
              <a:buFont typeface="+mj-lt"/>
              <a:buAutoNum type="alphaLcPeriod"/>
            </a:pPr>
            <a:r>
              <a:rPr lang="id-ID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Melakukan Koordinasi dengan Kemendagri terkait Pelaksanaan Kegiatan Prioritas Nasional (</a:t>
            </a:r>
            <a:r>
              <a:rPr lang="en-GB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Diklat</a:t>
            </a:r>
            <a:r>
              <a:rPr lang="en-GB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Teknis</a:t>
            </a:r>
            <a:r>
              <a:rPr lang="en-GB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Penyusunan</a:t>
            </a:r>
            <a:r>
              <a:rPr lang="en-GB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Dokumen</a:t>
            </a:r>
            <a:r>
              <a:rPr lang="en-GB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Perencanaan</a:t>
            </a:r>
            <a:r>
              <a:rPr lang="id-ID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dan Orientasi DPRD hasil Pemilu Tahun 2019); dan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eriod"/>
            </a:pPr>
            <a:r>
              <a:rPr lang="id-ID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Melakukan Sinkronisasi Kegiatan antara Kemendagri dengan Provinsi, Kab/Kota terkait Pelaksanaan Program Pengembangan Sumber Daya Aparatur Tahun 2019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en-US" sz="5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7" name="Picture 2" descr="Image result for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174"/>
            <a:ext cx="1078139" cy="14606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Image result for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7" y="4491093"/>
            <a:ext cx="1078139" cy="14382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86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32197" y="1237997"/>
            <a:ext cx="7416802" cy="308924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Seluruh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genda </a:t>
            </a:r>
            <a:r>
              <a:rPr lang="id-ID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BPSDM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Kemendagri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harus</a:t>
            </a:r>
            <a:r>
              <a:rPr lang="id-ID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segera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diselaraskan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dengan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BPSDM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Provinsi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Kabupaten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/Kota,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agar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efektifitas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efisiensi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penyelenggaraan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pengembangan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SDM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Aparatur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profesional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dapat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terwujud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guna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meningkatkan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pelayanan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publik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lang="en-US" sz="2600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berkualitas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5" name="Group 20">
            <a:extLst>
              <a:ext uri="{FF2B5EF4-FFF2-40B4-BE49-F238E27FC236}">
                <a16:creationId xmlns="" xmlns:a16="http://schemas.microsoft.com/office/drawing/2014/main" id="{40A9FA7F-8009-4F6D-AE11-C4B27AF91848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=""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=""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=""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12" name="Picture 2" descr="Hasil gambar untuk logo kemendagr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C8EB096-963A-40A3-BD51-492EF63B7D3A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indonesian culture and traditions wallpaper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38000"/>
                    </a14:imgEffect>
                    <a14:imgEffect>
                      <a14:brightnessContrast bright="-67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65" y="5773536"/>
            <a:ext cx="576470" cy="753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821492" y="5689032"/>
            <a:ext cx="2395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KEMENTERIAN DALAM NEGERI</a:t>
            </a:r>
          </a:p>
          <a:p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JL. Medan Merdeka Utara No. 7</a:t>
            </a:r>
          </a:p>
          <a:p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Jakarta </a:t>
            </a:r>
            <a:r>
              <a:rPr lang="en-U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Pusat</a:t>
            </a: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101101</a:t>
            </a:r>
          </a:p>
          <a:p>
            <a:r>
              <a:rPr lang="en-U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Telp</a:t>
            </a: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/Fax: (021) 3459339</a:t>
            </a:r>
          </a:p>
        </p:txBody>
      </p:sp>
      <p:sp>
        <p:nvSpPr>
          <p:cNvPr id="12" name="Shape 58"/>
          <p:cNvSpPr txBox="1"/>
          <p:nvPr/>
        </p:nvSpPr>
        <p:spPr>
          <a:xfrm>
            <a:off x="2009218" y="2429343"/>
            <a:ext cx="5125565" cy="16986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lIns="68569" tIns="68569" rIns="68569" bIns="68569" anchor="t" anchorCtr="0">
            <a:noAutofit/>
          </a:bodyPr>
          <a:lstStyle/>
          <a:p>
            <a:pPr algn="ctr">
              <a:spcBef>
                <a:spcPts val="450"/>
              </a:spcBef>
            </a:pPr>
            <a:endParaRPr lang="en-US" sz="2100" dirty="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algn="ctr">
              <a:spcBef>
                <a:spcPts val="450"/>
              </a:spcBef>
            </a:pPr>
            <a:r>
              <a:rPr lang="en-US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rPr>
              <a:t>TERIMA KASIH</a:t>
            </a:r>
            <a:endParaRPr lang="en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36314" y="5656862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7996808" y="5321895"/>
            <a:ext cx="1023041" cy="145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3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ty-buildings-silhouettes-and-colors-PowerPoint-Templates-Standar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plate PPT">
  <a:themeElements>
    <a:clrScheme name="Custom 66">
      <a:dk1>
        <a:sysClr val="windowText" lastClr="000000"/>
      </a:dk1>
      <a:lt1>
        <a:sysClr val="window" lastClr="FFFFFF"/>
      </a:lt1>
      <a:dk2>
        <a:srgbClr val="3299BA"/>
      </a:dk2>
      <a:lt2>
        <a:srgbClr val="FE9900"/>
      </a:lt2>
      <a:accent1>
        <a:srgbClr val="BBBBBB"/>
      </a:accent1>
      <a:accent2>
        <a:srgbClr val="434142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City-buildings-silhouettes-and-colors-PowerPoint-Templates-Standard</Template>
  <TotalTime>4471</TotalTime>
  <Words>438</Words>
  <Application>Microsoft Office PowerPoint</Application>
  <PresentationFormat>On-screen Show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City-buildings-silhouettes-and-colors-PowerPoint-Templates-Standard</vt:lpstr>
      <vt:lpstr>Custom Design</vt:lpstr>
      <vt:lpstr>template PPT</vt:lpstr>
      <vt:lpstr>PowerPoint Presentation</vt:lpstr>
      <vt:lpstr>PowerPoint Presentation</vt:lpstr>
      <vt:lpstr>Arahan Bapak Presiden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aswin.mb</dc:creator>
  <cp:lastModifiedBy>Dian Hasanah</cp:lastModifiedBy>
  <cp:revision>399</cp:revision>
  <cp:lastPrinted>2018-11-25T10:35:17Z</cp:lastPrinted>
  <dcterms:created xsi:type="dcterms:W3CDTF">2017-11-27T07:29:01Z</dcterms:created>
  <dcterms:modified xsi:type="dcterms:W3CDTF">2019-02-23T09:56:39Z</dcterms:modified>
</cp:coreProperties>
</file>