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"/>
  </p:notesMasterIdLst>
  <p:sldIdLst>
    <p:sldId id="256" r:id="rId2"/>
  </p:sldIdLst>
  <p:sldSz cx="7772400" cy="10058400"/>
  <p:notesSz cx="6858000" cy="9945688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Nourd Bold Bold" panose="020B0604020202020204" charset="0"/>
      <p:regular r:id="rId8"/>
    </p:embeddedFont>
    <p:embeddedFont>
      <p:font typeface="Batik" panose="020B0604020202020204" charset="0"/>
      <p:regular r:id="rId9"/>
    </p:embeddedFont>
    <p:embeddedFont>
      <p:font typeface="Brown Sugar" panose="020B0604020202020204" charset="0"/>
      <p:regular r:id="rId1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FA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6" d="100"/>
          <a:sy n="46" d="100"/>
        </p:scale>
        <p:origin x="2274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presProps" Target="presProps.xml"/><Relationship Id="rId5" Type="http://schemas.openxmlformats.org/officeDocument/2006/relationships/font" Target="fonts/font2.fntdata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4C25AC-D45D-4207-8E9B-860F8C9C525C}" type="datetimeFigureOut">
              <a:rPr lang="en-US" smtClean="0"/>
              <a:t>6/24/2024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32013" y="1243013"/>
            <a:ext cx="2593975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86313"/>
            <a:ext cx="5486400" cy="391636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7213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7213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379B00-33F6-4CB7-996C-FE32E5D99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84573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379B00-33F6-4CB7-996C-FE32E5D9908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2715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8" Type="http://schemas.openxmlformats.org/officeDocument/2006/relationships/image" Target="../media/image17.svg"/><Relationship Id="rId26" Type="http://schemas.openxmlformats.org/officeDocument/2006/relationships/image" Target="../media/image9.png"/><Relationship Id="rId3" Type="http://schemas.openxmlformats.org/officeDocument/2006/relationships/image" Target="../media/image1.png"/><Relationship Id="rId21" Type="http://schemas.openxmlformats.org/officeDocument/2006/relationships/image" Target="../media/image4.png"/><Relationship Id="rId25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20" Type="http://schemas.openxmlformats.org/officeDocument/2006/relationships/image" Target="../media/image19.svg"/><Relationship Id="rId16" Type="http://schemas.openxmlformats.org/officeDocument/2006/relationships/image" Target="../media/image15.svg"/><Relationship Id="rId1" Type="http://schemas.openxmlformats.org/officeDocument/2006/relationships/slideLayout" Target="../slideLayouts/slideLayout7.xml"/><Relationship Id="rId24" Type="http://schemas.openxmlformats.org/officeDocument/2006/relationships/image" Target="../media/image7.png"/><Relationship Id="rId15" Type="http://schemas.openxmlformats.org/officeDocument/2006/relationships/image" Target="../media/image2.png"/><Relationship Id="rId23" Type="http://schemas.openxmlformats.org/officeDocument/2006/relationships/image" Target="../media/image6.png"/><Relationship Id="rId19" Type="http://schemas.openxmlformats.org/officeDocument/2006/relationships/image" Target="../media/image3.png"/><Relationship Id="rId14" Type="http://schemas.openxmlformats.org/officeDocument/2006/relationships/image" Target="../media/image13.svg"/><Relationship Id="rId22" Type="http://schemas.openxmlformats.org/officeDocument/2006/relationships/image" Target="../media/image5.png"/><Relationship Id="rId27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4"/>
              </a:ext>
            </a:extLst>
          </a:blip>
          <a:srcRect/>
          <a:stretch>
            <a:fillRect/>
          </a:stretch>
        </p:blipFill>
        <p:spPr>
          <a:xfrm>
            <a:off x="-2849041" y="-183888"/>
            <a:ext cx="1706041" cy="1600479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8"/>
              </a:ext>
            </a:extLst>
          </a:blip>
          <a:srcRect t="68896" r="68745"/>
          <a:stretch>
            <a:fillRect/>
          </a:stretch>
        </p:blipFill>
        <p:spPr>
          <a:xfrm>
            <a:off x="6926328" y="116153"/>
            <a:ext cx="541271" cy="595047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0"/>
              </a:ext>
            </a:extLst>
          </a:blip>
          <a:srcRect/>
          <a:stretch>
            <a:fillRect/>
          </a:stretch>
        </p:blipFill>
        <p:spPr>
          <a:xfrm flipH="1">
            <a:off x="6926329" y="4719741"/>
            <a:ext cx="805218" cy="877287"/>
          </a:xfrm>
          <a:prstGeom prst="rect">
            <a:avLst/>
          </a:prstGeom>
        </p:spPr>
      </p:pic>
      <p:sp>
        <p:nvSpPr>
          <p:cNvPr id="82" name="TextBox 82"/>
          <p:cNvSpPr txBox="1"/>
          <p:nvPr/>
        </p:nvSpPr>
        <p:spPr>
          <a:xfrm>
            <a:off x="5024127" y="8170285"/>
            <a:ext cx="179211" cy="1456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85"/>
              </a:lnSpc>
            </a:pPr>
            <a:endParaRPr lang="en-US" sz="846" dirty="0">
              <a:solidFill>
                <a:srgbClr val="000000"/>
              </a:solidFill>
              <a:latin typeface="Brown Sugar"/>
            </a:endParaRPr>
          </a:p>
        </p:txBody>
      </p:sp>
      <p:pic>
        <p:nvPicPr>
          <p:cNvPr id="100" name="Picture 99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609600" y="426261"/>
            <a:ext cx="1165412" cy="1213161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3214940" y="116153"/>
            <a:ext cx="823660" cy="945279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5486400" y="-19529"/>
            <a:ext cx="2286000" cy="1013189"/>
          </a:xfrm>
          <a:prstGeom prst="rect">
            <a:avLst/>
          </a:prstGeom>
        </p:spPr>
      </p:pic>
      <p:pic>
        <p:nvPicPr>
          <p:cNvPr id="114" name="Picture 13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6"/>
              </a:ext>
            </a:extLst>
          </a:blip>
          <a:srcRect/>
          <a:stretch>
            <a:fillRect/>
          </a:stretch>
        </p:blipFill>
        <p:spPr>
          <a:xfrm>
            <a:off x="-1" y="7394993"/>
            <a:ext cx="7592217" cy="2121275"/>
          </a:xfrm>
          <a:prstGeom prst="rect">
            <a:avLst/>
          </a:prstGeom>
        </p:spPr>
      </p:pic>
      <p:sp>
        <p:nvSpPr>
          <p:cNvPr id="116" name="Rectangle 115"/>
          <p:cNvSpPr/>
          <p:nvPr/>
        </p:nvSpPr>
        <p:spPr>
          <a:xfrm>
            <a:off x="152400" y="4878953"/>
            <a:ext cx="70104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3978"/>
              </a:lnSpc>
            </a:pPr>
            <a:endParaRPr lang="en-US" sz="3200" dirty="0" smtClean="0">
              <a:latin typeface="Nourd Bold Bold"/>
            </a:endParaRPr>
          </a:p>
          <a:p>
            <a:pPr lvl="0" algn="ctr">
              <a:lnSpc>
                <a:spcPts val="3978"/>
              </a:lnSpc>
            </a:pPr>
            <a:endParaRPr lang="en-US" sz="3200" dirty="0">
              <a:latin typeface="Nourd Bold Bold"/>
            </a:endParaRPr>
          </a:p>
          <a:p>
            <a:pPr lvl="0" algn="ctr">
              <a:lnSpc>
                <a:spcPts val="3978"/>
              </a:lnSpc>
            </a:pPr>
            <a:endParaRPr lang="en-US" sz="3200" dirty="0" smtClean="0">
              <a:latin typeface="Nourd Bold Bold"/>
            </a:endParaRPr>
          </a:p>
        </p:txBody>
      </p:sp>
      <p:sp>
        <p:nvSpPr>
          <p:cNvPr id="120" name="Rectangle 119"/>
          <p:cNvSpPr/>
          <p:nvPr/>
        </p:nvSpPr>
        <p:spPr>
          <a:xfrm>
            <a:off x="990600" y="1639422"/>
            <a:ext cx="6625682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3978"/>
              </a:lnSpc>
            </a:pPr>
            <a:r>
              <a:rPr lang="en-US" sz="2000" dirty="0">
                <a:latin typeface="Nourd Bold Bold"/>
              </a:rPr>
              <a:t>KERANGKA ACUAN KERJA (KAK</a:t>
            </a:r>
            <a:r>
              <a:rPr lang="en-US" sz="2000" dirty="0" smtClean="0">
                <a:latin typeface="Nourd Bold Bold"/>
              </a:rPr>
              <a:t>)</a:t>
            </a:r>
          </a:p>
          <a:p>
            <a:pPr algn="ctr">
              <a:lnSpc>
                <a:spcPts val="3978"/>
              </a:lnSpc>
            </a:pPr>
            <a:r>
              <a:rPr lang="en-US" sz="2000" dirty="0">
                <a:solidFill>
                  <a:schemeClr val="accent6"/>
                </a:solidFill>
                <a:latin typeface="Nourd Bold Bold"/>
              </a:rPr>
              <a:t>TERMS OF REFERENCE (TOR</a:t>
            </a:r>
            <a:r>
              <a:rPr lang="en-US" sz="2000" dirty="0" smtClean="0">
                <a:solidFill>
                  <a:schemeClr val="accent6"/>
                </a:solidFill>
                <a:latin typeface="Nourd Bold Bold"/>
              </a:rPr>
              <a:t>)</a:t>
            </a:r>
            <a:r>
              <a:rPr lang="en-US" sz="2000" dirty="0" smtClean="0">
                <a:latin typeface="Batik" panose="02000500000000000000" pitchFamily="2" charset="0"/>
              </a:rPr>
              <a:t>((</a:t>
            </a:r>
            <a:endParaRPr lang="en-US" sz="2000" dirty="0">
              <a:latin typeface="Nourd Bold Bold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1219200" y="7677798"/>
            <a:ext cx="6248399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DINAS SOSIAL PEMBERDAYAAN PEREMPUAN DAN PERLINDUNGAN ANAK   KABUPATEN TEBO  TAHUN 2024</a:t>
            </a:r>
          </a:p>
          <a:p>
            <a:pPr algn="ctr"/>
            <a:r>
              <a:rPr lang="id-ID" sz="1000" i="1" dirty="0" smtClean="0"/>
              <a:t>Komplek </a:t>
            </a:r>
            <a:r>
              <a:rPr lang="id-ID" sz="1000" i="1" dirty="0"/>
              <a:t>Perkantoran Seentak Galah Serengkuh Dayung</a:t>
            </a:r>
            <a:endParaRPr lang="en-US" sz="1000" dirty="0"/>
          </a:p>
          <a:p>
            <a:pPr algn="ctr"/>
            <a:r>
              <a:rPr lang="id-ID" sz="1000" dirty="0"/>
              <a:t>Jl. Lintas Tebo – Bungo Km.12 Telp. 0744-21770 </a:t>
            </a:r>
            <a:endParaRPr lang="en-US" sz="1000" dirty="0"/>
          </a:p>
          <a:p>
            <a:pPr algn="ctr"/>
            <a:r>
              <a:rPr lang="id-ID" sz="1000" dirty="0"/>
              <a:t>Email: </a:t>
            </a:r>
            <a:r>
              <a:rPr lang="id-ID" sz="1000" i="1" dirty="0" smtClean="0"/>
              <a:t>dinsosp2pakab.tebo@yahoo.com</a:t>
            </a:r>
            <a:endParaRPr lang="en-US" sz="1000" b="1" dirty="0"/>
          </a:p>
        </p:txBody>
      </p:sp>
      <p:pic>
        <p:nvPicPr>
          <p:cNvPr id="1026" name="Picture 6" descr="D:\logo_kemsos.png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18" r="78021" b="-16142"/>
          <a:stretch>
            <a:fillRect/>
          </a:stretch>
        </p:blipFill>
        <p:spPr bwMode="auto">
          <a:xfrm>
            <a:off x="1447800" y="2938158"/>
            <a:ext cx="1026608" cy="704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145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2941692"/>
            <a:ext cx="838200" cy="700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990600" y="4134988"/>
            <a:ext cx="6172200" cy="285173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440</TotalTime>
  <Words>43</Words>
  <Application>Microsoft Office PowerPoint</Application>
  <PresentationFormat>Custom</PresentationFormat>
  <Paragraphs>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Calibri</vt:lpstr>
      <vt:lpstr>Nourd Bold Bold</vt:lpstr>
      <vt:lpstr>Batik</vt:lpstr>
      <vt:lpstr>Arial</vt:lpstr>
      <vt:lpstr>Brown Sugar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Desain Cover Sampul Raport PAUD</dc:title>
  <dc:creator>ITGOV Indonesia</dc:creator>
  <cp:lastModifiedBy>ACER</cp:lastModifiedBy>
  <cp:revision>31</cp:revision>
  <cp:lastPrinted>2024-06-24T08:23:42Z</cp:lastPrinted>
  <dcterms:created xsi:type="dcterms:W3CDTF">2006-08-16T00:00:00Z</dcterms:created>
  <dcterms:modified xsi:type="dcterms:W3CDTF">2024-06-24T08:39:53Z</dcterms:modified>
  <dc:identifier>DAFR1hnssE0</dc:identifier>
</cp:coreProperties>
</file>