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9"/>
  </p:notesMasterIdLst>
  <p:sldIdLst>
    <p:sldId id="257" r:id="rId2"/>
    <p:sldId id="2037" r:id="rId3"/>
    <p:sldId id="2027" r:id="rId4"/>
    <p:sldId id="2038" r:id="rId5"/>
    <p:sldId id="2043" r:id="rId6"/>
    <p:sldId id="2039" r:id="rId7"/>
    <p:sldId id="2044" r:id="rId8"/>
    <p:sldId id="2045" r:id="rId9"/>
    <p:sldId id="2046" r:id="rId10"/>
    <p:sldId id="2047" r:id="rId11"/>
    <p:sldId id="2048" r:id="rId12"/>
    <p:sldId id="2049" r:id="rId13"/>
    <p:sldId id="2050" r:id="rId14"/>
    <p:sldId id="2051" r:id="rId15"/>
    <p:sldId id="2052" r:id="rId16"/>
    <p:sldId id="2053" r:id="rId17"/>
    <p:sldId id="2054" r:id="rId18"/>
    <p:sldId id="2055" r:id="rId19"/>
    <p:sldId id="2056" r:id="rId20"/>
    <p:sldId id="2058" r:id="rId21"/>
    <p:sldId id="2060" r:id="rId22"/>
    <p:sldId id="2061" r:id="rId23"/>
    <p:sldId id="2062" r:id="rId24"/>
    <p:sldId id="2063" r:id="rId25"/>
    <p:sldId id="2065" r:id="rId26"/>
    <p:sldId id="2066" r:id="rId27"/>
    <p:sldId id="2067" r:id="rId28"/>
    <p:sldId id="2068" r:id="rId29"/>
    <p:sldId id="2069" r:id="rId30"/>
    <p:sldId id="2070" r:id="rId31"/>
    <p:sldId id="2071" r:id="rId32"/>
    <p:sldId id="2072" r:id="rId33"/>
    <p:sldId id="2073" r:id="rId34"/>
    <p:sldId id="2074" r:id="rId35"/>
    <p:sldId id="2075" r:id="rId36"/>
    <p:sldId id="2076" r:id="rId37"/>
    <p:sldId id="2078" r:id="rId38"/>
    <p:sldId id="2079" r:id="rId39"/>
    <p:sldId id="2080" r:id="rId40"/>
    <p:sldId id="2081" r:id="rId41"/>
    <p:sldId id="2082" r:id="rId42"/>
    <p:sldId id="2083" r:id="rId43"/>
    <p:sldId id="2084" r:id="rId44"/>
    <p:sldId id="2085" r:id="rId45"/>
    <p:sldId id="2086" r:id="rId46"/>
    <p:sldId id="2087" r:id="rId47"/>
    <p:sldId id="208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7242" userDrawn="1">
          <p15:clr>
            <a:srgbClr val="A4A3A4"/>
          </p15:clr>
        </p15:guide>
        <p15:guide id="3" pos="438" userDrawn="1">
          <p15:clr>
            <a:srgbClr val="A4A3A4"/>
          </p15:clr>
        </p15:guide>
        <p15:guide id="4" pos="3840" userDrawn="1">
          <p15:clr>
            <a:srgbClr val="A4A3A4"/>
          </p15:clr>
        </p15:guide>
        <p15:guide id="5" orient="horz" pos="346" userDrawn="1">
          <p15:clr>
            <a:srgbClr val="A4A3A4"/>
          </p15:clr>
        </p15:guide>
        <p15:guide id="6" orient="horz" pos="3974" userDrawn="1">
          <p15:clr>
            <a:srgbClr val="A4A3A4"/>
          </p15:clr>
        </p15:guide>
        <p15:guide id="7" pos="5541" userDrawn="1">
          <p15:clr>
            <a:srgbClr val="A4A3A4"/>
          </p15:clr>
        </p15:guide>
        <p15:guide id="8" pos="213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53"/>
    <p:restoredTop sz="94005" autoAdjust="0"/>
  </p:normalViewPr>
  <p:slideViewPr>
    <p:cSldViewPr snapToGrid="0" snapToObjects="1" showGuides="1">
      <p:cViewPr varScale="1">
        <p:scale>
          <a:sx n="82" d="100"/>
          <a:sy n="82" d="100"/>
        </p:scale>
        <p:origin x="-894" y="-96"/>
      </p:cViewPr>
      <p:guideLst>
        <p:guide orient="horz" pos="2160"/>
        <p:guide orient="horz" pos="346"/>
        <p:guide orient="horz" pos="3974"/>
        <p:guide pos="7242"/>
        <p:guide pos="438"/>
        <p:guide pos="3840"/>
        <p:guide pos="5541"/>
        <p:guide pos="2139"/>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D7EC2C-B9A1-4690-AD5B-F0E6F798EA2B}"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id-ID"/>
        </a:p>
      </dgm:t>
    </dgm:pt>
    <dgm:pt modelId="{5DC899AB-FE99-40FA-BF08-9105CEEF7BBE}">
      <dgm:prSet phldrT="[Text]"/>
      <dgm:spPr/>
      <dgm:t>
        <a:bodyPr/>
        <a:lstStyle/>
        <a:p>
          <a:r>
            <a:rPr lang="id-ID" dirty="0" smtClean="0"/>
            <a:t>SI POL PP</a:t>
          </a:r>
          <a:endParaRPr lang="id-ID" dirty="0"/>
        </a:p>
      </dgm:t>
    </dgm:pt>
    <dgm:pt modelId="{6E841C0B-FDB8-4A86-903B-F9507FCADE8A}" type="parTrans" cxnId="{21964D62-5022-4445-A118-E3B861AC727B}">
      <dgm:prSet/>
      <dgm:spPr/>
      <dgm:t>
        <a:bodyPr/>
        <a:lstStyle/>
        <a:p>
          <a:endParaRPr lang="id-ID"/>
        </a:p>
      </dgm:t>
    </dgm:pt>
    <dgm:pt modelId="{4F8D2AB9-B3A3-4672-9FA4-82CD980E3589}" type="sibTrans" cxnId="{21964D62-5022-4445-A118-E3B861AC727B}">
      <dgm:prSet/>
      <dgm:spPr/>
      <dgm:t>
        <a:bodyPr/>
        <a:lstStyle/>
        <a:p>
          <a:endParaRPr lang="id-ID"/>
        </a:p>
      </dgm:t>
    </dgm:pt>
    <dgm:pt modelId="{07DEF671-9468-4622-B141-F8A324980CF7}">
      <dgm:prSet phldrT="[Text]"/>
      <dgm:spPr/>
      <dgm:t>
        <a:bodyPr/>
        <a:lstStyle/>
        <a:p>
          <a:r>
            <a:rPr lang="id-ID" dirty="0" smtClean="0"/>
            <a:t>Menampilkan Dasboard kegiatan dan Dasboard data kepegawaian</a:t>
          </a:r>
          <a:endParaRPr lang="id-ID" dirty="0"/>
        </a:p>
      </dgm:t>
    </dgm:pt>
    <dgm:pt modelId="{D7037503-E79E-4A58-9C6D-32A7D03409C5}" type="parTrans" cxnId="{89D27BEB-CC45-4DA4-ABA3-3B295AAC51ED}">
      <dgm:prSet/>
      <dgm:spPr/>
      <dgm:t>
        <a:bodyPr/>
        <a:lstStyle/>
        <a:p>
          <a:endParaRPr lang="id-ID"/>
        </a:p>
      </dgm:t>
    </dgm:pt>
    <dgm:pt modelId="{BA2EAC8D-7023-4778-95E5-BD75CE2C221B}" type="sibTrans" cxnId="{89D27BEB-CC45-4DA4-ABA3-3B295AAC51ED}">
      <dgm:prSet/>
      <dgm:spPr/>
      <dgm:t>
        <a:bodyPr/>
        <a:lstStyle/>
        <a:p>
          <a:endParaRPr lang="id-ID"/>
        </a:p>
      </dgm:t>
    </dgm:pt>
    <dgm:pt modelId="{6B1B34FE-554E-4AAC-94FC-36A4F9CC6819}">
      <dgm:prSet phldrT="[Text]"/>
      <dgm:spPr/>
      <dgm:t>
        <a:bodyPr/>
        <a:lstStyle/>
        <a:p>
          <a:r>
            <a:rPr lang="id-ID" dirty="0" smtClean="0"/>
            <a:t>Menampilkan Laporan Kepegawaian</a:t>
          </a:r>
          <a:endParaRPr lang="id-ID" dirty="0"/>
        </a:p>
      </dgm:t>
    </dgm:pt>
    <dgm:pt modelId="{437B6C1E-F3B6-4A1F-B43B-721140239ABE}" type="parTrans" cxnId="{F6162487-3BFB-4C87-912E-E4503B23B354}">
      <dgm:prSet/>
      <dgm:spPr/>
      <dgm:t>
        <a:bodyPr/>
        <a:lstStyle/>
        <a:p>
          <a:endParaRPr lang="id-ID"/>
        </a:p>
      </dgm:t>
    </dgm:pt>
    <dgm:pt modelId="{07EEA009-9619-499A-87A7-37D07E4EFFAC}" type="sibTrans" cxnId="{F6162487-3BFB-4C87-912E-E4503B23B354}">
      <dgm:prSet/>
      <dgm:spPr/>
      <dgm:t>
        <a:bodyPr/>
        <a:lstStyle/>
        <a:p>
          <a:endParaRPr lang="id-ID"/>
        </a:p>
      </dgm:t>
    </dgm:pt>
    <dgm:pt modelId="{9CF8D8A8-0088-4E1D-80EF-2A39A7694FA4}">
      <dgm:prSet phldrT="[Text]"/>
      <dgm:spPr/>
      <dgm:t>
        <a:bodyPr/>
        <a:lstStyle/>
        <a:p>
          <a:r>
            <a:rPr lang="id-ID" dirty="0" smtClean="0"/>
            <a:t>Menampilkan Laporan Kejadian Bencana</a:t>
          </a:r>
          <a:endParaRPr lang="id-ID" dirty="0"/>
        </a:p>
      </dgm:t>
    </dgm:pt>
    <dgm:pt modelId="{FFE75D9F-5E74-4396-A997-9D18149E4848}" type="parTrans" cxnId="{8D461395-81DD-48A5-B62C-6A9DB18C9FFF}">
      <dgm:prSet/>
      <dgm:spPr/>
      <dgm:t>
        <a:bodyPr/>
        <a:lstStyle/>
        <a:p>
          <a:endParaRPr lang="id-ID"/>
        </a:p>
      </dgm:t>
    </dgm:pt>
    <dgm:pt modelId="{D7364CE8-95BF-449B-B479-39CFC116657B}" type="sibTrans" cxnId="{8D461395-81DD-48A5-B62C-6A9DB18C9FFF}">
      <dgm:prSet/>
      <dgm:spPr/>
      <dgm:t>
        <a:bodyPr/>
        <a:lstStyle/>
        <a:p>
          <a:endParaRPr lang="id-ID"/>
        </a:p>
      </dgm:t>
    </dgm:pt>
    <dgm:pt modelId="{860AAC8F-AB31-443A-B0C9-C6AD822632AF}">
      <dgm:prSet phldrT="[Text]"/>
      <dgm:spPr/>
      <dgm:t>
        <a:bodyPr/>
        <a:lstStyle/>
        <a:p>
          <a:r>
            <a:rPr lang="id-ID" dirty="0" smtClean="0"/>
            <a:t>Menampilkan Laporan Penyelenggaraan Kegiatan oleh Satpol PP</a:t>
          </a:r>
          <a:endParaRPr lang="id-ID" dirty="0"/>
        </a:p>
      </dgm:t>
    </dgm:pt>
    <dgm:pt modelId="{C634103B-B8B7-45E4-A7E1-591F7D86EE24}" type="parTrans" cxnId="{04818249-06FA-4F3E-B885-3091E01E68DD}">
      <dgm:prSet/>
      <dgm:spPr/>
      <dgm:t>
        <a:bodyPr/>
        <a:lstStyle/>
        <a:p>
          <a:endParaRPr lang="id-ID"/>
        </a:p>
      </dgm:t>
    </dgm:pt>
    <dgm:pt modelId="{7FE53BAF-9DE1-4853-B99D-983DF601A45D}" type="sibTrans" cxnId="{04818249-06FA-4F3E-B885-3091E01E68DD}">
      <dgm:prSet/>
      <dgm:spPr/>
      <dgm:t>
        <a:bodyPr/>
        <a:lstStyle/>
        <a:p>
          <a:endParaRPr lang="id-ID"/>
        </a:p>
      </dgm:t>
    </dgm:pt>
    <dgm:pt modelId="{214C9B1E-4FE6-454B-B708-C0094655F30E}">
      <dgm:prSet phldrT="[Text]"/>
      <dgm:spPr/>
      <dgm:t>
        <a:bodyPr/>
        <a:lstStyle/>
        <a:p>
          <a:r>
            <a:rPr lang="id-ID" dirty="0" smtClean="0"/>
            <a:t>Input data berkaitan dengan Satpol PP</a:t>
          </a:r>
          <a:endParaRPr lang="id-ID" dirty="0"/>
        </a:p>
      </dgm:t>
    </dgm:pt>
    <dgm:pt modelId="{4A4D3392-B100-4FB6-A80D-21A684235FBF}" type="parTrans" cxnId="{AC9731EE-1FC5-48D2-BA54-C11CB85B4C85}">
      <dgm:prSet/>
      <dgm:spPr/>
      <dgm:t>
        <a:bodyPr/>
        <a:lstStyle/>
        <a:p>
          <a:endParaRPr lang="id-ID"/>
        </a:p>
      </dgm:t>
    </dgm:pt>
    <dgm:pt modelId="{3778644C-A1A3-429A-9B21-BBD6C0D6B859}" type="sibTrans" cxnId="{AC9731EE-1FC5-48D2-BA54-C11CB85B4C85}">
      <dgm:prSet/>
      <dgm:spPr/>
      <dgm:t>
        <a:bodyPr/>
        <a:lstStyle/>
        <a:p>
          <a:endParaRPr lang="id-ID"/>
        </a:p>
      </dgm:t>
    </dgm:pt>
    <dgm:pt modelId="{32E79F20-7EB6-42DC-9C29-F2DAE4B9F636}" type="pres">
      <dgm:prSet presAssocID="{38D7EC2C-B9A1-4690-AD5B-F0E6F798EA2B}" presName="composite" presStyleCnt="0">
        <dgm:presLayoutVars>
          <dgm:chMax val="1"/>
          <dgm:dir/>
          <dgm:resizeHandles val="exact"/>
        </dgm:presLayoutVars>
      </dgm:prSet>
      <dgm:spPr/>
      <dgm:t>
        <a:bodyPr/>
        <a:lstStyle/>
        <a:p>
          <a:endParaRPr lang="id-ID"/>
        </a:p>
      </dgm:t>
    </dgm:pt>
    <dgm:pt modelId="{118ED611-D32D-45C2-9073-6E1C3BA04E82}" type="pres">
      <dgm:prSet presAssocID="{38D7EC2C-B9A1-4690-AD5B-F0E6F798EA2B}" presName="radial" presStyleCnt="0">
        <dgm:presLayoutVars>
          <dgm:animLvl val="ctr"/>
        </dgm:presLayoutVars>
      </dgm:prSet>
      <dgm:spPr/>
    </dgm:pt>
    <dgm:pt modelId="{026AB595-DECE-461A-BCCE-400FBD82E504}" type="pres">
      <dgm:prSet presAssocID="{5DC899AB-FE99-40FA-BF08-9105CEEF7BBE}" presName="centerShape" presStyleLbl="vennNode1" presStyleIdx="0" presStyleCnt="6"/>
      <dgm:spPr/>
      <dgm:t>
        <a:bodyPr/>
        <a:lstStyle/>
        <a:p>
          <a:endParaRPr lang="id-ID"/>
        </a:p>
      </dgm:t>
    </dgm:pt>
    <dgm:pt modelId="{67F533C5-EE4F-4B84-A61E-8A9030C98BDA}" type="pres">
      <dgm:prSet presAssocID="{214C9B1E-4FE6-454B-B708-C0094655F30E}" presName="node" presStyleLbl="vennNode1" presStyleIdx="1" presStyleCnt="6">
        <dgm:presLayoutVars>
          <dgm:bulletEnabled val="1"/>
        </dgm:presLayoutVars>
      </dgm:prSet>
      <dgm:spPr/>
      <dgm:t>
        <a:bodyPr/>
        <a:lstStyle/>
        <a:p>
          <a:endParaRPr lang="id-ID"/>
        </a:p>
      </dgm:t>
    </dgm:pt>
    <dgm:pt modelId="{3A67B579-8A1C-46F3-8BA7-0355582EB9C4}" type="pres">
      <dgm:prSet presAssocID="{07DEF671-9468-4622-B141-F8A324980CF7}" presName="node" presStyleLbl="vennNode1" presStyleIdx="2" presStyleCnt="6">
        <dgm:presLayoutVars>
          <dgm:bulletEnabled val="1"/>
        </dgm:presLayoutVars>
      </dgm:prSet>
      <dgm:spPr/>
      <dgm:t>
        <a:bodyPr/>
        <a:lstStyle/>
        <a:p>
          <a:endParaRPr lang="id-ID"/>
        </a:p>
      </dgm:t>
    </dgm:pt>
    <dgm:pt modelId="{01965A65-5519-4AFA-AE82-7A19A6C140E7}" type="pres">
      <dgm:prSet presAssocID="{6B1B34FE-554E-4AAC-94FC-36A4F9CC6819}" presName="node" presStyleLbl="vennNode1" presStyleIdx="3" presStyleCnt="6">
        <dgm:presLayoutVars>
          <dgm:bulletEnabled val="1"/>
        </dgm:presLayoutVars>
      </dgm:prSet>
      <dgm:spPr/>
      <dgm:t>
        <a:bodyPr/>
        <a:lstStyle/>
        <a:p>
          <a:endParaRPr lang="id-ID"/>
        </a:p>
      </dgm:t>
    </dgm:pt>
    <dgm:pt modelId="{352044EC-4C2B-4EC7-955B-C77417CB742B}" type="pres">
      <dgm:prSet presAssocID="{9CF8D8A8-0088-4E1D-80EF-2A39A7694FA4}" presName="node" presStyleLbl="vennNode1" presStyleIdx="4" presStyleCnt="6">
        <dgm:presLayoutVars>
          <dgm:bulletEnabled val="1"/>
        </dgm:presLayoutVars>
      </dgm:prSet>
      <dgm:spPr/>
      <dgm:t>
        <a:bodyPr/>
        <a:lstStyle/>
        <a:p>
          <a:endParaRPr lang="id-ID"/>
        </a:p>
      </dgm:t>
    </dgm:pt>
    <dgm:pt modelId="{879FDFB1-E388-4F7A-B287-E02A3EAEFD9B}" type="pres">
      <dgm:prSet presAssocID="{860AAC8F-AB31-443A-B0C9-C6AD822632AF}" presName="node" presStyleLbl="vennNode1" presStyleIdx="5" presStyleCnt="6">
        <dgm:presLayoutVars>
          <dgm:bulletEnabled val="1"/>
        </dgm:presLayoutVars>
      </dgm:prSet>
      <dgm:spPr/>
      <dgm:t>
        <a:bodyPr/>
        <a:lstStyle/>
        <a:p>
          <a:endParaRPr lang="id-ID"/>
        </a:p>
      </dgm:t>
    </dgm:pt>
  </dgm:ptLst>
  <dgm:cxnLst>
    <dgm:cxn modelId="{AC9731EE-1FC5-48D2-BA54-C11CB85B4C85}" srcId="{5DC899AB-FE99-40FA-BF08-9105CEEF7BBE}" destId="{214C9B1E-4FE6-454B-B708-C0094655F30E}" srcOrd="0" destOrd="0" parTransId="{4A4D3392-B100-4FB6-A80D-21A684235FBF}" sibTransId="{3778644C-A1A3-429A-9B21-BBD6C0D6B859}"/>
    <dgm:cxn modelId="{94BF03E0-5830-4513-AB96-51B6550CFDA3}" type="presOf" srcId="{214C9B1E-4FE6-454B-B708-C0094655F30E}" destId="{67F533C5-EE4F-4B84-A61E-8A9030C98BDA}" srcOrd="0" destOrd="0" presId="urn:microsoft.com/office/officeart/2005/8/layout/radial3"/>
    <dgm:cxn modelId="{7071755E-8947-4E9C-A896-DA000D2A00EF}" type="presOf" srcId="{5DC899AB-FE99-40FA-BF08-9105CEEF7BBE}" destId="{026AB595-DECE-461A-BCCE-400FBD82E504}" srcOrd="0" destOrd="0" presId="urn:microsoft.com/office/officeart/2005/8/layout/radial3"/>
    <dgm:cxn modelId="{E6F408FE-8137-482F-ACD1-4922AE75161A}" type="presOf" srcId="{07DEF671-9468-4622-B141-F8A324980CF7}" destId="{3A67B579-8A1C-46F3-8BA7-0355582EB9C4}" srcOrd="0" destOrd="0" presId="urn:microsoft.com/office/officeart/2005/8/layout/radial3"/>
    <dgm:cxn modelId="{583B642A-06EA-4F93-BB03-979F08B4D95D}" type="presOf" srcId="{6B1B34FE-554E-4AAC-94FC-36A4F9CC6819}" destId="{01965A65-5519-4AFA-AE82-7A19A6C140E7}" srcOrd="0" destOrd="0" presId="urn:microsoft.com/office/officeart/2005/8/layout/radial3"/>
    <dgm:cxn modelId="{21964D62-5022-4445-A118-E3B861AC727B}" srcId="{38D7EC2C-B9A1-4690-AD5B-F0E6F798EA2B}" destId="{5DC899AB-FE99-40FA-BF08-9105CEEF7BBE}" srcOrd="0" destOrd="0" parTransId="{6E841C0B-FDB8-4A86-903B-F9507FCADE8A}" sibTransId="{4F8D2AB9-B3A3-4672-9FA4-82CD980E3589}"/>
    <dgm:cxn modelId="{D318434B-EE25-4308-A139-A30F25452158}" type="presOf" srcId="{860AAC8F-AB31-443A-B0C9-C6AD822632AF}" destId="{879FDFB1-E388-4F7A-B287-E02A3EAEFD9B}" srcOrd="0" destOrd="0" presId="urn:microsoft.com/office/officeart/2005/8/layout/radial3"/>
    <dgm:cxn modelId="{89773A76-628F-488D-95FF-F3FF4B84E40B}" type="presOf" srcId="{38D7EC2C-B9A1-4690-AD5B-F0E6F798EA2B}" destId="{32E79F20-7EB6-42DC-9C29-F2DAE4B9F636}" srcOrd="0" destOrd="0" presId="urn:microsoft.com/office/officeart/2005/8/layout/radial3"/>
    <dgm:cxn modelId="{F6162487-3BFB-4C87-912E-E4503B23B354}" srcId="{5DC899AB-FE99-40FA-BF08-9105CEEF7BBE}" destId="{6B1B34FE-554E-4AAC-94FC-36A4F9CC6819}" srcOrd="2" destOrd="0" parTransId="{437B6C1E-F3B6-4A1F-B43B-721140239ABE}" sibTransId="{07EEA009-9619-499A-87A7-37D07E4EFFAC}"/>
    <dgm:cxn modelId="{842FE00F-EEA6-439D-8278-697D8089C6CF}" type="presOf" srcId="{9CF8D8A8-0088-4E1D-80EF-2A39A7694FA4}" destId="{352044EC-4C2B-4EC7-955B-C77417CB742B}" srcOrd="0" destOrd="0" presId="urn:microsoft.com/office/officeart/2005/8/layout/radial3"/>
    <dgm:cxn modelId="{89D27BEB-CC45-4DA4-ABA3-3B295AAC51ED}" srcId="{5DC899AB-FE99-40FA-BF08-9105CEEF7BBE}" destId="{07DEF671-9468-4622-B141-F8A324980CF7}" srcOrd="1" destOrd="0" parTransId="{D7037503-E79E-4A58-9C6D-32A7D03409C5}" sibTransId="{BA2EAC8D-7023-4778-95E5-BD75CE2C221B}"/>
    <dgm:cxn modelId="{8D461395-81DD-48A5-B62C-6A9DB18C9FFF}" srcId="{5DC899AB-FE99-40FA-BF08-9105CEEF7BBE}" destId="{9CF8D8A8-0088-4E1D-80EF-2A39A7694FA4}" srcOrd="3" destOrd="0" parTransId="{FFE75D9F-5E74-4396-A997-9D18149E4848}" sibTransId="{D7364CE8-95BF-449B-B479-39CFC116657B}"/>
    <dgm:cxn modelId="{04818249-06FA-4F3E-B885-3091E01E68DD}" srcId="{5DC899AB-FE99-40FA-BF08-9105CEEF7BBE}" destId="{860AAC8F-AB31-443A-B0C9-C6AD822632AF}" srcOrd="4" destOrd="0" parTransId="{C634103B-B8B7-45E4-A7E1-591F7D86EE24}" sibTransId="{7FE53BAF-9DE1-4853-B99D-983DF601A45D}"/>
    <dgm:cxn modelId="{44D0319E-16CC-4CA2-8AA3-87885CA1F86B}" type="presParOf" srcId="{32E79F20-7EB6-42DC-9C29-F2DAE4B9F636}" destId="{118ED611-D32D-45C2-9073-6E1C3BA04E82}" srcOrd="0" destOrd="0" presId="urn:microsoft.com/office/officeart/2005/8/layout/radial3"/>
    <dgm:cxn modelId="{6ECC37D2-9C34-4013-B297-446195AE4913}" type="presParOf" srcId="{118ED611-D32D-45C2-9073-6E1C3BA04E82}" destId="{026AB595-DECE-461A-BCCE-400FBD82E504}" srcOrd="0" destOrd="0" presId="urn:microsoft.com/office/officeart/2005/8/layout/radial3"/>
    <dgm:cxn modelId="{7693E3BC-9F55-4C60-99AF-6436517B5827}" type="presParOf" srcId="{118ED611-D32D-45C2-9073-6E1C3BA04E82}" destId="{67F533C5-EE4F-4B84-A61E-8A9030C98BDA}" srcOrd="1" destOrd="0" presId="urn:microsoft.com/office/officeart/2005/8/layout/radial3"/>
    <dgm:cxn modelId="{CD732AF5-A8E1-467F-A2A9-833CE5C3C2C4}" type="presParOf" srcId="{118ED611-D32D-45C2-9073-6E1C3BA04E82}" destId="{3A67B579-8A1C-46F3-8BA7-0355582EB9C4}" srcOrd="2" destOrd="0" presId="urn:microsoft.com/office/officeart/2005/8/layout/radial3"/>
    <dgm:cxn modelId="{95365158-2113-4DF9-A39A-FFCE5DD2A479}" type="presParOf" srcId="{118ED611-D32D-45C2-9073-6E1C3BA04E82}" destId="{01965A65-5519-4AFA-AE82-7A19A6C140E7}" srcOrd="3" destOrd="0" presId="urn:microsoft.com/office/officeart/2005/8/layout/radial3"/>
    <dgm:cxn modelId="{74A6FBA8-2529-47F6-BD10-C364FA5EC437}" type="presParOf" srcId="{118ED611-D32D-45C2-9073-6E1C3BA04E82}" destId="{352044EC-4C2B-4EC7-955B-C77417CB742B}" srcOrd="4" destOrd="0" presId="urn:microsoft.com/office/officeart/2005/8/layout/radial3"/>
    <dgm:cxn modelId="{712CD6B9-09E5-4DD5-8207-5A1E8D4FBB06}" type="presParOf" srcId="{118ED611-D32D-45C2-9073-6E1C3BA04E82}" destId="{879FDFB1-E388-4F7A-B287-E02A3EAEFD9B}"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F55160-E272-44DB-87A2-3CDF0033C53F}" type="doc">
      <dgm:prSet loTypeId="urn:microsoft.com/office/officeart/2005/8/layout/radial6" loCatId="cycle" qsTypeId="urn:microsoft.com/office/officeart/2005/8/quickstyle/3d2" qsCatId="3D" csTypeId="urn:microsoft.com/office/officeart/2005/8/colors/colorful4" csCatId="colorful" phldr="1"/>
      <dgm:spPr/>
      <dgm:t>
        <a:bodyPr/>
        <a:lstStyle/>
        <a:p>
          <a:endParaRPr lang="id-ID"/>
        </a:p>
      </dgm:t>
    </dgm:pt>
    <dgm:pt modelId="{B493345C-C73A-45B7-ADC5-7D8C1734B3CB}">
      <dgm:prSet phldrT="[Text]" custT="1"/>
      <dgm:spPr/>
      <dgm:t>
        <a:bodyPr/>
        <a:lstStyle/>
        <a:p>
          <a:r>
            <a:rPr lang="id-ID" sz="1200" dirty="0" smtClean="0"/>
            <a:t>SI SATPOL PP</a:t>
          </a:r>
          <a:endParaRPr lang="id-ID" sz="1200" dirty="0"/>
        </a:p>
      </dgm:t>
    </dgm:pt>
    <dgm:pt modelId="{38F2F4BA-E6C8-4E4C-9EAC-DF479547BEF5}" type="parTrans" cxnId="{8F2757DE-38AC-4A71-9194-B05173B5E85A}">
      <dgm:prSet/>
      <dgm:spPr/>
      <dgm:t>
        <a:bodyPr/>
        <a:lstStyle/>
        <a:p>
          <a:endParaRPr lang="id-ID"/>
        </a:p>
      </dgm:t>
    </dgm:pt>
    <dgm:pt modelId="{B0A8D905-B38B-4664-ABB0-2CD1766198A8}" type="sibTrans" cxnId="{8F2757DE-38AC-4A71-9194-B05173B5E85A}">
      <dgm:prSet/>
      <dgm:spPr/>
      <dgm:t>
        <a:bodyPr/>
        <a:lstStyle/>
        <a:p>
          <a:endParaRPr lang="id-ID"/>
        </a:p>
      </dgm:t>
    </dgm:pt>
    <dgm:pt modelId="{C0EA2228-1315-4AFC-8511-BCB31CDA949C}">
      <dgm:prSet phldrT="[Text]" custT="1"/>
      <dgm:spPr/>
      <dgm:t>
        <a:bodyPr/>
        <a:lstStyle/>
        <a:p>
          <a:r>
            <a:rPr lang="id-ID" sz="1200" b="1" dirty="0" smtClean="0"/>
            <a:t>Menumpulkan Data</a:t>
          </a:r>
          <a:endParaRPr lang="id-ID" sz="1200" b="1" dirty="0"/>
        </a:p>
      </dgm:t>
    </dgm:pt>
    <dgm:pt modelId="{E0765022-79B8-41B1-8416-3E3B9EBCCF5A}" type="parTrans" cxnId="{C1DFC9E3-9CCA-4489-B1FE-027FBA04139A}">
      <dgm:prSet/>
      <dgm:spPr/>
      <dgm:t>
        <a:bodyPr/>
        <a:lstStyle/>
        <a:p>
          <a:endParaRPr lang="id-ID"/>
        </a:p>
      </dgm:t>
    </dgm:pt>
    <dgm:pt modelId="{A32DF676-15D0-4426-830F-96F2EF20F33B}" type="sibTrans" cxnId="{C1DFC9E3-9CCA-4489-B1FE-027FBA04139A}">
      <dgm:prSet/>
      <dgm:spPr/>
      <dgm:t>
        <a:bodyPr/>
        <a:lstStyle/>
        <a:p>
          <a:endParaRPr lang="id-ID"/>
        </a:p>
      </dgm:t>
    </dgm:pt>
    <dgm:pt modelId="{1E7BA6FD-17C6-422C-923E-141509A9B645}">
      <dgm:prSet phldrT="[Text]" custT="1"/>
      <dgm:spPr/>
      <dgm:t>
        <a:bodyPr/>
        <a:lstStyle/>
        <a:p>
          <a:r>
            <a:rPr lang="id-ID" sz="1200" b="1" dirty="0" smtClean="0"/>
            <a:t>Mengolah Data</a:t>
          </a:r>
          <a:endParaRPr lang="id-ID" sz="1200" b="1" dirty="0"/>
        </a:p>
      </dgm:t>
    </dgm:pt>
    <dgm:pt modelId="{0F5325C4-98E7-4E13-8E24-1A535C587004}" type="parTrans" cxnId="{A357AC89-03BA-4541-A9C1-96D8CED0CC47}">
      <dgm:prSet/>
      <dgm:spPr/>
      <dgm:t>
        <a:bodyPr/>
        <a:lstStyle/>
        <a:p>
          <a:endParaRPr lang="id-ID"/>
        </a:p>
      </dgm:t>
    </dgm:pt>
    <dgm:pt modelId="{5926FC7F-B9BB-464C-A87A-C07044672712}" type="sibTrans" cxnId="{A357AC89-03BA-4541-A9C1-96D8CED0CC47}">
      <dgm:prSet/>
      <dgm:spPr/>
      <dgm:t>
        <a:bodyPr/>
        <a:lstStyle/>
        <a:p>
          <a:endParaRPr lang="id-ID"/>
        </a:p>
      </dgm:t>
    </dgm:pt>
    <dgm:pt modelId="{739AFCAB-0906-443D-8873-F93C38165C88}">
      <dgm:prSet phldrT="[Text]" custT="1"/>
      <dgm:spPr/>
      <dgm:t>
        <a:bodyPr/>
        <a:lstStyle/>
        <a:p>
          <a:r>
            <a:rPr lang="id-ID" sz="1200" b="1" dirty="0" smtClean="0"/>
            <a:t>Penyimpanan Data</a:t>
          </a:r>
          <a:endParaRPr lang="id-ID" sz="1200" b="1" dirty="0"/>
        </a:p>
      </dgm:t>
    </dgm:pt>
    <dgm:pt modelId="{A1817AD8-E61F-4DB6-8423-720794E14FDC}" type="parTrans" cxnId="{7F377935-CE51-40C6-B8E9-597DE1A3A971}">
      <dgm:prSet/>
      <dgm:spPr/>
      <dgm:t>
        <a:bodyPr/>
        <a:lstStyle/>
        <a:p>
          <a:endParaRPr lang="id-ID"/>
        </a:p>
      </dgm:t>
    </dgm:pt>
    <dgm:pt modelId="{74449DB7-FCB3-43D2-9EA1-C547740A0BA2}" type="sibTrans" cxnId="{7F377935-CE51-40C6-B8E9-597DE1A3A971}">
      <dgm:prSet/>
      <dgm:spPr/>
      <dgm:t>
        <a:bodyPr/>
        <a:lstStyle/>
        <a:p>
          <a:endParaRPr lang="id-ID"/>
        </a:p>
      </dgm:t>
    </dgm:pt>
    <dgm:pt modelId="{730A57F0-4786-4DA6-86CE-4E2F7B050C30}">
      <dgm:prSet phldrT="[Text]" custT="1"/>
      <dgm:spPr/>
      <dgm:t>
        <a:bodyPr/>
        <a:lstStyle/>
        <a:p>
          <a:r>
            <a:rPr lang="id-ID" sz="1200" b="1" dirty="0" smtClean="0"/>
            <a:t>Menyebarkan Informasi</a:t>
          </a:r>
          <a:endParaRPr lang="id-ID" sz="1200" b="1" dirty="0"/>
        </a:p>
      </dgm:t>
    </dgm:pt>
    <dgm:pt modelId="{2A9AA6BC-549A-46CA-AF4D-E5DBE7A66DA3}" type="parTrans" cxnId="{52253FF9-F4C8-475F-B4F4-BB9CBD630595}">
      <dgm:prSet/>
      <dgm:spPr/>
      <dgm:t>
        <a:bodyPr/>
        <a:lstStyle/>
        <a:p>
          <a:endParaRPr lang="id-ID"/>
        </a:p>
      </dgm:t>
    </dgm:pt>
    <dgm:pt modelId="{D8288F74-02B5-429F-9990-862B5824BBE7}" type="sibTrans" cxnId="{52253FF9-F4C8-475F-B4F4-BB9CBD630595}">
      <dgm:prSet/>
      <dgm:spPr/>
      <dgm:t>
        <a:bodyPr/>
        <a:lstStyle/>
        <a:p>
          <a:endParaRPr lang="id-ID"/>
        </a:p>
      </dgm:t>
    </dgm:pt>
    <dgm:pt modelId="{BB31EF29-8203-4098-A5A7-0095232E0AF8}" type="pres">
      <dgm:prSet presAssocID="{E5F55160-E272-44DB-87A2-3CDF0033C53F}" presName="Name0" presStyleCnt="0">
        <dgm:presLayoutVars>
          <dgm:chMax val="1"/>
          <dgm:dir/>
          <dgm:animLvl val="ctr"/>
          <dgm:resizeHandles val="exact"/>
        </dgm:presLayoutVars>
      </dgm:prSet>
      <dgm:spPr/>
      <dgm:t>
        <a:bodyPr/>
        <a:lstStyle/>
        <a:p>
          <a:endParaRPr lang="id-ID"/>
        </a:p>
      </dgm:t>
    </dgm:pt>
    <dgm:pt modelId="{AD76E9FE-C2E1-4BF1-AAC3-52665DB1C352}" type="pres">
      <dgm:prSet presAssocID="{B493345C-C73A-45B7-ADC5-7D8C1734B3CB}" presName="centerShape" presStyleLbl="node0" presStyleIdx="0" presStyleCnt="1"/>
      <dgm:spPr/>
      <dgm:t>
        <a:bodyPr/>
        <a:lstStyle/>
        <a:p>
          <a:endParaRPr lang="id-ID"/>
        </a:p>
      </dgm:t>
    </dgm:pt>
    <dgm:pt modelId="{CF8555A9-6836-4824-AF89-7CC40B58471D}" type="pres">
      <dgm:prSet presAssocID="{C0EA2228-1315-4AFC-8511-BCB31CDA949C}" presName="node" presStyleLbl="node1" presStyleIdx="0" presStyleCnt="4" custScaleX="127693" custScaleY="140310">
        <dgm:presLayoutVars>
          <dgm:bulletEnabled val="1"/>
        </dgm:presLayoutVars>
      </dgm:prSet>
      <dgm:spPr/>
      <dgm:t>
        <a:bodyPr/>
        <a:lstStyle/>
        <a:p>
          <a:endParaRPr lang="id-ID"/>
        </a:p>
      </dgm:t>
    </dgm:pt>
    <dgm:pt modelId="{23FF23D1-D5F6-456C-9F4B-A9D73CDA90A5}" type="pres">
      <dgm:prSet presAssocID="{C0EA2228-1315-4AFC-8511-BCB31CDA949C}" presName="dummy" presStyleCnt="0"/>
      <dgm:spPr/>
    </dgm:pt>
    <dgm:pt modelId="{FA0BD993-CB9A-4992-B82D-BEC84EEE4218}" type="pres">
      <dgm:prSet presAssocID="{A32DF676-15D0-4426-830F-96F2EF20F33B}" presName="sibTrans" presStyleLbl="sibTrans2D1" presStyleIdx="0" presStyleCnt="4"/>
      <dgm:spPr/>
      <dgm:t>
        <a:bodyPr/>
        <a:lstStyle/>
        <a:p>
          <a:endParaRPr lang="id-ID"/>
        </a:p>
      </dgm:t>
    </dgm:pt>
    <dgm:pt modelId="{AA603169-0C62-4764-8035-DB0FA1C0C719}" type="pres">
      <dgm:prSet presAssocID="{1E7BA6FD-17C6-422C-923E-141509A9B645}" presName="node" presStyleLbl="node1" presStyleIdx="1" presStyleCnt="4" custScaleX="127693" custScaleY="140310">
        <dgm:presLayoutVars>
          <dgm:bulletEnabled val="1"/>
        </dgm:presLayoutVars>
      </dgm:prSet>
      <dgm:spPr/>
      <dgm:t>
        <a:bodyPr/>
        <a:lstStyle/>
        <a:p>
          <a:endParaRPr lang="id-ID"/>
        </a:p>
      </dgm:t>
    </dgm:pt>
    <dgm:pt modelId="{255F8F6D-A8E2-4369-B01F-7B07F4F8E236}" type="pres">
      <dgm:prSet presAssocID="{1E7BA6FD-17C6-422C-923E-141509A9B645}" presName="dummy" presStyleCnt="0"/>
      <dgm:spPr/>
    </dgm:pt>
    <dgm:pt modelId="{13BBA981-AF5D-4B79-985D-6D0A0159811A}" type="pres">
      <dgm:prSet presAssocID="{5926FC7F-B9BB-464C-A87A-C07044672712}" presName="sibTrans" presStyleLbl="sibTrans2D1" presStyleIdx="1" presStyleCnt="4"/>
      <dgm:spPr/>
      <dgm:t>
        <a:bodyPr/>
        <a:lstStyle/>
        <a:p>
          <a:endParaRPr lang="id-ID"/>
        </a:p>
      </dgm:t>
    </dgm:pt>
    <dgm:pt modelId="{A3AAC4CA-62E6-428C-814A-5415DFFE6293}" type="pres">
      <dgm:prSet presAssocID="{739AFCAB-0906-443D-8873-F93C38165C88}" presName="node" presStyleLbl="node1" presStyleIdx="2" presStyleCnt="4" custScaleX="127693" custScaleY="140310">
        <dgm:presLayoutVars>
          <dgm:bulletEnabled val="1"/>
        </dgm:presLayoutVars>
      </dgm:prSet>
      <dgm:spPr/>
      <dgm:t>
        <a:bodyPr/>
        <a:lstStyle/>
        <a:p>
          <a:endParaRPr lang="id-ID"/>
        </a:p>
      </dgm:t>
    </dgm:pt>
    <dgm:pt modelId="{BC849C5E-EF29-4C29-BC0C-ABE02A4B04DC}" type="pres">
      <dgm:prSet presAssocID="{739AFCAB-0906-443D-8873-F93C38165C88}" presName="dummy" presStyleCnt="0"/>
      <dgm:spPr/>
    </dgm:pt>
    <dgm:pt modelId="{53CF64BF-B753-46E1-A24D-77FF6FD39948}" type="pres">
      <dgm:prSet presAssocID="{74449DB7-FCB3-43D2-9EA1-C547740A0BA2}" presName="sibTrans" presStyleLbl="sibTrans2D1" presStyleIdx="2" presStyleCnt="4"/>
      <dgm:spPr/>
      <dgm:t>
        <a:bodyPr/>
        <a:lstStyle/>
        <a:p>
          <a:endParaRPr lang="id-ID"/>
        </a:p>
      </dgm:t>
    </dgm:pt>
    <dgm:pt modelId="{ABE813A0-FE87-438F-BFF5-E8B36CD66116}" type="pres">
      <dgm:prSet presAssocID="{730A57F0-4786-4DA6-86CE-4E2F7B050C30}" presName="node" presStyleLbl="node1" presStyleIdx="3" presStyleCnt="4" custScaleX="127693" custScaleY="140310">
        <dgm:presLayoutVars>
          <dgm:bulletEnabled val="1"/>
        </dgm:presLayoutVars>
      </dgm:prSet>
      <dgm:spPr/>
      <dgm:t>
        <a:bodyPr/>
        <a:lstStyle/>
        <a:p>
          <a:endParaRPr lang="id-ID"/>
        </a:p>
      </dgm:t>
    </dgm:pt>
    <dgm:pt modelId="{88EB9CEF-F1C2-42DA-872F-7E477CF21813}" type="pres">
      <dgm:prSet presAssocID="{730A57F0-4786-4DA6-86CE-4E2F7B050C30}" presName="dummy" presStyleCnt="0"/>
      <dgm:spPr/>
    </dgm:pt>
    <dgm:pt modelId="{DAB32F54-46AF-4D99-8371-302D4F03216E}" type="pres">
      <dgm:prSet presAssocID="{D8288F74-02B5-429F-9990-862B5824BBE7}" presName="sibTrans" presStyleLbl="sibTrans2D1" presStyleIdx="3" presStyleCnt="4"/>
      <dgm:spPr/>
      <dgm:t>
        <a:bodyPr/>
        <a:lstStyle/>
        <a:p>
          <a:endParaRPr lang="id-ID"/>
        </a:p>
      </dgm:t>
    </dgm:pt>
  </dgm:ptLst>
  <dgm:cxnLst>
    <dgm:cxn modelId="{52253FF9-F4C8-475F-B4F4-BB9CBD630595}" srcId="{B493345C-C73A-45B7-ADC5-7D8C1734B3CB}" destId="{730A57F0-4786-4DA6-86CE-4E2F7B050C30}" srcOrd="3" destOrd="0" parTransId="{2A9AA6BC-549A-46CA-AF4D-E5DBE7A66DA3}" sibTransId="{D8288F74-02B5-429F-9990-862B5824BBE7}"/>
    <dgm:cxn modelId="{C61F8101-3F8C-4793-8070-32F66904DDD1}" type="presOf" srcId="{C0EA2228-1315-4AFC-8511-BCB31CDA949C}" destId="{CF8555A9-6836-4824-AF89-7CC40B58471D}" srcOrd="0" destOrd="0" presId="urn:microsoft.com/office/officeart/2005/8/layout/radial6"/>
    <dgm:cxn modelId="{7F377935-CE51-40C6-B8E9-597DE1A3A971}" srcId="{B493345C-C73A-45B7-ADC5-7D8C1734B3CB}" destId="{739AFCAB-0906-443D-8873-F93C38165C88}" srcOrd="2" destOrd="0" parTransId="{A1817AD8-E61F-4DB6-8423-720794E14FDC}" sibTransId="{74449DB7-FCB3-43D2-9EA1-C547740A0BA2}"/>
    <dgm:cxn modelId="{4B1016C6-1FB5-4FFB-B645-A414D5EE2524}" type="presOf" srcId="{D8288F74-02B5-429F-9990-862B5824BBE7}" destId="{DAB32F54-46AF-4D99-8371-302D4F03216E}" srcOrd="0" destOrd="0" presId="urn:microsoft.com/office/officeart/2005/8/layout/radial6"/>
    <dgm:cxn modelId="{8F2757DE-38AC-4A71-9194-B05173B5E85A}" srcId="{E5F55160-E272-44DB-87A2-3CDF0033C53F}" destId="{B493345C-C73A-45B7-ADC5-7D8C1734B3CB}" srcOrd="0" destOrd="0" parTransId="{38F2F4BA-E6C8-4E4C-9EAC-DF479547BEF5}" sibTransId="{B0A8D905-B38B-4664-ABB0-2CD1766198A8}"/>
    <dgm:cxn modelId="{61D963F2-859D-4B99-BF5E-588D2114774C}" type="presOf" srcId="{A32DF676-15D0-4426-830F-96F2EF20F33B}" destId="{FA0BD993-CB9A-4992-B82D-BEC84EEE4218}" srcOrd="0" destOrd="0" presId="urn:microsoft.com/office/officeart/2005/8/layout/radial6"/>
    <dgm:cxn modelId="{055E8419-63BA-41AD-A024-27D76A205F6E}" type="presOf" srcId="{B493345C-C73A-45B7-ADC5-7D8C1734B3CB}" destId="{AD76E9FE-C2E1-4BF1-AAC3-52665DB1C352}" srcOrd="0" destOrd="0" presId="urn:microsoft.com/office/officeart/2005/8/layout/radial6"/>
    <dgm:cxn modelId="{288E4272-5D6F-4DA8-A394-F1037AACD0F6}" type="presOf" srcId="{730A57F0-4786-4DA6-86CE-4E2F7B050C30}" destId="{ABE813A0-FE87-438F-BFF5-E8B36CD66116}" srcOrd="0" destOrd="0" presId="urn:microsoft.com/office/officeart/2005/8/layout/radial6"/>
    <dgm:cxn modelId="{204A19F1-505B-4413-80A8-7D3C75C71A46}" type="presOf" srcId="{E5F55160-E272-44DB-87A2-3CDF0033C53F}" destId="{BB31EF29-8203-4098-A5A7-0095232E0AF8}" srcOrd="0" destOrd="0" presId="urn:microsoft.com/office/officeart/2005/8/layout/radial6"/>
    <dgm:cxn modelId="{CF5BBC65-12EA-46CA-B15C-5F2FF29A7960}" type="presOf" srcId="{739AFCAB-0906-443D-8873-F93C38165C88}" destId="{A3AAC4CA-62E6-428C-814A-5415DFFE6293}" srcOrd="0" destOrd="0" presId="urn:microsoft.com/office/officeart/2005/8/layout/radial6"/>
    <dgm:cxn modelId="{85D55111-57FA-42E3-A869-C25D0EC34EF0}" type="presOf" srcId="{1E7BA6FD-17C6-422C-923E-141509A9B645}" destId="{AA603169-0C62-4764-8035-DB0FA1C0C719}" srcOrd="0" destOrd="0" presId="urn:microsoft.com/office/officeart/2005/8/layout/radial6"/>
    <dgm:cxn modelId="{80FB0136-551E-418D-8205-C9013A4E5E36}" type="presOf" srcId="{5926FC7F-B9BB-464C-A87A-C07044672712}" destId="{13BBA981-AF5D-4B79-985D-6D0A0159811A}" srcOrd="0" destOrd="0" presId="urn:microsoft.com/office/officeart/2005/8/layout/radial6"/>
    <dgm:cxn modelId="{C1DFC9E3-9CCA-4489-B1FE-027FBA04139A}" srcId="{B493345C-C73A-45B7-ADC5-7D8C1734B3CB}" destId="{C0EA2228-1315-4AFC-8511-BCB31CDA949C}" srcOrd="0" destOrd="0" parTransId="{E0765022-79B8-41B1-8416-3E3B9EBCCF5A}" sibTransId="{A32DF676-15D0-4426-830F-96F2EF20F33B}"/>
    <dgm:cxn modelId="{CC8321B2-6F91-4F90-BDF6-DC21D313AD1C}" type="presOf" srcId="{74449DB7-FCB3-43D2-9EA1-C547740A0BA2}" destId="{53CF64BF-B753-46E1-A24D-77FF6FD39948}" srcOrd="0" destOrd="0" presId="urn:microsoft.com/office/officeart/2005/8/layout/radial6"/>
    <dgm:cxn modelId="{A357AC89-03BA-4541-A9C1-96D8CED0CC47}" srcId="{B493345C-C73A-45B7-ADC5-7D8C1734B3CB}" destId="{1E7BA6FD-17C6-422C-923E-141509A9B645}" srcOrd="1" destOrd="0" parTransId="{0F5325C4-98E7-4E13-8E24-1A535C587004}" sibTransId="{5926FC7F-B9BB-464C-A87A-C07044672712}"/>
    <dgm:cxn modelId="{A3296171-D9DC-4D4D-A48A-1553BF068F44}" type="presParOf" srcId="{BB31EF29-8203-4098-A5A7-0095232E0AF8}" destId="{AD76E9FE-C2E1-4BF1-AAC3-52665DB1C352}" srcOrd="0" destOrd="0" presId="urn:microsoft.com/office/officeart/2005/8/layout/radial6"/>
    <dgm:cxn modelId="{2AF92332-74C5-4360-BEDB-CD605A08089A}" type="presParOf" srcId="{BB31EF29-8203-4098-A5A7-0095232E0AF8}" destId="{CF8555A9-6836-4824-AF89-7CC40B58471D}" srcOrd="1" destOrd="0" presId="urn:microsoft.com/office/officeart/2005/8/layout/radial6"/>
    <dgm:cxn modelId="{0BE73955-F341-4388-935A-C3FF9F6E3206}" type="presParOf" srcId="{BB31EF29-8203-4098-A5A7-0095232E0AF8}" destId="{23FF23D1-D5F6-456C-9F4B-A9D73CDA90A5}" srcOrd="2" destOrd="0" presId="urn:microsoft.com/office/officeart/2005/8/layout/radial6"/>
    <dgm:cxn modelId="{376C4B41-B7C6-4487-B39C-7B75D128AA7C}" type="presParOf" srcId="{BB31EF29-8203-4098-A5A7-0095232E0AF8}" destId="{FA0BD993-CB9A-4992-B82D-BEC84EEE4218}" srcOrd="3" destOrd="0" presId="urn:microsoft.com/office/officeart/2005/8/layout/radial6"/>
    <dgm:cxn modelId="{06C5A1CC-A839-4B34-932D-0A58A738A5D4}" type="presParOf" srcId="{BB31EF29-8203-4098-A5A7-0095232E0AF8}" destId="{AA603169-0C62-4764-8035-DB0FA1C0C719}" srcOrd="4" destOrd="0" presId="urn:microsoft.com/office/officeart/2005/8/layout/radial6"/>
    <dgm:cxn modelId="{2CF3CFA6-95B2-4D77-8EC7-62820DCE3FAD}" type="presParOf" srcId="{BB31EF29-8203-4098-A5A7-0095232E0AF8}" destId="{255F8F6D-A8E2-4369-B01F-7B07F4F8E236}" srcOrd="5" destOrd="0" presId="urn:microsoft.com/office/officeart/2005/8/layout/radial6"/>
    <dgm:cxn modelId="{A29D6BC2-4404-4D62-8F96-314969C52F2D}" type="presParOf" srcId="{BB31EF29-8203-4098-A5A7-0095232E0AF8}" destId="{13BBA981-AF5D-4B79-985D-6D0A0159811A}" srcOrd="6" destOrd="0" presId="urn:microsoft.com/office/officeart/2005/8/layout/radial6"/>
    <dgm:cxn modelId="{E1F6E182-9DE9-4049-9E1A-94206E1FD1AD}" type="presParOf" srcId="{BB31EF29-8203-4098-A5A7-0095232E0AF8}" destId="{A3AAC4CA-62E6-428C-814A-5415DFFE6293}" srcOrd="7" destOrd="0" presId="urn:microsoft.com/office/officeart/2005/8/layout/radial6"/>
    <dgm:cxn modelId="{89B7A837-CDD1-4F8F-904C-E79BF3ACE14E}" type="presParOf" srcId="{BB31EF29-8203-4098-A5A7-0095232E0AF8}" destId="{BC849C5E-EF29-4C29-BC0C-ABE02A4B04DC}" srcOrd="8" destOrd="0" presId="urn:microsoft.com/office/officeart/2005/8/layout/radial6"/>
    <dgm:cxn modelId="{9129E22A-4445-4430-BB44-28A3EEA5D80C}" type="presParOf" srcId="{BB31EF29-8203-4098-A5A7-0095232E0AF8}" destId="{53CF64BF-B753-46E1-A24D-77FF6FD39948}" srcOrd="9" destOrd="0" presId="urn:microsoft.com/office/officeart/2005/8/layout/radial6"/>
    <dgm:cxn modelId="{F1D87927-B027-47C2-8E8B-132923A4AB8F}" type="presParOf" srcId="{BB31EF29-8203-4098-A5A7-0095232E0AF8}" destId="{ABE813A0-FE87-438F-BFF5-E8B36CD66116}" srcOrd="10" destOrd="0" presId="urn:microsoft.com/office/officeart/2005/8/layout/radial6"/>
    <dgm:cxn modelId="{844506C2-7CC7-4581-BDF2-6ECBC949CE29}" type="presParOf" srcId="{BB31EF29-8203-4098-A5A7-0095232E0AF8}" destId="{88EB9CEF-F1C2-42DA-872F-7E477CF21813}" srcOrd="11" destOrd="0" presId="urn:microsoft.com/office/officeart/2005/8/layout/radial6"/>
    <dgm:cxn modelId="{88D818DA-28BF-46AA-9EE5-3C6543089787}" type="presParOf" srcId="{BB31EF29-8203-4098-A5A7-0095232E0AF8}" destId="{DAB32F54-46AF-4D99-8371-302D4F03216E}"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AB595-DECE-461A-BCCE-400FBD82E504}">
      <dsp:nvSpPr>
        <dsp:cNvPr id="0" name=""/>
        <dsp:cNvSpPr/>
      </dsp:nvSpPr>
      <dsp:spPr>
        <a:xfrm>
          <a:off x="3312886" y="1291558"/>
          <a:ext cx="2993941" cy="2993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lvl="0" algn="ctr" defTabSz="2667000">
            <a:lnSpc>
              <a:spcPct val="90000"/>
            </a:lnSpc>
            <a:spcBef>
              <a:spcPct val="0"/>
            </a:spcBef>
            <a:spcAft>
              <a:spcPct val="35000"/>
            </a:spcAft>
          </a:pPr>
          <a:r>
            <a:rPr lang="id-ID" sz="6000" kern="1200" dirty="0" smtClean="0"/>
            <a:t>SI POL PP</a:t>
          </a:r>
          <a:endParaRPr lang="id-ID" sz="6000" kern="1200" dirty="0"/>
        </a:p>
      </dsp:txBody>
      <dsp:txXfrm>
        <a:off x="3751339" y="1730011"/>
        <a:ext cx="2117035" cy="2117035"/>
      </dsp:txXfrm>
    </dsp:sp>
    <dsp:sp modelId="{67F533C5-EE4F-4B84-A61E-8A9030C98BDA}">
      <dsp:nvSpPr>
        <dsp:cNvPr id="0" name=""/>
        <dsp:cNvSpPr/>
      </dsp:nvSpPr>
      <dsp:spPr>
        <a:xfrm>
          <a:off x="4061372" y="92370"/>
          <a:ext cx="1496970" cy="149697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id-ID" sz="1100" kern="1200" dirty="0" smtClean="0"/>
            <a:t>Input data berkaitan dengan Satpol PP</a:t>
          </a:r>
          <a:endParaRPr lang="id-ID" sz="1100" kern="1200" dirty="0"/>
        </a:p>
      </dsp:txBody>
      <dsp:txXfrm>
        <a:off x="4280598" y="311596"/>
        <a:ext cx="1058518" cy="1058518"/>
      </dsp:txXfrm>
    </dsp:sp>
    <dsp:sp modelId="{3A67B579-8A1C-46F3-8BA7-0355582EB9C4}">
      <dsp:nvSpPr>
        <dsp:cNvPr id="0" name=""/>
        <dsp:cNvSpPr/>
      </dsp:nvSpPr>
      <dsp:spPr>
        <a:xfrm>
          <a:off x="5913720" y="1438179"/>
          <a:ext cx="1496970" cy="149697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id-ID" sz="1100" kern="1200" dirty="0" smtClean="0"/>
            <a:t>Menampilkan Dasboard kegiatan dan Dasboard data kepegawaian</a:t>
          </a:r>
          <a:endParaRPr lang="id-ID" sz="1100" kern="1200" dirty="0"/>
        </a:p>
      </dsp:txBody>
      <dsp:txXfrm>
        <a:off x="6132946" y="1657405"/>
        <a:ext cx="1058518" cy="1058518"/>
      </dsp:txXfrm>
    </dsp:sp>
    <dsp:sp modelId="{01965A65-5519-4AFA-AE82-7A19A6C140E7}">
      <dsp:nvSpPr>
        <dsp:cNvPr id="0" name=""/>
        <dsp:cNvSpPr/>
      </dsp:nvSpPr>
      <dsp:spPr>
        <a:xfrm>
          <a:off x="5206186" y="3615745"/>
          <a:ext cx="1496970" cy="149697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id-ID" sz="1100" kern="1200" dirty="0" smtClean="0"/>
            <a:t>Menampilkan Laporan Kepegawaian</a:t>
          </a:r>
          <a:endParaRPr lang="id-ID" sz="1100" kern="1200" dirty="0"/>
        </a:p>
      </dsp:txBody>
      <dsp:txXfrm>
        <a:off x="5425412" y="3834971"/>
        <a:ext cx="1058518" cy="1058518"/>
      </dsp:txXfrm>
    </dsp:sp>
    <dsp:sp modelId="{352044EC-4C2B-4EC7-955B-C77417CB742B}">
      <dsp:nvSpPr>
        <dsp:cNvPr id="0" name=""/>
        <dsp:cNvSpPr/>
      </dsp:nvSpPr>
      <dsp:spPr>
        <a:xfrm>
          <a:off x="2916558" y="3615745"/>
          <a:ext cx="1496970" cy="149697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id-ID" sz="1100" kern="1200" dirty="0" smtClean="0"/>
            <a:t>Menampilkan Laporan Kejadian Bencana</a:t>
          </a:r>
          <a:endParaRPr lang="id-ID" sz="1100" kern="1200" dirty="0"/>
        </a:p>
      </dsp:txBody>
      <dsp:txXfrm>
        <a:off x="3135784" y="3834971"/>
        <a:ext cx="1058518" cy="1058518"/>
      </dsp:txXfrm>
    </dsp:sp>
    <dsp:sp modelId="{879FDFB1-E388-4F7A-B287-E02A3EAEFD9B}">
      <dsp:nvSpPr>
        <dsp:cNvPr id="0" name=""/>
        <dsp:cNvSpPr/>
      </dsp:nvSpPr>
      <dsp:spPr>
        <a:xfrm>
          <a:off x="2209024" y="1438179"/>
          <a:ext cx="1496970" cy="149697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id-ID" sz="1100" kern="1200" dirty="0" smtClean="0"/>
            <a:t>Menampilkan Laporan Penyelenggaraan Kegiatan oleh Satpol PP</a:t>
          </a:r>
          <a:endParaRPr lang="id-ID" sz="1100" kern="1200" dirty="0"/>
        </a:p>
      </dsp:txBody>
      <dsp:txXfrm>
        <a:off x="2428250" y="1657405"/>
        <a:ext cx="1058518" cy="10585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B32F54-46AF-4D99-8371-302D4F03216E}">
      <dsp:nvSpPr>
        <dsp:cNvPr id="0" name=""/>
        <dsp:cNvSpPr/>
      </dsp:nvSpPr>
      <dsp:spPr>
        <a:xfrm>
          <a:off x="1390969" y="531790"/>
          <a:ext cx="3549413" cy="3549413"/>
        </a:xfrm>
        <a:prstGeom prst="blockArc">
          <a:avLst>
            <a:gd name="adj1" fmla="val 10800000"/>
            <a:gd name="adj2" fmla="val 16200000"/>
            <a:gd name="adj3" fmla="val 4636"/>
          </a:avLst>
        </a:prstGeom>
        <a:solidFill>
          <a:schemeClr val="accent4">
            <a:hueOff val="-8727502"/>
            <a:satOff val="25035"/>
            <a:lumOff val="18234"/>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3CF64BF-B753-46E1-A24D-77FF6FD39948}">
      <dsp:nvSpPr>
        <dsp:cNvPr id="0" name=""/>
        <dsp:cNvSpPr/>
      </dsp:nvSpPr>
      <dsp:spPr>
        <a:xfrm>
          <a:off x="1390969" y="531790"/>
          <a:ext cx="3549413" cy="3549413"/>
        </a:xfrm>
        <a:prstGeom prst="blockArc">
          <a:avLst>
            <a:gd name="adj1" fmla="val 5400000"/>
            <a:gd name="adj2" fmla="val 10800000"/>
            <a:gd name="adj3" fmla="val 4636"/>
          </a:avLst>
        </a:prstGeom>
        <a:solidFill>
          <a:schemeClr val="accent4">
            <a:hueOff val="-5818335"/>
            <a:satOff val="16690"/>
            <a:lumOff val="12156"/>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3BBA981-AF5D-4B79-985D-6D0A0159811A}">
      <dsp:nvSpPr>
        <dsp:cNvPr id="0" name=""/>
        <dsp:cNvSpPr/>
      </dsp:nvSpPr>
      <dsp:spPr>
        <a:xfrm>
          <a:off x="1390969" y="531790"/>
          <a:ext cx="3549413" cy="3549413"/>
        </a:xfrm>
        <a:prstGeom prst="blockArc">
          <a:avLst>
            <a:gd name="adj1" fmla="val 0"/>
            <a:gd name="adj2" fmla="val 5400000"/>
            <a:gd name="adj3" fmla="val 4636"/>
          </a:avLst>
        </a:prstGeom>
        <a:solidFill>
          <a:schemeClr val="accent4">
            <a:hueOff val="-2909167"/>
            <a:satOff val="8345"/>
            <a:lumOff val="6078"/>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A0BD993-CB9A-4992-B82D-BEC84EEE4218}">
      <dsp:nvSpPr>
        <dsp:cNvPr id="0" name=""/>
        <dsp:cNvSpPr/>
      </dsp:nvSpPr>
      <dsp:spPr>
        <a:xfrm>
          <a:off x="1390969" y="531790"/>
          <a:ext cx="3549413" cy="3549413"/>
        </a:xfrm>
        <a:prstGeom prst="blockArc">
          <a:avLst>
            <a:gd name="adj1" fmla="val 16200000"/>
            <a:gd name="adj2" fmla="val 0"/>
            <a:gd name="adj3" fmla="val 4636"/>
          </a:avLst>
        </a:prstGeom>
        <a:solidFill>
          <a:schemeClr val="accent4">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AD76E9FE-C2E1-4BF1-AAC3-52665DB1C352}">
      <dsp:nvSpPr>
        <dsp:cNvPr id="0" name=""/>
        <dsp:cNvSpPr/>
      </dsp:nvSpPr>
      <dsp:spPr>
        <a:xfrm>
          <a:off x="2349525" y="1490346"/>
          <a:ext cx="1632301" cy="1632301"/>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SI SATPOL PP</a:t>
          </a:r>
          <a:endParaRPr lang="id-ID" sz="1200" kern="1200" dirty="0"/>
        </a:p>
      </dsp:txBody>
      <dsp:txXfrm>
        <a:off x="2588570" y="1729391"/>
        <a:ext cx="1154211" cy="1154211"/>
      </dsp:txXfrm>
    </dsp:sp>
    <dsp:sp modelId="{CF8555A9-6836-4824-AF89-7CC40B58471D}">
      <dsp:nvSpPr>
        <dsp:cNvPr id="0" name=""/>
        <dsp:cNvSpPr/>
      </dsp:nvSpPr>
      <dsp:spPr>
        <a:xfrm>
          <a:off x="2436159" y="-228674"/>
          <a:ext cx="1459034" cy="1603198"/>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b="1" kern="1200" dirty="0" smtClean="0"/>
            <a:t>Menumpulkan Data</a:t>
          </a:r>
          <a:endParaRPr lang="id-ID" sz="1200" b="1" kern="1200" dirty="0"/>
        </a:p>
      </dsp:txBody>
      <dsp:txXfrm>
        <a:off x="2649830" y="6109"/>
        <a:ext cx="1031692" cy="1133632"/>
      </dsp:txXfrm>
    </dsp:sp>
    <dsp:sp modelId="{AA603169-0C62-4764-8035-DB0FA1C0C719}">
      <dsp:nvSpPr>
        <dsp:cNvPr id="0" name=""/>
        <dsp:cNvSpPr/>
      </dsp:nvSpPr>
      <dsp:spPr>
        <a:xfrm>
          <a:off x="4169731" y="1504897"/>
          <a:ext cx="1459034" cy="1603198"/>
        </a:xfrm>
        <a:prstGeom prst="ellipse">
          <a:avLst/>
        </a:prstGeom>
        <a:gradFill rotWithShape="0">
          <a:gsLst>
            <a:gs pos="0">
              <a:schemeClr val="accent4">
                <a:hueOff val="-2909167"/>
                <a:satOff val="8345"/>
                <a:lumOff val="6078"/>
                <a:alphaOff val="0"/>
                <a:satMod val="103000"/>
                <a:lumMod val="102000"/>
                <a:tint val="94000"/>
              </a:schemeClr>
            </a:gs>
            <a:gs pos="50000">
              <a:schemeClr val="accent4">
                <a:hueOff val="-2909167"/>
                <a:satOff val="8345"/>
                <a:lumOff val="6078"/>
                <a:alphaOff val="0"/>
                <a:satMod val="110000"/>
                <a:lumMod val="100000"/>
                <a:shade val="100000"/>
              </a:schemeClr>
            </a:gs>
            <a:gs pos="100000">
              <a:schemeClr val="accent4">
                <a:hueOff val="-2909167"/>
                <a:satOff val="8345"/>
                <a:lumOff val="607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b="1" kern="1200" dirty="0" smtClean="0"/>
            <a:t>Mengolah Data</a:t>
          </a:r>
          <a:endParaRPr lang="id-ID" sz="1200" b="1" kern="1200" dirty="0"/>
        </a:p>
      </dsp:txBody>
      <dsp:txXfrm>
        <a:off x="4383402" y="1739680"/>
        <a:ext cx="1031692" cy="1133632"/>
      </dsp:txXfrm>
    </dsp:sp>
    <dsp:sp modelId="{A3AAC4CA-62E6-428C-814A-5415DFFE6293}">
      <dsp:nvSpPr>
        <dsp:cNvPr id="0" name=""/>
        <dsp:cNvSpPr/>
      </dsp:nvSpPr>
      <dsp:spPr>
        <a:xfrm>
          <a:off x="2436159" y="3238470"/>
          <a:ext cx="1459034" cy="1603198"/>
        </a:xfrm>
        <a:prstGeom prst="ellipse">
          <a:avLst/>
        </a:prstGeom>
        <a:gradFill rotWithShape="0">
          <a:gsLst>
            <a:gs pos="0">
              <a:schemeClr val="accent4">
                <a:hueOff val="-5818335"/>
                <a:satOff val="16690"/>
                <a:lumOff val="12156"/>
                <a:alphaOff val="0"/>
                <a:satMod val="103000"/>
                <a:lumMod val="102000"/>
                <a:tint val="94000"/>
              </a:schemeClr>
            </a:gs>
            <a:gs pos="50000">
              <a:schemeClr val="accent4">
                <a:hueOff val="-5818335"/>
                <a:satOff val="16690"/>
                <a:lumOff val="12156"/>
                <a:alphaOff val="0"/>
                <a:satMod val="110000"/>
                <a:lumMod val="100000"/>
                <a:shade val="100000"/>
              </a:schemeClr>
            </a:gs>
            <a:gs pos="100000">
              <a:schemeClr val="accent4">
                <a:hueOff val="-5818335"/>
                <a:satOff val="16690"/>
                <a:lumOff val="1215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b="1" kern="1200" dirty="0" smtClean="0"/>
            <a:t>Penyimpanan Data</a:t>
          </a:r>
          <a:endParaRPr lang="id-ID" sz="1200" b="1" kern="1200" dirty="0"/>
        </a:p>
      </dsp:txBody>
      <dsp:txXfrm>
        <a:off x="2649830" y="3473253"/>
        <a:ext cx="1031692" cy="1133632"/>
      </dsp:txXfrm>
    </dsp:sp>
    <dsp:sp modelId="{ABE813A0-FE87-438F-BFF5-E8B36CD66116}">
      <dsp:nvSpPr>
        <dsp:cNvPr id="0" name=""/>
        <dsp:cNvSpPr/>
      </dsp:nvSpPr>
      <dsp:spPr>
        <a:xfrm>
          <a:off x="702586" y="1504897"/>
          <a:ext cx="1459034" cy="1603198"/>
        </a:xfrm>
        <a:prstGeom prst="ellipse">
          <a:avLst/>
        </a:prstGeom>
        <a:gradFill rotWithShape="0">
          <a:gsLst>
            <a:gs pos="0">
              <a:schemeClr val="accent4">
                <a:hueOff val="-8727502"/>
                <a:satOff val="25035"/>
                <a:lumOff val="18234"/>
                <a:alphaOff val="0"/>
                <a:satMod val="103000"/>
                <a:lumMod val="102000"/>
                <a:tint val="94000"/>
              </a:schemeClr>
            </a:gs>
            <a:gs pos="50000">
              <a:schemeClr val="accent4">
                <a:hueOff val="-8727502"/>
                <a:satOff val="25035"/>
                <a:lumOff val="18234"/>
                <a:alphaOff val="0"/>
                <a:satMod val="110000"/>
                <a:lumMod val="100000"/>
                <a:shade val="100000"/>
              </a:schemeClr>
            </a:gs>
            <a:gs pos="100000">
              <a:schemeClr val="accent4">
                <a:hueOff val="-8727502"/>
                <a:satOff val="25035"/>
                <a:lumOff val="1823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b="1" kern="1200" dirty="0" smtClean="0"/>
            <a:t>Menyebarkan Informasi</a:t>
          </a:r>
          <a:endParaRPr lang="id-ID" sz="1200" b="1" kern="1200" dirty="0"/>
        </a:p>
      </dsp:txBody>
      <dsp:txXfrm>
        <a:off x="916257" y="1739680"/>
        <a:ext cx="1031692" cy="1133632"/>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EDFB7E-8A14-5F4A-A8BC-FEC574E653A4}" type="datetimeFigureOut">
              <a:rPr lang="en-US" smtClean="0"/>
              <a:t>10/30/2019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1814F3-7BF6-CC41-BA5F-F3649E84E65E}" type="slidenum">
              <a:rPr lang="en-US" smtClean="0"/>
              <a:t>‹#›</a:t>
            </a:fld>
            <a:endParaRPr lang="en-US"/>
          </a:p>
        </p:txBody>
      </p:sp>
    </p:spTree>
    <p:extLst>
      <p:ext uri="{BB962C8B-B14F-4D97-AF65-F5344CB8AC3E}">
        <p14:creationId xmlns:p14="http://schemas.microsoft.com/office/powerpoint/2010/main" val="3550263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5" name="Text Box 1">
            <a:extLst>
              <a:ext uri="{FF2B5EF4-FFF2-40B4-BE49-F238E27FC236}">
                <a16:creationId xmlns:a16="http://schemas.microsoft.com/office/drawing/2014/main" xmlns="" id="{B07A2238-64FF-3744-9BD3-204A945267DE}"/>
              </a:ext>
            </a:extLst>
          </p:cNvPr>
          <p:cNvSpPr txBox="1">
            <a:spLocks noGrp="1" noRot="1" noChangeAspect="1"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6" name="Text Box 2">
            <a:extLst>
              <a:ext uri="{FF2B5EF4-FFF2-40B4-BE49-F238E27FC236}">
                <a16:creationId xmlns:a16="http://schemas.microsoft.com/office/drawing/2014/main" xmlns="" id="{DB3B1333-2D82-F943-972C-F7E973468306}"/>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145036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p:cNvSpPr txBox="1">
            <a:spLocks noGrp="1" noRot="1" noChangeAspect="1" noChangeArrowheads="1"/>
          </p:cNvSpPr>
          <p:nvPr>
            <p:ph type="sldImg"/>
          </p:nvPr>
        </p:nvSpPr>
        <p:spPr bwMode="auto">
          <a:xfrm>
            <a:off x="-16992600" y="-11796713"/>
            <a:ext cx="22159913" cy="12465051"/>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24578" name="Text Box 2"/>
          <p:cNvSpPr txBox="1">
            <a:spLocks noGrp="1" noChangeArrowheads="1"/>
          </p:cNvSpPr>
          <p:nvPr>
            <p:ph type="body" idx="1"/>
          </p:nvPr>
        </p:nvSpPr>
        <p:spPr bwMode="auto">
          <a:xfrm>
            <a:off x="685800" y="4343400"/>
            <a:ext cx="5457825" cy="4086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084058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p:cNvSpPr txBox="1">
            <a:spLocks noGrp="1" noRot="1" noChangeAspect="1" noChangeArrowheads="1"/>
          </p:cNvSpPr>
          <p:nvPr>
            <p:ph type="sldImg"/>
          </p:nvPr>
        </p:nvSpPr>
        <p:spPr bwMode="auto">
          <a:xfrm>
            <a:off x="-16992600" y="-11796713"/>
            <a:ext cx="22159913" cy="12465051"/>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24578" name="Text Box 2"/>
          <p:cNvSpPr txBox="1">
            <a:spLocks noGrp="1" noChangeArrowheads="1"/>
          </p:cNvSpPr>
          <p:nvPr>
            <p:ph type="body" idx="1"/>
          </p:nvPr>
        </p:nvSpPr>
        <p:spPr bwMode="auto">
          <a:xfrm>
            <a:off x="685800" y="4343400"/>
            <a:ext cx="5457825" cy="4086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490385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p:cNvSpPr txBox="1">
            <a:spLocks noGrp="1" noRot="1" noChangeAspect="1" noChangeArrowheads="1"/>
          </p:cNvSpPr>
          <p:nvPr>
            <p:ph type="sldImg"/>
          </p:nvPr>
        </p:nvSpPr>
        <p:spPr bwMode="auto">
          <a:xfrm>
            <a:off x="-16992600" y="-11796713"/>
            <a:ext cx="22159913" cy="12465051"/>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24578" name="Text Box 2"/>
          <p:cNvSpPr txBox="1">
            <a:spLocks noGrp="1" noChangeArrowheads="1"/>
          </p:cNvSpPr>
          <p:nvPr>
            <p:ph type="body" idx="1"/>
          </p:nvPr>
        </p:nvSpPr>
        <p:spPr bwMode="auto">
          <a:xfrm>
            <a:off x="685800" y="4343400"/>
            <a:ext cx="5457825" cy="4086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490385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xmlns="" id="{A78DDF63-5E1A-DB4D-B8B3-3EA5D5F33EF6}"/>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514600" indent="-228600" defTabSz="457200"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971800" indent="-228600" defTabSz="457200"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429000" indent="-228600" defTabSz="457200"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886200" indent="-228600" defTabSz="457200"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fld id="{D6B92F88-E2AC-F247-982C-13420405AE2F}" type="slidenum">
              <a:rPr lang="en-US" altLang="en-US">
                <a:solidFill>
                  <a:srgbClr val="000000"/>
                </a:solidFill>
                <a:latin typeface="Times New Roman" panose="02020603050405020304" pitchFamily="18" charset="0"/>
              </a:rPr>
              <a:pPr/>
              <a:t>6</a:t>
            </a:fld>
            <a:endParaRPr lang="en-US" altLang="en-US">
              <a:solidFill>
                <a:srgbClr val="000000"/>
              </a:solidFill>
              <a:latin typeface="Times New Roman" panose="02020603050405020304" pitchFamily="18" charset="0"/>
            </a:endParaRPr>
          </a:p>
        </p:txBody>
      </p:sp>
      <p:sp>
        <p:nvSpPr>
          <p:cNvPr id="6147" name="Text Box 1">
            <a:extLst>
              <a:ext uri="{FF2B5EF4-FFF2-40B4-BE49-F238E27FC236}">
                <a16:creationId xmlns:a16="http://schemas.microsoft.com/office/drawing/2014/main" xmlns="" id="{8D76859E-542C-3F49-884D-AE958DBFEF78}"/>
              </a:ext>
            </a:extLst>
          </p:cNvPr>
          <p:cNvSpPr txBox="1">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8" name="Text Box 2">
            <a:extLst>
              <a:ext uri="{FF2B5EF4-FFF2-40B4-BE49-F238E27FC236}">
                <a16:creationId xmlns:a16="http://schemas.microsoft.com/office/drawing/2014/main" xmlns="" id="{96A4EBD2-03E3-4143-BC77-AEFE614A9276}"/>
              </a:ext>
            </a:extLst>
          </p:cNvPr>
          <p:cNvSpPr txBox="1">
            <a:spLocks noGrp="1" noChangeArrowheads="1"/>
          </p:cNvSpPr>
          <p:nvPr>
            <p:ph type="body" idx="1"/>
          </p:nvPr>
        </p:nvSpPr>
        <p:spPr>
          <a:xfrm>
            <a:off x="777875" y="4776788"/>
            <a:ext cx="6218238" cy="4525962"/>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584539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p:cNvSpPr txBox="1">
            <a:spLocks noGrp="1" noRot="1" noChangeAspect="1" noChangeArrowheads="1"/>
          </p:cNvSpPr>
          <p:nvPr>
            <p:ph type="sldImg"/>
          </p:nvPr>
        </p:nvSpPr>
        <p:spPr bwMode="auto">
          <a:xfrm>
            <a:off x="-16992600" y="-11796713"/>
            <a:ext cx="22159913" cy="12465051"/>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24578" name="Text Box 2"/>
          <p:cNvSpPr txBox="1">
            <a:spLocks noGrp="1" noChangeArrowheads="1"/>
          </p:cNvSpPr>
          <p:nvPr>
            <p:ph type="body" idx="1"/>
          </p:nvPr>
        </p:nvSpPr>
        <p:spPr bwMode="auto">
          <a:xfrm>
            <a:off x="685800" y="4343400"/>
            <a:ext cx="5457825" cy="4086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084058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p:cNvSpPr txBox="1">
            <a:spLocks noGrp="1" noRot="1" noChangeAspect="1" noChangeArrowheads="1"/>
          </p:cNvSpPr>
          <p:nvPr>
            <p:ph type="sldImg"/>
          </p:nvPr>
        </p:nvSpPr>
        <p:spPr bwMode="auto">
          <a:xfrm>
            <a:off x="-16992600" y="-11796713"/>
            <a:ext cx="22159913" cy="12465051"/>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24578" name="Text Box 2"/>
          <p:cNvSpPr txBox="1">
            <a:spLocks noGrp="1" noChangeArrowheads="1"/>
          </p:cNvSpPr>
          <p:nvPr>
            <p:ph type="body" idx="1"/>
          </p:nvPr>
        </p:nvSpPr>
        <p:spPr bwMode="auto">
          <a:xfrm>
            <a:off x="685800" y="4343400"/>
            <a:ext cx="5457825" cy="4086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084058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507DD5-2493-8341-812E-B4C1B0D806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7D68C4D-3B26-9249-9510-ACD9999031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AD6B8D83-963D-4743-B8D5-7CD2C6F400A4}"/>
              </a:ext>
            </a:extLst>
          </p:cNvPr>
          <p:cNvSpPr>
            <a:spLocks noGrp="1"/>
          </p:cNvSpPr>
          <p:nvPr>
            <p:ph type="dt" sz="half" idx="10"/>
          </p:nvPr>
        </p:nvSpPr>
        <p:spPr/>
        <p:txBody>
          <a:bodyPr/>
          <a:lstStyle/>
          <a:p>
            <a:fld id="{B50CD552-C10E-614A-B810-77E320220E26}" type="datetimeFigureOut">
              <a:rPr lang="en-US" smtClean="0"/>
              <a:t>10/30/2019</a:t>
            </a:fld>
            <a:endParaRPr lang="en-US"/>
          </a:p>
        </p:txBody>
      </p:sp>
      <p:sp>
        <p:nvSpPr>
          <p:cNvPr id="5" name="Footer Placeholder 4">
            <a:extLst>
              <a:ext uri="{FF2B5EF4-FFF2-40B4-BE49-F238E27FC236}">
                <a16:creationId xmlns:a16="http://schemas.microsoft.com/office/drawing/2014/main" xmlns="" id="{DBFC411A-6A7F-2149-854D-61E6BEF90A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019527A-3EB5-8245-8C90-4822BBF30572}"/>
              </a:ext>
            </a:extLst>
          </p:cNvPr>
          <p:cNvSpPr>
            <a:spLocks noGrp="1"/>
          </p:cNvSpPr>
          <p:nvPr>
            <p:ph type="sldNum" sz="quarter" idx="12"/>
          </p:nvPr>
        </p:nvSpPr>
        <p:spPr/>
        <p:txBody>
          <a:bodyPr/>
          <a:lstStyle/>
          <a:p>
            <a:fld id="{9998EADF-C030-F84C-ADA0-FD2E39B5A33F}" type="slidenum">
              <a:rPr lang="en-US" smtClean="0"/>
              <a:t>‹#›</a:t>
            </a:fld>
            <a:endParaRPr lang="en-US"/>
          </a:p>
        </p:txBody>
      </p:sp>
    </p:spTree>
    <p:extLst>
      <p:ext uri="{BB962C8B-B14F-4D97-AF65-F5344CB8AC3E}">
        <p14:creationId xmlns:p14="http://schemas.microsoft.com/office/powerpoint/2010/main" val="814203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8A1BFFE-E4B4-F243-8722-F04EDEC7FAB2}"/>
              </a:ext>
            </a:extLst>
          </p:cNvPr>
          <p:cNvSpPr>
            <a:spLocks noGrp="1"/>
          </p:cNvSpPr>
          <p:nvPr>
            <p:ph type="dt" sz="half" idx="10"/>
          </p:nvPr>
        </p:nvSpPr>
        <p:spPr/>
        <p:txBody>
          <a:bodyPr/>
          <a:lstStyle/>
          <a:p>
            <a:fld id="{B50CD552-C10E-614A-B810-77E320220E26}" type="datetimeFigureOut">
              <a:rPr lang="en-US" smtClean="0"/>
              <a:t>10/30/2019</a:t>
            </a:fld>
            <a:endParaRPr lang="en-US"/>
          </a:p>
        </p:txBody>
      </p:sp>
      <p:sp>
        <p:nvSpPr>
          <p:cNvPr id="3" name="Footer Placeholder 2">
            <a:extLst>
              <a:ext uri="{FF2B5EF4-FFF2-40B4-BE49-F238E27FC236}">
                <a16:creationId xmlns:a16="http://schemas.microsoft.com/office/drawing/2014/main" xmlns="" id="{42CC61AE-7BCE-CB42-B025-A014ECB0717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4043E79F-F14E-F644-AAAF-0EF7ED900A10}"/>
              </a:ext>
            </a:extLst>
          </p:cNvPr>
          <p:cNvSpPr>
            <a:spLocks noGrp="1"/>
          </p:cNvSpPr>
          <p:nvPr>
            <p:ph type="sldNum" sz="quarter" idx="12"/>
          </p:nvPr>
        </p:nvSpPr>
        <p:spPr/>
        <p:txBody>
          <a:bodyPr/>
          <a:lstStyle/>
          <a:p>
            <a:fld id="{9998EADF-C030-F84C-ADA0-FD2E39B5A33F}" type="slidenum">
              <a:rPr lang="en-US" smtClean="0"/>
              <a:t>‹#›</a:t>
            </a:fld>
            <a:endParaRPr lang="en-US"/>
          </a:p>
        </p:txBody>
      </p:sp>
    </p:spTree>
    <p:extLst>
      <p:ext uri="{BB962C8B-B14F-4D97-AF65-F5344CB8AC3E}">
        <p14:creationId xmlns:p14="http://schemas.microsoft.com/office/powerpoint/2010/main" val="2971899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Watercolor Splatters">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711311"/>
      </p:ext>
    </p:extLst>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_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1950709"/>
      </p:ext>
    </p:extLst>
  </p:cSld>
  <p:clrMapOvr>
    <a:masterClrMapping/>
  </p:clrMapOvr>
  <p:transition advClick="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6E0E3DF-338D-EC4C-91AB-9274778DCB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881E322F-2259-7A46-B11A-273C145FEB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CED869-9DD2-3D49-8A15-D33AF0A9E9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CD552-C10E-614A-B810-77E320220E26}" type="datetimeFigureOut">
              <a:rPr lang="en-US" smtClean="0"/>
              <a:t>10/30/2019</a:t>
            </a:fld>
            <a:endParaRPr lang="en-US"/>
          </a:p>
        </p:txBody>
      </p:sp>
      <p:sp>
        <p:nvSpPr>
          <p:cNvPr id="5" name="Footer Placeholder 4">
            <a:extLst>
              <a:ext uri="{FF2B5EF4-FFF2-40B4-BE49-F238E27FC236}">
                <a16:creationId xmlns:a16="http://schemas.microsoft.com/office/drawing/2014/main" xmlns="" id="{FDD88453-55E3-C54C-A2DB-2AC770422F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D647BCF5-1DF8-BA4A-9BFE-6F357F0185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8EADF-C030-F84C-ADA0-FD2E39B5A33F}" type="slidenum">
              <a:rPr lang="en-US" smtClean="0"/>
              <a:t>‹#›</a:t>
            </a:fld>
            <a:endParaRPr lang="en-US"/>
          </a:p>
        </p:txBody>
      </p:sp>
    </p:spTree>
    <p:extLst>
      <p:ext uri="{BB962C8B-B14F-4D97-AF65-F5344CB8AC3E}">
        <p14:creationId xmlns:p14="http://schemas.microsoft.com/office/powerpoint/2010/main" val="935306483"/>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1" r:id="rId3"/>
    <p:sldLayoutId id="214748366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TextBox 334">
            <a:extLst>
              <a:ext uri="{FF2B5EF4-FFF2-40B4-BE49-F238E27FC236}">
                <a16:creationId xmlns:a16="http://schemas.microsoft.com/office/drawing/2014/main" xmlns="" id="{E699A195-D8B1-E24F-A2D1-316738186D2F}"/>
              </a:ext>
            </a:extLst>
          </p:cNvPr>
          <p:cNvSpPr txBox="1"/>
          <p:nvPr/>
        </p:nvSpPr>
        <p:spPr>
          <a:xfrm>
            <a:off x="3543301" y="2306316"/>
            <a:ext cx="8074981" cy="1781898"/>
          </a:xfrm>
          <a:prstGeom prst="rect">
            <a:avLst/>
          </a:prstGeom>
          <a:noFill/>
        </p:spPr>
        <p:txBody>
          <a:bodyPr wrap="square" rtlCol="0">
            <a:spAutoFit/>
          </a:bodyPr>
          <a:lstStyle/>
          <a:p>
            <a:pPr algn="r">
              <a:lnSpc>
                <a:spcPts val="6500"/>
              </a:lnSpc>
            </a:pPr>
            <a:r>
              <a:rPr lang="id-ID" sz="6000" dirty="0"/>
              <a:t>SISTEM INFORMASI SATPOL PP</a:t>
            </a:r>
            <a:endParaRPr lang="en-US" sz="6000" b="1" spc="187" dirty="0">
              <a:solidFill>
                <a:schemeClr val="tx2"/>
              </a:solidFill>
              <a:latin typeface="Encode Sans" pitchFamily="2" charset="77"/>
              <a:ea typeface="Source Sans Pro" panose="020B0503030403020204" pitchFamily="34" charset="0"/>
              <a:cs typeface="Nunito Black" charset="0"/>
            </a:endParaRPr>
          </a:p>
        </p:txBody>
      </p:sp>
      <p:sp>
        <p:nvSpPr>
          <p:cNvPr id="336" name="TextBox 335">
            <a:extLst>
              <a:ext uri="{FF2B5EF4-FFF2-40B4-BE49-F238E27FC236}">
                <a16:creationId xmlns:a16="http://schemas.microsoft.com/office/drawing/2014/main" xmlns="" id="{A3B1845B-0A01-0440-8FC5-F878BF46E572}"/>
              </a:ext>
            </a:extLst>
          </p:cNvPr>
          <p:cNvSpPr txBox="1"/>
          <p:nvPr/>
        </p:nvSpPr>
        <p:spPr>
          <a:xfrm>
            <a:off x="6362762" y="4377537"/>
            <a:ext cx="5221838" cy="1200329"/>
          </a:xfrm>
          <a:prstGeom prst="rect">
            <a:avLst/>
          </a:prstGeom>
          <a:noFill/>
        </p:spPr>
        <p:txBody>
          <a:bodyPr wrap="square" rtlCol="0">
            <a:spAutoFit/>
          </a:bodyPr>
          <a:lstStyle/>
          <a:p>
            <a:pPr algn="ctr"/>
            <a:r>
              <a:rPr lang="id-ID" sz="2400" b="1" dirty="0"/>
              <a:t>DIREKTORAT JENDERAL BINA ADMINISTRASI KEWILAYAHAN</a:t>
            </a:r>
            <a:endParaRPr lang="id-ID" sz="2400" dirty="0"/>
          </a:p>
          <a:p>
            <a:pPr algn="ctr"/>
            <a:r>
              <a:rPr lang="id-ID" sz="2400" b="1" dirty="0"/>
              <a:t>KEMENTERIAN DALAM NEGERI</a:t>
            </a:r>
            <a:endParaRPr lang="id-ID" sz="2400" dirty="0"/>
          </a:p>
        </p:txBody>
      </p:sp>
      <p:grpSp>
        <p:nvGrpSpPr>
          <p:cNvPr id="2" name="Group 1">
            <a:extLst>
              <a:ext uri="{FF2B5EF4-FFF2-40B4-BE49-F238E27FC236}">
                <a16:creationId xmlns:a16="http://schemas.microsoft.com/office/drawing/2014/main" xmlns="" id="{50AAF702-0F40-8047-9CDF-F4E5001A617E}"/>
              </a:ext>
            </a:extLst>
          </p:cNvPr>
          <p:cNvGrpSpPr/>
          <p:nvPr/>
        </p:nvGrpSpPr>
        <p:grpSpPr>
          <a:xfrm>
            <a:off x="47750" y="-1799"/>
            <a:ext cx="3343274" cy="6859800"/>
            <a:chOff x="-114300" y="-190138"/>
            <a:chExt cx="3343274" cy="7232191"/>
          </a:xfrm>
        </p:grpSpPr>
        <p:grpSp>
          <p:nvGrpSpPr>
            <p:cNvPr id="1632" name="Group 1631">
              <a:extLst>
                <a:ext uri="{FF2B5EF4-FFF2-40B4-BE49-F238E27FC236}">
                  <a16:creationId xmlns:a16="http://schemas.microsoft.com/office/drawing/2014/main" xmlns="" id="{0C9BDBE5-949E-D74D-965E-B559C39FC693}"/>
                </a:ext>
              </a:extLst>
            </p:cNvPr>
            <p:cNvGrpSpPr>
              <a:grpSpLocks noChangeAspect="1"/>
            </p:cNvGrpSpPr>
            <p:nvPr/>
          </p:nvGrpSpPr>
          <p:grpSpPr>
            <a:xfrm rot="5400000">
              <a:off x="-3049559" y="2767012"/>
              <a:ext cx="7194494" cy="1323975"/>
              <a:chOff x="1054100" y="72552"/>
              <a:chExt cx="6797675" cy="1250950"/>
            </a:xfrm>
          </p:grpSpPr>
          <p:grpSp>
            <p:nvGrpSpPr>
              <p:cNvPr id="1633" name="Group 1632">
                <a:extLst>
                  <a:ext uri="{FF2B5EF4-FFF2-40B4-BE49-F238E27FC236}">
                    <a16:creationId xmlns:a16="http://schemas.microsoft.com/office/drawing/2014/main" xmlns="" id="{E1F72EA0-C522-5842-8139-38D5D88407DE}"/>
                  </a:ext>
                </a:extLst>
              </p:cNvPr>
              <p:cNvGrpSpPr/>
              <p:nvPr/>
            </p:nvGrpSpPr>
            <p:grpSpPr>
              <a:xfrm>
                <a:off x="1054100" y="72552"/>
                <a:ext cx="1700213" cy="1250950"/>
                <a:chOff x="1054100" y="550863"/>
                <a:chExt cx="1700213" cy="1250950"/>
              </a:xfrm>
            </p:grpSpPr>
            <p:sp>
              <p:nvSpPr>
                <p:cNvPr id="1652" name="Freeform 27">
                  <a:extLst>
                    <a:ext uri="{FF2B5EF4-FFF2-40B4-BE49-F238E27FC236}">
                      <a16:creationId xmlns:a16="http://schemas.microsoft.com/office/drawing/2014/main" xmlns="" id="{B05C624E-6D3A-0649-89A6-72FF17815EE4}"/>
                    </a:ext>
                  </a:extLst>
                </p:cNvPr>
                <p:cNvSpPr>
                  <a:spLocks noChangeArrowheads="1"/>
                </p:cNvSpPr>
                <p:nvPr/>
              </p:nvSpPr>
              <p:spPr bwMode="auto">
                <a:xfrm>
                  <a:off x="1054100" y="140017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9 h 1115"/>
                    <a:gd name="T12" fmla="*/ 3344 w 4721"/>
                    <a:gd name="T13" fmla="*/ 32 h 1115"/>
                    <a:gd name="T14" fmla="*/ 3278 w 4721"/>
                    <a:gd name="T15" fmla="*/ 0 h 1115"/>
                    <a:gd name="T16" fmla="*/ 3081 w 4721"/>
                    <a:gd name="T17" fmla="*/ 164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3" y="622"/>
                      </a:lnTo>
                      <a:lnTo>
                        <a:pt x="3868" y="556"/>
                      </a:lnTo>
                      <a:lnTo>
                        <a:pt x="3803" y="491"/>
                      </a:lnTo>
                      <a:lnTo>
                        <a:pt x="3737" y="426"/>
                      </a:lnTo>
                      <a:lnTo>
                        <a:pt x="3672" y="360"/>
                      </a:lnTo>
                      <a:lnTo>
                        <a:pt x="3606" y="294"/>
                      </a:lnTo>
                      <a:lnTo>
                        <a:pt x="3541" y="229"/>
                      </a:lnTo>
                      <a:lnTo>
                        <a:pt x="3475" y="164"/>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4"/>
                      </a:lnTo>
                      <a:lnTo>
                        <a:pt x="2885" y="360"/>
                      </a:lnTo>
                      <a:lnTo>
                        <a:pt x="2820" y="426"/>
                      </a:lnTo>
                      <a:lnTo>
                        <a:pt x="2754" y="491"/>
                      </a:lnTo>
                      <a:lnTo>
                        <a:pt x="2557" y="687"/>
                      </a:lnTo>
                      <a:lnTo>
                        <a:pt x="2557" y="687"/>
                      </a:lnTo>
                      <a:cubicBezTo>
                        <a:pt x="2536" y="710"/>
                        <a:pt x="2513" y="720"/>
                        <a:pt x="2492" y="720"/>
                      </a:cubicBezTo>
                      <a:lnTo>
                        <a:pt x="2492" y="720"/>
                      </a:lnTo>
                      <a:cubicBezTo>
                        <a:pt x="2469" y="720"/>
                        <a:pt x="2448" y="710"/>
                        <a:pt x="2426" y="687"/>
                      </a:cubicBezTo>
                      <a:lnTo>
                        <a:pt x="1771" y="32"/>
                      </a:lnTo>
                      <a:lnTo>
                        <a:pt x="1771" y="32"/>
                      </a:lnTo>
                      <a:cubicBezTo>
                        <a:pt x="1749" y="10"/>
                        <a:pt x="1727" y="0"/>
                        <a:pt x="1705" y="0"/>
                      </a:cubicBezTo>
                      <a:lnTo>
                        <a:pt x="1705" y="0"/>
                      </a:lnTo>
                      <a:cubicBezTo>
                        <a:pt x="1683"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3" y="687"/>
                      </a:lnTo>
                      <a:lnTo>
                        <a:pt x="983" y="687"/>
                      </a:lnTo>
                      <a:cubicBezTo>
                        <a:pt x="962" y="710"/>
                        <a:pt x="940" y="720"/>
                        <a:pt x="918" y="720"/>
                      </a:cubicBezTo>
                      <a:lnTo>
                        <a:pt x="918" y="720"/>
                      </a:lnTo>
                      <a:cubicBezTo>
                        <a:pt x="896" y="720"/>
                        <a:pt x="875" y="710"/>
                        <a:pt x="853" y="687"/>
                      </a:cubicBezTo>
                      <a:lnTo>
                        <a:pt x="787" y="622"/>
                      </a:lnTo>
                      <a:lnTo>
                        <a:pt x="722" y="556"/>
                      </a:lnTo>
                      <a:lnTo>
                        <a:pt x="656" y="491"/>
                      </a:lnTo>
                      <a:lnTo>
                        <a:pt x="590" y="426"/>
                      </a:lnTo>
                      <a:lnTo>
                        <a:pt x="525"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9" y="404"/>
                        <a:pt x="1771" y="426"/>
                      </a:cubicBezTo>
                      <a:lnTo>
                        <a:pt x="1836" y="491"/>
                      </a:lnTo>
                      <a:lnTo>
                        <a:pt x="1901"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69" y="1114"/>
                        <a:pt x="2492" y="1114"/>
                      </a:cubicBezTo>
                      <a:lnTo>
                        <a:pt x="2492" y="1114"/>
                      </a:lnTo>
                      <a:cubicBezTo>
                        <a:pt x="2513" y="1114"/>
                        <a:pt x="2536" y="1103"/>
                        <a:pt x="2557" y="1082"/>
                      </a:cubicBezTo>
                      <a:lnTo>
                        <a:pt x="2623" y="1016"/>
                      </a:lnTo>
                      <a:lnTo>
                        <a:pt x="2688" y="950"/>
                      </a:lnTo>
                      <a:lnTo>
                        <a:pt x="2754" y="884"/>
                      </a:lnTo>
                      <a:lnTo>
                        <a:pt x="2820" y="819"/>
                      </a:lnTo>
                      <a:lnTo>
                        <a:pt x="2885" y="754"/>
                      </a:lnTo>
                      <a:lnTo>
                        <a:pt x="2950" y="687"/>
                      </a:lnTo>
                      <a:lnTo>
                        <a:pt x="3016" y="622"/>
                      </a:lnTo>
                      <a:lnTo>
                        <a:pt x="3081" y="556"/>
                      </a:lnTo>
                      <a:lnTo>
                        <a:pt x="3148" y="491"/>
                      </a:lnTo>
                      <a:lnTo>
                        <a:pt x="3213" y="426"/>
                      </a:lnTo>
                      <a:lnTo>
                        <a:pt x="3213" y="426"/>
                      </a:lnTo>
                      <a:cubicBezTo>
                        <a:pt x="3235" y="404"/>
                        <a:pt x="3256" y="393"/>
                        <a:pt x="3278" y="393"/>
                      </a:cubicBezTo>
                      <a:lnTo>
                        <a:pt x="3278" y="393"/>
                      </a:lnTo>
                      <a:cubicBezTo>
                        <a:pt x="3300" y="393"/>
                        <a:pt x="3322" y="404"/>
                        <a:pt x="3344" y="426"/>
                      </a:cubicBezTo>
                      <a:lnTo>
                        <a:pt x="3409" y="491"/>
                      </a:lnTo>
                      <a:lnTo>
                        <a:pt x="3475"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1653" name="Freeform 28">
                  <a:extLst>
                    <a:ext uri="{FF2B5EF4-FFF2-40B4-BE49-F238E27FC236}">
                      <a16:creationId xmlns:a16="http://schemas.microsoft.com/office/drawing/2014/main" xmlns="" id="{291CB7F1-A481-9F42-876C-28FAC124436F}"/>
                    </a:ext>
                  </a:extLst>
                </p:cNvPr>
                <p:cNvSpPr>
                  <a:spLocks noChangeArrowheads="1"/>
                </p:cNvSpPr>
                <p:nvPr/>
              </p:nvSpPr>
              <p:spPr bwMode="auto">
                <a:xfrm>
                  <a:off x="1054100" y="889000"/>
                  <a:ext cx="1700213"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1 w 4721"/>
                    <a:gd name="T11" fmla="*/ 229 h 1116"/>
                    <a:gd name="T12" fmla="*/ 3344 w 4721"/>
                    <a:gd name="T13" fmla="*/ 33 h 1116"/>
                    <a:gd name="T14" fmla="*/ 3278 w 4721"/>
                    <a:gd name="T15" fmla="*/ 0 h 1116"/>
                    <a:gd name="T16" fmla="*/ 3081 w 4721"/>
                    <a:gd name="T17" fmla="*/ 164 h 1116"/>
                    <a:gd name="T18" fmla="*/ 2754 w 4721"/>
                    <a:gd name="T19" fmla="*/ 492 h 1116"/>
                    <a:gd name="T20" fmla="*/ 2492 w 4721"/>
                    <a:gd name="T21" fmla="*/ 721 h 1116"/>
                    <a:gd name="T22" fmla="*/ 1771 w 4721"/>
                    <a:gd name="T23" fmla="*/ 33 h 1116"/>
                    <a:gd name="T24" fmla="*/ 1705 w 4721"/>
                    <a:gd name="T25" fmla="*/ 0 h 1116"/>
                    <a:gd name="T26" fmla="*/ 1509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4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9"/>
                      </a:lnTo>
                      <a:lnTo>
                        <a:pt x="2557" y="689"/>
                      </a:lnTo>
                      <a:cubicBezTo>
                        <a:pt x="2536" y="710"/>
                        <a:pt x="2513" y="721"/>
                        <a:pt x="2492" y="721"/>
                      </a:cubicBezTo>
                      <a:lnTo>
                        <a:pt x="2492" y="721"/>
                      </a:lnTo>
                      <a:cubicBezTo>
                        <a:pt x="2469" y="721"/>
                        <a:pt x="2448" y="710"/>
                        <a:pt x="2426" y="689"/>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9"/>
                      </a:lnTo>
                      <a:lnTo>
                        <a:pt x="983" y="689"/>
                      </a:lnTo>
                      <a:cubicBezTo>
                        <a:pt x="962" y="710"/>
                        <a:pt x="940" y="721"/>
                        <a:pt x="918" y="721"/>
                      </a:cubicBezTo>
                      <a:lnTo>
                        <a:pt x="918" y="721"/>
                      </a:lnTo>
                      <a:cubicBezTo>
                        <a:pt x="896" y="721"/>
                        <a:pt x="875" y="710"/>
                        <a:pt x="853" y="689"/>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69" y="1115"/>
                        <a:pt x="2492" y="1115"/>
                      </a:cubicBezTo>
                      <a:lnTo>
                        <a:pt x="2492" y="1115"/>
                      </a:lnTo>
                      <a:cubicBezTo>
                        <a:pt x="2513" y="1115"/>
                        <a:pt x="2536" y="1104"/>
                        <a:pt x="2557" y="1082"/>
                      </a:cubicBezTo>
                      <a:lnTo>
                        <a:pt x="2623" y="1016"/>
                      </a:lnTo>
                      <a:lnTo>
                        <a:pt x="2688" y="951"/>
                      </a:lnTo>
                      <a:lnTo>
                        <a:pt x="2754" y="885"/>
                      </a:lnTo>
                      <a:lnTo>
                        <a:pt x="2820" y="820"/>
                      </a:lnTo>
                      <a:lnTo>
                        <a:pt x="2885" y="755"/>
                      </a:lnTo>
                      <a:lnTo>
                        <a:pt x="2950" y="689"/>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1654" name="Freeform 29">
                  <a:extLst>
                    <a:ext uri="{FF2B5EF4-FFF2-40B4-BE49-F238E27FC236}">
                      <a16:creationId xmlns:a16="http://schemas.microsoft.com/office/drawing/2014/main" xmlns="" id="{3BF7DB59-5EF0-EA49-8AC1-9AE3672EDB8E}"/>
                    </a:ext>
                  </a:extLst>
                </p:cNvPr>
                <p:cNvSpPr>
                  <a:spLocks noChangeArrowheads="1"/>
                </p:cNvSpPr>
                <p:nvPr/>
              </p:nvSpPr>
              <p:spPr bwMode="auto">
                <a:xfrm>
                  <a:off x="1054100" y="1058863"/>
                  <a:ext cx="1700213"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1 w 4721"/>
                    <a:gd name="T11" fmla="*/ 229 h 1115"/>
                    <a:gd name="T12" fmla="*/ 3344 w 4721"/>
                    <a:gd name="T13" fmla="*/ 33 h 1115"/>
                    <a:gd name="T14" fmla="*/ 3278 w 4721"/>
                    <a:gd name="T15" fmla="*/ 0 h 1115"/>
                    <a:gd name="T16" fmla="*/ 3081 w 4721"/>
                    <a:gd name="T17" fmla="*/ 164 h 1115"/>
                    <a:gd name="T18" fmla="*/ 2754 w 4721"/>
                    <a:gd name="T19" fmla="*/ 492 h 1115"/>
                    <a:gd name="T20" fmla="*/ 2492 w 4721"/>
                    <a:gd name="T21" fmla="*/ 721 h 1115"/>
                    <a:gd name="T22" fmla="*/ 1771 w 4721"/>
                    <a:gd name="T23" fmla="*/ 33 h 1115"/>
                    <a:gd name="T24" fmla="*/ 1705 w 4721"/>
                    <a:gd name="T25" fmla="*/ 0 h 1115"/>
                    <a:gd name="T26" fmla="*/ 1509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8"/>
                      </a:lnTo>
                      <a:lnTo>
                        <a:pt x="2557" y="688"/>
                      </a:lnTo>
                      <a:cubicBezTo>
                        <a:pt x="2536" y="710"/>
                        <a:pt x="2513" y="721"/>
                        <a:pt x="2492" y="721"/>
                      </a:cubicBezTo>
                      <a:lnTo>
                        <a:pt x="2492" y="721"/>
                      </a:lnTo>
                      <a:cubicBezTo>
                        <a:pt x="2469" y="721"/>
                        <a:pt x="2448" y="710"/>
                        <a:pt x="2426" y="688"/>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8"/>
                      </a:lnTo>
                      <a:lnTo>
                        <a:pt x="983" y="688"/>
                      </a:lnTo>
                      <a:cubicBezTo>
                        <a:pt x="962" y="710"/>
                        <a:pt x="940" y="721"/>
                        <a:pt x="918" y="721"/>
                      </a:cubicBezTo>
                      <a:lnTo>
                        <a:pt x="918" y="721"/>
                      </a:lnTo>
                      <a:cubicBezTo>
                        <a:pt x="896" y="721"/>
                        <a:pt x="875" y="710"/>
                        <a:pt x="853" y="688"/>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69" y="1114"/>
                        <a:pt x="2492" y="1114"/>
                      </a:cubicBezTo>
                      <a:lnTo>
                        <a:pt x="2492" y="1114"/>
                      </a:lnTo>
                      <a:cubicBezTo>
                        <a:pt x="2513" y="1114"/>
                        <a:pt x="2536" y="1104"/>
                        <a:pt x="2557" y="1082"/>
                      </a:cubicBezTo>
                      <a:lnTo>
                        <a:pt x="2623" y="1016"/>
                      </a:lnTo>
                      <a:lnTo>
                        <a:pt x="2688" y="950"/>
                      </a:lnTo>
                      <a:lnTo>
                        <a:pt x="2754" y="885"/>
                      </a:lnTo>
                      <a:lnTo>
                        <a:pt x="2820" y="819"/>
                      </a:lnTo>
                      <a:lnTo>
                        <a:pt x="2885" y="754"/>
                      </a:lnTo>
                      <a:lnTo>
                        <a:pt x="2950" y="688"/>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1655" name="Freeform 30">
                  <a:extLst>
                    <a:ext uri="{FF2B5EF4-FFF2-40B4-BE49-F238E27FC236}">
                      <a16:creationId xmlns:a16="http://schemas.microsoft.com/office/drawing/2014/main" xmlns="" id="{60DD22C9-A3EE-DD48-A2DC-0957F152C7C2}"/>
                    </a:ext>
                  </a:extLst>
                </p:cNvPr>
                <p:cNvSpPr>
                  <a:spLocks noChangeArrowheads="1"/>
                </p:cNvSpPr>
                <p:nvPr/>
              </p:nvSpPr>
              <p:spPr bwMode="auto">
                <a:xfrm>
                  <a:off x="1054100" y="72072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8 h 1115"/>
                    <a:gd name="T12" fmla="*/ 3344 w 4721"/>
                    <a:gd name="T13" fmla="*/ 32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3" y="622"/>
                      </a:lnTo>
                      <a:lnTo>
                        <a:pt x="3868" y="556"/>
                      </a:lnTo>
                      <a:lnTo>
                        <a:pt x="3803" y="491"/>
                      </a:lnTo>
                      <a:lnTo>
                        <a:pt x="3737" y="426"/>
                      </a:lnTo>
                      <a:lnTo>
                        <a:pt x="3672" y="360"/>
                      </a:lnTo>
                      <a:lnTo>
                        <a:pt x="3606" y="294"/>
                      </a:lnTo>
                      <a:lnTo>
                        <a:pt x="3541" y="228"/>
                      </a:lnTo>
                      <a:lnTo>
                        <a:pt x="3475" y="163"/>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2"/>
                      </a:lnTo>
                      <a:lnTo>
                        <a:pt x="1771" y="32"/>
                      </a:lnTo>
                      <a:cubicBezTo>
                        <a:pt x="1749" y="10"/>
                        <a:pt x="1727" y="0"/>
                        <a:pt x="1705" y="0"/>
                      </a:cubicBezTo>
                      <a:lnTo>
                        <a:pt x="1705" y="0"/>
                      </a:lnTo>
                      <a:cubicBezTo>
                        <a:pt x="1683"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3" y="688"/>
                      </a:lnTo>
                      <a:lnTo>
                        <a:pt x="983" y="688"/>
                      </a:lnTo>
                      <a:cubicBezTo>
                        <a:pt x="962" y="710"/>
                        <a:pt x="940" y="720"/>
                        <a:pt x="918" y="720"/>
                      </a:cubicBezTo>
                      <a:lnTo>
                        <a:pt x="918" y="720"/>
                      </a:lnTo>
                      <a:cubicBezTo>
                        <a:pt x="896" y="720"/>
                        <a:pt x="875" y="710"/>
                        <a:pt x="853" y="688"/>
                      </a:cubicBezTo>
                      <a:lnTo>
                        <a:pt x="787" y="622"/>
                      </a:lnTo>
                      <a:lnTo>
                        <a:pt x="722" y="556"/>
                      </a:lnTo>
                      <a:lnTo>
                        <a:pt x="656" y="491"/>
                      </a:lnTo>
                      <a:lnTo>
                        <a:pt x="590" y="426"/>
                      </a:lnTo>
                      <a:lnTo>
                        <a:pt x="525"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69" y="1114"/>
                        <a:pt x="2492" y="1114"/>
                      </a:cubicBezTo>
                      <a:lnTo>
                        <a:pt x="2492" y="1114"/>
                      </a:lnTo>
                      <a:cubicBezTo>
                        <a:pt x="2513" y="1114"/>
                        <a:pt x="2536" y="1103"/>
                        <a:pt x="2557" y="1081"/>
                      </a:cubicBezTo>
                      <a:lnTo>
                        <a:pt x="2623" y="1015"/>
                      </a:lnTo>
                      <a:lnTo>
                        <a:pt x="2688" y="950"/>
                      </a:lnTo>
                      <a:lnTo>
                        <a:pt x="2754" y="884"/>
                      </a:lnTo>
                      <a:lnTo>
                        <a:pt x="2820" y="819"/>
                      </a:lnTo>
                      <a:lnTo>
                        <a:pt x="2885" y="753"/>
                      </a:lnTo>
                      <a:lnTo>
                        <a:pt x="2950" y="688"/>
                      </a:lnTo>
                      <a:lnTo>
                        <a:pt x="3016" y="622"/>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8" y="753"/>
                      </a:lnTo>
                      <a:lnTo>
                        <a:pt x="4524"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1656" name="Freeform 31">
                  <a:extLst>
                    <a:ext uri="{FF2B5EF4-FFF2-40B4-BE49-F238E27FC236}">
                      <a16:creationId xmlns:a16="http://schemas.microsoft.com/office/drawing/2014/main" xmlns="" id="{CAB29461-FD5E-1F44-8397-D23B72E072C4}"/>
                    </a:ext>
                  </a:extLst>
                </p:cNvPr>
                <p:cNvSpPr>
                  <a:spLocks noChangeArrowheads="1"/>
                </p:cNvSpPr>
                <p:nvPr/>
              </p:nvSpPr>
              <p:spPr bwMode="auto">
                <a:xfrm>
                  <a:off x="1054100" y="550863"/>
                  <a:ext cx="1700213"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1 w 4721"/>
                    <a:gd name="T11" fmla="*/ 229 h 1115"/>
                    <a:gd name="T12" fmla="*/ 3344 w 4721"/>
                    <a:gd name="T13" fmla="*/ 33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3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3" y="623"/>
                      </a:lnTo>
                      <a:lnTo>
                        <a:pt x="3868" y="556"/>
                      </a:lnTo>
                      <a:lnTo>
                        <a:pt x="3803" y="491"/>
                      </a:lnTo>
                      <a:lnTo>
                        <a:pt x="3737" y="426"/>
                      </a:lnTo>
                      <a:lnTo>
                        <a:pt x="3672" y="360"/>
                      </a:lnTo>
                      <a:lnTo>
                        <a:pt x="3606" y="295"/>
                      </a:lnTo>
                      <a:lnTo>
                        <a:pt x="3541" y="229"/>
                      </a:lnTo>
                      <a:lnTo>
                        <a:pt x="3475" y="163"/>
                      </a:lnTo>
                      <a:lnTo>
                        <a:pt x="3409" y="98"/>
                      </a:lnTo>
                      <a:lnTo>
                        <a:pt x="3344" y="33"/>
                      </a:lnTo>
                      <a:lnTo>
                        <a:pt x="3344" y="33"/>
                      </a:lnTo>
                      <a:cubicBezTo>
                        <a:pt x="3322" y="11"/>
                        <a:pt x="3300" y="0"/>
                        <a:pt x="3278" y="0"/>
                      </a:cubicBezTo>
                      <a:lnTo>
                        <a:pt x="3278" y="0"/>
                      </a:lnTo>
                      <a:cubicBezTo>
                        <a:pt x="3256" y="0"/>
                        <a:pt x="3235" y="11"/>
                        <a:pt x="3213" y="33"/>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3"/>
                      </a:lnTo>
                      <a:lnTo>
                        <a:pt x="1771" y="33"/>
                      </a:lnTo>
                      <a:cubicBezTo>
                        <a:pt x="1749" y="11"/>
                        <a:pt x="1727" y="0"/>
                        <a:pt x="1705" y="0"/>
                      </a:cubicBezTo>
                      <a:lnTo>
                        <a:pt x="1705" y="0"/>
                      </a:lnTo>
                      <a:cubicBezTo>
                        <a:pt x="1683"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3" y="688"/>
                      </a:lnTo>
                      <a:lnTo>
                        <a:pt x="983" y="688"/>
                      </a:lnTo>
                      <a:cubicBezTo>
                        <a:pt x="962" y="710"/>
                        <a:pt x="940" y="720"/>
                        <a:pt x="918" y="720"/>
                      </a:cubicBezTo>
                      <a:lnTo>
                        <a:pt x="918" y="720"/>
                      </a:lnTo>
                      <a:cubicBezTo>
                        <a:pt x="896" y="720"/>
                        <a:pt x="875" y="710"/>
                        <a:pt x="853" y="688"/>
                      </a:cubicBezTo>
                      <a:lnTo>
                        <a:pt x="787" y="623"/>
                      </a:lnTo>
                      <a:lnTo>
                        <a:pt x="722" y="556"/>
                      </a:lnTo>
                      <a:lnTo>
                        <a:pt x="656" y="491"/>
                      </a:lnTo>
                      <a:lnTo>
                        <a:pt x="590" y="426"/>
                      </a:lnTo>
                      <a:lnTo>
                        <a:pt x="525"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69" y="1114"/>
                        <a:pt x="2492" y="1114"/>
                      </a:cubicBezTo>
                      <a:lnTo>
                        <a:pt x="2492" y="1114"/>
                      </a:lnTo>
                      <a:cubicBezTo>
                        <a:pt x="2513" y="1114"/>
                        <a:pt x="2536" y="1103"/>
                        <a:pt x="2557" y="1081"/>
                      </a:cubicBezTo>
                      <a:lnTo>
                        <a:pt x="2623" y="1016"/>
                      </a:lnTo>
                      <a:lnTo>
                        <a:pt x="2688" y="950"/>
                      </a:lnTo>
                      <a:lnTo>
                        <a:pt x="2754" y="884"/>
                      </a:lnTo>
                      <a:lnTo>
                        <a:pt x="2820" y="819"/>
                      </a:lnTo>
                      <a:lnTo>
                        <a:pt x="2885" y="754"/>
                      </a:lnTo>
                      <a:lnTo>
                        <a:pt x="2950" y="688"/>
                      </a:lnTo>
                      <a:lnTo>
                        <a:pt x="3016" y="623"/>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1634" name="Group 1633">
                <a:extLst>
                  <a:ext uri="{FF2B5EF4-FFF2-40B4-BE49-F238E27FC236}">
                    <a16:creationId xmlns:a16="http://schemas.microsoft.com/office/drawing/2014/main" xmlns="" id="{7D143B68-84EE-BB4E-83D4-C707DB51D66C}"/>
                  </a:ext>
                </a:extLst>
              </p:cNvPr>
              <p:cNvGrpSpPr/>
              <p:nvPr/>
            </p:nvGrpSpPr>
            <p:grpSpPr>
              <a:xfrm>
                <a:off x="2754313" y="72552"/>
                <a:ext cx="1700212" cy="1250950"/>
                <a:chOff x="2754313" y="550863"/>
                <a:chExt cx="1700212" cy="1250950"/>
              </a:xfrm>
            </p:grpSpPr>
            <p:sp>
              <p:nvSpPr>
                <p:cNvPr id="1647" name="Freeform 172">
                  <a:extLst>
                    <a:ext uri="{FF2B5EF4-FFF2-40B4-BE49-F238E27FC236}">
                      <a16:creationId xmlns:a16="http://schemas.microsoft.com/office/drawing/2014/main" xmlns="" id="{EA20C7EB-83C8-DE49-8F3E-150C8D0D21F8}"/>
                    </a:ext>
                  </a:extLst>
                </p:cNvPr>
                <p:cNvSpPr>
                  <a:spLocks noChangeArrowheads="1"/>
                </p:cNvSpPr>
                <p:nvPr/>
              </p:nvSpPr>
              <p:spPr bwMode="auto">
                <a:xfrm>
                  <a:off x="2754313" y="140017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9 h 1115"/>
                    <a:gd name="T12" fmla="*/ 3344 w 4721"/>
                    <a:gd name="T13" fmla="*/ 32 h 1115"/>
                    <a:gd name="T14" fmla="*/ 3278 w 4721"/>
                    <a:gd name="T15" fmla="*/ 0 h 1115"/>
                    <a:gd name="T16" fmla="*/ 3082 w 4721"/>
                    <a:gd name="T17" fmla="*/ 164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4 h 1115"/>
                    <a:gd name="T28" fmla="*/ 1311 w 4721"/>
                    <a:gd name="T29" fmla="*/ 360 h 1115"/>
                    <a:gd name="T30" fmla="*/ 1115 w 4721"/>
                    <a:gd name="T31" fmla="*/ 556 h 1115"/>
                    <a:gd name="T32" fmla="*/ 984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3 h 1115"/>
                    <a:gd name="T56" fmla="*/ 1902 w 4721"/>
                    <a:gd name="T57" fmla="*/ 556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4 h 1115"/>
                    <a:gd name="T68" fmla="*/ 2951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4"/>
                      </a:lnTo>
                      <a:lnTo>
                        <a:pt x="4328"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4" y="622"/>
                      </a:lnTo>
                      <a:lnTo>
                        <a:pt x="3868" y="556"/>
                      </a:lnTo>
                      <a:lnTo>
                        <a:pt x="3803" y="491"/>
                      </a:lnTo>
                      <a:lnTo>
                        <a:pt x="3737" y="426"/>
                      </a:lnTo>
                      <a:lnTo>
                        <a:pt x="3672" y="360"/>
                      </a:lnTo>
                      <a:lnTo>
                        <a:pt x="3606" y="294"/>
                      </a:lnTo>
                      <a:lnTo>
                        <a:pt x="3541" y="229"/>
                      </a:lnTo>
                      <a:lnTo>
                        <a:pt x="3476" y="164"/>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4"/>
                      </a:lnTo>
                      <a:lnTo>
                        <a:pt x="2885" y="360"/>
                      </a:lnTo>
                      <a:lnTo>
                        <a:pt x="2820" y="426"/>
                      </a:lnTo>
                      <a:lnTo>
                        <a:pt x="2754" y="491"/>
                      </a:lnTo>
                      <a:lnTo>
                        <a:pt x="2558" y="687"/>
                      </a:lnTo>
                      <a:lnTo>
                        <a:pt x="2558" y="687"/>
                      </a:lnTo>
                      <a:cubicBezTo>
                        <a:pt x="2535" y="710"/>
                        <a:pt x="2514" y="720"/>
                        <a:pt x="2492" y="720"/>
                      </a:cubicBezTo>
                      <a:lnTo>
                        <a:pt x="2492" y="720"/>
                      </a:lnTo>
                      <a:cubicBezTo>
                        <a:pt x="2470" y="720"/>
                        <a:pt x="2448" y="710"/>
                        <a:pt x="2426" y="687"/>
                      </a:cubicBezTo>
                      <a:lnTo>
                        <a:pt x="1771" y="32"/>
                      </a:lnTo>
                      <a:lnTo>
                        <a:pt x="1771" y="32"/>
                      </a:lnTo>
                      <a:cubicBezTo>
                        <a:pt x="1749" y="10"/>
                        <a:pt x="1727" y="0"/>
                        <a:pt x="1706" y="0"/>
                      </a:cubicBezTo>
                      <a:lnTo>
                        <a:pt x="1706" y="0"/>
                      </a:lnTo>
                      <a:cubicBezTo>
                        <a:pt x="1684"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4" y="687"/>
                      </a:lnTo>
                      <a:lnTo>
                        <a:pt x="984" y="687"/>
                      </a:lnTo>
                      <a:cubicBezTo>
                        <a:pt x="962" y="710"/>
                        <a:pt x="940" y="720"/>
                        <a:pt x="919" y="720"/>
                      </a:cubicBezTo>
                      <a:lnTo>
                        <a:pt x="919" y="720"/>
                      </a:lnTo>
                      <a:cubicBezTo>
                        <a:pt x="897" y="720"/>
                        <a:pt x="875" y="710"/>
                        <a:pt x="853" y="687"/>
                      </a:cubicBezTo>
                      <a:lnTo>
                        <a:pt x="788" y="622"/>
                      </a:lnTo>
                      <a:lnTo>
                        <a:pt x="722" y="556"/>
                      </a:lnTo>
                      <a:lnTo>
                        <a:pt x="656" y="491"/>
                      </a:lnTo>
                      <a:lnTo>
                        <a:pt x="591" y="426"/>
                      </a:lnTo>
                      <a:lnTo>
                        <a:pt x="526"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7" y="1114"/>
                        <a:pt x="919" y="1114"/>
                      </a:cubicBezTo>
                      <a:lnTo>
                        <a:pt x="919" y="1114"/>
                      </a:lnTo>
                      <a:cubicBezTo>
                        <a:pt x="940" y="1114"/>
                        <a:pt x="962" y="1103"/>
                        <a:pt x="984" y="1082"/>
                      </a:cubicBezTo>
                      <a:lnTo>
                        <a:pt x="1639" y="426"/>
                      </a:lnTo>
                      <a:lnTo>
                        <a:pt x="1639" y="426"/>
                      </a:lnTo>
                      <a:cubicBezTo>
                        <a:pt x="1662" y="404"/>
                        <a:pt x="1684" y="393"/>
                        <a:pt x="1706" y="393"/>
                      </a:cubicBezTo>
                      <a:lnTo>
                        <a:pt x="1706" y="393"/>
                      </a:lnTo>
                      <a:cubicBezTo>
                        <a:pt x="1727" y="393"/>
                        <a:pt x="1749" y="404"/>
                        <a:pt x="1771" y="426"/>
                      </a:cubicBezTo>
                      <a:lnTo>
                        <a:pt x="1836" y="491"/>
                      </a:lnTo>
                      <a:lnTo>
                        <a:pt x="1902"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70" y="1114"/>
                        <a:pt x="2492" y="1114"/>
                      </a:cubicBezTo>
                      <a:lnTo>
                        <a:pt x="2492" y="1114"/>
                      </a:lnTo>
                      <a:cubicBezTo>
                        <a:pt x="2514" y="1114"/>
                        <a:pt x="2535" y="1103"/>
                        <a:pt x="2558" y="1082"/>
                      </a:cubicBezTo>
                      <a:lnTo>
                        <a:pt x="2623" y="1016"/>
                      </a:lnTo>
                      <a:lnTo>
                        <a:pt x="2689" y="950"/>
                      </a:lnTo>
                      <a:lnTo>
                        <a:pt x="2754" y="884"/>
                      </a:lnTo>
                      <a:lnTo>
                        <a:pt x="2820" y="819"/>
                      </a:lnTo>
                      <a:lnTo>
                        <a:pt x="2885" y="754"/>
                      </a:lnTo>
                      <a:lnTo>
                        <a:pt x="2951" y="687"/>
                      </a:lnTo>
                      <a:lnTo>
                        <a:pt x="3016" y="622"/>
                      </a:lnTo>
                      <a:lnTo>
                        <a:pt x="3082" y="556"/>
                      </a:lnTo>
                      <a:lnTo>
                        <a:pt x="3148" y="491"/>
                      </a:lnTo>
                      <a:lnTo>
                        <a:pt x="3213" y="426"/>
                      </a:lnTo>
                      <a:lnTo>
                        <a:pt x="3213" y="426"/>
                      </a:lnTo>
                      <a:cubicBezTo>
                        <a:pt x="3235" y="404"/>
                        <a:pt x="3257" y="393"/>
                        <a:pt x="3278" y="393"/>
                      </a:cubicBezTo>
                      <a:lnTo>
                        <a:pt x="3278" y="393"/>
                      </a:lnTo>
                      <a:cubicBezTo>
                        <a:pt x="3301" y="393"/>
                        <a:pt x="3322" y="404"/>
                        <a:pt x="3344" y="426"/>
                      </a:cubicBezTo>
                      <a:lnTo>
                        <a:pt x="3409" y="491"/>
                      </a:lnTo>
                      <a:lnTo>
                        <a:pt x="3476"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9" y="754"/>
                      </a:lnTo>
                      <a:lnTo>
                        <a:pt x="4524" y="687"/>
                      </a:lnTo>
                      <a:lnTo>
                        <a:pt x="4720" y="491"/>
                      </a:lnTo>
                      <a:lnTo>
                        <a:pt x="4720" y="491"/>
                      </a:lnTo>
                      <a:lnTo>
                        <a:pt x="4720" y="98"/>
                      </a:lnTo>
                      <a:lnTo>
                        <a:pt x="4656" y="164"/>
                      </a:lnTo>
                    </a:path>
                  </a:pathLst>
                </a:custGeom>
                <a:solidFill>
                  <a:schemeClr val="accent4"/>
                </a:solidFill>
                <a:ln>
                  <a:noFill/>
                </a:ln>
                <a:effectLst/>
              </p:spPr>
              <p:txBody>
                <a:bodyPr wrap="none" anchor="ctr"/>
                <a:lstStyle/>
                <a:p>
                  <a:endParaRPr lang="es-ES_tradnl"/>
                </a:p>
              </p:txBody>
            </p:sp>
            <p:sp>
              <p:nvSpPr>
                <p:cNvPr id="1648" name="Freeform 173">
                  <a:extLst>
                    <a:ext uri="{FF2B5EF4-FFF2-40B4-BE49-F238E27FC236}">
                      <a16:creationId xmlns:a16="http://schemas.microsoft.com/office/drawing/2014/main" xmlns="" id="{E8E6D6DD-24FA-ED4E-B2C2-F298ABCB3791}"/>
                    </a:ext>
                  </a:extLst>
                </p:cNvPr>
                <p:cNvSpPr>
                  <a:spLocks noChangeArrowheads="1"/>
                </p:cNvSpPr>
                <p:nvPr/>
              </p:nvSpPr>
              <p:spPr bwMode="auto">
                <a:xfrm>
                  <a:off x="2754313" y="889000"/>
                  <a:ext cx="1700212" cy="401638"/>
                </a:xfrm>
                <a:custGeom>
                  <a:avLst/>
                  <a:gdLst>
                    <a:gd name="T0" fmla="*/ 4524 w 4721"/>
                    <a:gd name="T1" fmla="*/ 295 h 1116"/>
                    <a:gd name="T2" fmla="*/ 4196 w 4721"/>
                    <a:gd name="T3" fmla="*/ 623 h 1116"/>
                    <a:gd name="T4" fmla="*/ 4065 w 4721"/>
                    <a:gd name="T5" fmla="*/ 721 h 1116"/>
                    <a:gd name="T6" fmla="*/ 3934 w 4721"/>
                    <a:gd name="T7" fmla="*/ 623 h 1116"/>
                    <a:gd name="T8" fmla="*/ 3737 w 4721"/>
                    <a:gd name="T9" fmla="*/ 427 h 1116"/>
                    <a:gd name="T10" fmla="*/ 3541 w 4721"/>
                    <a:gd name="T11" fmla="*/ 229 h 1116"/>
                    <a:gd name="T12" fmla="*/ 3344 w 4721"/>
                    <a:gd name="T13" fmla="*/ 33 h 1116"/>
                    <a:gd name="T14" fmla="*/ 3278 w 4721"/>
                    <a:gd name="T15" fmla="*/ 0 h 1116"/>
                    <a:gd name="T16" fmla="*/ 3082 w 4721"/>
                    <a:gd name="T17" fmla="*/ 164 h 1116"/>
                    <a:gd name="T18" fmla="*/ 2754 w 4721"/>
                    <a:gd name="T19" fmla="*/ 492 h 1116"/>
                    <a:gd name="T20" fmla="*/ 2492 w 4721"/>
                    <a:gd name="T21" fmla="*/ 721 h 1116"/>
                    <a:gd name="T22" fmla="*/ 1771 w 4721"/>
                    <a:gd name="T23" fmla="*/ 33 h 1116"/>
                    <a:gd name="T24" fmla="*/ 1706 w 4721"/>
                    <a:gd name="T25" fmla="*/ 0 h 1116"/>
                    <a:gd name="T26" fmla="*/ 1509 w 4721"/>
                    <a:gd name="T27" fmla="*/ 164 h 1116"/>
                    <a:gd name="T28" fmla="*/ 1311 w 4721"/>
                    <a:gd name="T29" fmla="*/ 360 h 1116"/>
                    <a:gd name="T30" fmla="*/ 1115 w 4721"/>
                    <a:gd name="T31" fmla="*/ 557 h 1116"/>
                    <a:gd name="T32" fmla="*/ 984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9 w 4721"/>
                    <a:gd name="T51" fmla="*/ 1115 h 1116"/>
                    <a:gd name="T52" fmla="*/ 1639 w 4721"/>
                    <a:gd name="T53" fmla="*/ 427 h 1116"/>
                    <a:gd name="T54" fmla="*/ 1706 w 4721"/>
                    <a:gd name="T55" fmla="*/ 393 h 1116"/>
                    <a:gd name="T56" fmla="*/ 1902 w 4721"/>
                    <a:gd name="T57" fmla="*/ 557 h 1116"/>
                    <a:gd name="T58" fmla="*/ 2098 w 4721"/>
                    <a:gd name="T59" fmla="*/ 755 h 1116"/>
                    <a:gd name="T60" fmla="*/ 2295 w 4721"/>
                    <a:gd name="T61" fmla="*/ 951 h 1116"/>
                    <a:gd name="T62" fmla="*/ 2426 w 4721"/>
                    <a:gd name="T63" fmla="*/ 1082 h 1116"/>
                    <a:gd name="T64" fmla="*/ 2558 w 4721"/>
                    <a:gd name="T65" fmla="*/ 1082 h 1116"/>
                    <a:gd name="T66" fmla="*/ 2754 w 4721"/>
                    <a:gd name="T67" fmla="*/ 885 h 1116"/>
                    <a:gd name="T68" fmla="*/ 2951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6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6" y="164"/>
                      </a:moveTo>
                      <a:lnTo>
                        <a:pt x="4589" y="229"/>
                      </a:lnTo>
                      <a:lnTo>
                        <a:pt x="4524" y="295"/>
                      </a:lnTo>
                      <a:lnTo>
                        <a:pt x="4328"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9"/>
                      </a:lnTo>
                      <a:lnTo>
                        <a:pt x="2558" y="689"/>
                      </a:lnTo>
                      <a:cubicBezTo>
                        <a:pt x="2535" y="710"/>
                        <a:pt x="2514" y="721"/>
                        <a:pt x="2492" y="721"/>
                      </a:cubicBezTo>
                      <a:lnTo>
                        <a:pt x="2492" y="721"/>
                      </a:lnTo>
                      <a:cubicBezTo>
                        <a:pt x="2470" y="721"/>
                        <a:pt x="2448" y="710"/>
                        <a:pt x="2426" y="689"/>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9"/>
                      </a:lnTo>
                      <a:lnTo>
                        <a:pt x="984" y="689"/>
                      </a:lnTo>
                      <a:cubicBezTo>
                        <a:pt x="962" y="710"/>
                        <a:pt x="940" y="721"/>
                        <a:pt x="919" y="721"/>
                      </a:cubicBezTo>
                      <a:lnTo>
                        <a:pt x="919" y="721"/>
                      </a:lnTo>
                      <a:cubicBezTo>
                        <a:pt x="897" y="721"/>
                        <a:pt x="875" y="710"/>
                        <a:pt x="853" y="689"/>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5"/>
                        <a:pt x="919" y="1115"/>
                      </a:cubicBezTo>
                      <a:lnTo>
                        <a:pt x="919" y="1115"/>
                      </a:lnTo>
                      <a:cubicBezTo>
                        <a:pt x="940" y="1115"/>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70" y="1115"/>
                        <a:pt x="2492" y="1115"/>
                      </a:cubicBezTo>
                      <a:lnTo>
                        <a:pt x="2492" y="1115"/>
                      </a:lnTo>
                      <a:cubicBezTo>
                        <a:pt x="2514" y="1115"/>
                        <a:pt x="2535" y="1104"/>
                        <a:pt x="2558" y="1082"/>
                      </a:cubicBezTo>
                      <a:lnTo>
                        <a:pt x="2623" y="1016"/>
                      </a:lnTo>
                      <a:lnTo>
                        <a:pt x="2689" y="951"/>
                      </a:lnTo>
                      <a:lnTo>
                        <a:pt x="2754" y="885"/>
                      </a:lnTo>
                      <a:lnTo>
                        <a:pt x="2820" y="820"/>
                      </a:lnTo>
                      <a:lnTo>
                        <a:pt x="2885" y="755"/>
                      </a:lnTo>
                      <a:lnTo>
                        <a:pt x="2951" y="689"/>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9" y="755"/>
                      </a:lnTo>
                      <a:lnTo>
                        <a:pt x="4524" y="689"/>
                      </a:lnTo>
                      <a:lnTo>
                        <a:pt x="4720" y="492"/>
                      </a:lnTo>
                      <a:lnTo>
                        <a:pt x="4720" y="492"/>
                      </a:lnTo>
                      <a:lnTo>
                        <a:pt x="4720" y="99"/>
                      </a:lnTo>
                      <a:lnTo>
                        <a:pt x="4656"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1649" name="Freeform 174">
                  <a:extLst>
                    <a:ext uri="{FF2B5EF4-FFF2-40B4-BE49-F238E27FC236}">
                      <a16:creationId xmlns:a16="http://schemas.microsoft.com/office/drawing/2014/main" xmlns="" id="{784442E9-F8C8-1445-A91B-50D204443370}"/>
                    </a:ext>
                  </a:extLst>
                </p:cNvPr>
                <p:cNvSpPr>
                  <a:spLocks noChangeArrowheads="1"/>
                </p:cNvSpPr>
                <p:nvPr/>
              </p:nvSpPr>
              <p:spPr bwMode="auto">
                <a:xfrm>
                  <a:off x="2754313" y="1058863"/>
                  <a:ext cx="1700212" cy="401637"/>
                </a:xfrm>
                <a:custGeom>
                  <a:avLst/>
                  <a:gdLst>
                    <a:gd name="T0" fmla="*/ 4524 w 4721"/>
                    <a:gd name="T1" fmla="*/ 295 h 1115"/>
                    <a:gd name="T2" fmla="*/ 4196 w 4721"/>
                    <a:gd name="T3" fmla="*/ 623 h 1115"/>
                    <a:gd name="T4" fmla="*/ 4065 w 4721"/>
                    <a:gd name="T5" fmla="*/ 721 h 1115"/>
                    <a:gd name="T6" fmla="*/ 3934 w 4721"/>
                    <a:gd name="T7" fmla="*/ 623 h 1115"/>
                    <a:gd name="T8" fmla="*/ 3737 w 4721"/>
                    <a:gd name="T9" fmla="*/ 427 h 1115"/>
                    <a:gd name="T10" fmla="*/ 3541 w 4721"/>
                    <a:gd name="T11" fmla="*/ 229 h 1115"/>
                    <a:gd name="T12" fmla="*/ 3344 w 4721"/>
                    <a:gd name="T13" fmla="*/ 33 h 1115"/>
                    <a:gd name="T14" fmla="*/ 3278 w 4721"/>
                    <a:gd name="T15" fmla="*/ 0 h 1115"/>
                    <a:gd name="T16" fmla="*/ 3082 w 4721"/>
                    <a:gd name="T17" fmla="*/ 164 h 1115"/>
                    <a:gd name="T18" fmla="*/ 2754 w 4721"/>
                    <a:gd name="T19" fmla="*/ 492 h 1115"/>
                    <a:gd name="T20" fmla="*/ 2492 w 4721"/>
                    <a:gd name="T21" fmla="*/ 721 h 1115"/>
                    <a:gd name="T22" fmla="*/ 1771 w 4721"/>
                    <a:gd name="T23" fmla="*/ 33 h 1115"/>
                    <a:gd name="T24" fmla="*/ 1706 w 4721"/>
                    <a:gd name="T25" fmla="*/ 0 h 1115"/>
                    <a:gd name="T26" fmla="*/ 1509 w 4721"/>
                    <a:gd name="T27" fmla="*/ 164 h 1115"/>
                    <a:gd name="T28" fmla="*/ 1311 w 4721"/>
                    <a:gd name="T29" fmla="*/ 360 h 1115"/>
                    <a:gd name="T30" fmla="*/ 1115 w 4721"/>
                    <a:gd name="T31" fmla="*/ 557 h 1115"/>
                    <a:gd name="T32" fmla="*/ 984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9 w 4721"/>
                    <a:gd name="T51" fmla="*/ 1114 h 1115"/>
                    <a:gd name="T52" fmla="*/ 1639 w 4721"/>
                    <a:gd name="T53" fmla="*/ 427 h 1115"/>
                    <a:gd name="T54" fmla="*/ 1706 w 4721"/>
                    <a:gd name="T55" fmla="*/ 393 h 1115"/>
                    <a:gd name="T56" fmla="*/ 1902 w 4721"/>
                    <a:gd name="T57" fmla="*/ 557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5 h 1115"/>
                    <a:gd name="T68" fmla="*/ 2951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5"/>
                      </a:lnTo>
                      <a:lnTo>
                        <a:pt x="4328"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8"/>
                      </a:lnTo>
                      <a:lnTo>
                        <a:pt x="2558" y="688"/>
                      </a:lnTo>
                      <a:cubicBezTo>
                        <a:pt x="2535" y="710"/>
                        <a:pt x="2514" y="721"/>
                        <a:pt x="2492" y="721"/>
                      </a:cubicBezTo>
                      <a:lnTo>
                        <a:pt x="2492" y="721"/>
                      </a:lnTo>
                      <a:cubicBezTo>
                        <a:pt x="2470" y="721"/>
                        <a:pt x="2448" y="710"/>
                        <a:pt x="2426" y="688"/>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8"/>
                      </a:lnTo>
                      <a:lnTo>
                        <a:pt x="984" y="688"/>
                      </a:lnTo>
                      <a:cubicBezTo>
                        <a:pt x="962" y="710"/>
                        <a:pt x="940" y="721"/>
                        <a:pt x="919" y="721"/>
                      </a:cubicBezTo>
                      <a:lnTo>
                        <a:pt x="919" y="721"/>
                      </a:lnTo>
                      <a:cubicBezTo>
                        <a:pt x="897" y="721"/>
                        <a:pt x="875" y="710"/>
                        <a:pt x="853" y="688"/>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4"/>
                        <a:pt x="919" y="1114"/>
                      </a:cubicBezTo>
                      <a:lnTo>
                        <a:pt x="919" y="1114"/>
                      </a:lnTo>
                      <a:cubicBezTo>
                        <a:pt x="940" y="1114"/>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70" y="1114"/>
                        <a:pt x="2492" y="1114"/>
                      </a:cubicBezTo>
                      <a:lnTo>
                        <a:pt x="2492" y="1114"/>
                      </a:lnTo>
                      <a:cubicBezTo>
                        <a:pt x="2514" y="1114"/>
                        <a:pt x="2535" y="1104"/>
                        <a:pt x="2558" y="1082"/>
                      </a:cubicBezTo>
                      <a:lnTo>
                        <a:pt x="2623" y="1016"/>
                      </a:lnTo>
                      <a:lnTo>
                        <a:pt x="2689" y="950"/>
                      </a:lnTo>
                      <a:lnTo>
                        <a:pt x="2754" y="885"/>
                      </a:lnTo>
                      <a:lnTo>
                        <a:pt x="2820" y="819"/>
                      </a:lnTo>
                      <a:lnTo>
                        <a:pt x="2885" y="754"/>
                      </a:lnTo>
                      <a:lnTo>
                        <a:pt x="2951" y="688"/>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9" y="754"/>
                      </a:lnTo>
                      <a:lnTo>
                        <a:pt x="4524" y="688"/>
                      </a:lnTo>
                      <a:lnTo>
                        <a:pt x="4720" y="492"/>
                      </a:lnTo>
                      <a:lnTo>
                        <a:pt x="4720" y="492"/>
                      </a:lnTo>
                      <a:lnTo>
                        <a:pt x="4720" y="99"/>
                      </a:lnTo>
                      <a:lnTo>
                        <a:pt x="4656" y="164"/>
                      </a:lnTo>
                    </a:path>
                  </a:pathLst>
                </a:custGeom>
                <a:solidFill>
                  <a:schemeClr val="accent1"/>
                </a:solidFill>
                <a:ln>
                  <a:noFill/>
                </a:ln>
                <a:effectLst/>
              </p:spPr>
              <p:txBody>
                <a:bodyPr wrap="none" anchor="ctr"/>
                <a:lstStyle/>
                <a:p>
                  <a:endParaRPr lang="es-ES_tradnl"/>
                </a:p>
              </p:txBody>
            </p:sp>
            <p:sp>
              <p:nvSpPr>
                <p:cNvPr id="1650" name="Freeform 175">
                  <a:extLst>
                    <a:ext uri="{FF2B5EF4-FFF2-40B4-BE49-F238E27FC236}">
                      <a16:creationId xmlns:a16="http://schemas.microsoft.com/office/drawing/2014/main" xmlns="" id="{2B7A8751-C7FC-DA42-863C-5C60E0300370}"/>
                    </a:ext>
                  </a:extLst>
                </p:cNvPr>
                <p:cNvSpPr>
                  <a:spLocks noChangeArrowheads="1"/>
                </p:cNvSpPr>
                <p:nvPr/>
              </p:nvSpPr>
              <p:spPr bwMode="auto">
                <a:xfrm>
                  <a:off x="2754313" y="72072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8 h 1115"/>
                    <a:gd name="T12" fmla="*/ 3344 w 4721"/>
                    <a:gd name="T13" fmla="*/ 32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3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6" y="163"/>
                      </a:moveTo>
                      <a:lnTo>
                        <a:pt x="4589" y="228"/>
                      </a:lnTo>
                      <a:lnTo>
                        <a:pt x="4524" y="294"/>
                      </a:lnTo>
                      <a:lnTo>
                        <a:pt x="4328"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4" y="622"/>
                      </a:lnTo>
                      <a:lnTo>
                        <a:pt x="3868" y="556"/>
                      </a:lnTo>
                      <a:lnTo>
                        <a:pt x="3803" y="491"/>
                      </a:lnTo>
                      <a:lnTo>
                        <a:pt x="3737" y="426"/>
                      </a:lnTo>
                      <a:lnTo>
                        <a:pt x="3672" y="360"/>
                      </a:lnTo>
                      <a:lnTo>
                        <a:pt x="3606" y="294"/>
                      </a:lnTo>
                      <a:lnTo>
                        <a:pt x="3541" y="228"/>
                      </a:lnTo>
                      <a:lnTo>
                        <a:pt x="3476" y="163"/>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2"/>
                      </a:lnTo>
                      <a:lnTo>
                        <a:pt x="1771" y="32"/>
                      </a:lnTo>
                      <a:cubicBezTo>
                        <a:pt x="1749" y="10"/>
                        <a:pt x="1727" y="0"/>
                        <a:pt x="1706" y="0"/>
                      </a:cubicBezTo>
                      <a:lnTo>
                        <a:pt x="1706" y="0"/>
                      </a:lnTo>
                      <a:cubicBezTo>
                        <a:pt x="1684"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4" y="688"/>
                      </a:lnTo>
                      <a:lnTo>
                        <a:pt x="984" y="688"/>
                      </a:lnTo>
                      <a:cubicBezTo>
                        <a:pt x="962" y="710"/>
                        <a:pt x="940" y="720"/>
                        <a:pt x="919" y="720"/>
                      </a:cubicBezTo>
                      <a:lnTo>
                        <a:pt x="919" y="720"/>
                      </a:lnTo>
                      <a:cubicBezTo>
                        <a:pt x="897" y="720"/>
                        <a:pt x="875" y="710"/>
                        <a:pt x="853" y="688"/>
                      </a:cubicBezTo>
                      <a:lnTo>
                        <a:pt x="788" y="622"/>
                      </a:lnTo>
                      <a:lnTo>
                        <a:pt x="722" y="556"/>
                      </a:lnTo>
                      <a:lnTo>
                        <a:pt x="656" y="491"/>
                      </a:lnTo>
                      <a:lnTo>
                        <a:pt x="591" y="426"/>
                      </a:lnTo>
                      <a:lnTo>
                        <a:pt x="526"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70" y="1114"/>
                        <a:pt x="2492" y="1114"/>
                      </a:cubicBezTo>
                      <a:lnTo>
                        <a:pt x="2492" y="1114"/>
                      </a:lnTo>
                      <a:cubicBezTo>
                        <a:pt x="2514" y="1114"/>
                        <a:pt x="2535" y="1103"/>
                        <a:pt x="2558" y="1081"/>
                      </a:cubicBezTo>
                      <a:lnTo>
                        <a:pt x="2623" y="1015"/>
                      </a:lnTo>
                      <a:lnTo>
                        <a:pt x="2689" y="950"/>
                      </a:lnTo>
                      <a:lnTo>
                        <a:pt x="2754" y="884"/>
                      </a:lnTo>
                      <a:lnTo>
                        <a:pt x="2820" y="819"/>
                      </a:lnTo>
                      <a:lnTo>
                        <a:pt x="2885" y="753"/>
                      </a:lnTo>
                      <a:lnTo>
                        <a:pt x="2951" y="688"/>
                      </a:lnTo>
                      <a:lnTo>
                        <a:pt x="3016" y="622"/>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9" y="753"/>
                      </a:lnTo>
                      <a:lnTo>
                        <a:pt x="4524" y="688"/>
                      </a:lnTo>
                      <a:lnTo>
                        <a:pt x="4720" y="491"/>
                      </a:lnTo>
                      <a:lnTo>
                        <a:pt x="4720" y="98"/>
                      </a:lnTo>
                      <a:lnTo>
                        <a:pt x="4656" y="163"/>
                      </a:lnTo>
                    </a:path>
                  </a:pathLst>
                </a:custGeom>
                <a:solidFill>
                  <a:schemeClr val="accent2"/>
                </a:solidFill>
                <a:ln>
                  <a:noFill/>
                </a:ln>
                <a:effectLst/>
              </p:spPr>
              <p:txBody>
                <a:bodyPr wrap="none" anchor="ctr"/>
                <a:lstStyle/>
                <a:p>
                  <a:endParaRPr lang="es-ES_tradnl"/>
                </a:p>
              </p:txBody>
            </p:sp>
            <p:sp>
              <p:nvSpPr>
                <p:cNvPr id="1651" name="Freeform 176">
                  <a:extLst>
                    <a:ext uri="{FF2B5EF4-FFF2-40B4-BE49-F238E27FC236}">
                      <a16:creationId xmlns:a16="http://schemas.microsoft.com/office/drawing/2014/main" xmlns="" id="{E8B37908-2727-1247-853B-A15ECB000DF4}"/>
                    </a:ext>
                  </a:extLst>
                </p:cNvPr>
                <p:cNvSpPr>
                  <a:spLocks noChangeArrowheads="1"/>
                </p:cNvSpPr>
                <p:nvPr/>
              </p:nvSpPr>
              <p:spPr bwMode="auto">
                <a:xfrm>
                  <a:off x="2754313" y="550863"/>
                  <a:ext cx="1700212" cy="401637"/>
                </a:xfrm>
                <a:custGeom>
                  <a:avLst/>
                  <a:gdLst>
                    <a:gd name="T0" fmla="*/ 4524 w 4721"/>
                    <a:gd name="T1" fmla="*/ 295 h 1115"/>
                    <a:gd name="T2" fmla="*/ 4196 w 4721"/>
                    <a:gd name="T3" fmla="*/ 623 h 1115"/>
                    <a:gd name="T4" fmla="*/ 4065 w 4721"/>
                    <a:gd name="T5" fmla="*/ 720 h 1115"/>
                    <a:gd name="T6" fmla="*/ 3934 w 4721"/>
                    <a:gd name="T7" fmla="*/ 623 h 1115"/>
                    <a:gd name="T8" fmla="*/ 3737 w 4721"/>
                    <a:gd name="T9" fmla="*/ 426 h 1115"/>
                    <a:gd name="T10" fmla="*/ 3541 w 4721"/>
                    <a:gd name="T11" fmla="*/ 229 h 1115"/>
                    <a:gd name="T12" fmla="*/ 3344 w 4721"/>
                    <a:gd name="T13" fmla="*/ 33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3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4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6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3"/>
                      </a:moveTo>
                      <a:lnTo>
                        <a:pt x="4589" y="229"/>
                      </a:lnTo>
                      <a:lnTo>
                        <a:pt x="4524" y="295"/>
                      </a:lnTo>
                      <a:lnTo>
                        <a:pt x="4328"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4" y="623"/>
                      </a:lnTo>
                      <a:lnTo>
                        <a:pt x="3868" y="556"/>
                      </a:lnTo>
                      <a:lnTo>
                        <a:pt x="3803" y="491"/>
                      </a:lnTo>
                      <a:lnTo>
                        <a:pt x="3737" y="426"/>
                      </a:lnTo>
                      <a:lnTo>
                        <a:pt x="3672" y="360"/>
                      </a:lnTo>
                      <a:lnTo>
                        <a:pt x="3606" y="295"/>
                      </a:lnTo>
                      <a:lnTo>
                        <a:pt x="3541" y="229"/>
                      </a:lnTo>
                      <a:lnTo>
                        <a:pt x="3476" y="163"/>
                      </a:lnTo>
                      <a:lnTo>
                        <a:pt x="3409" y="98"/>
                      </a:lnTo>
                      <a:lnTo>
                        <a:pt x="3344" y="33"/>
                      </a:lnTo>
                      <a:lnTo>
                        <a:pt x="3344" y="33"/>
                      </a:lnTo>
                      <a:cubicBezTo>
                        <a:pt x="3322" y="11"/>
                        <a:pt x="3301" y="0"/>
                        <a:pt x="3278" y="0"/>
                      </a:cubicBezTo>
                      <a:lnTo>
                        <a:pt x="3278" y="0"/>
                      </a:lnTo>
                      <a:cubicBezTo>
                        <a:pt x="3257" y="0"/>
                        <a:pt x="3235" y="11"/>
                        <a:pt x="3213" y="33"/>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3"/>
                      </a:lnTo>
                      <a:lnTo>
                        <a:pt x="1771" y="33"/>
                      </a:lnTo>
                      <a:cubicBezTo>
                        <a:pt x="1749" y="11"/>
                        <a:pt x="1727" y="0"/>
                        <a:pt x="1706" y="0"/>
                      </a:cubicBezTo>
                      <a:lnTo>
                        <a:pt x="1706" y="0"/>
                      </a:lnTo>
                      <a:cubicBezTo>
                        <a:pt x="1684"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4" y="688"/>
                      </a:lnTo>
                      <a:lnTo>
                        <a:pt x="984" y="688"/>
                      </a:lnTo>
                      <a:cubicBezTo>
                        <a:pt x="962" y="710"/>
                        <a:pt x="940" y="720"/>
                        <a:pt x="919" y="720"/>
                      </a:cubicBezTo>
                      <a:lnTo>
                        <a:pt x="919" y="720"/>
                      </a:lnTo>
                      <a:cubicBezTo>
                        <a:pt x="897" y="720"/>
                        <a:pt x="875" y="710"/>
                        <a:pt x="853" y="688"/>
                      </a:cubicBezTo>
                      <a:lnTo>
                        <a:pt x="788" y="623"/>
                      </a:lnTo>
                      <a:lnTo>
                        <a:pt x="722" y="556"/>
                      </a:lnTo>
                      <a:lnTo>
                        <a:pt x="656" y="491"/>
                      </a:lnTo>
                      <a:lnTo>
                        <a:pt x="591" y="426"/>
                      </a:lnTo>
                      <a:lnTo>
                        <a:pt x="526"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70" y="1114"/>
                        <a:pt x="2492" y="1114"/>
                      </a:cubicBezTo>
                      <a:lnTo>
                        <a:pt x="2492" y="1114"/>
                      </a:lnTo>
                      <a:cubicBezTo>
                        <a:pt x="2514" y="1114"/>
                        <a:pt x="2535" y="1103"/>
                        <a:pt x="2558" y="1081"/>
                      </a:cubicBezTo>
                      <a:lnTo>
                        <a:pt x="2623" y="1016"/>
                      </a:lnTo>
                      <a:lnTo>
                        <a:pt x="2689" y="950"/>
                      </a:lnTo>
                      <a:lnTo>
                        <a:pt x="2754" y="884"/>
                      </a:lnTo>
                      <a:lnTo>
                        <a:pt x="2820" y="819"/>
                      </a:lnTo>
                      <a:lnTo>
                        <a:pt x="2885" y="754"/>
                      </a:lnTo>
                      <a:lnTo>
                        <a:pt x="2951" y="688"/>
                      </a:lnTo>
                      <a:lnTo>
                        <a:pt x="3016" y="623"/>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9" y="754"/>
                      </a:lnTo>
                      <a:lnTo>
                        <a:pt x="4524" y="688"/>
                      </a:lnTo>
                      <a:lnTo>
                        <a:pt x="4720" y="491"/>
                      </a:lnTo>
                      <a:lnTo>
                        <a:pt x="4720" y="491"/>
                      </a:lnTo>
                      <a:lnTo>
                        <a:pt x="4720" y="98"/>
                      </a:lnTo>
                      <a:lnTo>
                        <a:pt x="4656"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1635" name="Group 1634">
                <a:extLst>
                  <a:ext uri="{FF2B5EF4-FFF2-40B4-BE49-F238E27FC236}">
                    <a16:creationId xmlns:a16="http://schemas.microsoft.com/office/drawing/2014/main" xmlns="" id="{B4B1F0D2-3502-2B47-BF33-3FF229D3A70A}"/>
                  </a:ext>
                </a:extLst>
              </p:cNvPr>
              <p:cNvGrpSpPr/>
              <p:nvPr/>
            </p:nvGrpSpPr>
            <p:grpSpPr>
              <a:xfrm>
                <a:off x="4452938" y="72552"/>
                <a:ext cx="1700212" cy="1250950"/>
                <a:chOff x="4452938" y="550863"/>
                <a:chExt cx="1700212" cy="1250950"/>
              </a:xfrm>
            </p:grpSpPr>
            <p:sp>
              <p:nvSpPr>
                <p:cNvPr id="1642" name="Freeform 317">
                  <a:extLst>
                    <a:ext uri="{FF2B5EF4-FFF2-40B4-BE49-F238E27FC236}">
                      <a16:creationId xmlns:a16="http://schemas.microsoft.com/office/drawing/2014/main" xmlns="" id="{5F981FBD-192B-8D41-805B-762335617F52}"/>
                    </a:ext>
                  </a:extLst>
                </p:cNvPr>
                <p:cNvSpPr>
                  <a:spLocks noChangeArrowheads="1"/>
                </p:cNvSpPr>
                <p:nvPr/>
              </p:nvSpPr>
              <p:spPr bwMode="auto">
                <a:xfrm>
                  <a:off x="4452938" y="140017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9 h 1115"/>
                    <a:gd name="T12" fmla="*/ 3343 w 4721"/>
                    <a:gd name="T13" fmla="*/ 32 h 1115"/>
                    <a:gd name="T14" fmla="*/ 3277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3 h 1115"/>
                    <a:gd name="T56" fmla="*/ 1901 w 4721"/>
                    <a:gd name="T57" fmla="*/ 556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4 h 1115"/>
                    <a:gd name="T68" fmla="*/ 2950 w 4721"/>
                    <a:gd name="T69" fmla="*/ 687 h 1115"/>
                    <a:gd name="T70" fmla="*/ 3147 w 4721"/>
                    <a:gd name="T71" fmla="*/ 491 h 1115"/>
                    <a:gd name="T72" fmla="*/ 3277 w 4721"/>
                    <a:gd name="T73" fmla="*/ 393 h 1115"/>
                    <a:gd name="T74" fmla="*/ 3408 w 4721"/>
                    <a:gd name="T75" fmla="*/ 491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4"/>
                      </a:lnTo>
                      <a:lnTo>
                        <a:pt x="4327" y="491"/>
                      </a:lnTo>
                      <a:lnTo>
                        <a:pt x="4261" y="556"/>
                      </a:lnTo>
                      <a:lnTo>
                        <a:pt x="4196" y="622"/>
                      </a:lnTo>
                      <a:lnTo>
                        <a:pt x="4130" y="687"/>
                      </a:lnTo>
                      <a:lnTo>
                        <a:pt x="4130" y="687"/>
                      </a:lnTo>
                      <a:cubicBezTo>
                        <a:pt x="4108" y="710"/>
                        <a:pt x="4086" y="720"/>
                        <a:pt x="4065" y="720"/>
                      </a:cubicBezTo>
                      <a:lnTo>
                        <a:pt x="4065" y="720"/>
                      </a:lnTo>
                      <a:cubicBezTo>
                        <a:pt x="4042" y="720"/>
                        <a:pt x="4021" y="710"/>
                        <a:pt x="3999" y="687"/>
                      </a:cubicBezTo>
                      <a:lnTo>
                        <a:pt x="3933" y="622"/>
                      </a:lnTo>
                      <a:lnTo>
                        <a:pt x="3868" y="556"/>
                      </a:lnTo>
                      <a:lnTo>
                        <a:pt x="3803" y="491"/>
                      </a:lnTo>
                      <a:lnTo>
                        <a:pt x="3736" y="426"/>
                      </a:lnTo>
                      <a:lnTo>
                        <a:pt x="3671" y="360"/>
                      </a:lnTo>
                      <a:lnTo>
                        <a:pt x="3605" y="294"/>
                      </a:lnTo>
                      <a:lnTo>
                        <a:pt x="3540" y="229"/>
                      </a:lnTo>
                      <a:lnTo>
                        <a:pt x="3475" y="164"/>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4"/>
                      </a:lnTo>
                      <a:lnTo>
                        <a:pt x="2885" y="360"/>
                      </a:lnTo>
                      <a:lnTo>
                        <a:pt x="2819" y="426"/>
                      </a:lnTo>
                      <a:lnTo>
                        <a:pt x="2753" y="491"/>
                      </a:lnTo>
                      <a:lnTo>
                        <a:pt x="2557" y="687"/>
                      </a:lnTo>
                      <a:lnTo>
                        <a:pt x="2557" y="687"/>
                      </a:lnTo>
                      <a:cubicBezTo>
                        <a:pt x="2535" y="710"/>
                        <a:pt x="2513" y="720"/>
                        <a:pt x="2492" y="720"/>
                      </a:cubicBezTo>
                      <a:lnTo>
                        <a:pt x="2492" y="720"/>
                      </a:lnTo>
                      <a:cubicBezTo>
                        <a:pt x="2469" y="720"/>
                        <a:pt x="2447" y="710"/>
                        <a:pt x="2425" y="687"/>
                      </a:cubicBezTo>
                      <a:lnTo>
                        <a:pt x="1770" y="32"/>
                      </a:lnTo>
                      <a:lnTo>
                        <a:pt x="1770" y="32"/>
                      </a:lnTo>
                      <a:cubicBezTo>
                        <a:pt x="1748" y="10"/>
                        <a:pt x="1726" y="0"/>
                        <a:pt x="1705" y="0"/>
                      </a:cubicBezTo>
                      <a:lnTo>
                        <a:pt x="1705" y="0"/>
                      </a:lnTo>
                      <a:cubicBezTo>
                        <a:pt x="1683" y="0"/>
                        <a:pt x="1661" y="10"/>
                        <a:pt x="1638" y="32"/>
                      </a:cubicBezTo>
                      <a:lnTo>
                        <a:pt x="1573" y="98"/>
                      </a:lnTo>
                      <a:lnTo>
                        <a:pt x="1508" y="164"/>
                      </a:lnTo>
                      <a:lnTo>
                        <a:pt x="1442" y="229"/>
                      </a:lnTo>
                      <a:lnTo>
                        <a:pt x="1377" y="294"/>
                      </a:lnTo>
                      <a:lnTo>
                        <a:pt x="1311" y="360"/>
                      </a:lnTo>
                      <a:lnTo>
                        <a:pt x="1245" y="426"/>
                      </a:lnTo>
                      <a:lnTo>
                        <a:pt x="1180" y="491"/>
                      </a:lnTo>
                      <a:lnTo>
                        <a:pt x="1115" y="556"/>
                      </a:lnTo>
                      <a:lnTo>
                        <a:pt x="1049" y="622"/>
                      </a:lnTo>
                      <a:lnTo>
                        <a:pt x="983" y="687"/>
                      </a:lnTo>
                      <a:lnTo>
                        <a:pt x="983" y="687"/>
                      </a:lnTo>
                      <a:cubicBezTo>
                        <a:pt x="961" y="710"/>
                        <a:pt x="939"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3" y="229"/>
                      </a:lnTo>
                      <a:lnTo>
                        <a:pt x="328" y="164"/>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2" y="393"/>
                        <a:pt x="175" y="404"/>
                        <a:pt x="197" y="426"/>
                      </a:cubicBezTo>
                      <a:lnTo>
                        <a:pt x="853" y="1082"/>
                      </a:lnTo>
                      <a:lnTo>
                        <a:pt x="853" y="1082"/>
                      </a:lnTo>
                      <a:cubicBezTo>
                        <a:pt x="874" y="1103"/>
                        <a:pt x="896" y="1114"/>
                        <a:pt x="918" y="1114"/>
                      </a:cubicBezTo>
                      <a:lnTo>
                        <a:pt x="918" y="1114"/>
                      </a:lnTo>
                      <a:cubicBezTo>
                        <a:pt x="939" y="1114"/>
                        <a:pt x="961" y="1103"/>
                        <a:pt x="983" y="1082"/>
                      </a:cubicBezTo>
                      <a:lnTo>
                        <a:pt x="1638" y="426"/>
                      </a:lnTo>
                      <a:lnTo>
                        <a:pt x="1638" y="426"/>
                      </a:lnTo>
                      <a:cubicBezTo>
                        <a:pt x="1661" y="404"/>
                        <a:pt x="1683" y="393"/>
                        <a:pt x="1705" y="393"/>
                      </a:cubicBezTo>
                      <a:lnTo>
                        <a:pt x="1705" y="393"/>
                      </a:lnTo>
                      <a:cubicBezTo>
                        <a:pt x="1726" y="393"/>
                        <a:pt x="1748" y="404"/>
                        <a:pt x="1770" y="426"/>
                      </a:cubicBezTo>
                      <a:lnTo>
                        <a:pt x="1836" y="491"/>
                      </a:lnTo>
                      <a:lnTo>
                        <a:pt x="1901" y="556"/>
                      </a:lnTo>
                      <a:lnTo>
                        <a:pt x="1966" y="622"/>
                      </a:lnTo>
                      <a:lnTo>
                        <a:pt x="2032" y="687"/>
                      </a:lnTo>
                      <a:lnTo>
                        <a:pt x="2098" y="754"/>
                      </a:lnTo>
                      <a:lnTo>
                        <a:pt x="2163" y="819"/>
                      </a:lnTo>
                      <a:lnTo>
                        <a:pt x="2229" y="884"/>
                      </a:lnTo>
                      <a:lnTo>
                        <a:pt x="2294" y="950"/>
                      </a:lnTo>
                      <a:lnTo>
                        <a:pt x="2360" y="1016"/>
                      </a:lnTo>
                      <a:lnTo>
                        <a:pt x="2425" y="1082"/>
                      </a:lnTo>
                      <a:lnTo>
                        <a:pt x="2425"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19" y="819"/>
                      </a:lnTo>
                      <a:lnTo>
                        <a:pt x="2885" y="754"/>
                      </a:lnTo>
                      <a:lnTo>
                        <a:pt x="2950" y="687"/>
                      </a:lnTo>
                      <a:lnTo>
                        <a:pt x="3016" y="622"/>
                      </a:lnTo>
                      <a:lnTo>
                        <a:pt x="3081" y="556"/>
                      </a:lnTo>
                      <a:lnTo>
                        <a:pt x="3147" y="491"/>
                      </a:lnTo>
                      <a:lnTo>
                        <a:pt x="3212" y="426"/>
                      </a:lnTo>
                      <a:lnTo>
                        <a:pt x="3212" y="426"/>
                      </a:lnTo>
                      <a:cubicBezTo>
                        <a:pt x="3234" y="404"/>
                        <a:pt x="3256" y="393"/>
                        <a:pt x="3277" y="393"/>
                      </a:cubicBezTo>
                      <a:lnTo>
                        <a:pt x="3277" y="393"/>
                      </a:lnTo>
                      <a:cubicBezTo>
                        <a:pt x="3300" y="393"/>
                        <a:pt x="3322" y="404"/>
                        <a:pt x="3343" y="426"/>
                      </a:cubicBezTo>
                      <a:lnTo>
                        <a:pt x="3408" y="491"/>
                      </a:lnTo>
                      <a:lnTo>
                        <a:pt x="3475" y="556"/>
                      </a:lnTo>
                      <a:lnTo>
                        <a:pt x="3540" y="622"/>
                      </a:lnTo>
                      <a:lnTo>
                        <a:pt x="3736" y="819"/>
                      </a:lnTo>
                      <a:lnTo>
                        <a:pt x="3803" y="884"/>
                      </a:lnTo>
                      <a:lnTo>
                        <a:pt x="3868" y="950"/>
                      </a:lnTo>
                      <a:lnTo>
                        <a:pt x="3999" y="1082"/>
                      </a:lnTo>
                      <a:lnTo>
                        <a:pt x="3999" y="1082"/>
                      </a:lnTo>
                      <a:cubicBezTo>
                        <a:pt x="4021" y="1103"/>
                        <a:pt x="4042" y="1114"/>
                        <a:pt x="4065" y="1114"/>
                      </a:cubicBezTo>
                      <a:lnTo>
                        <a:pt x="4065" y="1114"/>
                      </a:lnTo>
                      <a:cubicBezTo>
                        <a:pt x="4086" y="1114"/>
                        <a:pt x="4108" y="1103"/>
                        <a:pt x="4130" y="1082"/>
                      </a:cubicBezTo>
                      <a:lnTo>
                        <a:pt x="4196" y="1016"/>
                      </a:lnTo>
                      <a:lnTo>
                        <a:pt x="4392" y="819"/>
                      </a:lnTo>
                      <a:lnTo>
                        <a:pt x="4458" y="754"/>
                      </a:lnTo>
                      <a:lnTo>
                        <a:pt x="4523"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1643" name="Freeform 318">
                  <a:extLst>
                    <a:ext uri="{FF2B5EF4-FFF2-40B4-BE49-F238E27FC236}">
                      <a16:creationId xmlns:a16="http://schemas.microsoft.com/office/drawing/2014/main" xmlns="" id="{64F8B18A-B2A6-6A4F-822B-1BE804A62105}"/>
                    </a:ext>
                  </a:extLst>
                </p:cNvPr>
                <p:cNvSpPr>
                  <a:spLocks noChangeArrowheads="1"/>
                </p:cNvSpPr>
                <p:nvPr/>
              </p:nvSpPr>
              <p:spPr bwMode="auto">
                <a:xfrm>
                  <a:off x="4452938" y="889000"/>
                  <a:ext cx="1700212" cy="401638"/>
                </a:xfrm>
                <a:custGeom>
                  <a:avLst/>
                  <a:gdLst>
                    <a:gd name="T0" fmla="*/ 4523 w 4721"/>
                    <a:gd name="T1" fmla="*/ 295 h 1116"/>
                    <a:gd name="T2" fmla="*/ 4196 w 4721"/>
                    <a:gd name="T3" fmla="*/ 623 h 1116"/>
                    <a:gd name="T4" fmla="*/ 4065 w 4721"/>
                    <a:gd name="T5" fmla="*/ 721 h 1116"/>
                    <a:gd name="T6" fmla="*/ 3933 w 4721"/>
                    <a:gd name="T7" fmla="*/ 623 h 1116"/>
                    <a:gd name="T8" fmla="*/ 3736 w 4721"/>
                    <a:gd name="T9" fmla="*/ 427 h 1116"/>
                    <a:gd name="T10" fmla="*/ 3540 w 4721"/>
                    <a:gd name="T11" fmla="*/ 229 h 1116"/>
                    <a:gd name="T12" fmla="*/ 3343 w 4721"/>
                    <a:gd name="T13" fmla="*/ 33 h 1116"/>
                    <a:gd name="T14" fmla="*/ 3277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2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8 w 4721"/>
                    <a:gd name="T53" fmla="*/ 427 h 1116"/>
                    <a:gd name="T54" fmla="*/ 1705 w 4721"/>
                    <a:gd name="T55" fmla="*/ 393 h 1116"/>
                    <a:gd name="T56" fmla="*/ 1901 w 4721"/>
                    <a:gd name="T57" fmla="*/ 557 h 1116"/>
                    <a:gd name="T58" fmla="*/ 2098 w 4721"/>
                    <a:gd name="T59" fmla="*/ 755 h 1116"/>
                    <a:gd name="T60" fmla="*/ 2294 w 4721"/>
                    <a:gd name="T61" fmla="*/ 951 h 1116"/>
                    <a:gd name="T62" fmla="*/ 2425 w 4721"/>
                    <a:gd name="T63" fmla="*/ 1082 h 1116"/>
                    <a:gd name="T64" fmla="*/ 2557 w 4721"/>
                    <a:gd name="T65" fmla="*/ 1082 h 1116"/>
                    <a:gd name="T66" fmla="*/ 2753 w 4721"/>
                    <a:gd name="T67" fmla="*/ 885 h 1116"/>
                    <a:gd name="T68" fmla="*/ 2950 w 4721"/>
                    <a:gd name="T69" fmla="*/ 689 h 1116"/>
                    <a:gd name="T70" fmla="*/ 3147 w 4721"/>
                    <a:gd name="T71" fmla="*/ 492 h 1116"/>
                    <a:gd name="T72" fmla="*/ 3277 w 4721"/>
                    <a:gd name="T73" fmla="*/ 393 h 1116"/>
                    <a:gd name="T74" fmla="*/ 3408 w 4721"/>
                    <a:gd name="T75" fmla="*/ 492 h 1116"/>
                    <a:gd name="T76" fmla="*/ 3736 w 4721"/>
                    <a:gd name="T77" fmla="*/ 820 h 1116"/>
                    <a:gd name="T78" fmla="*/ 3999 w 4721"/>
                    <a:gd name="T79" fmla="*/ 1082 h 1116"/>
                    <a:gd name="T80" fmla="*/ 4065 w 4721"/>
                    <a:gd name="T81" fmla="*/ 1115 h 1116"/>
                    <a:gd name="T82" fmla="*/ 4392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3" y="295"/>
                      </a:lnTo>
                      <a:lnTo>
                        <a:pt x="4327" y="492"/>
                      </a:lnTo>
                      <a:lnTo>
                        <a:pt x="4261" y="557"/>
                      </a:lnTo>
                      <a:lnTo>
                        <a:pt x="4196" y="623"/>
                      </a:lnTo>
                      <a:lnTo>
                        <a:pt x="4130" y="689"/>
                      </a:lnTo>
                      <a:lnTo>
                        <a:pt x="4130" y="689"/>
                      </a:lnTo>
                      <a:cubicBezTo>
                        <a:pt x="4108" y="710"/>
                        <a:pt x="4086" y="721"/>
                        <a:pt x="4065" y="721"/>
                      </a:cubicBezTo>
                      <a:lnTo>
                        <a:pt x="4065" y="721"/>
                      </a:lnTo>
                      <a:cubicBezTo>
                        <a:pt x="4042" y="721"/>
                        <a:pt x="4021" y="710"/>
                        <a:pt x="3999" y="689"/>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9"/>
                      </a:lnTo>
                      <a:lnTo>
                        <a:pt x="2557" y="689"/>
                      </a:lnTo>
                      <a:cubicBezTo>
                        <a:pt x="2535" y="710"/>
                        <a:pt x="2513" y="721"/>
                        <a:pt x="2492" y="721"/>
                      </a:cubicBezTo>
                      <a:lnTo>
                        <a:pt x="2492" y="721"/>
                      </a:lnTo>
                      <a:cubicBezTo>
                        <a:pt x="2469" y="721"/>
                        <a:pt x="2447" y="710"/>
                        <a:pt x="2425" y="689"/>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9"/>
                      </a:lnTo>
                      <a:lnTo>
                        <a:pt x="983" y="689"/>
                      </a:lnTo>
                      <a:cubicBezTo>
                        <a:pt x="961" y="710"/>
                        <a:pt x="939"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5"/>
                        <a:pt x="918" y="1115"/>
                      </a:cubicBezTo>
                      <a:lnTo>
                        <a:pt x="918" y="1115"/>
                      </a:lnTo>
                      <a:cubicBezTo>
                        <a:pt x="939" y="1115"/>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9"/>
                      </a:lnTo>
                      <a:lnTo>
                        <a:pt x="2098" y="755"/>
                      </a:lnTo>
                      <a:lnTo>
                        <a:pt x="2163" y="820"/>
                      </a:lnTo>
                      <a:lnTo>
                        <a:pt x="2229" y="885"/>
                      </a:lnTo>
                      <a:lnTo>
                        <a:pt x="2294" y="951"/>
                      </a:lnTo>
                      <a:lnTo>
                        <a:pt x="2360" y="1016"/>
                      </a:lnTo>
                      <a:lnTo>
                        <a:pt x="2425" y="1082"/>
                      </a:lnTo>
                      <a:lnTo>
                        <a:pt x="2425"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19" y="820"/>
                      </a:lnTo>
                      <a:lnTo>
                        <a:pt x="2885" y="755"/>
                      </a:lnTo>
                      <a:lnTo>
                        <a:pt x="2950" y="689"/>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20"/>
                      </a:lnTo>
                      <a:lnTo>
                        <a:pt x="3803" y="885"/>
                      </a:lnTo>
                      <a:lnTo>
                        <a:pt x="3868" y="951"/>
                      </a:lnTo>
                      <a:lnTo>
                        <a:pt x="3999" y="1082"/>
                      </a:lnTo>
                      <a:lnTo>
                        <a:pt x="3999" y="1082"/>
                      </a:lnTo>
                      <a:cubicBezTo>
                        <a:pt x="4021" y="1104"/>
                        <a:pt x="4042" y="1115"/>
                        <a:pt x="4065" y="1115"/>
                      </a:cubicBezTo>
                      <a:lnTo>
                        <a:pt x="4065" y="1115"/>
                      </a:lnTo>
                      <a:cubicBezTo>
                        <a:pt x="4086" y="1115"/>
                        <a:pt x="4108" y="1104"/>
                        <a:pt x="4130" y="1082"/>
                      </a:cubicBezTo>
                      <a:lnTo>
                        <a:pt x="4196" y="1016"/>
                      </a:lnTo>
                      <a:lnTo>
                        <a:pt x="4392" y="820"/>
                      </a:lnTo>
                      <a:lnTo>
                        <a:pt x="4458" y="755"/>
                      </a:lnTo>
                      <a:lnTo>
                        <a:pt x="4523"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1644" name="Freeform 319">
                  <a:extLst>
                    <a:ext uri="{FF2B5EF4-FFF2-40B4-BE49-F238E27FC236}">
                      <a16:creationId xmlns:a16="http://schemas.microsoft.com/office/drawing/2014/main" xmlns="" id="{089A27C8-F93E-D74B-902E-0DFCF264C498}"/>
                    </a:ext>
                  </a:extLst>
                </p:cNvPr>
                <p:cNvSpPr>
                  <a:spLocks noChangeArrowheads="1"/>
                </p:cNvSpPr>
                <p:nvPr/>
              </p:nvSpPr>
              <p:spPr bwMode="auto">
                <a:xfrm>
                  <a:off x="4452938" y="1058863"/>
                  <a:ext cx="1700212" cy="401637"/>
                </a:xfrm>
                <a:custGeom>
                  <a:avLst/>
                  <a:gdLst>
                    <a:gd name="T0" fmla="*/ 4523 w 4721"/>
                    <a:gd name="T1" fmla="*/ 295 h 1115"/>
                    <a:gd name="T2" fmla="*/ 4196 w 4721"/>
                    <a:gd name="T3" fmla="*/ 623 h 1115"/>
                    <a:gd name="T4" fmla="*/ 4065 w 4721"/>
                    <a:gd name="T5" fmla="*/ 721 h 1115"/>
                    <a:gd name="T6" fmla="*/ 3933 w 4721"/>
                    <a:gd name="T7" fmla="*/ 623 h 1115"/>
                    <a:gd name="T8" fmla="*/ 3736 w 4721"/>
                    <a:gd name="T9" fmla="*/ 427 h 1115"/>
                    <a:gd name="T10" fmla="*/ 3540 w 4721"/>
                    <a:gd name="T11" fmla="*/ 229 h 1115"/>
                    <a:gd name="T12" fmla="*/ 3343 w 4721"/>
                    <a:gd name="T13" fmla="*/ 33 h 1115"/>
                    <a:gd name="T14" fmla="*/ 3277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2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8 w 4721"/>
                    <a:gd name="T53" fmla="*/ 427 h 1115"/>
                    <a:gd name="T54" fmla="*/ 1705 w 4721"/>
                    <a:gd name="T55" fmla="*/ 393 h 1115"/>
                    <a:gd name="T56" fmla="*/ 1901 w 4721"/>
                    <a:gd name="T57" fmla="*/ 557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5 h 1115"/>
                    <a:gd name="T68" fmla="*/ 2950 w 4721"/>
                    <a:gd name="T69" fmla="*/ 688 h 1115"/>
                    <a:gd name="T70" fmla="*/ 3147 w 4721"/>
                    <a:gd name="T71" fmla="*/ 492 h 1115"/>
                    <a:gd name="T72" fmla="*/ 3277 w 4721"/>
                    <a:gd name="T73" fmla="*/ 393 h 1115"/>
                    <a:gd name="T74" fmla="*/ 3408 w 4721"/>
                    <a:gd name="T75" fmla="*/ 492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5"/>
                      </a:lnTo>
                      <a:lnTo>
                        <a:pt x="4327" y="492"/>
                      </a:lnTo>
                      <a:lnTo>
                        <a:pt x="4261" y="557"/>
                      </a:lnTo>
                      <a:lnTo>
                        <a:pt x="4196" y="623"/>
                      </a:lnTo>
                      <a:lnTo>
                        <a:pt x="4130" y="688"/>
                      </a:lnTo>
                      <a:lnTo>
                        <a:pt x="4130" y="688"/>
                      </a:lnTo>
                      <a:cubicBezTo>
                        <a:pt x="4108" y="710"/>
                        <a:pt x="4086" y="721"/>
                        <a:pt x="4065" y="721"/>
                      </a:cubicBezTo>
                      <a:lnTo>
                        <a:pt x="4065" y="721"/>
                      </a:lnTo>
                      <a:cubicBezTo>
                        <a:pt x="4042" y="721"/>
                        <a:pt x="4021" y="710"/>
                        <a:pt x="3999" y="688"/>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8"/>
                      </a:lnTo>
                      <a:lnTo>
                        <a:pt x="2557" y="688"/>
                      </a:lnTo>
                      <a:cubicBezTo>
                        <a:pt x="2535" y="710"/>
                        <a:pt x="2513" y="721"/>
                        <a:pt x="2492" y="721"/>
                      </a:cubicBezTo>
                      <a:lnTo>
                        <a:pt x="2492" y="721"/>
                      </a:lnTo>
                      <a:cubicBezTo>
                        <a:pt x="2469" y="721"/>
                        <a:pt x="2447" y="710"/>
                        <a:pt x="2425" y="688"/>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8"/>
                      </a:lnTo>
                      <a:lnTo>
                        <a:pt x="983" y="688"/>
                      </a:lnTo>
                      <a:cubicBezTo>
                        <a:pt x="961" y="710"/>
                        <a:pt x="939"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4"/>
                        <a:pt x="918" y="1114"/>
                      </a:cubicBezTo>
                      <a:lnTo>
                        <a:pt x="918" y="1114"/>
                      </a:lnTo>
                      <a:cubicBezTo>
                        <a:pt x="939" y="1114"/>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8"/>
                      </a:lnTo>
                      <a:lnTo>
                        <a:pt x="2098" y="754"/>
                      </a:lnTo>
                      <a:lnTo>
                        <a:pt x="2163" y="819"/>
                      </a:lnTo>
                      <a:lnTo>
                        <a:pt x="2229" y="885"/>
                      </a:lnTo>
                      <a:lnTo>
                        <a:pt x="2294" y="950"/>
                      </a:lnTo>
                      <a:lnTo>
                        <a:pt x="2360" y="1016"/>
                      </a:lnTo>
                      <a:lnTo>
                        <a:pt x="2425" y="1082"/>
                      </a:lnTo>
                      <a:lnTo>
                        <a:pt x="2425"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19" y="819"/>
                      </a:lnTo>
                      <a:lnTo>
                        <a:pt x="2885" y="754"/>
                      </a:lnTo>
                      <a:lnTo>
                        <a:pt x="2950" y="688"/>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19"/>
                      </a:lnTo>
                      <a:lnTo>
                        <a:pt x="3803" y="885"/>
                      </a:lnTo>
                      <a:lnTo>
                        <a:pt x="3868" y="950"/>
                      </a:lnTo>
                      <a:lnTo>
                        <a:pt x="3999" y="1082"/>
                      </a:lnTo>
                      <a:lnTo>
                        <a:pt x="3999" y="1082"/>
                      </a:lnTo>
                      <a:cubicBezTo>
                        <a:pt x="4021" y="1104"/>
                        <a:pt x="4042" y="1114"/>
                        <a:pt x="4065" y="1114"/>
                      </a:cubicBezTo>
                      <a:lnTo>
                        <a:pt x="4065" y="1114"/>
                      </a:lnTo>
                      <a:cubicBezTo>
                        <a:pt x="4086" y="1114"/>
                        <a:pt x="4108" y="1104"/>
                        <a:pt x="4130" y="1082"/>
                      </a:cubicBezTo>
                      <a:lnTo>
                        <a:pt x="4196" y="1016"/>
                      </a:lnTo>
                      <a:lnTo>
                        <a:pt x="4392" y="819"/>
                      </a:lnTo>
                      <a:lnTo>
                        <a:pt x="4458" y="754"/>
                      </a:lnTo>
                      <a:lnTo>
                        <a:pt x="4523"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1645" name="Freeform 320">
                  <a:extLst>
                    <a:ext uri="{FF2B5EF4-FFF2-40B4-BE49-F238E27FC236}">
                      <a16:creationId xmlns:a16="http://schemas.microsoft.com/office/drawing/2014/main" xmlns="" id="{EC85B73E-44A0-4844-86E4-34808FB258D6}"/>
                    </a:ext>
                  </a:extLst>
                </p:cNvPr>
                <p:cNvSpPr>
                  <a:spLocks noChangeArrowheads="1"/>
                </p:cNvSpPr>
                <p:nvPr/>
              </p:nvSpPr>
              <p:spPr bwMode="auto">
                <a:xfrm>
                  <a:off x="4452938" y="72072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8 h 1115"/>
                    <a:gd name="T12" fmla="*/ 3343 w 4721"/>
                    <a:gd name="T13" fmla="*/ 32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3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3" y="294"/>
                      </a:lnTo>
                      <a:lnTo>
                        <a:pt x="4327" y="491"/>
                      </a:lnTo>
                      <a:lnTo>
                        <a:pt x="4261" y="556"/>
                      </a:lnTo>
                      <a:lnTo>
                        <a:pt x="4196" y="622"/>
                      </a:lnTo>
                      <a:lnTo>
                        <a:pt x="4130" y="688"/>
                      </a:lnTo>
                      <a:lnTo>
                        <a:pt x="4130" y="688"/>
                      </a:lnTo>
                      <a:cubicBezTo>
                        <a:pt x="4108" y="710"/>
                        <a:pt x="4086" y="720"/>
                        <a:pt x="4065" y="720"/>
                      </a:cubicBezTo>
                      <a:lnTo>
                        <a:pt x="4065" y="720"/>
                      </a:lnTo>
                      <a:cubicBezTo>
                        <a:pt x="4042" y="720"/>
                        <a:pt x="4021" y="710"/>
                        <a:pt x="3999" y="688"/>
                      </a:cubicBezTo>
                      <a:lnTo>
                        <a:pt x="3933" y="622"/>
                      </a:lnTo>
                      <a:lnTo>
                        <a:pt x="3868" y="556"/>
                      </a:lnTo>
                      <a:lnTo>
                        <a:pt x="3803" y="491"/>
                      </a:lnTo>
                      <a:lnTo>
                        <a:pt x="3736" y="426"/>
                      </a:lnTo>
                      <a:lnTo>
                        <a:pt x="3671" y="360"/>
                      </a:lnTo>
                      <a:lnTo>
                        <a:pt x="3605" y="294"/>
                      </a:lnTo>
                      <a:lnTo>
                        <a:pt x="3540" y="228"/>
                      </a:lnTo>
                      <a:lnTo>
                        <a:pt x="3475" y="163"/>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2"/>
                      </a:lnTo>
                      <a:lnTo>
                        <a:pt x="1770" y="32"/>
                      </a:lnTo>
                      <a:cubicBezTo>
                        <a:pt x="1748" y="10"/>
                        <a:pt x="1726" y="0"/>
                        <a:pt x="1705" y="0"/>
                      </a:cubicBezTo>
                      <a:lnTo>
                        <a:pt x="1705" y="0"/>
                      </a:lnTo>
                      <a:cubicBezTo>
                        <a:pt x="1683" y="0"/>
                        <a:pt x="1661" y="10"/>
                        <a:pt x="1638" y="32"/>
                      </a:cubicBezTo>
                      <a:lnTo>
                        <a:pt x="1573" y="98"/>
                      </a:lnTo>
                      <a:lnTo>
                        <a:pt x="1508" y="163"/>
                      </a:lnTo>
                      <a:lnTo>
                        <a:pt x="1442" y="228"/>
                      </a:lnTo>
                      <a:lnTo>
                        <a:pt x="1377" y="294"/>
                      </a:lnTo>
                      <a:lnTo>
                        <a:pt x="1311" y="360"/>
                      </a:lnTo>
                      <a:lnTo>
                        <a:pt x="1245" y="426"/>
                      </a:lnTo>
                      <a:lnTo>
                        <a:pt x="1180" y="491"/>
                      </a:lnTo>
                      <a:lnTo>
                        <a:pt x="1115" y="556"/>
                      </a:lnTo>
                      <a:lnTo>
                        <a:pt x="1049" y="622"/>
                      </a:lnTo>
                      <a:lnTo>
                        <a:pt x="983" y="688"/>
                      </a:lnTo>
                      <a:lnTo>
                        <a:pt x="983" y="688"/>
                      </a:lnTo>
                      <a:cubicBezTo>
                        <a:pt x="961" y="710"/>
                        <a:pt x="939"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3" y="228"/>
                      </a:lnTo>
                      <a:lnTo>
                        <a:pt x="328" y="163"/>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2"/>
                      </a:lnTo>
                      <a:lnTo>
                        <a:pt x="2032" y="688"/>
                      </a:lnTo>
                      <a:lnTo>
                        <a:pt x="2098" y="753"/>
                      </a:lnTo>
                      <a:lnTo>
                        <a:pt x="2163" y="819"/>
                      </a:lnTo>
                      <a:lnTo>
                        <a:pt x="2229" y="884"/>
                      </a:lnTo>
                      <a:lnTo>
                        <a:pt x="2294" y="950"/>
                      </a:lnTo>
                      <a:lnTo>
                        <a:pt x="2360" y="1015"/>
                      </a:lnTo>
                      <a:lnTo>
                        <a:pt x="2425" y="1081"/>
                      </a:lnTo>
                      <a:lnTo>
                        <a:pt x="2425"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19" y="819"/>
                      </a:lnTo>
                      <a:lnTo>
                        <a:pt x="2885" y="753"/>
                      </a:lnTo>
                      <a:lnTo>
                        <a:pt x="2950" y="688"/>
                      </a:lnTo>
                      <a:lnTo>
                        <a:pt x="3016" y="622"/>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2"/>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5"/>
                      </a:lnTo>
                      <a:lnTo>
                        <a:pt x="4392" y="819"/>
                      </a:lnTo>
                      <a:lnTo>
                        <a:pt x="4458" y="753"/>
                      </a:lnTo>
                      <a:lnTo>
                        <a:pt x="4523"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1646" name="Freeform 321">
                  <a:extLst>
                    <a:ext uri="{FF2B5EF4-FFF2-40B4-BE49-F238E27FC236}">
                      <a16:creationId xmlns:a16="http://schemas.microsoft.com/office/drawing/2014/main" xmlns="" id="{C165E1C4-2FD3-EE40-AE9B-7E9EF7DC5CC5}"/>
                    </a:ext>
                  </a:extLst>
                </p:cNvPr>
                <p:cNvSpPr>
                  <a:spLocks noChangeArrowheads="1"/>
                </p:cNvSpPr>
                <p:nvPr/>
              </p:nvSpPr>
              <p:spPr bwMode="auto">
                <a:xfrm>
                  <a:off x="4452938" y="550863"/>
                  <a:ext cx="1700212" cy="401637"/>
                </a:xfrm>
                <a:custGeom>
                  <a:avLst/>
                  <a:gdLst>
                    <a:gd name="T0" fmla="*/ 4523 w 4721"/>
                    <a:gd name="T1" fmla="*/ 295 h 1115"/>
                    <a:gd name="T2" fmla="*/ 4196 w 4721"/>
                    <a:gd name="T3" fmla="*/ 623 h 1115"/>
                    <a:gd name="T4" fmla="*/ 4065 w 4721"/>
                    <a:gd name="T5" fmla="*/ 720 h 1115"/>
                    <a:gd name="T6" fmla="*/ 3933 w 4721"/>
                    <a:gd name="T7" fmla="*/ 623 h 1115"/>
                    <a:gd name="T8" fmla="*/ 3736 w 4721"/>
                    <a:gd name="T9" fmla="*/ 426 h 1115"/>
                    <a:gd name="T10" fmla="*/ 3540 w 4721"/>
                    <a:gd name="T11" fmla="*/ 229 h 1115"/>
                    <a:gd name="T12" fmla="*/ 3343 w 4721"/>
                    <a:gd name="T13" fmla="*/ 33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4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3" y="295"/>
                      </a:lnTo>
                      <a:lnTo>
                        <a:pt x="4327" y="491"/>
                      </a:lnTo>
                      <a:lnTo>
                        <a:pt x="4261" y="556"/>
                      </a:lnTo>
                      <a:lnTo>
                        <a:pt x="4196" y="623"/>
                      </a:lnTo>
                      <a:lnTo>
                        <a:pt x="4130" y="688"/>
                      </a:lnTo>
                      <a:lnTo>
                        <a:pt x="4130" y="688"/>
                      </a:lnTo>
                      <a:cubicBezTo>
                        <a:pt x="4108" y="710"/>
                        <a:pt x="4086" y="720"/>
                        <a:pt x="4065" y="720"/>
                      </a:cubicBezTo>
                      <a:lnTo>
                        <a:pt x="4065" y="720"/>
                      </a:lnTo>
                      <a:cubicBezTo>
                        <a:pt x="4042" y="720"/>
                        <a:pt x="4021" y="710"/>
                        <a:pt x="3999" y="688"/>
                      </a:cubicBezTo>
                      <a:lnTo>
                        <a:pt x="3933" y="623"/>
                      </a:lnTo>
                      <a:lnTo>
                        <a:pt x="3868" y="556"/>
                      </a:lnTo>
                      <a:lnTo>
                        <a:pt x="3803" y="491"/>
                      </a:lnTo>
                      <a:lnTo>
                        <a:pt x="3736" y="426"/>
                      </a:lnTo>
                      <a:lnTo>
                        <a:pt x="3671" y="360"/>
                      </a:lnTo>
                      <a:lnTo>
                        <a:pt x="3605" y="295"/>
                      </a:lnTo>
                      <a:lnTo>
                        <a:pt x="3540" y="229"/>
                      </a:lnTo>
                      <a:lnTo>
                        <a:pt x="3475" y="163"/>
                      </a:lnTo>
                      <a:lnTo>
                        <a:pt x="3408" y="98"/>
                      </a:lnTo>
                      <a:lnTo>
                        <a:pt x="3343" y="33"/>
                      </a:lnTo>
                      <a:lnTo>
                        <a:pt x="3343" y="33"/>
                      </a:lnTo>
                      <a:cubicBezTo>
                        <a:pt x="3322" y="11"/>
                        <a:pt x="3300" y="0"/>
                        <a:pt x="3277" y="0"/>
                      </a:cubicBezTo>
                      <a:lnTo>
                        <a:pt x="3277" y="0"/>
                      </a:lnTo>
                      <a:cubicBezTo>
                        <a:pt x="3256" y="0"/>
                        <a:pt x="3234" y="11"/>
                        <a:pt x="3212" y="33"/>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3"/>
                      </a:lnTo>
                      <a:lnTo>
                        <a:pt x="1770" y="33"/>
                      </a:lnTo>
                      <a:cubicBezTo>
                        <a:pt x="1748" y="11"/>
                        <a:pt x="1726" y="0"/>
                        <a:pt x="1705" y="0"/>
                      </a:cubicBezTo>
                      <a:lnTo>
                        <a:pt x="1705" y="0"/>
                      </a:lnTo>
                      <a:cubicBezTo>
                        <a:pt x="1683" y="0"/>
                        <a:pt x="1661" y="11"/>
                        <a:pt x="1638" y="33"/>
                      </a:cubicBezTo>
                      <a:lnTo>
                        <a:pt x="1573" y="98"/>
                      </a:lnTo>
                      <a:lnTo>
                        <a:pt x="1508" y="163"/>
                      </a:lnTo>
                      <a:lnTo>
                        <a:pt x="1442" y="229"/>
                      </a:lnTo>
                      <a:lnTo>
                        <a:pt x="1377" y="295"/>
                      </a:lnTo>
                      <a:lnTo>
                        <a:pt x="1311" y="360"/>
                      </a:lnTo>
                      <a:lnTo>
                        <a:pt x="1245" y="426"/>
                      </a:lnTo>
                      <a:lnTo>
                        <a:pt x="1180" y="491"/>
                      </a:lnTo>
                      <a:lnTo>
                        <a:pt x="1115" y="556"/>
                      </a:lnTo>
                      <a:lnTo>
                        <a:pt x="1049" y="623"/>
                      </a:lnTo>
                      <a:lnTo>
                        <a:pt x="983" y="688"/>
                      </a:lnTo>
                      <a:lnTo>
                        <a:pt x="983" y="688"/>
                      </a:lnTo>
                      <a:cubicBezTo>
                        <a:pt x="961" y="710"/>
                        <a:pt x="939"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3" y="229"/>
                      </a:lnTo>
                      <a:lnTo>
                        <a:pt x="328" y="163"/>
                      </a:lnTo>
                      <a:lnTo>
                        <a:pt x="262" y="98"/>
                      </a:lnTo>
                      <a:lnTo>
                        <a:pt x="197" y="33"/>
                      </a:lnTo>
                      <a:lnTo>
                        <a:pt x="197" y="33"/>
                      </a:lnTo>
                      <a:cubicBezTo>
                        <a:pt x="175" y="11"/>
                        <a:pt x="152"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3"/>
                      </a:lnTo>
                      <a:lnTo>
                        <a:pt x="2032" y="688"/>
                      </a:lnTo>
                      <a:lnTo>
                        <a:pt x="2098" y="754"/>
                      </a:lnTo>
                      <a:lnTo>
                        <a:pt x="2163" y="819"/>
                      </a:lnTo>
                      <a:lnTo>
                        <a:pt x="2229" y="884"/>
                      </a:lnTo>
                      <a:lnTo>
                        <a:pt x="2294" y="950"/>
                      </a:lnTo>
                      <a:lnTo>
                        <a:pt x="2360" y="1016"/>
                      </a:lnTo>
                      <a:lnTo>
                        <a:pt x="2425" y="1081"/>
                      </a:lnTo>
                      <a:lnTo>
                        <a:pt x="2425"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19" y="819"/>
                      </a:lnTo>
                      <a:lnTo>
                        <a:pt x="2885" y="754"/>
                      </a:lnTo>
                      <a:lnTo>
                        <a:pt x="2950" y="688"/>
                      </a:lnTo>
                      <a:lnTo>
                        <a:pt x="3016" y="623"/>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3"/>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6"/>
                      </a:lnTo>
                      <a:lnTo>
                        <a:pt x="4392" y="819"/>
                      </a:lnTo>
                      <a:lnTo>
                        <a:pt x="4458" y="754"/>
                      </a:lnTo>
                      <a:lnTo>
                        <a:pt x="4523"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1636" name="Group 1635">
                <a:extLst>
                  <a:ext uri="{FF2B5EF4-FFF2-40B4-BE49-F238E27FC236}">
                    <a16:creationId xmlns:a16="http://schemas.microsoft.com/office/drawing/2014/main" xmlns="" id="{B57AE1E6-4967-9B4E-9EBC-C9EA28EC303D}"/>
                  </a:ext>
                </a:extLst>
              </p:cNvPr>
              <p:cNvGrpSpPr/>
              <p:nvPr/>
            </p:nvGrpSpPr>
            <p:grpSpPr>
              <a:xfrm>
                <a:off x="6151563" y="72552"/>
                <a:ext cx="1700212" cy="1250950"/>
                <a:chOff x="6151563" y="550863"/>
                <a:chExt cx="1700212" cy="1250950"/>
              </a:xfrm>
            </p:grpSpPr>
            <p:sp>
              <p:nvSpPr>
                <p:cNvPr id="1637" name="Freeform 462">
                  <a:extLst>
                    <a:ext uri="{FF2B5EF4-FFF2-40B4-BE49-F238E27FC236}">
                      <a16:creationId xmlns:a16="http://schemas.microsoft.com/office/drawing/2014/main" xmlns="" id="{039313A1-0DB1-384F-B634-E74C2BBD4421}"/>
                    </a:ext>
                  </a:extLst>
                </p:cNvPr>
                <p:cNvSpPr>
                  <a:spLocks noChangeArrowheads="1"/>
                </p:cNvSpPr>
                <p:nvPr/>
              </p:nvSpPr>
              <p:spPr bwMode="auto">
                <a:xfrm>
                  <a:off x="6151563" y="140017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9 h 1115"/>
                    <a:gd name="T12" fmla="*/ 3344 w 4721"/>
                    <a:gd name="T13" fmla="*/ 32 h 1115"/>
                    <a:gd name="T14" fmla="*/ 3278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8" y="710"/>
                        <a:pt x="4086" y="720"/>
                        <a:pt x="4065" y="720"/>
                      </a:cubicBezTo>
                      <a:lnTo>
                        <a:pt x="4065" y="720"/>
                      </a:lnTo>
                      <a:cubicBezTo>
                        <a:pt x="4042" y="720"/>
                        <a:pt x="4021" y="710"/>
                        <a:pt x="3999" y="687"/>
                      </a:cubicBezTo>
                      <a:lnTo>
                        <a:pt x="3933" y="622"/>
                      </a:lnTo>
                      <a:lnTo>
                        <a:pt x="3868" y="556"/>
                      </a:lnTo>
                      <a:lnTo>
                        <a:pt x="3803" y="491"/>
                      </a:lnTo>
                      <a:lnTo>
                        <a:pt x="3737" y="426"/>
                      </a:lnTo>
                      <a:lnTo>
                        <a:pt x="3671" y="360"/>
                      </a:lnTo>
                      <a:lnTo>
                        <a:pt x="3606" y="294"/>
                      </a:lnTo>
                      <a:lnTo>
                        <a:pt x="3540" y="229"/>
                      </a:lnTo>
                      <a:lnTo>
                        <a:pt x="3475" y="164"/>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4"/>
                      </a:lnTo>
                      <a:lnTo>
                        <a:pt x="2885" y="360"/>
                      </a:lnTo>
                      <a:lnTo>
                        <a:pt x="2820" y="426"/>
                      </a:lnTo>
                      <a:lnTo>
                        <a:pt x="2753" y="491"/>
                      </a:lnTo>
                      <a:lnTo>
                        <a:pt x="2557" y="687"/>
                      </a:lnTo>
                      <a:lnTo>
                        <a:pt x="2557" y="687"/>
                      </a:lnTo>
                      <a:cubicBezTo>
                        <a:pt x="2535" y="710"/>
                        <a:pt x="2513" y="720"/>
                        <a:pt x="2492" y="720"/>
                      </a:cubicBezTo>
                      <a:lnTo>
                        <a:pt x="2492" y="720"/>
                      </a:lnTo>
                      <a:cubicBezTo>
                        <a:pt x="2469" y="720"/>
                        <a:pt x="2447" y="710"/>
                        <a:pt x="2426" y="687"/>
                      </a:cubicBezTo>
                      <a:lnTo>
                        <a:pt x="1770" y="32"/>
                      </a:lnTo>
                      <a:lnTo>
                        <a:pt x="1770" y="32"/>
                      </a:lnTo>
                      <a:cubicBezTo>
                        <a:pt x="1748" y="10"/>
                        <a:pt x="1727" y="0"/>
                        <a:pt x="1705" y="0"/>
                      </a:cubicBezTo>
                      <a:lnTo>
                        <a:pt x="1705" y="0"/>
                      </a:lnTo>
                      <a:cubicBezTo>
                        <a:pt x="1683" y="0"/>
                        <a:pt x="1662" y="10"/>
                        <a:pt x="1639" y="32"/>
                      </a:cubicBezTo>
                      <a:lnTo>
                        <a:pt x="1573" y="98"/>
                      </a:lnTo>
                      <a:lnTo>
                        <a:pt x="1508" y="164"/>
                      </a:lnTo>
                      <a:lnTo>
                        <a:pt x="1442" y="229"/>
                      </a:lnTo>
                      <a:lnTo>
                        <a:pt x="1377" y="294"/>
                      </a:lnTo>
                      <a:lnTo>
                        <a:pt x="1311" y="360"/>
                      </a:lnTo>
                      <a:lnTo>
                        <a:pt x="1246" y="426"/>
                      </a:lnTo>
                      <a:lnTo>
                        <a:pt x="1180" y="491"/>
                      </a:lnTo>
                      <a:lnTo>
                        <a:pt x="1115" y="556"/>
                      </a:lnTo>
                      <a:lnTo>
                        <a:pt x="1049" y="622"/>
                      </a:lnTo>
                      <a:lnTo>
                        <a:pt x="983" y="687"/>
                      </a:lnTo>
                      <a:lnTo>
                        <a:pt x="983" y="687"/>
                      </a:lnTo>
                      <a:cubicBezTo>
                        <a:pt x="962" y="710"/>
                        <a:pt x="940"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4" y="229"/>
                      </a:lnTo>
                      <a:lnTo>
                        <a:pt x="328" y="164"/>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3" y="393"/>
                        <a:pt x="175" y="404"/>
                        <a:pt x="197" y="426"/>
                      </a:cubicBezTo>
                      <a:lnTo>
                        <a:pt x="853" y="1082"/>
                      </a:lnTo>
                      <a:lnTo>
                        <a:pt x="853" y="1082"/>
                      </a:lnTo>
                      <a:cubicBezTo>
                        <a:pt x="874"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8" y="404"/>
                        <a:pt x="1770" y="426"/>
                      </a:cubicBezTo>
                      <a:lnTo>
                        <a:pt x="1836" y="491"/>
                      </a:lnTo>
                      <a:lnTo>
                        <a:pt x="1901" y="556"/>
                      </a:lnTo>
                      <a:lnTo>
                        <a:pt x="1966" y="622"/>
                      </a:lnTo>
                      <a:lnTo>
                        <a:pt x="2033" y="687"/>
                      </a:lnTo>
                      <a:lnTo>
                        <a:pt x="2098" y="754"/>
                      </a:lnTo>
                      <a:lnTo>
                        <a:pt x="2164" y="819"/>
                      </a:lnTo>
                      <a:lnTo>
                        <a:pt x="2229" y="884"/>
                      </a:lnTo>
                      <a:lnTo>
                        <a:pt x="2295" y="950"/>
                      </a:lnTo>
                      <a:lnTo>
                        <a:pt x="2360" y="1016"/>
                      </a:lnTo>
                      <a:lnTo>
                        <a:pt x="2426" y="1082"/>
                      </a:lnTo>
                      <a:lnTo>
                        <a:pt x="2426"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20" y="819"/>
                      </a:lnTo>
                      <a:lnTo>
                        <a:pt x="2885" y="754"/>
                      </a:lnTo>
                      <a:lnTo>
                        <a:pt x="2950" y="687"/>
                      </a:lnTo>
                      <a:lnTo>
                        <a:pt x="3016" y="622"/>
                      </a:lnTo>
                      <a:lnTo>
                        <a:pt x="3081" y="556"/>
                      </a:lnTo>
                      <a:lnTo>
                        <a:pt x="3148" y="491"/>
                      </a:lnTo>
                      <a:lnTo>
                        <a:pt x="3213" y="426"/>
                      </a:lnTo>
                      <a:lnTo>
                        <a:pt x="3213" y="426"/>
                      </a:lnTo>
                      <a:cubicBezTo>
                        <a:pt x="3234" y="404"/>
                        <a:pt x="3256" y="393"/>
                        <a:pt x="3278" y="393"/>
                      </a:cubicBezTo>
                      <a:lnTo>
                        <a:pt x="3278" y="393"/>
                      </a:lnTo>
                      <a:cubicBezTo>
                        <a:pt x="3300" y="393"/>
                        <a:pt x="3322" y="404"/>
                        <a:pt x="3344" y="426"/>
                      </a:cubicBezTo>
                      <a:lnTo>
                        <a:pt x="3409" y="491"/>
                      </a:lnTo>
                      <a:lnTo>
                        <a:pt x="3475" y="556"/>
                      </a:lnTo>
                      <a:lnTo>
                        <a:pt x="3540" y="622"/>
                      </a:lnTo>
                      <a:lnTo>
                        <a:pt x="3737" y="819"/>
                      </a:lnTo>
                      <a:lnTo>
                        <a:pt x="3803" y="884"/>
                      </a:lnTo>
                      <a:lnTo>
                        <a:pt x="3868" y="950"/>
                      </a:lnTo>
                      <a:lnTo>
                        <a:pt x="3999" y="1082"/>
                      </a:lnTo>
                      <a:lnTo>
                        <a:pt x="3999" y="1082"/>
                      </a:lnTo>
                      <a:cubicBezTo>
                        <a:pt x="4021" y="1103"/>
                        <a:pt x="4042" y="1114"/>
                        <a:pt x="4065" y="1114"/>
                      </a:cubicBezTo>
                      <a:lnTo>
                        <a:pt x="4065" y="1114"/>
                      </a:lnTo>
                      <a:cubicBezTo>
                        <a:pt x="4086" y="1114"/>
                        <a:pt x="4108"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1638" name="Freeform 463">
                  <a:extLst>
                    <a:ext uri="{FF2B5EF4-FFF2-40B4-BE49-F238E27FC236}">
                      <a16:creationId xmlns:a16="http://schemas.microsoft.com/office/drawing/2014/main" xmlns="" id="{8953D839-3CA3-F04D-96D4-9C0B80A8C6B3}"/>
                    </a:ext>
                  </a:extLst>
                </p:cNvPr>
                <p:cNvSpPr>
                  <a:spLocks noChangeArrowheads="1"/>
                </p:cNvSpPr>
                <p:nvPr/>
              </p:nvSpPr>
              <p:spPr bwMode="auto">
                <a:xfrm>
                  <a:off x="6151563" y="889000"/>
                  <a:ext cx="1700212"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0 w 4721"/>
                    <a:gd name="T11" fmla="*/ 229 h 1116"/>
                    <a:gd name="T12" fmla="*/ 3344 w 4721"/>
                    <a:gd name="T13" fmla="*/ 33 h 1116"/>
                    <a:gd name="T14" fmla="*/ 3278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3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3999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8" y="710"/>
                        <a:pt x="4086" y="721"/>
                        <a:pt x="4065" y="721"/>
                      </a:cubicBezTo>
                      <a:lnTo>
                        <a:pt x="4065" y="721"/>
                      </a:lnTo>
                      <a:cubicBezTo>
                        <a:pt x="4042" y="721"/>
                        <a:pt x="4021" y="710"/>
                        <a:pt x="3999" y="689"/>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9"/>
                      </a:lnTo>
                      <a:lnTo>
                        <a:pt x="2557" y="689"/>
                      </a:lnTo>
                      <a:cubicBezTo>
                        <a:pt x="2535" y="710"/>
                        <a:pt x="2513" y="721"/>
                        <a:pt x="2492" y="721"/>
                      </a:cubicBezTo>
                      <a:lnTo>
                        <a:pt x="2492" y="721"/>
                      </a:lnTo>
                      <a:cubicBezTo>
                        <a:pt x="2469" y="721"/>
                        <a:pt x="2447" y="710"/>
                        <a:pt x="2426" y="689"/>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9"/>
                      </a:lnTo>
                      <a:lnTo>
                        <a:pt x="983" y="689"/>
                      </a:lnTo>
                      <a:cubicBezTo>
                        <a:pt x="962" y="710"/>
                        <a:pt x="940"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9"/>
                      </a:lnTo>
                      <a:lnTo>
                        <a:pt x="2098" y="755"/>
                      </a:lnTo>
                      <a:lnTo>
                        <a:pt x="2164" y="820"/>
                      </a:lnTo>
                      <a:lnTo>
                        <a:pt x="2229" y="885"/>
                      </a:lnTo>
                      <a:lnTo>
                        <a:pt x="2295" y="951"/>
                      </a:lnTo>
                      <a:lnTo>
                        <a:pt x="2360" y="1016"/>
                      </a:lnTo>
                      <a:lnTo>
                        <a:pt x="2426" y="1082"/>
                      </a:lnTo>
                      <a:lnTo>
                        <a:pt x="2426"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20" y="820"/>
                      </a:lnTo>
                      <a:lnTo>
                        <a:pt x="2885" y="755"/>
                      </a:lnTo>
                      <a:lnTo>
                        <a:pt x="2950" y="689"/>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20"/>
                      </a:lnTo>
                      <a:lnTo>
                        <a:pt x="3803" y="885"/>
                      </a:lnTo>
                      <a:lnTo>
                        <a:pt x="3868" y="951"/>
                      </a:lnTo>
                      <a:lnTo>
                        <a:pt x="3999" y="1082"/>
                      </a:lnTo>
                      <a:lnTo>
                        <a:pt x="3999" y="1082"/>
                      </a:lnTo>
                      <a:cubicBezTo>
                        <a:pt x="4021" y="1104"/>
                        <a:pt x="4042" y="1115"/>
                        <a:pt x="4065" y="1115"/>
                      </a:cubicBezTo>
                      <a:lnTo>
                        <a:pt x="4065" y="1115"/>
                      </a:lnTo>
                      <a:cubicBezTo>
                        <a:pt x="4086" y="1115"/>
                        <a:pt x="4108"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1639" name="Freeform 464">
                  <a:extLst>
                    <a:ext uri="{FF2B5EF4-FFF2-40B4-BE49-F238E27FC236}">
                      <a16:creationId xmlns:a16="http://schemas.microsoft.com/office/drawing/2014/main" xmlns="" id="{11DF40F8-2AA5-0741-9233-C64E7F02F538}"/>
                    </a:ext>
                  </a:extLst>
                </p:cNvPr>
                <p:cNvSpPr>
                  <a:spLocks noChangeArrowheads="1"/>
                </p:cNvSpPr>
                <p:nvPr/>
              </p:nvSpPr>
              <p:spPr bwMode="auto">
                <a:xfrm>
                  <a:off x="6151563" y="1058863"/>
                  <a:ext cx="1700212"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0 w 4721"/>
                    <a:gd name="T11" fmla="*/ 229 h 1115"/>
                    <a:gd name="T12" fmla="*/ 3344 w 4721"/>
                    <a:gd name="T13" fmla="*/ 33 h 1115"/>
                    <a:gd name="T14" fmla="*/ 3278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8" y="710"/>
                        <a:pt x="4086" y="721"/>
                        <a:pt x="4065" y="721"/>
                      </a:cubicBezTo>
                      <a:lnTo>
                        <a:pt x="4065" y="721"/>
                      </a:lnTo>
                      <a:cubicBezTo>
                        <a:pt x="4042" y="721"/>
                        <a:pt x="4021" y="710"/>
                        <a:pt x="3999" y="688"/>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8"/>
                      </a:lnTo>
                      <a:lnTo>
                        <a:pt x="2557" y="688"/>
                      </a:lnTo>
                      <a:cubicBezTo>
                        <a:pt x="2535" y="710"/>
                        <a:pt x="2513" y="721"/>
                        <a:pt x="2492" y="721"/>
                      </a:cubicBezTo>
                      <a:lnTo>
                        <a:pt x="2492" y="721"/>
                      </a:lnTo>
                      <a:cubicBezTo>
                        <a:pt x="2469" y="721"/>
                        <a:pt x="2447" y="710"/>
                        <a:pt x="2426" y="688"/>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8"/>
                      </a:lnTo>
                      <a:lnTo>
                        <a:pt x="983" y="688"/>
                      </a:lnTo>
                      <a:cubicBezTo>
                        <a:pt x="962" y="710"/>
                        <a:pt x="940"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8"/>
                      </a:lnTo>
                      <a:lnTo>
                        <a:pt x="2098" y="754"/>
                      </a:lnTo>
                      <a:lnTo>
                        <a:pt x="2164" y="819"/>
                      </a:lnTo>
                      <a:lnTo>
                        <a:pt x="2229" y="885"/>
                      </a:lnTo>
                      <a:lnTo>
                        <a:pt x="2295" y="950"/>
                      </a:lnTo>
                      <a:lnTo>
                        <a:pt x="2360" y="1016"/>
                      </a:lnTo>
                      <a:lnTo>
                        <a:pt x="2426" y="1082"/>
                      </a:lnTo>
                      <a:lnTo>
                        <a:pt x="2426"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20" y="819"/>
                      </a:lnTo>
                      <a:lnTo>
                        <a:pt x="2885" y="754"/>
                      </a:lnTo>
                      <a:lnTo>
                        <a:pt x="2950" y="688"/>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19"/>
                      </a:lnTo>
                      <a:lnTo>
                        <a:pt x="3803" y="885"/>
                      </a:lnTo>
                      <a:lnTo>
                        <a:pt x="3868" y="950"/>
                      </a:lnTo>
                      <a:lnTo>
                        <a:pt x="3999" y="1082"/>
                      </a:lnTo>
                      <a:lnTo>
                        <a:pt x="3999" y="1082"/>
                      </a:lnTo>
                      <a:cubicBezTo>
                        <a:pt x="4021" y="1104"/>
                        <a:pt x="4042" y="1114"/>
                        <a:pt x="4065" y="1114"/>
                      </a:cubicBezTo>
                      <a:lnTo>
                        <a:pt x="4065" y="1114"/>
                      </a:lnTo>
                      <a:cubicBezTo>
                        <a:pt x="4086" y="1114"/>
                        <a:pt x="4108"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1640" name="Freeform 465">
                  <a:extLst>
                    <a:ext uri="{FF2B5EF4-FFF2-40B4-BE49-F238E27FC236}">
                      <a16:creationId xmlns:a16="http://schemas.microsoft.com/office/drawing/2014/main" xmlns="" id="{3C0AEC16-1FCA-7043-9A75-FCB20606EF95}"/>
                    </a:ext>
                  </a:extLst>
                </p:cNvPr>
                <p:cNvSpPr>
                  <a:spLocks noChangeArrowheads="1"/>
                </p:cNvSpPr>
                <p:nvPr/>
              </p:nvSpPr>
              <p:spPr bwMode="auto">
                <a:xfrm>
                  <a:off x="6151563" y="72072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8 h 1115"/>
                    <a:gd name="T12" fmla="*/ 3344 w 4721"/>
                    <a:gd name="T13" fmla="*/ 32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8" y="710"/>
                        <a:pt x="4086" y="720"/>
                        <a:pt x="4065" y="720"/>
                      </a:cubicBezTo>
                      <a:lnTo>
                        <a:pt x="4065" y="720"/>
                      </a:lnTo>
                      <a:cubicBezTo>
                        <a:pt x="4042" y="720"/>
                        <a:pt x="4021" y="710"/>
                        <a:pt x="3999" y="688"/>
                      </a:cubicBezTo>
                      <a:lnTo>
                        <a:pt x="3933" y="622"/>
                      </a:lnTo>
                      <a:lnTo>
                        <a:pt x="3868" y="556"/>
                      </a:lnTo>
                      <a:lnTo>
                        <a:pt x="3803" y="491"/>
                      </a:lnTo>
                      <a:lnTo>
                        <a:pt x="3737" y="426"/>
                      </a:lnTo>
                      <a:lnTo>
                        <a:pt x="3671" y="360"/>
                      </a:lnTo>
                      <a:lnTo>
                        <a:pt x="3606" y="294"/>
                      </a:lnTo>
                      <a:lnTo>
                        <a:pt x="3540" y="228"/>
                      </a:lnTo>
                      <a:lnTo>
                        <a:pt x="3475" y="163"/>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2"/>
                      </a:lnTo>
                      <a:lnTo>
                        <a:pt x="1770" y="32"/>
                      </a:lnTo>
                      <a:cubicBezTo>
                        <a:pt x="1748" y="10"/>
                        <a:pt x="1727" y="0"/>
                        <a:pt x="1705" y="0"/>
                      </a:cubicBezTo>
                      <a:lnTo>
                        <a:pt x="1705" y="0"/>
                      </a:lnTo>
                      <a:cubicBezTo>
                        <a:pt x="1683" y="0"/>
                        <a:pt x="1662" y="10"/>
                        <a:pt x="1639" y="32"/>
                      </a:cubicBezTo>
                      <a:lnTo>
                        <a:pt x="1573" y="98"/>
                      </a:lnTo>
                      <a:lnTo>
                        <a:pt x="1508" y="163"/>
                      </a:lnTo>
                      <a:lnTo>
                        <a:pt x="1442" y="228"/>
                      </a:lnTo>
                      <a:lnTo>
                        <a:pt x="1377" y="294"/>
                      </a:lnTo>
                      <a:lnTo>
                        <a:pt x="1311" y="360"/>
                      </a:lnTo>
                      <a:lnTo>
                        <a:pt x="1246" y="426"/>
                      </a:lnTo>
                      <a:lnTo>
                        <a:pt x="1180" y="491"/>
                      </a:lnTo>
                      <a:lnTo>
                        <a:pt x="1115" y="556"/>
                      </a:lnTo>
                      <a:lnTo>
                        <a:pt x="1049" y="622"/>
                      </a:lnTo>
                      <a:lnTo>
                        <a:pt x="983" y="688"/>
                      </a:lnTo>
                      <a:lnTo>
                        <a:pt x="983" y="688"/>
                      </a:lnTo>
                      <a:cubicBezTo>
                        <a:pt x="962" y="710"/>
                        <a:pt x="940"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4" y="228"/>
                      </a:lnTo>
                      <a:lnTo>
                        <a:pt x="328" y="163"/>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2"/>
                      </a:lnTo>
                      <a:lnTo>
                        <a:pt x="2033" y="688"/>
                      </a:lnTo>
                      <a:lnTo>
                        <a:pt x="2098" y="753"/>
                      </a:lnTo>
                      <a:lnTo>
                        <a:pt x="2164" y="819"/>
                      </a:lnTo>
                      <a:lnTo>
                        <a:pt x="2229" y="884"/>
                      </a:lnTo>
                      <a:lnTo>
                        <a:pt x="2295" y="950"/>
                      </a:lnTo>
                      <a:lnTo>
                        <a:pt x="2360" y="1015"/>
                      </a:lnTo>
                      <a:lnTo>
                        <a:pt x="2426" y="1081"/>
                      </a:lnTo>
                      <a:lnTo>
                        <a:pt x="2426"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20" y="819"/>
                      </a:lnTo>
                      <a:lnTo>
                        <a:pt x="2885" y="753"/>
                      </a:lnTo>
                      <a:lnTo>
                        <a:pt x="2950" y="688"/>
                      </a:lnTo>
                      <a:lnTo>
                        <a:pt x="3016" y="622"/>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2"/>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5"/>
                      </a:lnTo>
                      <a:lnTo>
                        <a:pt x="4393" y="819"/>
                      </a:lnTo>
                      <a:lnTo>
                        <a:pt x="4458" y="753"/>
                      </a:lnTo>
                      <a:lnTo>
                        <a:pt x="4524" y="688"/>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1641" name="Freeform 466">
                  <a:extLst>
                    <a:ext uri="{FF2B5EF4-FFF2-40B4-BE49-F238E27FC236}">
                      <a16:creationId xmlns:a16="http://schemas.microsoft.com/office/drawing/2014/main" xmlns="" id="{BD3A5CD5-2E20-BC42-BC0E-1FCAB3B478D8}"/>
                    </a:ext>
                  </a:extLst>
                </p:cNvPr>
                <p:cNvSpPr>
                  <a:spLocks noChangeArrowheads="1"/>
                </p:cNvSpPr>
                <p:nvPr/>
              </p:nvSpPr>
              <p:spPr bwMode="auto">
                <a:xfrm>
                  <a:off x="6151563" y="550863"/>
                  <a:ext cx="1700212"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0 w 4721"/>
                    <a:gd name="T11" fmla="*/ 229 h 1115"/>
                    <a:gd name="T12" fmla="*/ 3344 w 4721"/>
                    <a:gd name="T13" fmla="*/ 33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8" y="710"/>
                        <a:pt x="4086" y="720"/>
                        <a:pt x="4065" y="720"/>
                      </a:cubicBezTo>
                      <a:lnTo>
                        <a:pt x="4065" y="720"/>
                      </a:lnTo>
                      <a:cubicBezTo>
                        <a:pt x="4042" y="720"/>
                        <a:pt x="4021" y="710"/>
                        <a:pt x="3999" y="688"/>
                      </a:cubicBezTo>
                      <a:lnTo>
                        <a:pt x="3933" y="623"/>
                      </a:lnTo>
                      <a:lnTo>
                        <a:pt x="3868" y="556"/>
                      </a:lnTo>
                      <a:lnTo>
                        <a:pt x="3803" y="491"/>
                      </a:lnTo>
                      <a:lnTo>
                        <a:pt x="3737" y="426"/>
                      </a:lnTo>
                      <a:lnTo>
                        <a:pt x="3671" y="360"/>
                      </a:lnTo>
                      <a:lnTo>
                        <a:pt x="3606" y="295"/>
                      </a:lnTo>
                      <a:lnTo>
                        <a:pt x="3540" y="229"/>
                      </a:lnTo>
                      <a:lnTo>
                        <a:pt x="3475" y="163"/>
                      </a:lnTo>
                      <a:lnTo>
                        <a:pt x="3409" y="98"/>
                      </a:lnTo>
                      <a:lnTo>
                        <a:pt x="3344" y="33"/>
                      </a:lnTo>
                      <a:lnTo>
                        <a:pt x="3344" y="33"/>
                      </a:lnTo>
                      <a:cubicBezTo>
                        <a:pt x="3322" y="11"/>
                        <a:pt x="3300" y="0"/>
                        <a:pt x="3278" y="0"/>
                      </a:cubicBezTo>
                      <a:lnTo>
                        <a:pt x="3278" y="0"/>
                      </a:lnTo>
                      <a:cubicBezTo>
                        <a:pt x="3256" y="0"/>
                        <a:pt x="3234" y="11"/>
                        <a:pt x="3213" y="33"/>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3"/>
                      </a:lnTo>
                      <a:lnTo>
                        <a:pt x="1770" y="33"/>
                      </a:lnTo>
                      <a:cubicBezTo>
                        <a:pt x="1748" y="11"/>
                        <a:pt x="1727" y="0"/>
                        <a:pt x="1705" y="0"/>
                      </a:cubicBezTo>
                      <a:lnTo>
                        <a:pt x="1705" y="0"/>
                      </a:lnTo>
                      <a:cubicBezTo>
                        <a:pt x="1683" y="0"/>
                        <a:pt x="1662" y="11"/>
                        <a:pt x="1639" y="33"/>
                      </a:cubicBezTo>
                      <a:lnTo>
                        <a:pt x="1573" y="98"/>
                      </a:lnTo>
                      <a:lnTo>
                        <a:pt x="1508" y="163"/>
                      </a:lnTo>
                      <a:lnTo>
                        <a:pt x="1442" y="229"/>
                      </a:lnTo>
                      <a:lnTo>
                        <a:pt x="1377" y="295"/>
                      </a:lnTo>
                      <a:lnTo>
                        <a:pt x="1311" y="360"/>
                      </a:lnTo>
                      <a:lnTo>
                        <a:pt x="1246" y="426"/>
                      </a:lnTo>
                      <a:lnTo>
                        <a:pt x="1180" y="491"/>
                      </a:lnTo>
                      <a:lnTo>
                        <a:pt x="1115" y="556"/>
                      </a:lnTo>
                      <a:lnTo>
                        <a:pt x="1049" y="623"/>
                      </a:lnTo>
                      <a:lnTo>
                        <a:pt x="983" y="688"/>
                      </a:lnTo>
                      <a:lnTo>
                        <a:pt x="983" y="688"/>
                      </a:lnTo>
                      <a:cubicBezTo>
                        <a:pt x="962" y="710"/>
                        <a:pt x="940"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4" y="229"/>
                      </a:lnTo>
                      <a:lnTo>
                        <a:pt x="328" y="163"/>
                      </a:lnTo>
                      <a:lnTo>
                        <a:pt x="263" y="98"/>
                      </a:lnTo>
                      <a:lnTo>
                        <a:pt x="197" y="33"/>
                      </a:lnTo>
                      <a:lnTo>
                        <a:pt x="197" y="33"/>
                      </a:lnTo>
                      <a:cubicBezTo>
                        <a:pt x="175" y="11"/>
                        <a:pt x="153"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3"/>
                      </a:lnTo>
                      <a:lnTo>
                        <a:pt x="2033" y="688"/>
                      </a:lnTo>
                      <a:lnTo>
                        <a:pt x="2098" y="754"/>
                      </a:lnTo>
                      <a:lnTo>
                        <a:pt x="2164" y="819"/>
                      </a:lnTo>
                      <a:lnTo>
                        <a:pt x="2229" y="884"/>
                      </a:lnTo>
                      <a:lnTo>
                        <a:pt x="2295" y="950"/>
                      </a:lnTo>
                      <a:lnTo>
                        <a:pt x="2360" y="1016"/>
                      </a:lnTo>
                      <a:lnTo>
                        <a:pt x="2426" y="1081"/>
                      </a:lnTo>
                      <a:lnTo>
                        <a:pt x="2426"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20" y="819"/>
                      </a:lnTo>
                      <a:lnTo>
                        <a:pt x="2885" y="754"/>
                      </a:lnTo>
                      <a:lnTo>
                        <a:pt x="2950" y="688"/>
                      </a:lnTo>
                      <a:lnTo>
                        <a:pt x="3016" y="623"/>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3"/>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grpSp>
          <p:nvGrpSpPr>
            <p:cNvPr id="3" name="Group 2">
              <a:extLst>
                <a:ext uri="{FF2B5EF4-FFF2-40B4-BE49-F238E27FC236}">
                  <a16:creationId xmlns:a16="http://schemas.microsoft.com/office/drawing/2014/main" xmlns="" id="{3814A1AD-A7D6-9447-AB8B-EE85F613E859}"/>
                </a:ext>
              </a:extLst>
            </p:cNvPr>
            <p:cNvGrpSpPr>
              <a:grpSpLocks noChangeAspect="1"/>
            </p:cNvGrpSpPr>
            <p:nvPr/>
          </p:nvGrpSpPr>
          <p:grpSpPr>
            <a:xfrm rot="5400000">
              <a:off x="-1710437" y="2826542"/>
              <a:ext cx="7226109" cy="1204914"/>
              <a:chOff x="1054100" y="1380652"/>
              <a:chExt cx="6797675" cy="1133475"/>
            </a:xfrm>
          </p:grpSpPr>
          <p:grpSp>
            <p:nvGrpSpPr>
              <p:cNvPr id="1657" name="Group 1656">
                <a:extLst>
                  <a:ext uri="{FF2B5EF4-FFF2-40B4-BE49-F238E27FC236}">
                    <a16:creationId xmlns:a16="http://schemas.microsoft.com/office/drawing/2014/main" xmlns="" id="{8C8F3020-3356-644B-AD70-74F89093D0E7}"/>
                  </a:ext>
                </a:extLst>
              </p:cNvPr>
              <p:cNvGrpSpPr/>
              <p:nvPr/>
            </p:nvGrpSpPr>
            <p:grpSpPr>
              <a:xfrm>
                <a:off x="1054100" y="1387002"/>
                <a:ext cx="266700" cy="1096962"/>
                <a:chOff x="1054100" y="1865313"/>
                <a:chExt cx="266700" cy="1096962"/>
              </a:xfrm>
            </p:grpSpPr>
            <p:sp>
              <p:nvSpPr>
                <p:cNvPr id="1658" name="Freeform 39">
                  <a:extLst>
                    <a:ext uri="{FF2B5EF4-FFF2-40B4-BE49-F238E27FC236}">
                      <a16:creationId xmlns:a16="http://schemas.microsoft.com/office/drawing/2014/main" xmlns="" id="{5F40B762-926D-8341-B500-393F625D7C3F}"/>
                    </a:ext>
                  </a:extLst>
                </p:cNvPr>
                <p:cNvSpPr>
                  <a:spLocks noChangeArrowheads="1"/>
                </p:cNvSpPr>
                <p:nvPr/>
              </p:nvSpPr>
              <p:spPr bwMode="auto">
                <a:xfrm>
                  <a:off x="1054100" y="1865313"/>
                  <a:ext cx="266700" cy="1096962"/>
                </a:xfrm>
                <a:custGeom>
                  <a:avLst/>
                  <a:gdLst>
                    <a:gd name="T0" fmla="*/ 279 w 739"/>
                    <a:gd name="T1" fmla="*/ 2442 h 3049"/>
                    <a:gd name="T2" fmla="*/ 312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1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3" y="2458"/>
                        <a:pt x="279" y="2452"/>
                        <a:pt x="279" y="2442"/>
                      </a:cubicBezTo>
                      <a:lnTo>
                        <a:pt x="279" y="2442"/>
                      </a:lnTo>
                      <a:cubicBezTo>
                        <a:pt x="279" y="2431"/>
                        <a:pt x="273"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4" y="2387"/>
                        <a:pt x="344" y="2376"/>
                      </a:cubicBezTo>
                      <a:lnTo>
                        <a:pt x="344" y="2376"/>
                      </a:lnTo>
                      <a:cubicBezTo>
                        <a:pt x="344" y="2365"/>
                        <a:pt x="339" y="2360"/>
                        <a:pt x="328" y="2360"/>
                      </a:cubicBezTo>
                      <a:lnTo>
                        <a:pt x="328" y="2360"/>
                      </a:lnTo>
                      <a:cubicBezTo>
                        <a:pt x="317" y="2360"/>
                        <a:pt x="312" y="2365"/>
                        <a:pt x="312" y="2376"/>
                      </a:cubicBezTo>
                      <a:close/>
                      <a:moveTo>
                        <a:pt x="213" y="2507"/>
                      </a:moveTo>
                      <a:lnTo>
                        <a:pt x="213" y="2507"/>
                      </a:lnTo>
                      <a:cubicBezTo>
                        <a:pt x="213" y="2496"/>
                        <a:pt x="208" y="2491"/>
                        <a:pt x="197" y="2491"/>
                      </a:cubicBezTo>
                      <a:lnTo>
                        <a:pt x="197" y="2491"/>
                      </a:lnTo>
                      <a:cubicBezTo>
                        <a:pt x="186" y="2491"/>
                        <a:pt x="181" y="2496"/>
                        <a:pt x="181" y="2507"/>
                      </a:cubicBezTo>
                      <a:lnTo>
                        <a:pt x="181" y="2507"/>
                      </a:lnTo>
                      <a:cubicBezTo>
                        <a:pt x="181" y="2518"/>
                        <a:pt x="186" y="2524"/>
                        <a:pt x="197" y="2524"/>
                      </a:cubicBezTo>
                      <a:lnTo>
                        <a:pt x="197" y="2524"/>
                      </a:lnTo>
                      <a:cubicBezTo>
                        <a:pt x="208" y="2524"/>
                        <a:pt x="213" y="2518"/>
                        <a:pt x="213" y="2507"/>
                      </a:cubicBezTo>
                      <a:close/>
                      <a:moveTo>
                        <a:pt x="148" y="2573"/>
                      </a:moveTo>
                      <a:lnTo>
                        <a:pt x="148" y="2573"/>
                      </a:lnTo>
                      <a:cubicBezTo>
                        <a:pt x="148" y="2562"/>
                        <a:pt x="142" y="2556"/>
                        <a:pt x="131" y="2556"/>
                      </a:cubicBezTo>
                      <a:lnTo>
                        <a:pt x="131" y="2556"/>
                      </a:lnTo>
                      <a:cubicBezTo>
                        <a:pt x="121" y="2556"/>
                        <a:pt x="115" y="2562"/>
                        <a:pt x="115" y="2573"/>
                      </a:cubicBezTo>
                      <a:lnTo>
                        <a:pt x="115" y="2573"/>
                      </a:lnTo>
                      <a:cubicBezTo>
                        <a:pt x="115" y="2584"/>
                        <a:pt x="121" y="2589"/>
                        <a:pt x="131" y="2589"/>
                      </a:cubicBezTo>
                      <a:lnTo>
                        <a:pt x="131" y="2589"/>
                      </a:lnTo>
                      <a:cubicBezTo>
                        <a:pt x="142"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3" y="541"/>
                      </a:moveTo>
                      <a:lnTo>
                        <a:pt x="213" y="541"/>
                      </a:lnTo>
                      <a:cubicBezTo>
                        <a:pt x="213" y="529"/>
                        <a:pt x="208" y="524"/>
                        <a:pt x="197" y="524"/>
                      </a:cubicBezTo>
                      <a:lnTo>
                        <a:pt x="197" y="524"/>
                      </a:lnTo>
                      <a:cubicBezTo>
                        <a:pt x="186" y="524"/>
                        <a:pt x="181" y="529"/>
                        <a:pt x="181" y="541"/>
                      </a:cubicBezTo>
                      <a:lnTo>
                        <a:pt x="181" y="541"/>
                      </a:lnTo>
                      <a:cubicBezTo>
                        <a:pt x="181" y="551"/>
                        <a:pt x="186" y="557"/>
                        <a:pt x="197" y="557"/>
                      </a:cubicBezTo>
                      <a:lnTo>
                        <a:pt x="197" y="557"/>
                      </a:lnTo>
                      <a:cubicBezTo>
                        <a:pt x="208" y="557"/>
                        <a:pt x="213" y="551"/>
                        <a:pt x="213" y="541"/>
                      </a:cubicBezTo>
                      <a:close/>
                      <a:moveTo>
                        <a:pt x="148" y="475"/>
                      </a:moveTo>
                      <a:lnTo>
                        <a:pt x="148" y="475"/>
                      </a:lnTo>
                      <a:cubicBezTo>
                        <a:pt x="148" y="464"/>
                        <a:pt x="142" y="458"/>
                        <a:pt x="131" y="458"/>
                      </a:cubicBezTo>
                      <a:lnTo>
                        <a:pt x="131" y="458"/>
                      </a:lnTo>
                      <a:cubicBezTo>
                        <a:pt x="121" y="458"/>
                        <a:pt x="115" y="464"/>
                        <a:pt x="115" y="475"/>
                      </a:cubicBezTo>
                      <a:lnTo>
                        <a:pt x="115" y="475"/>
                      </a:lnTo>
                      <a:cubicBezTo>
                        <a:pt x="115" y="486"/>
                        <a:pt x="121" y="491"/>
                        <a:pt x="131" y="491"/>
                      </a:cubicBezTo>
                      <a:lnTo>
                        <a:pt x="131" y="491"/>
                      </a:lnTo>
                      <a:cubicBezTo>
                        <a:pt x="142"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3" y="622"/>
                        <a:pt x="279" y="617"/>
                        <a:pt x="279" y="606"/>
                      </a:cubicBezTo>
                      <a:lnTo>
                        <a:pt x="279" y="606"/>
                      </a:lnTo>
                      <a:cubicBezTo>
                        <a:pt x="279" y="595"/>
                        <a:pt x="273"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4" y="683"/>
                        <a:pt x="344" y="672"/>
                      </a:cubicBezTo>
                      <a:lnTo>
                        <a:pt x="344" y="672"/>
                      </a:lnTo>
                      <a:cubicBezTo>
                        <a:pt x="344" y="660"/>
                        <a:pt x="339" y="655"/>
                        <a:pt x="328" y="655"/>
                      </a:cubicBezTo>
                      <a:lnTo>
                        <a:pt x="328" y="655"/>
                      </a:lnTo>
                      <a:cubicBezTo>
                        <a:pt x="317" y="655"/>
                        <a:pt x="312" y="660"/>
                        <a:pt x="312" y="672"/>
                      </a:cubicBezTo>
                      <a:close/>
                      <a:moveTo>
                        <a:pt x="721" y="1491"/>
                      </a:moveTo>
                      <a:lnTo>
                        <a:pt x="721" y="1491"/>
                      </a:lnTo>
                      <a:cubicBezTo>
                        <a:pt x="732" y="1502"/>
                        <a:pt x="738" y="1513"/>
                        <a:pt x="738" y="1524"/>
                      </a:cubicBezTo>
                      <a:lnTo>
                        <a:pt x="738" y="1524"/>
                      </a:lnTo>
                      <a:cubicBezTo>
                        <a:pt x="738" y="1535"/>
                        <a:pt x="732" y="1545"/>
                        <a:pt x="721"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7"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50" y="2824"/>
                        <a:pt x="50" y="2835"/>
                      </a:cubicBezTo>
                      <a:lnTo>
                        <a:pt x="50" y="2835"/>
                      </a:lnTo>
                      <a:cubicBezTo>
                        <a:pt x="50" y="2846"/>
                        <a:pt x="57" y="2854"/>
                        <a:pt x="74" y="2860"/>
                      </a:cubicBezTo>
                      <a:lnTo>
                        <a:pt x="123" y="2877"/>
                      </a:lnTo>
                      <a:lnTo>
                        <a:pt x="123" y="2877"/>
                      </a:lnTo>
                      <a:cubicBezTo>
                        <a:pt x="140" y="2882"/>
                        <a:pt x="148" y="2889"/>
                        <a:pt x="148" y="2901"/>
                      </a:cubicBezTo>
                      <a:lnTo>
                        <a:pt x="148" y="2901"/>
                      </a:lnTo>
                      <a:cubicBezTo>
                        <a:pt x="148"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2" y="125"/>
                        <a:pt x="148" y="136"/>
                        <a:pt x="148" y="147"/>
                      </a:cubicBezTo>
                      <a:lnTo>
                        <a:pt x="148" y="147"/>
                      </a:lnTo>
                      <a:cubicBezTo>
                        <a:pt x="148" y="158"/>
                        <a:pt x="140" y="166"/>
                        <a:pt x="123" y="172"/>
                      </a:cubicBezTo>
                      <a:lnTo>
                        <a:pt x="74" y="188"/>
                      </a:lnTo>
                      <a:lnTo>
                        <a:pt x="74" y="188"/>
                      </a:lnTo>
                      <a:cubicBezTo>
                        <a:pt x="57" y="194"/>
                        <a:pt x="50" y="202"/>
                        <a:pt x="50" y="213"/>
                      </a:cubicBezTo>
                      <a:lnTo>
                        <a:pt x="50" y="213"/>
                      </a:lnTo>
                      <a:cubicBezTo>
                        <a:pt x="50" y="224"/>
                        <a:pt x="55" y="235"/>
                        <a:pt x="66" y="245"/>
                      </a:cubicBezTo>
                      <a:lnTo>
                        <a:pt x="98"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7" y="784"/>
                        <a:pt x="50" y="792"/>
                        <a:pt x="50" y="803"/>
                      </a:cubicBezTo>
                      <a:lnTo>
                        <a:pt x="50" y="803"/>
                      </a:lnTo>
                      <a:cubicBezTo>
                        <a:pt x="50"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3" y="1393"/>
                      </a:lnTo>
                      <a:lnTo>
                        <a:pt x="656" y="1426"/>
                      </a:lnTo>
                      <a:lnTo>
                        <a:pt x="689" y="1458"/>
                      </a:lnTo>
                      <a:lnTo>
                        <a:pt x="721" y="1491"/>
                      </a:lnTo>
                      <a:close/>
                    </a:path>
                  </a:pathLst>
                </a:custGeom>
                <a:solidFill>
                  <a:schemeClr val="accent1"/>
                </a:solidFill>
                <a:ln>
                  <a:noFill/>
                </a:ln>
                <a:effectLst/>
              </p:spPr>
              <p:txBody>
                <a:bodyPr wrap="none" anchor="ctr"/>
                <a:lstStyle/>
                <a:p>
                  <a:endParaRPr lang="es-ES_tradnl"/>
                </a:p>
              </p:txBody>
            </p:sp>
            <p:sp>
              <p:nvSpPr>
                <p:cNvPr id="1659" name="Freeform 48">
                  <a:extLst>
                    <a:ext uri="{FF2B5EF4-FFF2-40B4-BE49-F238E27FC236}">
                      <a16:creationId xmlns:a16="http://schemas.microsoft.com/office/drawing/2014/main" xmlns="" id="{CE9ED2E6-A583-1B45-9E13-2F5B84201D10}"/>
                    </a:ext>
                  </a:extLst>
                </p:cNvPr>
                <p:cNvSpPr>
                  <a:spLocks noChangeArrowheads="1"/>
                </p:cNvSpPr>
                <p:nvPr/>
              </p:nvSpPr>
              <p:spPr bwMode="auto">
                <a:xfrm>
                  <a:off x="1054100"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9" y="453"/>
                        <a:pt x="344" y="464"/>
                        <a:pt x="344" y="475"/>
                      </a:cubicBezTo>
                      <a:lnTo>
                        <a:pt x="344" y="475"/>
                      </a:lnTo>
                      <a:cubicBezTo>
                        <a:pt x="344" y="486"/>
                        <a:pt x="339"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1660" name="Group 1659">
                  <a:extLst>
                    <a:ext uri="{FF2B5EF4-FFF2-40B4-BE49-F238E27FC236}">
                      <a16:creationId xmlns:a16="http://schemas.microsoft.com/office/drawing/2014/main" xmlns="" id="{12E14EDD-B59B-E942-B62C-DE537D70BAC8}"/>
                    </a:ext>
                  </a:extLst>
                </p:cNvPr>
                <p:cNvGrpSpPr/>
                <p:nvPr/>
              </p:nvGrpSpPr>
              <p:grpSpPr>
                <a:xfrm>
                  <a:off x="1066800" y="2360613"/>
                  <a:ext cx="41275" cy="107950"/>
                  <a:chOff x="1066800" y="2360613"/>
                  <a:chExt cx="41275" cy="107950"/>
                </a:xfrm>
                <a:solidFill>
                  <a:schemeClr val="accent2"/>
                </a:solidFill>
              </p:grpSpPr>
              <p:sp>
                <p:nvSpPr>
                  <p:cNvPr id="1661" name="Freeform 54">
                    <a:extLst>
                      <a:ext uri="{FF2B5EF4-FFF2-40B4-BE49-F238E27FC236}">
                        <a16:creationId xmlns:a16="http://schemas.microsoft.com/office/drawing/2014/main" xmlns="" id="{579FC197-4C09-1B44-9EDA-E14A4211A29D}"/>
                      </a:ext>
                    </a:extLst>
                  </p:cNvPr>
                  <p:cNvSpPr>
                    <a:spLocks noChangeArrowheads="1"/>
                  </p:cNvSpPr>
                  <p:nvPr/>
                </p:nvSpPr>
                <p:spPr bwMode="auto">
                  <a:xfrm>
                    <a:off x="1066800" y="2360613"/>
                    <a:ext cx="41275" cy="41275"/>
                  </a:xfrm>
                  <a:custGeom>
                    <a:avLst/>
                    <a:gdLst>
                      <a:gd name="T0" fmla="*/ 39 w 114"/>
                      <a:gd name="T1" fmla="*/ 107 h 114"/>
                      <a:gd name="T2" fmla="*/ 39 w 114"/>
                      <a:gd name="T3" fmla="*/ 107 h 114"/>
                      <a:gd name="T4" fmla="*/ 88 w 114"/>
                      <a:gd name="T5" fmla="*/ 107 h 114"/>
                      <a:gd name="T6" fmla="*/ 88 w 114"/>
                      <a:gd name="T7" fmla="*/ 107 h 114"/>
                      <a:gd name="T8" fmla="*/ 113 w 114"/>
                      <a:gd name="T9" fmla="*/ 82 h 114"/>
                      <a:gd name="T10" fmla="*/ 113 w 114"/>
                      <a:gd name="T11" fmla="*/ 82 h 114"/>
                      <a:gd name="T12" fmla="*/ 96 w 114"/>
                      <a:gd name="T13" fmla="*/ 50 h 114"/>
                      <a:gd name="T14" fmla="*/ 63 w 114"/>
                      <a:gd name="T15" fmla="*/ 17 h 114"/>
                      <a:gd name="T16" fmla="*/ 63 w 114"/>
                      <a:gd name="T17" fmla="*/ 17 h 114"/>
                      <a:gd name="T18" fmla="*/ 31 w 114"/>
                      <a:gd name="T19" fmla="*/ 0 h 114"/>
                      <a:gd name="T20" fmla="*/ 31 w 114"/>
                      <a:gd name="T21" fmla="*/ 0 h 114"/>
                      <a:gd name="T22" fmla="*/ 6 w 114"/>
                      <a:gd name="T23" fmla="*/ 25 h 114"/>
                      <a:gd name="T24" fmla="*/ 6 w 114"/>
                      <a:gd name="T25" fmla="*/ 25 h 114"/>
                      <a:gd name="T26" fmla="*/ 6 w 114"/>
                      <a:gd name="T27" fmla="*/ 74 h 114"/>
                      <a:gd name="T28" fmla="*/ 6 w 114"/>
                      <a:gd name="T29" fmla="*/ 74 h 114"/>
                      <a:gd name="T30" fmla="*/ 39 w 114"/>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39" y="107"/>
                        </a:moveTo>
                        <a:lnTo>
                          <a:pt x="39" y="107"/>
                        </a:lnTo>
                        <a:cubicBezTo>
                          <a:pt x="56" y="113"/>
                          <a:pt x="71" y="113"/>
                          <a:pt x="88" y="107"/>
                        </a:cubicBezTo>
                        <a:lnTo>
                          <a:pt x="88" y="107"/>
                        </a:lnTo>
                        <a:cubicBezTo>
                          <a:pt x="105" y="101"/>
                          <a:pt x="113" y="93"/>
                          <a:pt x="113" y="82"/>
                        </a:cubicBezTo>
                        <a:lnTo>
                          <a:pt x="113" y="82"/>
                        </a:lnTo>
                        <a:cubicBezTo>
                          <a:pt x="113" y="72"/>
                          <a:pt x="107" y="60"/>
                          <a:pt x="96" y="50"/>
                        </a:cubicBezTo>
                        <a:lnTo>
                          <a:pt x="63" y="17"/>
                        </a:lnTo>
                        <a:lnTo>
                          <a:pt x="63" y="17"/>
                        </a:lnTo>
                        <a:cubicBezTo>
                          <a:pt x="53" y="6"/>
                          <a:pt x="42" y="0"/>
                          <a:pt x="31" y="0"/>
                        </a:cubicBezTo>
                        <a:lnTo>
                          <a:pt x="31" y="0"/>
                        </a:lnTo>
                        <a:cubicBezTo>
                          <a:pt x="20" y="0"/>
                          <a:pt x="12" y="9"/>
                          <a:pt x="6" y="25"/>
                        </a:cubicBezTo>
                        <a:lnTo>
                          <a:pt x="6" y="25"/>
                        </a:lnTo>
                        <a:cubicBezTo>
                          <a:pt x="0" y="42"/>
                          <a:pt x="0" y="57"/>
                          <a:pt x="6" y="74"/>
                        </a:cubicBezTo>
                        <a:lnTo>
                          <a:pt x="6" y="74"/>
                        </a:lnTo>
                        <a:cubicBezTo>
                          <a:pt x="12"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62" name="Freeform 57">
                    <a:extLst>
                      <a:ext uri="{FF2B5EF4-FFF2-40B4-BE49-F238E27FC236}">
                        <a16:creationId xmlns:a16="http://schemas.microsoft.com/office/drawing/2014/main" xmlns="" id="{0503846F-39C9-314B-8BE2-F99204BAD45A}"/>
                      </a:ext>
                    </a:extLst>
                  </p:cNvPr>
                  <p:cNvSpPr>
                    <a:spLocks noChangeArrowheads="1"/>
                  </p:cNvSpPr>
                  <p:nvPr/>
                </p:nvSpPr>
                <p:spPr bwMode="auto">
                  <a:xfrm>
                    <a:off x="1066800" y="2427288"/>
                    <a:ext cx="41275" cy="41275"/>
                  </a:xfrm>
                  <a:custGeom>
                    <a:avLst/>
                    <a:gdLst>
                      <a:gd name="T0" fmla="*/ 6 w 114"/>
                      <a:gd name="T1" fmla="*/ 87 h 113"/>
                      <a:gd name="T2" fmla="*/ 6 w 114"/>
                      <a:gd name="T3" fmla="*/ 87 h 113"/>
                      <a:gd name="T4" fmla="*/ 31 w 114"/>
                      <a:gd name="T5" fmla="*/ 112 h 113"/>
                      <a:gd name="T6" fmla="*/ 31 w 114"/>
                      <a:gd name="T7" fmla="*/ 112 h 113"/>
                      <a:gd name="T8" fmla="*/ 63 w 114"/>
                      <a:gd name="T9" fmla="*/ 95 h 113"/>
                      <a:gd name="T10" fmla="*/ 96 w 114"/>
                      <a:gd name="T11" fmla="*/ 63 h 113"/>
                      <a:gd name="T12" fmla="*/ 96 w 114"/>
                      <a:gd name="T13" fmla="*/ 63 h 113"/>
                      <a:gd name="T14" fmla="*/ 113 w 114"/>
                      <a:gd name="T15" fmla="*/ 30 h 113"/>
                      <a:gd name="T16" fmla="*/ 113 w 114"/>
                      <a:gd name="T17" fmla="*/ 30 h 113"/>
                      <a:gd name="T18" fmla="*/ 88 w 114"/>
                      <a:gd name="T19" fmla="*/ 5 h 113"/>
                      <a:gd name="T20" fmla="*/ 88 w 114"/>
                      <a:gd name="T21" fmla="*/ 5 h 113"/>
                      <a:gd name="T22" fmla="*/ 39 w 114"/>
                      <a:gd name="T23" fmla="*/ 5 h 113"/>
                      <a:gd name="T24" fmla="*/ 39 w 114"/>
                      <a:gd name="T25" fmla="*/ 5 h 113"/>
                      <a:gd name="T26" fmla="*/ 6 w 114"/>
                      <a:gd name="T27" fmla="*/ 38 h 113"/>
                      <a:gd name="T28" fmla="*/ 6 w 114"/>
                      <a:gd name="T29" fmla="*/ 38 h 113"/>
                      <a:gd name="T30" fmla="*/ 6 w 114"/>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3">
                        <a:moveTo>
                          <a:pt x="6" y="87"/>
                        </a:moveTo>
                        <a:lnTo>
                          <a:pt x="6" y="87"/>
                        </a:lnTo>
                        <a:cubicBezTo>
                          <a:pt x="12" y="103"/>
                          <a:pt x="20" y="112"/>
                          <a:pt x="31" y="112"/>
                        </a:cubicBezTo>
                        <a:lnTo>
                          <a:pt x="31" y="112"/>
                        </a:lnTo>
                        <a:cubicBezTo>
                          <a:pt x="42" y="112"/>
                          <a:pt x="53" y="106"/>
                          <a:pt x="63" y="95"/>
                        </a:cubicBezTo>
                        <a:lnTo>
                          <a:pt x="96" y="63"/>
                        </a:lnTo>
                        <a:lnTo>
                          <a:pt x="96" y="63"/>
                        </a:lnTo>
                        <a:cubicBezTo>
                          <a:pt x="107" y="51"/>
                          <a:pt x="113" y="40"/>
                          <a:pt x="113" y="30"/>
                        </a:cubicBezTo>
                        <a:lnTo>
                          <a:pt x="113" y="30"/>
                        </a:lnTo>
                        <a:cubicBezTo>
                          <a:pt x="113" y="18"/>
                          <a:pt x="105" y="10"/>
                          <a:pt x="88" y="5"/>
                        </a:cubicBezTo>
                        <a:lnTo>
                          <a:pt x="88" y="5"/>
                        </a:lnTo>
                        <a:cubicBezTo>
                          <a:pt x="71" y="0"/>
                          <a:pt x="56" y="0"/>
                          <a:pt x="39" y="5"/>
                        </a:cubicBezTo>
                        <a:lnTo>
                          <a:pt x="39" y="5"/>
                        </a:lnTo>
                        <a:cubicBezTo>
                          <a:pt x="22" y="10"/>
                          <a:pt x="12"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1663" name="Group 1662">
                <a:extLst>
                  <a:ext uri="{FF2B5EF4-FFF2-40B4-BE49-F238E27FC236}">
                    <a16:creationId xmlns:a16="http://schemas.microsoft.com/office/drawing/2014/main" xmlns="" id="{67F47BC3-0AEC-8540-BE66-8A9F36E96FC5}"/>
                  </a:ext>
                </a:extLst>
              </p:cNvPr>
              <p:cNvGrpSpPr/>
              <p:nvPr/>
            </p:nvGrpSpPr>
            <p:grpSpPr>
              <a:xfrm>
                <a:off x="2487613" y="1387002"/>
                <a:ext cx="526915" cy="1096962"/>
                <a:chOff x="2487613" y="1865313"/>
                <a:chExt cx="526915" cy="1096962"/>
              </a:xfrm>
            </p:grpSpPr>
            <p:sp>
              <p:nvSpPr>
                <p:cNvPr id="1664" name="Freeform 41">
                  <a:extLst>
                    <a:ext uri="{FF2B5EF4-FFF2-40B4-BE49-F238E27FC236}">
                      <a16:creationId xmlns:a16="http://schemas.microsoft.com/office/drawing/2014/main" xmlns="" id="{D91FF69B-46BF-FE44-860B-DDBA14BE1635}"/>
                    </a:ext>
                  </a:extLst>
                </p:cNvPr>
                <p:cNvSpPr>
                  <a:spLocks noChangeArrowheads="1"/>
                </p:cNvSpPr>
                <p:nvPr/>
              </p:nvSpPr>
              <p:spPr bwMode="auto">
                <a:xfrm>
                  <a:off x="2487613" y="1865313"/>
                  <a:ext cx="265112" cy="1096962"/>
                </a:xfrm>
                <a:custGeom>
                  <a:avLst/>
                  <a:gdLst>
                    <a:gd name="T0" fmla="*/ 655 w 738"/>
                    <a:gd name="T1" fmla="*/ 409 h 3049"/>
                    <a:gd name="T2" fmla="*/ 622 w 738"/>
                    <a:gd name="T3" fmla="*/ 475 h 3049"/>
                    <a:gd name="T4" fmla="*/ 590 w 738"/>
                    <a:gd name="T5" fmla="*/ 475 h 3049"/>
                    <a:gd name="T6" fmla="*/ 557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1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39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2" y="475"/>
                      </a:moveTo>
                      <a:lnTo>
                        <a:pt x="622" y="475"/>
                      </a:lnTo>
                      <a:cubicBezTo>
                        <a:pt x="622" y="464"/>
                        <a:pt x="617" y="458"/>
                        <a:pt x="606" y="458"/>
                      </a:cubicBezTo>
                      <a:lnTo>
                        <a:pt x="606" y="458"/>
                      </a:lnTo>
                      <a:cubicBezTo>
                        <a:pt x="595" y="458"/>
                        <a:pt x="590" y="464"/>
                        <a:pt x="590" y="475"/>
                      </a:cubicBezTo>
                      <a:lnTo>
                        <a:pt x="590" y="475"/>
                      </a:lnTo>
                      <a:cubicBezTo>
                        <a:pt x="590" y="486"/>
                        <a:pt x="595" y="491"/>
                        <a:pt x="606" y="491"/>
                      </a:cubicBezTo>
                      <a:lnTo>
                        <a:pt x="606" y="491"/>
                      </a:lnTo>
                      <a:cubicBezTo>
                        <a:pt x="617" y="491"/>
                        <a:pt x="622" y="486"/>
                        <a:pt x="622" y="475"/>
                      </a:cubicBezTo>
                      <a:close/>
                      <a:moveTo>
                        <a:pt x="557" y="541"/>
                      </a:moveTo>
                      <a:lnTo>
                        <a:pt x="557" y="541"/>
                      </a:lnTo>
                      <a:cubicBezTo>
                        <a:pt x="557"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7" y="551"/>
                        <a:pt x="557" y="541"/>
                      </a:cubicBezTo>
                      <a:close/>
                      <a:moveTo>
                        <a:pt x="524" y="2507"/>
                      </a:moveTo>
                      <a:lnTo>
                        <a:pt x="524" y="2507"/>
                      </a:lnTo>
                      <a:cubicBezTo>
                        <a:pt x="524" y="2518"/>
                        <a:pt x="530" y="2524"/>
                        <a:pt x="541" y="2524"/>
                      </a:cubicBezTo>
                      <a:lnTo>
                        <a:pt x="541" y="2524"/>
                      </a:lnTo>
                      <a:cubicBezTo>
                        <a:pt x="552" y="2524"/>
                        <a:pt x="557" y="2518"/>
                        <a:pt x="557" y="2507"/>
                      </a:cubicBezTo>
                      <a:lnTo>
                        <a:pt x="557" y="2507"/>
                      </a:lnTo>
                      <a:cubicBezTo>
                        <a:pt x="557" y="2496"/>
                        <a:pt x="552" y="2491"/>
                        <a:pt x="541" y="2491"/>
                      </a:cubicBezTo>
                      <a:lnTo>
                        <a:pt x="541" y="2491"/>
                      </a:lnTo>
                      <a:cubicBezTo>
                        <a:pt x="530" y="2491"/>
                        <a:pt x="524" y="2496"/>
                        <a:pt x="524" y="2507"/>
                      </a:cubicBezTo>
                      <a:close/>
                      <a:moveTo>
                        <a:pt x="590" y="2573"/>
                      </a:moveTo>
                      <a:lnTo>
                        <a:pt x="590" y="2573"/>
                      </a:lnTo>
                      <a:cubicBezTo>
                        <a:pt x="590" y="2584"/>
                        <a:pt x="595" y="2589"/>
                        <a:pt x="606" y="2589"/>
                      </a:cubicBezTo>
                      <a:lnTo>
                        <a:pt x="606" y="2589"/>
                      </a:lnTo>
                      <a:cubicBezTo>
                        <a:pt x="617" y="2589"/>
                        <a:pt x="622" y="2584"/>
                        <a:pt x="622" y="2573"/>
                      </a:cubicBezTo>
                      <a:lnTo>
                        <a:pt x="622" y="2573"/>
                      </a:lnTo>
                      <a:cubicBezTo>
                        <a:pt x="622" y="2562"/>
                        <a:pt x="617" y="2556"/>
                        <a:pt x="606" y="2556"/>
                      </a:cubicBezTo>
                      <a:lnTo>
                        <a:pt x="606" y="2556"/>
                      </a:lnTo>
                      <a:cubicBezTo>
                        <a:pt x="595"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1" y="2442"/>
                      </a:moveTo>
                      <a:lnTo>
                        <a:pt x="491" y="2442"/>
                      </a:lnTo>
                      <a:cubicBezTo>
                        <a:pt x="491"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1" y="2452"/>
                        <a:pt x="491" y="2442"/>
                      </a:cubicBezTo>
                      <a:close/>
                      <a:moveTo>
                        <a:pt x="426" y="2376"/>
                      </a:moveTo>
                      <a:lnTo>
                        <a:pt x="426" y="2376"/>
                      </a:lnTo>
                      <a:cubicBezTo>
                        <a:pt x="426" y="2365"/>
                        <a:pt x="420" y="2360"/>
                        <a:pt x="410" y="2360"/>
                      </a:cubicBezTo>
                      <a:lnTo>
                        <a:pt x="410" y="2360"/>
                      </a:lnTo>
                      <a:cubicBezTo>
                        <a:pt x="399" y="2360"/>
                        <a:pt x="393" y="2365"/>
                        <a:pt x="393" y="2376"/>
                      </a:cubicBezTo>
                      <a:lnTo>
                        <a:pt x="393" y="2376"/>
                      </a:lnTo>
                      <a:cubicBezTo>
                        <a:pt x="393" y="2387"/>
                        <a:pt x="399" y="2393"/>
                        <a:pt x="410" y="2393"/>
                      </a:cubicBezTo>
                      <a:lnTo>
                        <a:pt x="410" y="2393"/>
                      </a:lnTo>
                      <a:cubicBezTo>
                        <a:pt x="420" y="2393"/>
                        <a:pt x="426" y="2387"/>
                        <a:pt x="426" y="2376"/>
                      </a:cubicBezTo>
                      <a:close/>
                      <a:moveTo>
                        <a:pt x="491" y="606"/>
                      </a:moveTo>
                      <a:lnTo>
                        <a:pt x="491" y="606"/>
                      </a:lnTo>
                      <a:cubicBezTo>
                        <a:pt x="491"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1" y="617"/>
                        <a:pt x="491" y="606"/>
                      </a:cubicBezTo>
                      <a:close/>
                      <a:moveTo>
                        <a:pt x="426" y="672"/>
                      </a:moveTo>
                      <a:lnTo>
                        <a:pt x="426" y="672"/>
                      </a:lnTo>
                      <a:cubicBezTo>
                        <a:pt x="426" y="660"/>
                        <a:pt x="420" y="655"/>
                        <a:pt x="410" y="655"/>
                      </a:cubicBezTo>
                      <a:lnTo>
                        <a:pt x="410" y="655"/>
                      </a:lnTo>
                      <a:cubicBezTo>
                        <a:pt x="399" y="655"/>
                        <a:pt x="393" y="660"/>
                        <a:pt x="393" y="672"/>
                      </a:cubicBezTo>
                      <a:lnTo>
                        <a:pt x="393" y="672"/>
                      </a:lnTo>
                      <a:cubicBezTo>
                        <a:pt x="393" y="683"/>
                        <a:pt x="399" y="688"/>
                        <a:pt x="410" y="688"/>
                      </a:cubicBezTo>
                      <a:lnTo>
                        <a:pt x="410" y="688"/>
                      </a:lnTo>
                      <a:cubicBezTo>
                        <a:pt x="420" y="688"/>
                        <a:pt x="426" y="683"/>
                        <a:pt x="426" y="672"/>
                      </a:cubicBezTo>
                      <a:close/>
                      <a:moveTo>
                        <a:pt x="721" y="344"/>
                      </a:moveTo>
                      <a:lnTo>
                        <a:pt x="721" y="344"/>
                      </a:lnTo>
                      <a:cubicBezTo>
                        <a:pt x="721" y="355"/>
                        <a:pt x="726" y="360"/>
                        <a:pt x="737" y="360"/>
                      </a:cubicBezTo>
                      <a:lnTo>
                        <a:pt x="737" y="458"/>
                      </a:lnTo>
                      <a:lnTo>
                        <a:pt x="737" y="458"/>
                      </a:lnTo>
                      <a:cubicBezTo>
                        <a:pt x="726" y="458"/>
                        <a:pt x="716" y="464"/>
                        <a:pt x="705" y="475"/>
                      </a:cubicBezTo>
                      <a:lnTo>
                        <a:pt x="672" y="508"/>
                      </a:lnTo>
                      <a:lnTo>
                        <a:pt x="639"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5" y="702"/>
                        <a:pt x="584" y="704"/>
                        <a:pt x="606" y="704"/>
                      </a:cubicBezTo>
                      <a:lnTo>
                        <a:pt x="737" y="704"/>
                      </a:lnTo>
                      <a:lnTo>
                        <a:pt x="737" y="917"/>
                      </a:lnTo>
                      <a:lnTo>
                        <a:pt x="737" y="917"/>
                      </a:lnTo>
                      <a:cubicBezTo>
                        <a:pt x="726"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2"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39" y="2048"/>
                      </a:lnTo>
                      <a:lnTo>
                        <a:pt x="672" y="2081"/>
                      </a:lnTo>
                      <a:lnTo>
                        <a:pt x="705" y="2114"/>
                      </a:lnTo>
                      <a:lnTo>
                        <a:pt x="705" y="2114"/>
                      </a:lnTo>
                      <a:cubicBezTo>
                        <a:pt x="716" y="2125"/>
                        <a:pt x="726" y="2131"/>
                        <a:pt x="737" y="2131"/>
                      </a:cubicBezTo>
                      <a:lnTo>
                        <a:pt x="737" y="2344"/>
                      </a:lnTo>
                      <a:lnTo>
                        <a:pt x="606" y="2344"/>
                      </a:lnTo>
                      <a:lnTo>
                        <a:pt x="606" y="2344"/>
                      </a:lnTo>
                      <a:cubicBezTo>
                        <a:pt x="584" y="2344"/>
                        <a:pt x="565"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6" y="2589"/>
                        <a:pt x="737" y="2589"/>
                      </a:cubicBezTo>
                      <a:lnTo>
                        <a:pt x="737" y="2687"/>
                      </a:lnTo>
                      <a:lnTo>
                        <a:pt x="737" y="2687"/>
                      </a:lnTo>
                      <a:cubicBezTo>
                        <a:pt x="726" y="2687"/>
                        <a:pt x="721" y="2693"/>
                        <a:pt x="721" y="2704"/>
                      </a:cubicBezTo>
                      <a:lnTo>
                        <a:pt x="721" y="2704"/>
                      </a:lnTo>
                      <a:cubicBezTo>
                        <a:pt x="721" y="2715"/>
                        <a:pt x="726" y="2720"/>
                        <a:pt x="737" y="2720"/>
                      </a:cubicBezTo>
                      <a:lnTo>
                        <a:pt x="737" y="3048"/>
                      </a:lnTo>
                      <a:lnTo>
                        <a:pt x="737" y="3048"/>
                      </a:lnTo>
                      <a:cubicBezTo>
                        <a:pt x="726" y="3048"/>
                        <a:pt x="716" y="3043"/>
                        <a:pt x="705" y="3032"/>
                      </a:cubicBezTo>
                      <a:lnTo>
                        <a:pt x="672" y="2999"/>
                      </a:lnTo>
                      <a:lnTo>
                        <a:pt x="639" y="2966"/>
                      </a:lnTo>
                      <a:lnTo>
                        <a:pt x="606" y="2933"/>
                      </a:lnTo>
                      <a:lnTo>
                        <a:pt x="606" y="2933"/>
                      </a:lnTo>
                      <a:cubicBezTo>
                        <a:pt x="595" y="2923"/>
                        <a:pt x="590" y="2912"/>
                        <a:pt x="590" y="2901"/>
                      </a:cubicBezTo>
                      <a:lnTo>
                        <a:pt x="590" y="2901"/>
                      </a:lnTo>
                      <a:cubicBezTo>
                        <a:pt x="590" y="2889"/>
                        <a:pt x="598" y="2882"/>
                        <a:pt x="615" y="2877"/>
                      </a:cubicBezTo>
                      <a:lnTo>
                        <a:pt x="664" y="2860"/>
                      </a:lnTo>
                      <a:lnTo>
                        <a:pt x="664" y="2860"/>
                      </a:lnTo>
                      <a:cubicBezTo>
                        <a:pt x="680" y="2854"/>
                        <a:pt x="688" y="2846"/>
                        <a:pt x="688" y="2835"/>
                      </a:cubicBezTo>
                      <a:lnTo>
                        <a:pt x="688" y="2835"/>
                      </a:lnTo>
                      <a:cubicBezTo>
                        <a:pt x="688" y="2824"/>
                        <a:pt x="683" y="2814"/>
                        <a:pt x="672" y="2802"/>
                      </a:cubicBezTo>
                      <a:lnTo>
                        <a:pt x="639"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2" y="2344"/>
                      </a:lnTo>
                      <a:lnTo>
                        <a:pt x="212"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2"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4" y="1393"/>
                      </a:lnTo>
                      <a:lnTo>
                        <a:pt x="147" y="1360"/>
                      </a:lnTo>
                      <a:lnTo>
                        <a:pt x="180" y="1327"/>
                      </a:lnTo>
                      <a:lnTo>
                        <a:pt x="212"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39"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2" y="704"/>
                      </a:cubicBezTo>
                      <a:lnTo>
                        <a:pt x="278" y="639"/>
                      </a:lnTo>
                      <a:lnTo>
                        <a:pt x="311" y="606"/>
                      </a:lnTo>
                      <a:lnTo>
                        <a:pt x="344" y="573"/>
                      </a:lnTo>
                      <a:lnTo>
                        <a:pt x="442" y="475"/>
                      </a:lnTo>
                      <a:lnTo>
                        <a:pt x="475" y="442"/>
                      </a:lnTo>
                      <a:lnTo>
                        <a:pt x="508" y="409"/>
                      </a:lnTo>
                      <a:lnTo>
                        <a:pt x="606" y="311"/>
                      </a:lnTo>
                      <a:lnTo>
                        <a:pt x="639"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8" y="166"/>
                        <a:pt x="590" y="158"/>
                        <a:pt x="590" y="147"/>
                      </a:cubicBezTo>
                      <a:lnTo>
                        <a:pt x="590" y="147"/>
                      </a:lnTo>
                      <a:cubicBezTo>
                        <a:pt x="590" y="136"/>
                        <a:pt x="595" y="125"/>
                        <a:pt x="606" y="114"/>
                      </a:cubicBezTo>
                      <a:lnTo>
                        <a:pt x="672" y="49"/>
                      </a:lnTo>
                      <a:lnTo>
                        <a:pt x="705" y="15"/>
                      </a:lnTo>
                      <a:lnTo>
                        <a:pt x="705" y="15"/>
                      </a:lnTo>
                      <a:cubicBezTo>
                        <a:pt x="716" y="5"/>
                        <a:pt x="726" y="0"/>
                        <a:pt x="737" y="0"/>
                      </a:cubicBezTo>
                      <a:lnTo>
                        <a:pt x="737" y="327"/>
                      </a:lnTo>
                      <a:lnTo>
                        <a:pt x="737" y="327"/>
                      </a:lnTo>
                      <a:cubicBezTo>
                        <a:pt x="726" y="327"/>
                        <a:pt x="721" y="333"/>
                        <a:pt x="721" y="344"/>
                      </a:cubicBezTo>
                      <a:close/>
                    </a:path>
                  </a:pathLst>
                </a:custGeom>
                <a:solidFill>
                  <a:schemeClr val="accent1"/>
                </a:solidFill>
                <a:ln>
                  <a:noFill/>
                </a:ln>
                <a:effectLst/>
              </p:spPr>
              <p:txBody>
                <a:bodyPr wrap="none" anchor="ctr"/>
                <a:lstStyle/>
                <a:p>
                  <a:endParaRPr lang="es-ES_tradnl"/>
                </a:p>
              </p:txBody>
            </p:sp>
            <p:sp>
              <p:nvSpPr>
                <p:cNvPr id="1665" name="Freeform 49">
                  <a:extLst>
                    <a:ext uri="{FF2B5EF4-FFF2-40B4-BE49-F238E27FC236}">
                      <a16:creationId xmlns:a16="http://schemas.microsoft.com/office/drawing/2014/main" xmlns="" id="{6E3868C6-E0AD-C641-9398-F238786EF88E}"/>
                    </a:ext>
                  </a:extLst>
                </p:cNvPr>
                <p:cNvSpPr>
                  <a:spLocks noChangeArrowheads="1"/>
                </p:cNvSpPr>
                <p:nvPr/>
              </p:nvSpPr>
              <p:spPr bwMode="auto">
                <a:xfrm>
                  <a:off x="2582863" y="2243138"/>
                  <a:ext cx="171450" cy="342900"/>
                </a:xfrm>
                <a:custGeom>
                  <a:avLst/>
                  <a:gdLst>
                    <a:gd name="T0" fmla="*/ 410 w 476"/>
                    <a:gd name="T1" fmla="*/ 49 h 952"/>
                    <a:gd name="T2" fmla="*/ 377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7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1 w 476"/>
                    <a:gd name="T67" fmla="*/ 475 h 952"/>
                    <a:gd name="T68" fmla="*/ 131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7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7"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4" y="951"/>
                        <a:pt x="475" y="951"/>
                      </a:cubicBezTo>
                      <a:lnTo>
                        <a:pt x="475" y="819"/>
                      </a:lnTo>
                      <a:lnTo>
                        <a:pt x="475" y="819"/>
                      </a:lnTo>
                      <a:cubicBezTo>
                        <a:pt x="464" y="819"/>
                        <a:pt x="454" y="814"/>
                        <a:pt x="443" y="803"/>
                      </a:cubicBezTo>
                      <a:lnTo>
                        <a:pt x="410" y="770"/>
                      </a:lnTo>
                      <a:lnTo>
                        <a:pt x="377" y="737"/>
                      </a:lnTo>
                      <a:lnTo>
                        <a:pt x="344" y="705"/>
                      </a:lnTo>
                      <a:lnTo>
                        <a:pt x="312" y="672"/>
                      </a:lnTo>
                      <a:lnTo>
                        <a:pt x="279" y="639"/>
                      </a:lnTo>
                      <a:lnTo>
                        <a:pt x="246" y="606"/>
                      </a:lnTo>
                      <a:lnTo>
                        <a:pt x="213" y="574"/>
                      </a:lnTo>
                      <a:lnTo>
                        <a:pt x="180" y="541"/>
                      </a:lnTo>
                      <a:lnTo>
                        <a:pt x="148" y="508"/>
                      </a:lnTo>
                      <a:lnTo>
                        <a:pt x="148" y="508"/>
                      </a:lnTo>
                      <a:cubicBezTo>
                        <a:pt x="137" y="496"/>
                        <a:pt x="131" y="486"/>
                        <a:pt x="131" y="475"/>
                      </a:cubicBezTo>
                      <a:lnTo>
                        <a:pt x="131" y="475"/>
                      </a:lnTo>
                      <a:cubicBezTo>
                        <a:pt x="131" y="464"/>
                        <a:pt x="137" y="453"/>
                        <a:pt x="148" y="442"/>
                      </a:cubicBezTo>
                      <a:lnTo>
                        <a:pt x="180" y="409"/>
                      </a:lnTo>
                      <a:lnTo>
                        <a:pt x="213" y="377"/>
                      </a:lnTo>
                      <a:lnTo>
                        <a:pt x="246" y="344"/>
                      </a:lnTo>
                      <a:lnTo>
                        <a:pt x="344" y="245"/>
                      </a:lnTo>
                      <a:lnTo>
                        <a:pt x="377" y="213"/>
                      </a:lnTo>
                      <a:lnTo>
                        <a:pt x="410" y="180"/>
                      </a:lnTo>
                      <a:lnTo>
                        <a:pt x="443" y="147"/>
                      </a:lnTo>
                      <a:lnTo>
                        <a:pt x="443" y="147"/>
                      </a:lnTo>
                      <a:cubicBezTo>
                        <a:pt x="454" y="137"/>
                        <a:pt x="464" y="131"/>
                        <a:pt x="475" y="131"/>
                      </a:cubicBezTo>
                      <a:lnTo>
                        <a:pt x="475" y="0"/>
                      </a:lnTo>
                      <a:lnTo>
                        <a:pt x="475" y="0"/>
                      </a:lnTo>
                      <a:cubicBezTo>
                        <a:pt x="464"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1666" name="Freeform 184">
                  <a:extLst>
                    <a:ext uri="{FF2B5EF4-FFF2-40B4-BE49-F238E27FC236}">
                      <a16:creationId xmlns:a16="http://schemas.microsoft.com/office/drawing/2014/main" xmlns="" id="{23E154D0-9ADC-E54B-A884-B77FDAAED2E1}"/>
                    </a:ext>
                  </a:extLst>
                </p:cNvPr>
                <p:cNvSpPr>
                  <a:spLocks noChangeArrowheads="1"/>
                </p:cNvSpPr>
                <p:nvPr/>
              </p:nvSpPr>
              <p:spPr bwMode="auto">
                <a:xfrm>
                  <a:off x="2747828" y="1865313"/>
                  <a:ext cx="266700" cy="1096962"/>
                </a:xfrm>
                <a:custGeom>
                  <a:avLst/>
                  <a:gdLst>
                    <a:gd name="T0" fmla="*/ 280 w 739"/>
                    <a:gd name="T1" fmla="*/ 2442 h 3049"/>
                    <a:gd name="T2" fmla="*/ 312 w 739"/>
                    <a:gd name="T3" fmla="*/ 2376 h 3049"/>
                    <a:gd name="T4" fmla="*/ 345 w 739"/>
                    <a:gd name="T5" fmla="*/ 2376 h 3049"/>
                    <a:gd name="T6" fmla="*/ 214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6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2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4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9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4" y="2458"/>
                        <a:pt x="280" y="2452"/>
                        <a:pt x="280" y="2442"/>
                      </a:cubicBezTo>
                      <a:lnTo>
                        <a:pt x="280" y="2442"/>
                      </a:lnTo>
                      <a:cubicBezTo>
                        <a:pt x="280" y="2431"/>
                        <a:pt x="274"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5" y="2387"/>
                        <a:pt x="345" y="2376"/>
                      </a:cubicBezTo>
                      <a:lnTo>
                        <a:pt x="345" y="2376"/>
                      </a:lnTo>
                      <a:cubicBezTo>
                        <a:pt x="345" y="2365"/>
                        <a:pt x="339" y="2360"/>
                        <a:pt x="328" y="2360"/>
                      </a:cubicBezTo>
                      <a:lnTo>
                        <a:pt x="328" y="2360"/>
                      </a:lnTo>
                      <a:cubicBezTo>
                        <a:pt x="317" y="2360"/>
                        <a:pt x="312" y="2365"/>
                        <a:pt x="312" y="2376"/>
                      </a:cubicBezTo>
                      <a:close/>
                      <a:moveTo>
                        <a:pt x="214" y="2507"/>
                      </a:moveTo>
                      <a:lnTo>
                        <a:pt x="214" y="2507"/>
                      </a:lnTo>
                      <a:cubicBezTo>
                        <a:pt x="214" y="2496"/>
                        <a:pt x="209" y="2491"/>
                        <a:pt x="197" y="2491"/>
                      </a:cubicBezTo>
                      <a:lnTo>
                        <a:pt x="197" y="2491"/>
                      </a:lnTo>
                      <a:cubicBezTo>
                        <a:pt x="186" y="2491"/>
                        <a:pt x="181" y="2496"/>
                        <a:pt x="181" y="2507"/>
                      </a:cubicBezTo>
                      <a:lnTo>
                        <a:pt x="181" y="2507"/>
                      </a:lnTo>
                      <a:cubicBezTo>
                        <a:pt x="181" y="2518"/>
                        <a:pt x="186" y="2524"/>
                        <a:pt x="197" y="2524"/>
                      </a:cubicBezTo>
                      <a:lnTo>
                        <a:pt x="197" y="2524"/>
                      </a:lnTo>
                      <a:cubicBezTo>
                        <a:pt x="209" y="2524"/>
                        <a:pt x="214" y="2518"/>
                        <a:pt x="214" y="2507"/>
                      </a:cubicBezTo>
                      <a:close/>
                      <a:moveTo>
                        <a:pt x="148" y="2573"/>
                      </a:moveTo>
                      <a:lnTo>
                        <a:pt x="148" y="2573"/>
                      </a:lnTo>
                      <a:cubicBezTo>
                        <a:pt x="148" y="2562"/>
                        <a:pt x="143" y="2556"/>
                        <a:pt x="131" y="2556"/>
                      </a:cubicBezTo>
                      <a:lnTo>
                        <a:pt x="131" y="2556"/>
                      </a:lnTo>
                      <a:cubicBezTo>
                        <a:pt x="121" y="2556"/>
                        <a:pt x="116" y="2562"/>
                        <a:pt x="116" y="2573"/>
                      </a:cubicBezTo>
                      <a:lnTo>
                        <a:pt x="116" y="2573"/>
                      </a:lnTo>
                      <a:cubicBezTo>
                        <a:pt x="116" y="2584"/>
                        <a:pt x="121" y="2589"/>
                        <a:pt x="131" y="2589"/>
                      </a:cubicBezTo>
                      <a:lnTo>
                        <a:pt x="131" y="2589"/>
                      </a:lnTo>
                      <a:cubicBezTo>
                        <a:pt x="143"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4" y="541"/>
                      </a:moveTo>
                      <a:lnTo>
                        <a:pt x="214" y="541"/>
                      </a:lnTo>
                      <a:cubicBezTo>
                        <a:pt x="214" y="529"/>
                        <a:pt x="209" y="524"/>
                        <a:pt x="197" y="524"/>
                      </a:cubicBezTo>
                      <a:lnTo>
                        <a:pt x="197" y="524"/>
                      </a:lnTo>
                      <a:cubicBezTo>
                        <a:pt x="186" y="524"/>
                        <a:pt x="181" y="529"/>
                        <a:pt x="181" y="541"/>
                      </a:cubicBezTo>
                      <a:lnTo>
                        <a:pt x="181" y="541"/>
                      </a:lnTo>
                      <a:cubicBezTo>
                        <a:pt x="181" y="551"/>
                        <a:pt x="186" y="557"/>
                        <a:pt x="197" y="557"/>
                      </a:cubicBezTo>
                      <a:lnTo>
                        <a:pt x="197" y="557"/>
                      </a:lnTo>
                      <a:cubicBezTo>
                        <a:pt x="209" y="557"/>
                        <a:pt x="214" y="551"/>
                        <a:pt x="214" y="541"/>
                      </a:cubicBezTo>
                      <a:close/>
                      <a:moveTo>
                        <a:pt x="148" y="475"/>
                      </a:moveTo>
                      <a:lnTo>
                        <a:pt x="148" y="475"/>
                      </a:lnTo>
                      <a:cubicBezTo>
                        <a:pt x="148" y="464"/>
                        <a:pt x="143" y="458"/>
                        <a:pt x="131" y="458"/>
                      </a:cubicBezTo>
                      <a:lnTo>
                        <a:pt x="131" y="458"/>
                      </a:lnTo>
                      <a:cubicBezTo>
                        <a:pt x="121" y="458"/>
                        <a:pt x="116" y="464"/>
                        <a:pt x="116" y="475"/>
                      </a:cubicBezTo>
                      <a:lnTo>
                        <a:pt x="116" y="475"/>
                      </a:lnTo>
                      <a:cubicBezTo>
                        <a:pt x="116" y="486"/>
                        <a:pt x="121" y="491"/>
                        <a:pt x="131" y="491"/>
                      </a:cubicBezTo>
                      <a:lnTo>
                        <a:pt x="131" y="491"/>
                      </a:lnTo>
                      <a:cubicBezTo>
                        <a:pt x="143"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4" y="622"/>
                        <a:pt x="280" y="617"/>
                        <a:pt x="280" y="606"/>
                      </a:cubicBezTo>
                      <a:lnTo>
                        <a:pt x="280" y="606"/>
                      </a:lnTo>
                      <a:cubicBezTo>
                        <a:pt x="280" y="595"/>
                        <a:pt x="274"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5" y="683"/>
                        <a:pt x="345" y="672"/>
                      </a:cubicBezTo>
                      <a:lnTo>
                        <a:pt x="345" y="672"/>
                      </a:lnTo>
                      <a:cubicBezTo>
                        <a:pt x="345" y="660"/>
                        <a:pt x="339" y="655"/>
                        <a:pt x="328" y="655"/>
                      </a:cubicBezTo>
                      <a:lnTo>
                        <a:pt x="328" y="655"/>
                      </a:lnTo>
                      <a:cubicBezTo>
                        <a:pt x="317" y="655"/>
                        <a:pt x="312" y="660"/>
                        <a:pt x="312" y="672"/>
                      </a:cubicBezTo>
                      <a:close/>
                      <a:moveTo>
                        <a:pt x="722" y="1491"/>
                      </a:moveTo>
                      <a:lnTo>
                        <a:pt x="722" y="1491"/>
                      </a:lnTo>
                      <a:cubicBezTo>
                        <a:pt x="732" y="1502"/>
                        <a:pt x="738" y="1513"/>
                        <a:pt x="738" y="1524"/>
                      </a:cubicBezTo>
                      <a:lnTo>
                        <a:pt x="738" y="1524"/>
                      </a:lnTo>
                      <a:cubicBezTo>
                        <a:pt x="738" y="1535"/>
                        <a:pt x="732" y="1545"/>
                        <a:pt x="722"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8"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9" y="2769"/>
                      </a:lnTo>
                      <a:lnTo>
                        <a:pt x="66" y="2802"/>
                      </a:lnTo>
                      <a:lnTo>
                        <a:pt x="66" y="2802"/>
                      </a:lnTo>
                      <a:cubicBezTo>
                        <a:pt x="55" y="2814"/>
                        <a:pt x="50" y="2824"/>
                        <a:pt x="50" y="2835"/>
                      </a:cubicBezTo>
                      <a:lnTo>
                        <a:pt x="50" y="2835"/>
                      </a:lnTo>
                      <a:cubicBezTo>
                        <a:pt x="50" y="2846"/>
                        <a:pt x="58" y="2854"/>
                        <a:pt x="74" y="2860"/>
                      </a:cubicBezTo>
                      <a:lnTo>
                        <a:pt x="123" y="2877"/>
                      </a:lnTo>
                      <a:lnTo>
                        <a:pt x="123" y="2877"/>
                      </a:lnTo>
                      <a:cubicBezTo>
                        <a:pt x="140" y="2882"/>
                        <a:pt x="148" y="2889"/>
                        <a:pt x="148" y="2901"/>
                      </a:cubicBezTo>
                      <a:lnTo>
                        <a:pt x="148" y="2901"/>
                      </a:lnTo>
                      <a:cubicBezTo>
                        <a:pt x="148" y="2912"/>
                        <a:pt x="143" y="2923"/>
                        <a:pt x="131" y="2933"/>
                      </a:cubicBezTo>
                      <a:lnTo>
                        <a:pt x="99"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9" y="2398"/>
                        <a:pt x="214" y="2387"/>
                        <a:pt x="214" y="2376"/>
                      </a:cubicBezTo>
                      <a:lnTo>
                        <a:pt x="214" y="2376"/>
                      </a:lnTo>
                      <a:cubicBezTo>
                        <a:pt x="214"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9"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4" y="683"/>
                        <a:pt x="214" y="672"/>
                      </a:cubicBezTo>
                      <a:lnTo>
                        <a:pt x="214" y="672"/>
                      </a:lnTo>
                      <a:cubicBezTo>
                        <a:pt x="214" y="660"/>
                        <a:pt x="209" y="650"/>
                        <a:pt x="197" y="639"/>
                      </a:cubicBezTo>
                      <a:lnTo>
                        <a:pt x="164" y="606"/>
                      </a:lnTo>
                      <a:lnTo>
                        <a:pt x="131" y="573"/>
                      </a:lnTo>
                      <a:lnTo>
                        <a:pt x="99"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3" y="125"/>
                        <a:pt x="148" y="136"/>
                        <a:pt x="148" y="147"/>
                      </a:cubicBezTo>
                      <a:lnTo>
                        <a:pt x="148" y="147"/>
                      </a:lnTo>
                      <a:cubicBezTo>
                        <a:pt x="148" y="158"/>
                        <a:pt x="140" y="166"/>
                        <a:pt x="123" y="172"/>
                      </a:cubicBezTo>
                      <a:lnTo>
                        <a:pt x="74" y="188"/>
                      </a:lnTo>
                      <a:lnTo>
                        <a:pt x="74" y="188"/>
                      </a:lnTo>
                      <a:cubicBezTo>
                        <a:pt x="58" y="194"/>
                        <a:pt x="50" y="202"/>
                        <a:pt x="50" y="213"/>
                      </a:cubicBezTo>
                      <a:lnTo>
                        <a:pt x="50" y="213"/>
                      </a:lnTo>
                      <a:cubicBezTo>
                        <a:pt x="50" y="224"/>
                        <a:pt x="55" y="235"/>
                        <a:pt x="66" y="245"/>
                      </a:cubicBezTo>
                      <a:lnTo>
                        <a:pt x="99"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8" y="784"/>
                        <a:pt x="50" y="792"/>
                        <a:pt x="50" y="803"/>
                      </a:cubicBezTo>
                      <a:lnTo>
                        <a:pt x="50" y="803"/>
                      </a:lnTo>
                      <a:cubicBezTo>
                        <a:pt x="50" y="814"/>
                        <a:pt x="55" y="824"/>
                        <a:pt x="66" y="835"/>
                      </a:cubicBezTo>
                      <a:lnTo>
                        <a:pt x="99"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4" y="1393"/>
                      </a:lnTo>
                      <a:lnTo>
                        <a:pt x="656" y="1426"/>
                      </a:lnTo>
                      <a:lnTo>
                        <a:pt x="689" y="1458"/>
                      </a:lnTo>
                      <a:lnTo>
                        <a:pt x="722" y="1491"/>
                      </a:lnTo>
                      <a:close/>
                    </a:path>
                  </a:pathLst>
                </a:custGeom>
                <a:solidFill>
                  <a:schemeClr val="accent1"/>
                </a:solidFill>
                <a:ln>
                  <a:noFill/>
                </a:ln>
                <a:effectLst/>
              </p:spPr>
              <p:txBody>
                <a:bodyPr wrap="none" anchor="ctr"/>
                <a:lstStyle/>
                <a:p>
                  <a:endParaRPr lang="es-ES_tradnl"/>
                </a:p>
              </p:txBody>
            </p:sp>
            <p:sp>
              <p:nvSpPr>
                <p:cNvPr id="1667" name="Freeform 193">
                  <a:extLst>
                    <a:ext uri="{FF2B5EF4-FFF2-40B4-BE49-F238E27FC236}">
                      <a16:creationId xmlns:a16="http://schemas.microsoft.com/office/drawing/2014/main" xmlns="" id="{8D35F19D-C578-B240-9424-21FDEE40F4AE}"/>
                    </a:ext>
                  </a:extLst>
                </p:cNvPr>
                <p:cNvSpPr>
                  <a:spLocks noChangeArrowheads="1"/>
                </p:cNvSpPr>
                <p:nvPr/>
              </p:nvSpPr>
              <p:spPr bwMode="auto">
                <a:xfrm>
                  <a:off x="2754313" y="2243138"/>
                  <a:ext cx="171450" cy="342900"/>
                </a:xfrm>
                <a:custGeom>
                  <a:avLst/>
                  <a:gdLst>
                    <a:gd name="T0" fmla="*/ 459 w 477"/>
                    <a:gd name="T1" fmla="*/ 508 h 952"/>
                    <a:gd name="T2" fmla="*/ 459 w 477"/>
                    <a:gd name="T3" fmla="*/ 508 h 952"/>
                    <a:gd name="T4" fmla="*/ 476 w 477"/>
                    <a:gd name="T5" fmla="*/ 475 h 952"/>
                    <a:gd name="T6" fmla="*/ 476 w 477"/>
                    <a:gd name="T7" fmla="*/ 475 h 952"/>
                    <a:gd name="T8" fmla="*/ 459 w 477"/>
                    <a:gd name="T9" fmla="*/ 442 h 952"/>
                    <a:gd name="T10" fmla="*/ 426 w 477"/>
                    <a:gd name="T11" fmla="*/ 409 h 952"/>
                    <a:gd name="T12" fmla="*/ 394 w 477"/>
                    <a:gd name="T13" fmla="*/ 377 h 952"/>
                    <a:gd name="T14" fmla="*/ 361 w 477"/>
                    <a:gd name="T15" fmla="*/ 344 h 952"/>
                    <a:gd name="T16" fmla="*/ 328 w 477"/>
                    <a:gd name="T17" fmla="*/ 311 h 952"/>
                    <a:gd name="T18" fmla="*/ 295 w 477"/>
                    <a:gd name="T19" fmla="*/ 278 h 952"/>
                    <a:gd name="T20" fmla="*/ 262 w 477"/>
                    <a:gd name="T21" fmla="*/ 245 h 952"/>
                    <a:gd name="T22" fmla="*/ 230 w 477"/>
                    <a:gd name="T23" fmla="*/ 213 h 952"/>
                    <a:gd name="T24" fmla="*/ 197 w 477"/>
                    <a:gd name="T25" fmla="*/ 180 h 952"/>
                    <a:gd name="T26" fmla="*/ 164 w 477"/>
                    <a:gd name="T27" fmla="*/ 147 h 952"/>
                    <a:gd name="T28" fmla="*/ 131 w 477"/>
                    <a:gd name="T29" fmla="*/ 114 h 952"/>
                    <a:gd name="T30" fmla="*/ 99 w 477"/>
                    <a:gd name="T31" fmla="*/ 81 h 952"/>
                    <a:gd name="T32" fmla="*/ 66 w 477"/>
                    <a:gd name="T33" fmla="*/ 49 h 952"/>
                    <a:gd name="T34" fmla="*/ 33 w 477"/>
                    <a:gd name="T35" fmla="*/ 16 h 952"/>
                    <a:gd name="T36" fmla="*/ 33 w 477"/>
                    <a:gd name="T37" fmla="*/ 16 h 952"/>
                    <a:gd name="T38" fmla="*/ 0 w 477"/>
                    <a:gd name="T39" fmla="*/ 0 h 952"/>
                    <a:gd name="T40" fmla="*/ 0 w 477"/>
                    <a:gd name="T41" fmla="*/ 131 h 952"/>
                    <a:gd name="T42" fmla="*/ 0 w 477"/>
                    <a:gd name="T43" fmla="*/ 131 h 952"/>
                    <a:gd name="T44" fmla="*/ 33 w 477"/>
                    <a:gd name="T45" fmla="*/ 147 h 952"/>
                    <a:gd name="T46" fmla="*/ 66 w 477"/>
                    <a:gd name="T47" fmla="*/ 180 h 952"/>
                    <a:gd name="T48" fmla="*/ 99 w 477"/>
                    <a:gd name="T49" fmla="*/ 213 h 952"/>
                    <a:gd name="T50" fmla="*/ 131 w 477"/>
                    <a:gd name="T51" fmla="*/ 245 h 952"/>
                    <a:gd name="T52" fmla="*/ 230 w 477"/>
                    <a:gd name="T53" fmla="*/ 344 h 952"/>
                    <a:gd name="T54" fmla="*/ 262 w 477"/>
                    <a:gd name="T55" fmla="*/ 377 h 952"/>
                    <a:gd name="T56" fmla="*/ 295 w 477"/>
                    <a:gd name="T57" fmla="*/ 409 h 952"/>
                    <a:gd name="T58" fmla="*/ 328 w 477"/>
                    <a:gd name="T59" fmla="*/ 442 h 952"/>
                    <a:gd name="T60" fmla="*/ 328 w 477"/>
                    <a:gd name="T61" fmla="*/ 442 h 952"/>
                    <a:gd name="T62" fmla="*/ 345 w 477"/>
                    <a:gd name="T63" fmla="*/ 475 h 952"/>
                    <a:gd name="T64" fmla="*/ 345 w 477"/>
                    <a:gd name="T65" fmla="*/ 475 h 952"/>
                    <a:gd name="T66" fmla="*/ 328 w 477"/>
                    <a:gd name="T67" fmla="*/ 508 h 952"/>
                    <a:gd name="T68" fmla="*/ 295 w 477"/>
                    <a:gd name="T69" fmla="*/ 541 h 952"/>
                    <a:gd name="T70" fmla="*/ 262 w 477"/>
                    <a:gd name="T71" fmla="*/ 574 h 952"/>
                    <a:gd name="T72" fmla="*/ 230 w 477"/>
                    <a:gd name="T73" fmla="*/ 606 h 952"/>
                    <a:gd name="T74" fmla="*/ 197 w 477"/>
                    <a:gd name="T75" fmla="*/ 639 h 952"/>
                    <a:gd name="T76" fmla="*/ 164 w 477"/>
                    <a:gd name="T77" fmla="*/ 672 h 952"/>
                    <a:gd name="T78" fmla="*/ 131 w 477"/>
                    <a:gd name="T79" fmla="*/ 705 h 952"/>
                    <a:gd name="T80" fmla="*/ 99 w 477"/>
                    <a:gd name="T81" fmla="*/ 737 h 952"/>
                    <a:gd name="T82" fmla="*/ 66 w 477"/>
                    <a:gd name="T83" fmla="*/ 770 h 952"/>
                    <a:gd name="T84" fmla="*/ 33 w 477"/>
                    <a:gd name="T85" fmla="*/ 803 h 952"/>
                    <a:gd name="T86" fmla="*/ 33 w 477"/>
                    <a:gd name="T87" fmla="*/ 803 h 952"/>
                    <a:gd name="T88" fmla="*/ 0 w 477"/>
                    <a:gd name="T89" fmla="*/ 819 h 952"/>
                    <a:gd name="T90" fmla="*/ 0 w 477"/>
                    <a:gd name="T91" fmla="*/ 951 h 952"/>
                    <a:gd name="T92" fmla="*/ 0 w 477"/>
                    <a:gd name="T93" fmla="*/ 951 h 952"/>
                    <a:gd name="T94" fmla="*/ 33 w 477"/>
                    <a:gd name="T95" fmla="*/ 933 h 952"/>
                    <a:gd name="T96" fmla="*/ 459 w 477"/>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59" y="508"/>
                      </a:moveTo>
                      <a:lnTo>
                        <a:pt x="459" y="508"/>
                      </a:lnTo>
                      <a:cubicBezTo>
                        <a:pt x="470" y="496"/>
                        <a:pt x="476" y="486"/>
                        <a:pt x="476" y="475"/>
                      </a:cubicBezTo>
                      <a:lnTo>
                        <a:pt x="476" y="475"/>
                      </a:lnTo>
                      <a:cubicBezTo>
                        <a:pt x="476"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9"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9" y="213"/>
                      </a:lnTo>
                      <a:lnTo>
                        <a:pt x="131" y="245"/>
                      </a:lnTo>
                      <a:lnTo>
                        <a:pt x="230" y="344"/>
                      </a:lnTo>
                      <a:lnTo>
                        <a:pt x="262" y="377"/>
                      </a:lnTo>
                      <a:lnTo>
                        <a:pt x="295" y="409"/>
                      </a:lnTo>
                      <a:lnTo>
                        <a:pt x="328" y="442"/>
                      </a:lnTo>
                      <a:lnTo>
                        <a:pt x="328" y="442"/>
                      </a:lnTo>
                      <a:cubicBezTo>
                        <a:pt x="339" y="453"/>
                        <a:pt x="345" y="464"/>
                        <a:pt x="345" y="475"/>
                      </a:cubicBezTo>
                      <a:lnTo>
                        <a:pt x="345" y="475"/>
                      </a:lnTo>
                      <a:cubicBezTo>
                        <a:pt x="345" y="486"/>
                        <a:pt x="339" y="496"/>
                        <a:pt x="328" y="508"/>
                      </a:cubicBezTo>
                      <a:lnTo>
                        <a:pt x="295" y="541"/>
                      </a:lnTo>
                      <a:lnTo>
                        <a:pt x="262" y="574"/>
                      </a:lnTo>
                      <a:lnTo>
                        <a:pt x="230" y="606"/>
                      </a:lnTo>
                      <a:lnTo>
                        <a:pt x="197" y="639"/>
                      </a:lnTo>
                      <a:lnTo>
                        <a:pt x="164" y="672"/>
                      </a:lnTo>
                      <a:lnTo>
                        <a:pt x="131" y="705"/>
                      </a:lnTo>
                      <a:lnTo>
                        <a:pt x="99"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1668" name="Group 1667">
                  <a:extLst>
                    <a:ext uri="{FF2B5EF4-FFF2-40B4-BE49-F238E27FC236}">
                      <a16:creationId xmlns:a16="http://schemas.microsoft.com/office/drawing/2014/main" xmlns="" id="{F7B4436C-0E57-4A41-8B23-E4D8D96681F8}"/>
                    </a:ext>
                  </a:extLst>
                </p:cNvPr>
                <p:cNvGrpSpPr/>
                <p:nvPr/>
              </p:nvGrpSpPr>
              <p:grpSpPr>
                <a:xfrm>
                  <a:off x="2700338" y="2360613"/>
                  <a:ext cx="107950" cy="107950"/>
                  <a:chOff x="2700338" y="2360613"/>
                  <a:chExt cx="107950" cy="107950"/>
                </a:xfrm>
                <a:solidFill>
                  <a:schemeClr val="accent2"/>
                </a:solidFill>
              </p:grpSpPr>
              <p:sp>
                <p:nvSpPr>
                  <p:cNvPr id="1669" name="Freeform 55">
                    <a:extLst>
                      <a:ext uri="{FF2B5EF4-FFF2-40B4-BE49-F238E27FC236}">
                        <a16:creationId xmlns:a16="http://schemas.microsoft.com/office/drawing/2014/main" xmlns="" id="{3C215B85-C8F4-164F-BE10-B4F19943D8E8}"/>
                      </a:ext>
                    </a:extLst>
                  </p:cNvPr>
                  <p:cNvSpPr>
                    <a:spLocks noChangeArrowheads="1"/>
                  </p:cNvSpPr>
                  <p:nvPr/>
                </p:nvSpPr>
                <p:spPr bwMode="auto">
                  <a:xfrm>
                    <a:off x="2700338" y="2360613"/>
                    <a:ext cx="41275" cy="41275"/>
                  </a:xfrm>
                  <a:custGeom>
                    <a:avLst/>
                    <a:gdLst>
                      <a:gd name="T0" fmla="*/ 106 w 113"/>
                      <a:gd name="T1" fmla="*/ 25 h 114"/>
                      <a:gd name="T2" fmla="*/ 106 w 113"/>
                      <a:gd name="T3" fmla="*/ 25 h 114"/>
                      <a:gd name="T4" fmla="*/ 82 w 113"/>
                      <a:gd name="T5" fmla="*/ 0 h 114"/>
                      <a:gd name="T6" fmla="*/ 82 w 113"/>
                      <a:gd name="T7" fmla="*/ 0 h 114"/>
                      <a:gd name="T8" fmla="*/ 49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6 w 113"/>
                      <a:gd name="T27" fmla="*/ 74 h 114"/>
                      <a:gd name="T28" fmla="*/ 106 w 113"/>
                      <a:gd name="T29" fmla="*/ 74 h 114"/>
                      <a:gd name="T30" fmla="*/ 106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6" y="25"/>
                        </a:moveTo>
                        <a:lnTo>
                          <a:pt x="106" y="25"/>
                        </a:lnTo>
                        <a:cubicBezTo>
                          <a:pt x="101" y="9"/>
                          <a:pt x="93" y="0"/>
                          <a:pt x="82" y="0"/>
                        </a:cubicBezTo>
                        <a:lnTo>
                          <a:pt x="82" y="0"/>
                        </a:lnTo>
                        <a:cubicBezTo>
                          <a:pt x="71" y="0"/>
                          <a:pt x="60" y="6"/>
                          <a:pt x="49" y="17"/>
                        </a:cubicBezTo>
                        <a:lnTo>
                          <a:pt x="16" y="50"/>
                        </a:lnTo>
                        <a:lnTo>
                          <a:pt x="16" y="50"/>
                        </a:lnTo>
                        <a:cubicBezTo>
                          <a:pt x="5" y="60"/>
                          <a:pt x="0" y="72"/>
                          <a:pt x="0" y="82"/>
                        </a:cubicBezTo>
                        <a:lnTo>
                          <a:pt x="0" y="82"/>
                        </a:lnTo>
                        <a:cubicBezTo>
                          <a:pt x="0" y="93"/>
                          <a:pt x="8" y="101"/>
                          <a:pt x="25" y="107"/>
                        </a:cubicBezTo>
                        <a:lnTo>
                          <a:pt x="25" y="107"/>
                        </a:lnTo>
                        <a:cubicBezTo>
                          <a:pt x="41" y="113"/>
                          <a:pt x="57" y="113"/>
                          <a:pt x="74" y="107"/>
                        </a:cubicBezTo>
                        <a:lnTo>
                          <a:pt x="74" y="107"/>
                        </a:lnTo>
                        <a:cubicBezTo>
                          <a:pt x="90" y="101"/>
                          <a:pt x="101" y="91"/>
                          <a:pt x="106" y="74"/>
                        </a:cubicBezTo>
                        <a:lnTo>
                          <a:pt x="106" y="74"/>
                        </a:lnTo>
                        <a:cubicBezTo>
                          <a:pt x="112" y="57"/>
                          <a:pt x="112" y="42"/>
                          <a:pt x="106"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70" name="Freeform 58">
                    <a:extLst>
                      <a:ext uri="{FF2B5EF4-FFF2-40B4-BE49-F238E27FC236}">
                        <a16:creationId xmlns:a16="http://schemas.microsoft.com/office/drawing/2014/main" xmlns="" id="{AAD01A5B-8364-B446-A6EA-DA8DBB2FB35F}"/>
                      </a:ext>
                    </a:extLst>
                  </p:cNvPr>
                  <p:cNvSpPr>
                    <a:spLocks noChangeArrowheads="1"/>
                  </p:cNvSpPr>
                  <p:nvPr/>
                </p:nvSpPr>
                <p:spPr bwMode="auto">
                  <a:xfrm>
                    <a:off x="2700338"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49 w 113"/>
                      <a:gd name="T15" fmla="*/ 95 h 113"/>
                      <a:gd name="T16" fmla="*/ 49 w 113"/>
                      <a:gd name="T17" fmla="*/ 95 h 113"/>
                      <a:gd name="T18" fmla="*/ 82 w 113"/>
                      <a:gd name="T19" fmla="*/ 112 h 113"/>
                      <a:gd name="T20" fmla="*/ 82 w 113"/>
                      <a:gd name="T21" fmla="*/ 112 h 113"/>
                      <a:gd name="T22" fmla="*/ 106 w 113"/>
                      <a:gd name="T23" fmla="*/ 87 h 113"/>
                      <a:gd name="T24" fmla="*/ 106 w 113"/>
                      <a:gd name="T25" fmla="*/ 87 h 113"/>
                      <a:gd name="T26" fmla="*/ 106 w 113"/>
                      <a:gd name="T27" fmla="*/ 38 h 113"/>
                      <a:gd name="T28" fmla="*/ 106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8" y="10"/>
                          <a:pt x="0" y="18"/>
                          <a:pt x="0" y="30"/>
                        </a:cubicBezTo>
                        <a:lnTo>
                          <a:pt x="0" y="30"/>
                        </a:lnTo>
                        <a:cubicBezTo>
                          <a:pt x="0" y="40"/>
                          <a:pt x="5" y="51"/>
                          <a:pt x="16" y="63"/>
                        </a:cubicBezTo>
                        <a:lnTo>
                          <a:pt x="49" y="95"/>
                        </a:lnTo>
                        <a:lnTo>
                          <a:pt x="49" y="95"/>
                        </a:lnTo>
                        <a:cubicBezTo>
                          <a:pt x="60" y="106"/>
                          <a:pt x="71" y="112"/>
                          <a:pt x="82" y="112"/>
                        </a:cubicBezTo>
                        <a:lnTo>
                          <a:pt x="82" y="112"/>
                        </a:lnTo>
                        <a:cubicBezTo>
                          <a:pt x="93" y="112"/>
                          <a:pt x="101" y="103"/>
                          <a:pt x="106" y="87"/>
                        </a:cubicBezTo>
                        <a:lnTo>
                          <a:pt x="106" y="87"/>
                        </a:lnTo>
                        <a:cubicBezTo>
                          <a:pt x="112" y="71"/>
                          <a:pt x="112" y="54"/>
                          <a:pt x="106" y="38"/>
                        </a:cubicBezTo>
                        <a:lnTo>
                          <a:pt x="106"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71" name="Freeform 199">
                    <a:extLst>
                      <a:ext uri="{FF2B5EF4-FFF2-40B4-BE49-F238E27FC236}">
                        <a16:creationId xmlns:a16="http://schemas.microsoft.com/office/drawing/2014/main" xmlns="" id="{8F00533E-23E5-7A4C-8A2A-66E358C87B0A}"/>
                      </a:ext>
                    </a:extLst>
                  </p:cNvPr>
                  <p:cNvSpPr>
                    <a:spLocks noChangeArrowheads="1"/>
                  </p:cNvSpPr>
                  <p:nvPr/>
                </p:nvSpPr>
                <p:spPr bwMode="auto">
                  <a:xfrm>
                    <a:off x="2767013" y="2360613"/>
                    <a:ext cx="41275" cy="41275"/>
                  </a:xfrm>
                  <a:custGeom>
                    <a:avLst/>
                    <a:gdLst>
                      <a:gd name="T0" fmla="*/ 38 w 113"/>
                      <a:gd name="T1" fmla="*/ 107 h 114"/>
                      <a:gd name="T2" fmla="*/ 38 w 113"/>
                      <a:gd name="T3" fmla="*/ 107 h 114"/>
                      <a:gd name="T4" fmla="*/ 87 w 113"/>
                      <a:gd name="T5" fmla="*/ 107 h 114"/>
                      <a:gd name="T6" fmla="*/ 87 w 113"/>
                      <a:gd name="T7" fmla="*/ 107 h 114"/>
                      <a:gd name="T8" fmla="*/ 112 w 113"/>
                      <a:gd name="T9" fmla="*/ 82 h 114"/>
                      <a:gd name="T10" fmla="*/ 112 w 113"/>
                      <a:gd name="T11" fmla="*/ 82 h 114"/>
                      <a:gd name="T12" fmla="*/ 95 w 113"/>
                      <a:gd name="T13" fmla="*/ 50 h 114"/>
                      <a:gd name="T14" fmla="*/ 63 w 113"/>
                      <a:gd name="T15" fmla="*/ 17 h 114"/>
                      <a:gd name="T16" fmla="*/ 63 w 113"/>
                      <a:gd name="T17" fmla="*/ 17 h 114"/>
                      <a:gd name="T18" fmla="*/ 30 w 113"/>
                      <a:gd name="T19" fmla="*/ 0 h 114"/>
                      <a:gd name="T20" fmla="*/ 30 w 113"/>
                      <a:gd name="T21" fmla="*/ 0 h 114"/>
                      <a:gd name="T22" fmla="*/ 5 w 113"/>
                      <a:gd name="T23" fmla="*/ 25 h 114"/>
                      <a:gd name="T24" fmla="*/ 5 w 113"/>
                      <a:gd name="T25" fmla="*/ 25 h 114"/>
                      <a:gd name="T26" fmla="*/ 5 w 113"/>
                      <a:gd name="T27" fmla="*/ 74 h 114"/>
                      <a:gd name="T28" fmla="*/ 5 w 113"/>
                      <a:gd name="T29" fmla="*/ 74 h 114"/>
                      <a:gd name="T30" fmla="*/ 38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8" y="107"/>
                        </a:moveTo>
                        <a:lnTo>
                          <a:pt x="38" y="107"/>
                        </a:lnTo>
                        <a:cubicBezTo>
                          <a:pt x="55" y="113"/>
                          <a:pt x="71" y="113"/>
                          <a:pt x="87" y="107"/>
                        </a:cubicBezTo>
                        <a:lnTo>
                          <a:pt x="87" y="107"/>
                        </a:lnTo>
                        <a:cubicBezTo>
                          <a:pt x="104" y="101"/>
                          <a:pt x="112" y="93"/>
                          <a:pt x="112" y="82"/>
                        </a:cubicBezTo>
                        <a:lnTo>
                          <a:pt x="112" y="82"/>
                        </a:lnTo>
                        <a:cubicBezTo>
                          <a:pt x="112" y="72"/>
                          <a:pt x="107" y="60"/>
                          <a:pt x="95" y="50"/>
                        </a:cubicBezTo>
                        <a:lnTo>
                          <a:pt x="63" y="17"/>
                        </a:lnTo>
                        <a:lnTo>
                          <a:pt x="63" y="17"/>
                        </a:lnTo>
                        <a:cubicBezTo>
                          <a:pt x="52" y="6"/>
                          <a:pt x="41" y="0"/>
                          <a:pt x="30" y="0"/>
                        </a:cubicBezTo>
                        <a:lnTo>
                          <a:pt x="30" y="0"/>
                        </a:lnTo>
                        <a:cubicBezTo>
                          <a:pt x="19" y="0"/>
                          <a:pt x="11" y="9"/>
                          <a:pt x="5" y="25"/>
                        </a:cubicBezTo>
                        <a:lnTo>
                          <a:pt x="5" y="25"/>
                        </a:lnTo>
                        <a:cubicBezTo>
                          <a:pt x="0" y="42"/>
                          <a:pt x="0" y="57"/>
                          <a:pt x="5" y="74"/>
                        </a:cubicBezTo>
                        <a:lnTo>
                          <a:pt x="5" y="74"/>
                        </a:lnTo>
                        <a:cubicBezTo>
                          <a:pt x="11" y="91"/>
                          <a:pt x="22" y="101"/>
                          <a:pt x="38"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72" name="Freeform 202">
                    <a:extLst>
                      <a:ext uri="{FF2B5EF4-FFF2-40B4-BE49-F238E27FC236}">
                        <a16:creationId xmlns:a16="http://schemas.microsoft.com/office/drawing/2014/main" xmlns="" id="{37687B18-0F3C-B643-BF34-3E44B7EE5B5B}"/>
                      </a:ext>
                    </a:extLst>
                  </p:cNvPr>
                  <p:cNvSpPr>
                    <a:spLocks noChangeArrowheads="1"/>
                  </p:cNvSpPr>
                  <p:nvPr/>
                </p:nvSpPr>
                <p:spPr bwMode="auto">
                  <a:xfrm>
                    <a:off x="2767013" y="2427288"/>
                    <a:ext cx="41275" cy="41275"/>
                  </a:xfrm>
                  <a:custGeom>
                    <a:avLst/>
                    <a:gdLst>
                      <a:gd name="T0" fmla="*/ 5 w 113"/>
                      <a:gd name="T1" fmla="*/ 87 h 113"/>
                      <a:gd name="T2" fmla="*/ 5 w 113"/>
                      <a:gd name="T3" fmla="*/ 87 h 113"/>
                      <a:gd name="T4" fmla="*/ 30 w 113"/>
                      <a:gd name="T5" fmla="*/ 112 h 113"/>
                      <a:gd name="T6" fmla="*/ 30 w 113"/>
                      <a:gd name="T7" fmla="*/ 112 h 113"/>
                      <a:gd name="T8" fmla="*/ 63 w 113"/>
                      <a:gd name="T9" fmla="*/ 95 h 113"/>
                      <a:gd name="T10" fmla="*/ 95 w 113"/>
                      <a:gd name="T11" fmla="*/ 63 h 113"/>
                      <a:gd name="T12" fmla="*/ 95 w 113"/>
                      <a:gd name="T13" fmla="*/ 63 h 113"/>
                      <a:gd name="T14" fmla="*/ 112 w 113"/>
                      <a:gd name="T15" fmla="*/ 30 h 113"/>
                      <a:gd name="T16" fmla="*/ 112 w 113"/>
                      <a:gd name="T17" fmla="*/ 30 h 113"/>
                      <a:gd name="T18" fmla="*/ 87 w 113"/>
                      <a:gd name="T19" fmla="*/ 5 h 113"/>
                      <a:gd name="T20" fmla="*/ 87 w 113"/>
                      <a:gd name="T21" fmla="*/ 5 h 113"/>
                      <a:gd name="T22" fmla="*/ 38 w 113"/>
                      <a:gd name="T23" fmla="*/ 5 h 113"/>
                      <a:gd name="T24" fmla="*/ 38 w 113"/>
                      <a:gd name="T25" fmla="*/ 5 h 113"/>
                      <a:gd name="T26" fmla="*/ 5 w 113"/>
                      <a:gd name="T27" fmla="*/ 38 h 113"/>
                      <a:gd name="T28" fmla="*/ 5 w 113"/>
                      <a:gd name="T29" fmla="*/ 38 h 113"/>
                      <a:gd name="T30" fmla="*/ 5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5" y="87"/>
                        </a:moveTo>
                        <a:lnTo>
                          <a:pt x="5" y="87"/>
                        </a:lnTo>
                        <a:cubicBezTo>
                          <a:pt x="11" y="103"/>
                          <a:pt x="19" y="112"/>
                          <a:pt x="30" y="112"/>
                        </a:cubicBezTo>
                        <a:lnTo>
                          <a:pt x="30" y="112"/>
                        </a:lnTo>
                        <a:cubicBezTo>
                          <a:pt x="41" y="112"/>
                          <a:pt x="52" y="106"/>
                          <a:pt x="63" y="95"/>
                        </a:cubicBezTo>
                        <a:lnTo>
                          <a:pt x="95" y="63"/>
                        </a:lnTo>
                        <a:lnTo>
                          <a:pt x="95" y="63"/>
                        </a:lnTo>
                        <a:cubicBezTo>
                          <a:pt x="107" y="51"/>
                          <a:pt x="112" y="40"/>
                          <a:pt x="112" y="30"/>
                        </a:cubicBezTo>
                        <a:lnTo>
                          <a:pt x="112" y="30"/>
                        </a:lnTo>
                        <a:cubicBezTo>
                          <a:pt x="112" y="18"/>
                          <a:pt x="104" y="10"/>
                          <a:pt x="87" y="5"/>
                        </a:cubicBezTo>
                        <a:lnTo>
                          <a:pt x="87" y="5"/>
                        </a:lnTo>
                        <a:cubicBezTo>
                          <a:pt x="71" y="0"/>
                          <a:pt x="55" y="0"/>
                          <a:pt x="38" y="5"/>
                        </a:cubicBezTo>
                        <a:lnTo>
                          <a:pt x="38" y="5"/>
                        </a:lnTo>
                        <a:cubicBezTo>
                          <a:pt x="22" y="10"/>
                          <a:pt x="11" y="21"/>
                          <a:pt x="5" y="38"/>
                        </a:cubicBezTo>
                        <a:lnTo>
                          <a:pt x="5" y="38"/>
                        </a:lnTo>
                        <a:cubicBezTo>
                          <a:pt x="0" y="54"/>
                          <a:pt x="0" y="71"/>
                          <a:pt x="5"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1673" name="Group 1672">
                <a:extLst>
                  <a:ext uri="{FF2B5EF4-FFF2-40B4-BE49-F238E27FC236}">
                    <a16:creationId xmlns:a16="http://schemas.microsoft.com/office/drawing/2014/main" xmlns="" id="{622F4D84-3402-B94E-8B00-AA34432A1469}"/>
                  </a:ext>
                </a:extLst>
              </p:cNvPr>
              <p:cNvGrpSpPr/>
              <p:nvPr/>
            </p:nvGrpSpPr>
            <p:grpSpPr>
              <a:xfrm>
                <a:off x="3030538" y="1380652"/>
                <a:ext cx="1120775" cy="1133475"/>
                <a:chOff x="3030538" y="1858963"/>
                <a:chExt cx="1120775" cy="1133475"/>
              </a:xfrm>
            </p:grpSpPr>
            <p:sp>
              <p:nvSpPr>
                <p:cNvPr id="1674" name="Freeform 185">
                  <a:extLst>
                    <a:ext uri="{FF2B5EF4-FFF2-40B4-BE49-F238E27FC236}">
                      <a16:creationId xmlns:a16="http://schemas.microsoft.com/office/drawing/2014/main" xmlns="" id="{DD5F89A0-FAFA-F545-B7DC-291467D384B5}"/>
                    </a:ext>
                  </a:extLst>
                </p:cNvPr>
                <p:cNvSpPr>
                  <a:spLocks noChangeArrowheads="1"/>
                </p:cNvSpPr>
                <p:nvPr/>
              </p:nvSpPr>
              <p:spPr bwMode="auto">
                <a:xfrm>
                  <a:off x="3455988" y="1858963"/>
                  <a:ext cx="271462" cy="141287"/>
                </a:xfrm>
                <a:custGeom>
                  <a:avLst/>
                  <a:gdLst>
                    <a:gd name="T0" fmla="*/ 49 w 754"/>
                    <a:gd name="T1" fmla="*/ 98 h 392"/>
                    <a:gd name="T2" fmla="*/ 82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2 w 754"/>
                    <a:gd name="T59" fmla="*/ 0 h 392"/>
                    <a:gd name="T60" fmla="*/ 82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2" y="131"/>
                      </a:lnTo>
                      <a:lnTo>
                        <a:pt x="114" y="164"/>
                      </a:lnTo>
                      <a:lnTo>
                        <a:pt x="147" y="197"/>
                      </a:lnTo>
                      <a:lnTo>
                        <a:pt x="180" y="230"/>
                      </a:lnTo>
                      <a:lnTo>
                        <a:pt x="213" y="262"/>
                      </a:lnTo>
                      <a:lnTo>
                        <a:pt x="245" y="296"/>
                      </a:lnTo>
                      <a:lnTo>
                        <a:pt x="278" y="328"/>
                      </a:lnTo>
                      <a:lnTo>
                        <a:pt x="311" y="361"/>
                      </a:lnTo>
                      <a:lnTo>
                        <a:pt x="311" y="361"/>
                      </a:lnTo>
                      <a:cubicBezTo>
                        <a:pt x="323" y="372"/>
                        <a:pt x="336" y="380"/>
                        <a:pt x="352" y="385"/>
                      </a:cubicBezTo>
                      <a:lnTo>
                        <a:pt x="352" y="385"/>
                      </a:lnTo>
                      <a:cubicBezTo>
                        <a:pt x="369" y="391"/>
                        <a:pt x="385" y="391"/>
                        <a:pt x="401" y="385"/>
                      </a:cubicBezTo>
                      <a:lnTo>
                        <a:pt x="401" y="385"/>
                      </a:lnTo>
                      <a:cubicBezTo>
                        <a:pt x="404" y="384"/>
                        <a:pt x="407" y="383"/>
                        <a:pt x="409" y="382"/>
                      </a:cubicBezTo>
                      <a:lnTo>
                        <a:pt x="409" y="382"/>
                      </a:lnTo>
                      <a:cubicBezTo>
                        <a:pt x="422" y="377"/>
                        <a:pt x="434"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6" y="14"/>
                        <a:pt x="729" y="9"/>
                      </a:cubicBezTo>
                      <a:lnTo>
                        <a:pt x="729" y="9"/>
                      </a:lnTo>
                      <a:cubicBezTo>
                        <a:pt x="712" y="3"/>
                        <a:pt x="694" y="0"/>
                        <a:pt x="672" y="0"/>
                      </a:cubicBezTo>
                      <a:lnTo>
                        <a:pt x="409" y="0"/>
                      </a:lnTo>
                      <a:lnTo>
                        <a:pt x="82" y="0"/>
                      </a:lnTo>
                      <a:lnTo>
                        <a:pt x="82" y="0"/>
                      </a:lnTo>
                      <a:cubicBezTo>
                        <a:pt x="60" y="0"/>
                        <a:pt x="41" y="3"/>
                        <a:pt x="24" y="9"/>
                      </a:cubicBezTo>
                      <a:lnTo>
                        <a:pt x="24" y="9"/>
                      </a:lnTo>
                      <a:cubicBezTo>
                        <a:pt x="8" y="14"/>
                        <a:pt x="0" y="22"/>
                        <a:pt x="0" y="32"/>
                      </a:cubicBezTo>
                      <a:lnTo>
                        <a:pt x="0" y="32"/>
                      </a:lnTo>
                      <a:cubicBezTo>
                        <a:pt x="0" y="44"/>
                        <a:pt x="5" y="55"/>
                        <a:pt x="16" y="66"/>
                      </a:cubicBezTo>
                      <a:lnTo>
                        <a:pt x="49" y="98"/>
                      </a:lnTo>
                    </a:path>
                  </a:pathLst>
                </a:custGeom>
                <a:solidFill>
                  <a:schemeClr val="accent4"/>
                </a:solidFill>
                <a:ln>
                  <a:noFill/>
                </a:ln>
                <a:effectLst/>
              </p:spPr>
              <p:txBody>
                <a:bodyPr wrap="none" anchor="ctr"/>
                <a:lstStyle/>
                <a:p>
                  <a:endParaRPr lang="es-ES_tradnl"/>
                </a:p>
              </p:txBody>
            </p:sp>
            <p:sp>
              <p:nvSpPr>
                <p:cNvPr id="1675" name="Freeform 187">
                  <a:extLst>
                    <a:ext uri="{FF2B5EF4-FFF2-40B4-BE49-F238E27FC236}">
                      <a16:creationId xmlns:a16="http://schemas.microsoft.com/office/drawing/2014/main" xmlns="" id="{EB78F43A-BABD-F246-AC23-EB80F9C0062E}"/>
                    </a:ext>
                  </a:extLst>
                </p:cNvPr>
                <p:cNvSpPr>
                  <a:spLocks noChangeArrowheads="1"/>
                </p:cNvSpPr>
                <p:nvPr/>
              </p:nvSpPr>
              <p:spPr bwMode="auto">
                <a:xfrm>
                  <a:off x="3314700"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2 w 690"/>
                    <a:gd name="T9" fmla="*/ 360 h 377"/>
                    <a:gd name="T10" fmla="*/ 312 w 690"/>
                    <a:gd name="T11" fmla="*/ 360 h 377"/>
                    <a:gd name="T12" fmla="*/ 345 w 690"/>
                    <a:gd name="T13" fmla="*/ 376 h 377"/>
                    <a:gd name="T14" fmla="*/ 345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2" y="360"/>
                      </a:lnTo>
                      <a:lnTo>
                        <a:pt x="312" y="360"/>
                      </a:lnTo>
                      <a:cubicBezTo>
                        <a:pt x="323" y="371"/>
                        <a:pt x="334" y="376"/>
                        <a:pt x="345" y="376"/>
                      </a:cubicBezTo>
                      <a:lnTo>
                        <a:pt x="345"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2" y="2"/>
                        <a:pt x="25" y="7"/>
                      </a:cubicBezTo>
                      <a:lnTo>
                        <a:pt x="25" y="7"/>
                      </a:lnTo>
                      <a:cubicBezTo>
                        <a:pt x="9" y="13"/>
                        <a:pt x="0" y="21"/>
                        <a:pt x="0" y="32"/>
                      </a:cubicBezTo>
                      <a:lnTo>
                        <a:pt x="0" y="32"/>
                      </a:lnTo>
                      <a:cubicBezTo>
                        <a:pt x="0" y="43"/>
                        <a:pt x="6" y="54"/>
                        <a:pt x="17" y="65"/>
                      </a:cubicBezTo>
                      <a:lnTo>
                        <a:pt x="50" y="98"/>
                      </a:lnTo>
                    </a:path>
                  </a:pathLst>
                </a:custGeom>
                <a:solidFill>
                  <a:schemeClr val="accent2"/>
                </a:solidFill>
                <a:ln>
                  <a:noFill/>
                </a:ln>
                <a:effectLst/>
              </p:spPr>
              <p:txBody>
                <a:bodyPr wrap="none" anchor="ctr"/>
                <a:lstStyle/>
                <a:p>
                  <a:endParaRPr lang="es-ES_tradnl"/>
                </a:p>
              </p:txBody>
            </p:sp>
            <p:sp>
              <p:nvSpPr>
                <p:cNvPr id="1676" name="Freeform 188">
                  <a:extLst>
                    <a:ext uri="{FF2B5EF4-FFF2-40B4-BE49-F238E27FC236}">
                      <a16:creationId xmlns:a16="http://schemas.microsoft.com/office/drawing/2014/main" xmlns="" id="{69DEFB1B-8B0C-214D-805D-644011B4A409}"/>
                    </a:ext>
                  </a:extLst>
                </p:cNvPr>
                <p:cNvSpPr>
                  <a:spLocks noChangeArrowheads="1"/>
                </p:cNvSpPr>
                <p:nvPr/>
              </p:nvSpPr>
              <p:spPr bwMode="auto">
                <a:xfrm>
                  <a:off x="3621088" y="2000250"/>
                  <a:ext cx="247650" cy="134938"/>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1677" name="Freeform 189">
                  <a:extLst>
                    <a:ext uri="{FF2B5EF4-FFF2-40B4-BE49-F238E27FC236}">
                      <a16:creationId xmlns:a16="http://schemas.microsoft.com/office/drawing/2014/main" xmlns="" id="{5AFA28D2-741D-F549-97D0-0A11C0744770}"/>
                    </a:ext>
                  </a:extLst>
                </p:cNvPr>
                <p:cNvSpPr>
                  <a:spLocks noChangeArrowheads="1"/>
                </p:cNvSpPr>
                <p:nvPr/>
              </p:nvSpPr>
              <p:spPr bwMode="auto">
                <a:xfrm>
                  <a:off x="3238500"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6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4 w 1962"/>
                    <a:gd name="T57" fmla="*/ 956 h 1962"/>
                    <a:gd name="T58" fmla="*/ 1768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2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69" y="784"/>
                      </a:lnTo>
                      <a:lnTo>
                        <a:pt x="1637" y="751"/>
                      </a:lnTo>
                      <a:lnTo>
                        <a:pt x="1604" y="718"/>
                      </a:lnTo>
                      <a:lnTo>
                        <a:pt x="1505" y="620"/>
                      </a:lnTo>
                      <a:lnTo>
                        <a:pt x="1473" y="587"/>
                      </a:lnTo>
                      <a:lnTo>
                        <a:pt x="1440" y="554"/>
                      </a:lnTo>
                      <a:lnTo>
                        <a:pt x="1341" y="456"/>
                      </a:lnTo>
                      <a:lnTo>
                        <a:pt x="1309" y="423"/>
                      </a:lnTo>
                      <a:lnTo>
                        <a:pt x="1276" y="390"/>
                      </a:lnTo>
                      <a:lnTo>
                        <a:pt x="1177" y="292"/>
                      </a:lnTo>
                      <a:lnTo>
                        <a:pt x="1145" y="259"/>
                      </a:lnTo>
                      <a:lnTo>
                        <a:pt x="1112" y="227"/>
                      </a:lnTo>
                      <a:lnTo>
                        <a:pt x="1046" y="161"/>
                      </a:lnTo>
                      <a:lnTo>
                        <a:pt x="1046" y="161"/>
                      </a:lnTo>
                      <a:cubicBezTo>
                        <a:pt x="1038" y="152"/>
                        <a:pt x="1026" y="145"/>
                        <a:pt x="1013" y="140"/>
                      </a:cubicBezTo>
                      <a:lnTo>
                        <a:pt x="1013" y="140"/>
                      </a:lnTo>
                      <a:cubicBezTo>
                        <a:pt x="1011" y="138"/>
                        <a:pt x="1008" y="137"/>
                        <a:pt x="1005" y="136"/>
                      </a:cubicBezTo>
                      <a:lnTo>
                        <a:pt x="1005" y="136"/>
                      </a:lnTo>
                      <a:cubicBezTo>
                        <a:pt x="989" y="131"/>
                        <a:pt x="973" y="131"/>
                        <a:pt x="956" y="136"/>
                      </a:cubicBezTo>
                      <a:lnTo>
                        <a:pt x="956" y="136"/>
                      </a:lnTo>
                      <a:cubicBezTo>
                        <a:pt x="940" y="142"/>
                        <a:pt x="927"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2" y="1406"/>
                      </a:lnTo>
                      <a:lnTo>
                        <a:pt x="555" y="1440"/>
                      </a:lnTo>
                      <a:lnTo>
                        <a:pt x="587" y="1472"/>
                      </a:lnTo>
                      <a:lnTo>
                        <a:pt x="620" y="1505"/>
                      </a:lnTo>
                      <a:lnTo>
                        <a:pt x="653" y="1538"/>
                      </a:lnTo>
                      <a:lnTo>
                        <a:pt x="686" y="1570"/>
                      </a:lnTo>
                      <a:lnTo>
                        <a:pt x="718" y="1604"/>
                      </a:lnTo>
                      <a:lnTo>
                        <a:pt x="751" y="1636"/>
                      </a:lnTo>
                      <a:lnTo>
                        <a:pt x="784" y="1669"/>
                      </a:lnTo>
                      <a:lnTo>
                        <a:pt x="817" y="1702"/>
                      </a:lnTo>
                      <a:lnTo>
                        <a:pt x="849" y="1734"/>
                      </a:lnTo>
                      <a:lnTo>
                        <a:pt x="882" y="1768"/>
                      </a:lnTo>
                      <a:lnTo>
                        <a:pt x="915" y="1800"/>
                      </a:lnTo>
                      <a:lnTo>
                        <a:pt x="915" y="1800"/>
                      </a:lnTo>
                      <a:cubicBezTo>
                        <a:pt x="927" y="1811"/>
                        <a:pt x="940" y="1819"/>
                        <a:pt x="956" y="1825"/>
                      </a:cubicBezTo>
                      <a:lnTo>
                        <a:pt x="956" y="1825"/>
                      </a:lnTo>
                      <a:cubicBezTo>
                        <a:pt x="973" y="1830"/>
                        <a:pt x="989" y="1830"/>
                        <a:pt x="1005" y="1825"/>
                      </a:cubicBezTo>
                      <a:lnTo>
                        <a:pt x="1005" y="1825"/>
                      </a:lnTo>
                      <a:cubicBezTo>
                        <a:pt x="1008" y="1824"/>
                        <a:pt x="1011" y="1823"/>
                        <a:pt x="1013" y="1822"/>
                      </a:cubicBezTo>
                      <a:lnTo>
                        <a:pt x="1013" y="1822"/>
                      </a:lnTo>
                      <a:cubicBezTo>
                        <a:pt x="1026" y="1817"/>
                        <a:pt x="1038" y="1809"/>
                        <a:pt x="1046" y="1800"/>
                      </a:cubicBezTo>
                      <a:lnTo>
                        <a:pt x="1079" y="1768"/>
                      </a:lnTo>
                      <a:lnTo>
                        <a:pt x="1112" y="1734"/>
                      </a:lnTo>
                      <a:lnTo>
                        <a:pt x="1145" y="1702"/>
                      </a:lnTo>
                      <a:lnTo>
                        <a:pt x="1177"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69" y="1178"/>
                      </a:lnTo>
                      <a:lnTo>
                        <a:pt x="1702" y="1145"/>
                      </a:lnTo>
                      <a:lnTo>
                        <a:pt x="1735" y="1112"/>
                      </a:lnTo>
                      <a:lnTo>
                        <a:pt x="1768"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8" y="882"/>
                      </a:lnTo>
                      <a:close/>
                      <a:moveTo>
                        <a:pt x="1735" y="718"/>
                      </a:moveTo>
                      <a:lnTo>
                        <a:pt x="1833" y="817"/>
                      </a:lnTo>
                      <a:lnTo>
                        <a:pt x="1865"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3" y="1145"/>
                      </a:lnTo>
                      <a:lnTo>
                        <a:pt x="1800" y="1178"/>
                      </a:lnTo>
                      <a:lnTo>
                        <a:pt x="1768" y="1210"/>
                      </a:lnTo>
                      <a:lnTo>
                        <a:pt x="1669" y="1309"/>
                      </a:lnTo>
                      <a:lnTo>
                        <a:pt x="1637" y="1341"/>
                      </a:lnTo>
                      <a:lnTo>
                        <a:pt x="1604" y="1374"/>
                      </a:lnTo>
                      <a:lnTo>
                        <a:pt x="1505" y="1472"/>
                      </a:lnTo>
                      <a:lnTo>
                        <a:pt x="1473" y="1505"/>
                      </a:lnTo>
                      <a:lnTo>
                        <a:pt x="1440" y="1538"/>
                      </a:lnTo>
                      <a:lnTo>
                        <a:pt x="1341" y="1636"/>
                      </a:lnTo>
                      <a:lnTo>
                        <a:pt x="1309" y="1669"/>
                      </a:lnTo>
                      <a:lnTo>
                        <a:pt x="1276" y="1702"/>
                      </a:lnTo>
                      <a:lnTo>
                        <a:pt x="1177" y="1800"/>
                      </a:lnTo>
                      <a:lnTo>
                        <a:pt x="1145" y="1833"/>
                      </a:lnTo>
                      <a:lnTo>
                        <a:pt x="1112" y="1866"/>
                      </a:lnTo>
                      <a:lnTo>
                        <a:pt x="1046" y="1931"/>
                      </a:lnTo>
                      <a:lnTo>
                        <a:pt x="1046" y="1931"/>
                      </a:lnTo>
                      <a:cubicBezTo>
                        <a:pt x="1038" y="1940"/>
                        <a:pt x="1026" y="1948"/>
                        <a:pt x="1013" y="1953"/>
                      </a:cubicBezTo>
                      <a:lnTo>
                        <a:pt x="1013" y="1953"/>
                      </a:lnTo>
                      <a:cubicBezTo>
                        <a:pt x="1011" y="1954"/>
                        <a:pt x="1008" y="1955"/>
                        <a:pt x="1005" y="1956"/>
                      </a:cubicBezTo>
                      <a:lnTo>
                        <a:pt x="1005" y="1956"/>
                      </a:lnTo>
                      <a:cubicBezTo>
                        <a:pt x="989" y="1961"/>
                        <a:pt x="973" y="1961"/>
                        <a:pt x="956" y="1956"/>
                      </a:cubicBezTo>
                      <a:lnTo>
                        <a:pt x="956" y="1956"/>
                      </a:lnTo>
                      <a:cubicBezTo>
                        <a:pt x="940" y="1950"/>
                        <a:pt x="927" y="1942"/>
                        <a:pt x="915"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2" y="423"/>
                      </a:lnTo>
                      <a:lnTo>
                        <a:pt x="555" y="390"/>
                      </a:lnTo>
                      <a:lnTo>
                        <a:pt x="587" y="358"/>
                      </a:lnTo>
                      <a:lnTo>
                        <a:pt x="620" y="325"/>
                      </a:lnTo>
                      <a:lnTo>
                        <a:pt x="653" y="292"/>
                      </a:lnTo>
                      <a:lnTo>
                        <a:pt x="686" y="259"/>
                      </a:lnTo>
                      <a:lnTo>
                        <a:pt x="718" y="227"/>
                      </a:lnTo>
                      <a:lnTo>
                        <a:pt x="751" y="194"/>
                      </a:lnTo>
                      <a:lnTo>
                        <a:pt x="784" y="161"/>
                      </a:lnTo>
                      <a:lnTo>
                        <a:pt x="817" y="128"/>
                      </a:lnTo>
                      <a:lnTo>
                        <a:pt x="849" y="96"/>
                      </a:lnTo>
                      <a:lnTo>
                        <a:pt x="882" y="63"/>
                      </a:lnTo>
                      <a:lnTo>
                        <a:pt x="915" y="30"/>
                      </a:lnTo>
                      <a:lnTo>
                        <a:pt x="915" y="30"/>
                      </a:lnTo>
                      <a:cubicBezTo>
                        <a:pt x="927" y="19"/>
                        <a:pt x="940" y="11"/>
                        <a:pt x="956" y="6"/>
                      </a:cubicBezTo>
                      <a:lnTo>
                        <a:pt x="956" y="6"/>
                      </a:lnTo>
                      <a:cubicBezTo>
                        <a:pt x="973" y="0"/>
                        <a:pt x="989" y="0"/>
                        <a:pt x="1005" y="6"/>
                      </a:cubicBezTo>
                      <a:lnTo>
                        <a:pt x="1005" y="6"/>
                      </a:lnTo>
                      <a:cubicBezTo>
                        <a:pt x="1008" y="6"/>
                        <a:pt x="1011" y="7"/>
                        <a:pt x="1013" y="9"/>
                      </a:cubicBezTo>
                      <a:lnTo>
                        <a:pt x="1013" y="9"/>
                      </a:lnTo>
                      <a:cubicBezTo>
                        <a:pt x="1026" y="14"/>
                        <a:pt x="1038"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1" y="554"/>
                      </a:lnTo>
                      <a:lnTo>
                        <a:pt x="1669"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1678" name="Freeform 190">
                  <a:extLst>
                    <a:ext uri="{FF2B5EF4-FFF2-40B4-BE49-F238E27FC236}">
                      <a16:creationId xmlns:a16="http://schemas.microsoft.com/office/drawing/2014/main" xmlns="" id="{3D63254F-031A-2742-BD33-3455F76464E7}"/>
                    </a:ext>
                  </a:extLst>
                </p:cNvPr>
                <p:cNvSpPr>
                  <a:spLocks noChangeArrowheads="1"/>
                </p:cNvSpPr>
                <p:nvPr/>
              </p:nvSpPr>
              <p:spPr bwMode="auto">
                <a:xfrm>
                  <a:off x="3173413" y="2143125"/>
                  <a:ext cx="247650" cy="136525"/>
                </a:xfrm>
                <a:custGeom>
                  <a:avLst/>
                  <a:gdLst>
                    <a:gd name="T0" fmla="*/ 49 w 689"/>
                    <a:gd name="T1" fmla="*/ 98 h 378"/>
                    <a:gd name="T2" fmla="*/ 147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0"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8" y="3"/>
                        <a:pt x="628" y="0"/>
                        <a:pt x="607" y="0"/>
                      </a:cubicBezTo>
                      <a:lnTo>
                        <a:pt x="82" y="0"/>
                      </a:lnTo>
                      <a:lnTo>
                        <a:pt x="82" y="0"/>
                      </a:lnTo>
                      <a:cubicBezTo>
                        <a:pt x="60" y="0"/>
                        <a:pt x="41" y="3"/>
                        <a:pt x="25" y="8"/>
                      </a:cubicBezTo>
                      <a:lnTo>
                        <a:pt x="25" y="8"/>
                      </a:lnTo>
                      <a:cubicBezTo>
                        <a:pt x="8" y="14"/>
                        <a:pt x="0" y="22"/>
                        <a:pt x="0" y="33"/>
                      </a:cubicBezTo>
                      <a:lnTo>
                        <a:pt x="0" y="33"/>
                      </a:lnTo>
                      <a:cubicBezTo>
                        <a:pt x="0" y="44"/>
                        <a:pt x="5" y="54"/>
                        <a:pt x="17" y="65"/>
                      </a:cubicBezTo>
                      <a:lnTo>
                        <a:pt x="49" y="98"/>
                      </a:lnTo>
                    </a:path>
                  </a:pathLst>
                </a:custGeom>
                <a:solidFill>
                  <a:schemeClr val="accent3"/>
                </a:solidFill>
                <a:ln>
                  <a:noFill/>
                </a:ln>
                <a:effectLst/>
              </p:spPr>
              <p:txBody>
                <a:bodyPr wrap="none" anchor="ctr"/>
                <a:lstStyle/>
                <a:p>
                  <a:endParaRPr lang="es-ES_tradnl"/>
                </a:p>
              </p:txBody>
            </p:sp>
            <p:sp>
              <p:nvSpPr>
                <p:cNvPr id="1679" name="Freeform 191">
                  <a:extLst>
                    <a:ext uri="{FF2B5EF4-FFF2-40B4-BE49-F238E27FC236}">
                      <a16:creationId xmlns:a16="http://schemas.microsoft.com/office/drawing/2014/main" xmlns="" id="{8E8E8002-9587-BC42-B339-AE8980BB8D2C}"/>
                    </a:ext>
                  </a:extLst>
                </p:cNvPr>
                <p:cNvSpPr>
                  <a:spLocks noChangeArrowheads="1"/>
                </p:cNvSpPr>
                <p:nvPr/>
              </p:nvSpPr>
              <p:spPr bwMode="auto">
                <a:xfrm>
                  <a:off x="3762375" y="2143125"/>
                  <a:ext cx="247650" cy="136525"/>
                </a:xfrm>
                <a:custGeom>
                  <a:avLst/>
                  <a:gdLst>
                    <a:gd name="T0" fmla="*/ 24 w 689"/>
                    <a:gd name="T1" fmla="*/ 8 h 378"/>
                    <a:gd name="T2" fmla="*/ 24 w 689"/>
                    <a:gd name="T3" fmla="*/ 8 h 378"/>
                    <a:gd name="T4" fmla="*/ 0 w 689"/>
                    <a:gd name="T5" fmla="*/ 33 h 378"/>
                    <a:gd name="T6" fmla="*/ 0 w 689"/>
                    <a:gd name="T7" fmla="*/ 33 h 378"/>
                    <a:gd name="T8" fmla="*/ 17 w 689"/>
                    <a:gd name="T9" fmla="*/ 65 h 378"/>
                    <a:gd name="T10" fmla="*/ 49 w 689"/>
                    <a:gd name="T11" fmla="*/ 98 h 378"/>
                    <a:gd name="T12" fmla="*/ 148 w 689"/>
                    <a:gd name="T13" fmla="*/ 196 h 378"/>
                    <a:gd name="T14" fmla="*/ 181 w 689"/>
                    <a:gd name="T15" fmla="*/ 229 h 378"/>
                    <a:gd name="T16" fmla="*/ 213 w 689"/>
                    <a:gd name="T17" fmla="*/ 262 h 378"/>
                    <a:gd name="T18" fmla="*/ 312 w 689"/>
                    <a:gd name="T19" fmla="*/ 360 h 378"/>
                    <a:gd name="T20" fmla="*/ 312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4 w 689"/>
                    <a:gd name="T37" fmla="*/ 8 h 378"/>
                    <a:gd name="T38" fmla="*/ 664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7" y="65"/>
                      </a:cubicBezTo>
                      <a:lnTo>
                        <a:pt x="49" y="98"/>
                      </a:lnTo>
                      <a:lnTo>
                        <a:pt x="148" y="196"/>
                      </a:lnTo>
                      <a:lnTo>
                        <a:pt x="181" y="229"/>
                      </a:lnTo>
                      <a:lnTo>
                        <a:pt x="213" y="262"/>
                      </a:lnTo>
                      <a:lnTo>
                        <a:pt x="312" y="360"/>
                      </a:lnTo>
                      <a:lnTo>
                        <a:pt x="312"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1680" name="Freeform 192">
                  <a:extLst>
                    <a:ext uri="{FF2B5EF4-FFF2-40B4-BE49-F238E27FC236}">
                      <a16:creationId xmlns:a16="http://schemas.microsoft.com/office/drawing/2014/main" xmlns="" id="{4A139C68-0125-874A-9DEF-5D2AE60924B2}"/>
                    </a:ext>
                  </a:extLst>
                </p:cNvPr>
                <p:cNvSpPr>
                  <a:spLocks noChangeArrowheads="1"/>
                </p:cNvSpPr>
                <p:nvPr/>
              </p:nvSpPr>
              <p:spPr bwMode="auto">
                <a:xfrm>
                  <a:off x="3332163"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sp>
              <p:nvSpPr>
                <p:cNvPr id="1681" name="Freeform 195">
                  <a:extLst>
                    <a:ext uri="{FF2B5EF4-FFF2-40B4-BE49-F238E27FC236}">
                      <a16:creationId xmlns:a16="http://schemas.microsoft.com/office/drawing/2014/main" xmlns="" id="{996204BE-B8E8-F745-882C-C2BD5DE5D35E}"/>
                    </a:ext>
                  </a:extLst>
                </p:cNvPr>
                <p:cNvSpPr>
                  <a:spLocks noChangeArrowheads="1"/>
                </p:cNvSpPr>
                <p:nvPr/>
              </p:nvSpPr>
              <p:spPr bwMode="auto">
                <a:xfrm>
                  <a:off x="3427413" y="2260600"/>
                  <a:ext cx="328612" cy="328613"/>
                </a:xfrm>
                <a:custGeom>
                  <a:avLst/>
                  <a:gdLst>
                    <a:gd name="T0" fmla="*/ 776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1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30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1" y="402"/>
                        <a:pt x="751" y="391"/>
                      </a:cubicBezTo>
                      <a:lnTo>
                        <a:pt x="718" y="358"/>
                      </a:lnTo>
                      <a:lnTo>
                        <a:pt x="685" y="326"/>
                      </a:lnTo>
                      <a:lnTo>
                        <a:pt x="652" y="293"/>
                      </a:lnTo>
                      <a:lnTo>
                        <a:pt x="554" y="194"/>
                      </a:lnTo>
                      <a:lnTo>
                        <a:pt x="521" y="162"/>
                      </a:lnTo>
                      <a:lnTo>
                        <a:pt x="521" y="162"/>
                      </a:lnTo>
                      <a:cubicBezTo>
                        <a:pt x="513" y="152"/>
                        <a:pt x="501" y="146"/>
                        <a:pt x="488" y="140"/>
                      </a:cubicBezTo>
                      <a:lnTo>
                        <a:pt x="488" y="140"/>
                      </a:lnTo>
                      <a:cubicBezTo>
                        <a:pt x="486" y="139"/>
                        <a:pt x="483" y="138"/>
                        <a:pt x="480" y="137"/>
                      </a:cubicBezTo>
                      <a:lnTo>
                        <a:pt x="480" y="137"/>
                      </a:lnTo>
                      <a:cubicBezTo>
                        <a:pt x="464" y="132"/>
                        <a:pt x="448" y="132"/>
                        <a:pt x="431" y="137"/>
                      </a:cubicBezTo>
                      <a:lnTo>
                        <a:pt x="431" y="137"/>
                      </a:lnTo>
                      <a:cubicBezTo>
                        <a:pt x="415" y="142"/>
                        <a:pt x="402" y="151"/>
                        <a:pt x="390" y="162"/>
                      </a:cubicBezTo>
                      <a:lnTo>
                        <a:pt x="357" y="194"/>
                      </a:lnTo>
                      <a:lnTo>
                        <a:pt x="324" y="227"/>
                      </a:lnTo>
                      <a:lnTo>
                        <a:pt x="292" y="260"/>
                      </a:lnTo>
                      <a:lnTo>
                        <a:pt x="259" y="293"/>
                      </a:lnTo>
                      <a:lnTo>
                        <a:pt x="226" y="326"/>
                      </a:lnTo>
                      <a:lnTo>
                        <a:pt x="193"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0" y="752"/>
                      </a:lnTo>
                      <a:lnTo>
                        <a:pt x="390" y="752"/>
                      </a:lnTo>
                      <a:cubicBezTo>
                        <a:pt x="402" y="763"/>
                        <a:pt x="415" y="771"/>
                        <a:pt x="431" y="776"/>
                      </a:cubicBezTo>
                      <a:lnTo>
                        <a:pt x="431" y="776"/>
                      </a:lnTo>
                      <a:cubicBezTo>
                        <a:pt x="448" y="782"/>
                        <a:pt x="464" y="782"/>
                        <a:pt x="480" y="776"/>
                      </a:cubicBezTo>
                      <a:lnTo>
                        <a:pt x="480" y="776"/>
                      </a:lnTo>
                      <a:cubicBezTo>
                        <a:pt x="483" y="776"/>
                        <a:pt x="486" y="775"/>
                        <a:pt x="488" y="773"/>
                      </a:cubicBezTo>
                      <a:lnTo>
                        <a:pt x="488" y="773"/>
                      </a:lnTo>
                      <a:cubicBezTo>
                        <a:pt x="501" y="768"/>
                        <a:pt x="513" y="761"/>
                        <a:pt x="521" y="752"/>
                      </a:cubicBezTo>
                      <a:lnTo>
                        <a:pt x="587" y="686"/>
                      </a:lnTo>
                      <a:lnTo>
                        <a:pt x="620" y="654"/>
                      </a:lnTo>
                      <a:lnTo>
                        <a:pt x="652" y="621"/>
                      </a:lnTo>
                      <a:lnTo>
                        <a:pt x="751" y="523"/>
                      </a:lnTo>
                      <a:lnTo>
                        <a:pt x="751" y="523"/>
                      </a:lnTo>
                      <a:cubicBezTo>
                        <a:pt x="761"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3" y="892"/>
                        <a:pt x="501" y="899"/>
                        <a:pt x="488" y="904"/>
                      </a:cubicBezTo>
                      <a:lnTo>
                        <a:pt x="488" y="904"/>
                      </a:lnTo>
                      <a:cubicBezTo>
                        <a:pt x="486" y="906"/>
                        <a:pt x="483" y="907"/>
                        <a:pt x="480" y="907"/>
                      </a:cubicBezTo>
                      <a:lnTo>
                        <a:pt x="480" y="907"/>
                      </a:lnTo>
                      <a:cubicBezTo>
                        <a:pt x="464" y="913"/>
                        <a:pt x="448" y="913"/>
                        <a:pt x="431" y="907"/>
                      </a:cubicBezTo>
                      <a:lnTo>
                        <a:pt x="431" y="907"/>
                      </a:lnTo>
                      <a:cubicBezTo>
                        <a:pt x="415" y="902"/>
                        <a:pt x="402" y="894"/>
                        <a:pt x="390" y="882"/>
                      </a:cubicBezTo>
                      <a:lnTo>
                        <a:pt x="357" y="850"/>
                      </a:lnTo>
                      <a:lnTo>
                        <a:pt x="324" y="817"/>
                      </a:lnTo>
                      <a:lnTo>
                        <a:pt x="292" y="785"/>
                      </a:lnTo>
                      <a:lnTo>
                        <a:pt x="259" y="752"/>
                      </a:lnTo>
                      <a:lnTo>
                        <a:pt x="226" y="719"/>
                      </a:lnTo>
                      <a:lnTo>
                        <a:pt x="193" y="686"/>
                      </a:lnTo>
                      <a:lnTo>
                        <a:pt x="161" y="654"/>
                      </a:lnTo>
                      <a:lnTo>
                        <a:pt x="128" y="621"/>
                      </a:lnTo>
                      <a:lnTo>
                        <a:pt x="95" y="588"/>
                      </a:lnTo>
                      <a:lnTo>
                        <a:pt x="62"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2" y="358"/>
                      </a:lnTo>
                      <a:lnTo>
                        <a:pt x="161" y="260"/>
                      </a:lnTo>
                      <a:lnTo>
                        <a:pt x="193" y="227"/>
                      </a:lnTo>
                      <a:lnTo>
                        <a:pt x="226" y="194"/>
                      </a:lnTo>
                      <a:lnTo>
                        <a:pt x="324" y="96"/>
                      </a:lnTo>
                      <a:lnTo>
                        <a:pt x="357" y="63"/>
                      </a:lnTo>
                      <a:lnTo>
                        <a:pt x="390" y="30"/>
                      </a:lnTo>
                      <a:lnTo>
                        <a:pt x="390" y="30"/>
                      </a:lnTo>
                      <a:cubicBezTo>
                        <a:pt x="402" y="20"/>
                        <a:pt x="415" y="11"/>
                        <a:pt x="431" y="6"/>
                      </a:cubicBezTo>
                      <a:lnTo>
                        <a:pt x="431" y="6"/>
                      </a:lnTo>
                      <a:cubicBezTo>
                        <a:pt x="448" y="0"/>
                        <a:pt x="464" y="0"/>
                        <a:pt x="480" y="6"/>
                      </a:cubicBezTo>
                      <a:lnTo>
                        <a:pt x="480" y="6"/>
                      </a:lnTo>
                      <a:cubicBezTo>
                        <a:pt x="483" y="7"/>
                        <a:pt x="486" y="8"/>
                        <a:pt x="488" y="9"/>
                      </a:cubicBezTo>
                      <a:lnTo>
                        <a:pt x="488" y="9"/>
                      </a:lnTo>
                      <a:cubicBezTo>
                        <a:pt x="501" y="15"/>
                        <a:pt x="513" y="21"/>
                        <a:pt x="521" y="30"/>
                      </a:cubicBezTo>
                      <a:lnTo>
                        <a:pt x="554" y="63"/>
                      </a:lnTo>
                      <a:lnTo>
                        <a:pt x="587" y="96"/>
                      </a:lnTo>
                      <a:lnTo>
                        <a:pt x="620" y="129"/>
                      </a:lnTo>
                      <a:lnTo>
                        <a:pt x="652"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1682" name="Freeform 196">
                  <a:extLst>
                    <a:ext uri="{FF2B5EF4-FFF2-40B4-BE49-F238E27FC236}">
                      <a16:creationId xmlns:a16="http://schemas.microsoft.com/office/drawing/2014/main" xmlns="" id="{B54EC39B-F2F9-2C40-812F-907DF80C2FD2}"/>
                    </a:ext>
                  </a:extLst>
                </p:cNvPr>
                <p:cNvSpPr>
                  <a:spLocks noChangeArrowheads="1"/>
                </p:cNvSpPr>
                <p:nvPr/>
              </p:nvSpPr>
              <p:spPr bwMode="auto">
                <a:xfrm>
                  <a:off x="3030538"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3 w 689"/>
                    <a:gd name="T15" fmla="*/ 623 h 788"/>
                    <a:gd name="T16" fmla="*/ 540 w 689"/>
                    <a:gd name="T17" fmla="*/ 591 h 788"/>
                    <a:gd name="T18" fmla="*/ 508 w 689"/>
                    <a:gd name="T19" fmla="*/ 558 h 788"/>
                    <a:gd name="T20" fmla="*/ 475 w 689"/>
                    <a:gd name="T21" fmla="*/ 525 h 788"/>
                    <a:gd name="T22" fmla="*/ 442 w 689"/>
                    <a:gd name="T23" fmla="*/ 492 h 788"/>
                    <a:gd name="T24" fmla="*/ 410 w 689"/>
                    <a:gd name="T25" fmla="*/ 460 h 788"/>
                    <a:gd name="T26" fmla="*/ 410 w 689"/>
                    <a:gd name="T27" fmla="*/ 460 h 788"/>
                    <a:gd name="T28" fmla="*/ 385 w 689"/>
                    <a:gd name="T29" fmla="*/ 418 h 788"/>
                    <a:gd name="T30" fmla="*/ 385 w 689"/>
                    <a:gd name="T31" fmla="*/ 418 h 788"/>
                    <a:gd name="T32" fmla="*/ 385 w 689"/>
                    <a:gd name="T33" fmla="*/ 369 h 788"/>
                    <a:gd name="T34" fmla="*/ 385 w 689"/>
                    <a:gd name="T35" fmla="*/ 369 h 788"/>
                    <a:gd name="T36" fmla="*/ 410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2 w 689"/>
                    <a:gd name="T53" fmla="*/ 0 h 788"/>
                    <a:gd name="T54" fmla="*/ 82 w 689"/>
                    <a:gd name="T55" fmla="*/ 0 h 788"/>
                    <a:gd name="T56" fmla="*/ 24 w 689"/>
                    <a:gd name="T57" fmla="*/ 8 h 788"/>
                    <a:gd name="T58" fmla="*/ 24 w 689"/>
                    <a:gd name="T59" fmla="*/ 8 h 788"/>
                    <a:gd name="T60" fmla="*/ 0 w 689"/>
                    <a:gd name="T61" fmla="*/ 33 h 788"/>
                    <a:gd name="T62" fmla="*/ 0 w 689"/>
                    <a:gd name="T63" fmla="*/ 33 h 788"/>
                    <a:gd name="T64" fmla="*/ 17 w 689"/>
                    <a:gd name="T65" fmla="*/ 66 h 788"/>
                    <a:gd name="T66" fmla="*/ 49 w 689"/>
                    <a:gd name="T67" fmla="*/ 99 h 788"/>
                    <a:gd name="T68" fmla="*/ 82 w 689"/>
                    <a:gd name="T69" fmla="*/ 131 h 788"/>
                    <a:gd name="T70" fmla="*/ 115 w 689"/>
                    <a:gd name="T71" fmla="*/ 164 h 788"/>
                    <a:gd name="T72" fmla="*/ 147 w 689"/>
                    <a:gd name="T73" fmla="*/ 197 h 788"/>
                    <a:gd name="T74" fmla="*/ 180 w 689"/>
                    <a:gd name="T75" fmla="*/ 230 h 788"/>
                    <a:gd name="T76" fmla="*/ 213 w 689"/>
                    <a:gd name="T77" fmla="*/ 263 h 788"/>
                    <a:gd name="T78" fmla="*/ 246 w 689"/>
                    <a:gd name="T79" fmla="*/ 296 h 788"/>
                    <a:gd name="T80" fmla="*/ 279 w 689"/>
                    <a:gd name="T81" fmla="*/ 328 h 788"/>
                    <a:gd name="T82" fmla="*/ 279 w 689"/>
                    <a:gd name="T83" fmla="*/ 328 h 788"/>
                    <a:gd name="T84" fmla="*/ 303 w 689"/>
                    <a:gd name="T85" fmla="*/ 369 h 788"/>
                    <a:gd name="T86" fmla="*/ 303 w 689"/>
                    <a:gd name="T87" fmla="*/ 369 h 788"/>
                    <a:gd name="T88" fmla="*/ 303 w 689"/>
                    <a:gd name="T89" fmla="*/ 418 h 788"/>
                    <a:gd name="T90" fmla="*/ 303 w 689"/>
                    <a:gd name="T91" fmla="*/ 418 h 788"/>
                    <a:gd name="T92" fmla="*/ 279 w 689"/>
                    <a:gd name="T93" fmla="*/ 460 h 788"/>
                    <a:gd name="T94" fmla="*/ 17 w 689"/>
                    <a:gd name="T95" fmla="*/ 722 h 788"/>
                    <a:gd name="T96" fmla="*/ 17 w 689"/>
                    <a:gd name="T97" fmla="*/ 722 h 788"/>
                    <a:gd name="T98" fmla="*/ 0 w 689"/>
                    <a:gd name="T99" fmla="*/ 754 h 788"/>
                    <a:gd name="T100" fmla="*/ 0 w 689"/>
                    <a:gd name="T101" fmla="*/ 754 h 788"/>
                    <a:gd name="T102" fmla="*/ 24 w 689"/>
                    <a:gd name="T103" fmla="*/ 778 h 788"/>
                    <a:gd name="T104" fmla="*/ 24 w 689"/>
                    <a:gd name="T105" fmla="*/ 778 h 788"/>
                    <a:gd name="T106" fmla="*/ 82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80" y="773"/>
                        <a:pt x="688" y="765"/>
                        <a:pt x="688" y="754"/>
                      </a:cubicBezTo>
                      <a:lnTo>
                        <a:pt x="688" y="754"/>
                      </a:lnTo>
                      <a:cubicBezTo>
                        <a:pt x="688" y="743"/>
                        <a:pt x="683" y="732"/>
                        <a:pt x="672" y="722"/>
                      </a:cubicBezTo>
                      <a:lnTo>
                        <a:pt x="639" y="689"/>
                      </a:lnTo>
                      <a:lnTo>
                        <a:pt x="606" y="656"/>
                      </a:lnTo>
                      <a:lnTo>
                        <a:pt x="573" y="623"/>
                      </a:lnTo>
                      <a:lnTo>
                        <a:pt x="540" y="591"/>
                      </a:lnTo>
                      <a:lnTo>
                        <a:pt x="508" y="558"/>
                      </a:lnTo>
                      <a:lnTo>
                        <a:pt x="475" y="525"/>
                      </a:lnTo>
                      <a:lnTo>
                        <a:pt x="442" y="492"/>
                      </a:lnTo>
                      <a:lnTo>
                        <a:pt x="410" y="460"/>
                      </a:lnTo>
                      <a:lnTo>
                        <a:pt x="410" y="460"/>
                      </a:lnTo>
                      <a:cubicBezTo>
                        <a:pt x="398" y="448"/>
                        <a:pt x="391" y="435"/>
                        <a:pt x="385" y="418"/>
                      </a:cubicBezTo>
                      <a:lnTo>
                        <a:pt x="385" y="418"/>
                      </a:lnTo>
                      <a:cubicBezTo>
                        <a:pt x="380" y="402"/>
                        <a:pt x="380" y="386"/>
                        <a:pt x="385" y="369"/>
                      </a:cubicBezTo>
                      <a:lnTo>
                        <a:pt x="385" y="369"/>
                      </a:lnTo>
                      <a:cubicBezTo>
                        <a:pt x="391" y="352"/>
                        <a:pt x="398" y="339"/>
                        <a:pt x="410" y="328"/>
                      </a:cubicBezTo>
                      <a:lnTo>
                        <a:pt x="672" y="66"/>
                      </a:lnTo>
                      <a:lnTo>
                        <a:pt x="672" y="66"/>
                      </a:lnTo>
                      <a:cubicBezTo>
                        <a:pt x="683" y="55"/>
                        <a:pt x="688" y="44"/>
                        <a:pt x="688" y="33"/>
                      </a:cubicBezTo>
                      <a:lnTo>
                        <a:pt x="688" y="33"/>
                      </a:lnTo>
                      <a:cubicBezTo>
                        <a:pt x="688" y="23"/>
                        <a:pt x="680" y="14"/>
                        <a:pt x="664" y="8"/>
                      </a:cubicBezTo>
                      <a:lnTo>
                        <a:pt x="664" y="8"/>
                      </a:lnTo>
                      <a:cubicBezTo>
                        <a:pt x="647" y="3"/>
                        <a:pt x="628" y="0"/>
                        <a:pt x="606" y="0"/>
                      </a:cubicBezTo>
                      <a:lnTo>
                        <a:pt x="82" y="0"/>
                      </a:lnTo>
                      <a:lnTo>
                        <a:pt x="82" y="0"/>
                      </a:lnTo>
                      <a:cubicBezTo>
                        <a:pt x="60" y="0"/>
                        <a:pt x="41" y="3"/>
                        <a:pt x="24" y="8"/>
                      </a:cubicBezTo>
                      <a:lnTo>
                        <a:pt x="24" y="8"/>
                      </a:lnTo>
                      <a:cubicBezTo>
                        <a:pt x="8" y="14"/>
                        <a:pt x="0" y="23"/>
                        <a:pt x="0" y="33"/>
                      </a:cubicBezTo>
                      <a:lnTo>
                        <a:pt x="0" y="33"/>
                      </a:lnTo>
                      <a:cubicBezTo>
                        <a:pt x="0" y="44"/>
                        <a:pt x="5" y="55"/>
                        <a:pt x="17" y="66"/>
                      </a:cubicBezTo>
                      <a:lnTo>
                        <a:pt x="49" y="99"/>
                      </a:lnTo>
                      <a:lnTo>
                        <a:pt x="82" y="131"/>
                      </a:lnTo>
                      <a:lnTo>
                        <a:pt x="115" y="164"/>
                      </a:lnTo>
                      <a:lnTo>
                        <a:pt x="147" y="197"/>
                      </a:lnTo>
                      <a:lnTo>
                        <a:pt x="180"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5"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1683" name="Freeform 197">
                  <a:extLst>
                    <a:ext uri="{FF2B5EF4-FFF2-40B4-BE49-F238E27FC236}">
                      <a16:creationId xmlns:a16="http://schemas.microsoft.com/office/drawing/2014/main" xmlns="" id="{C63EAC72-02CF-F14E-834F-86C0947C9547}"/>
                    </a:ext>
                  </a:extLst>
                </p:cNvPr>
                <p:cNvSpPr>
                  <a:spLocks noChangeArrowheads="1"/>
                </p:cNvSpPr>
                <p:nvPr/>
              </p:nvSpPr>
              <p:spPr bwMode="auto">
                <a:xfrm>
                  <a:off x="3903663"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5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50 w 690"/>
                    <a:gd name="T39" fmla="*/ 689 h 788"/>
                    <a:gd name="T40" fmla="*/ 16 w 690"/>
                    <a:gd name="T41" fmla="*/ 722 h 788"/>
                    <a:gd name="T42" fmla="*/ 0 w 690"/>
                    <a:gd name="T43" fmla="*/ 754 h 788"/>
                    <a:gd name="T44" fmla="*/ 25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50" y="689"/>
                      </a:lnTo>
                      <a:lnTo>
                        <a:pt x="16" y="722"/>
                      </a:lnTo>
                      <a:lnTo>
                        <a:pt x="16"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1684" name="Freeform 198">
                  <a:extLst>
                    <a:ext uri="{FF2B5EF4-FFF2-40B4-BE49-F238E27FC236}">
                      <a16:creationId xmlns:a16="http://schemas.microsoft.com/office/drawing/2014/main" xmlns="" id="{B352D0C3-3669-D640-B03B-CDA2326AE561}"/>
                    </a:ext>
                  </a:extLst>
                </p:cNvPr>
                <p:cNvSpPr>
                  <a:spLocks noChangeArrowheads="1"/>
                </p:cNvSpPr>
                <p:nvPr/>
              </p:nvSpPr>
              <p:spPr bwMode="auto">
                <a:xfrm>
                  <a:off x="3498850"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8" y="218"/>
                        <a:pt x="369" y="205"/>
                        <a:pt x="358" y="194"/>
                      </a:cubicBezTo>
                      <a:lnTo>
                        <a:pt x="325" y="161"/>
                      </a:lnTo>
                      <a:lnTo>
                        <a:pt x="325" y="161"/>
                      </a:lnTo>
                      <a:cubicBezTo>
                        <a:pt x="317" y="152"/>
                        <a:pt x="305" y="145"/>
                        <a:pt x="292" y="140"/>
                      </a:cubicBezTo>
                      <a:lnTo>
                        <a:pt x="292" y="140"/>
                      </a:lnTo>
                      <a:cubicBezTo>
                        <a:pt x="290" y="139"/>
                        <a:pt x="287" y="137"/>
                        <a:pt x="284" y="136"/>
                      </a:cubicBezTo>
                      <a:lnTo>
                        <a:pt x="284" y="136"/>
                      </a:lnTo>
                      <a:cubicBezTo>
                        <a:pt x="268" y="131"/>
                        <a:pt x="252" y="131"/>
                        <a:pt x="235" y="136"/>
                      </a:cubicBezTo>
                      <a:lnTo>
                        <a:pt x="235" y="136"/>
                      </a:lnTo>
                      <a:cubicBezTo>
                        <a:pt x="219" y="142"/>
                        <a:pt x="206" y="151"/>
                        <a:pt x="194" y="161"/>
                      </a:cubicBezTo>
                      <a:lnTo>
                        <a:pt x="161" y="194"/>
                      </a:lnTo>
                      <a:lnTo>
                        <a:pt x="161" y="194"/>
                      </a:lnTo>
                      <a:cubicBezTo>
                        <a:pt x="150" y="205"/>
                        <a:pt x="143" y="218"/>
                        <a:pt x="137" y="235"/>
                      </a:cubicBezTo>
                      <a:lnTo>
                        <a:pt x="137" y="235"/>
                      </a:lnTo>
                      <a:cubicBezTo>
                        <a:pt x="131" y="252"/>
                        <a:pt x="131" y="268"/>
                        <a:pt x="137" y="284"/>
                      </a:cubicBezTo>
                      <a:lnTo>
                        <a:pt x="137" y="284"/>
                      </a:lnTo>
                      <a:cubicBezTo>
                        <a:pt x="143" y="301"/>
                        <a:pt x="150" y="314"/>
                        <a:pt x="161" y="326"/>
                      </a:cubicBezTo>
                      <a:lnTo>
                        <a:pt x="194" y="358"/>
                      </a:lnTo>
                      <a:lnTo>
                        <a:pt x="194" y="358"/>
                      </a:lnTo>
                      <a:cubicBezTo>
                        <a:pt x="206" y="369"/>
                        <a:pt x="219" y="377"/>
                        <a:pt x="235" y="382"/>
                      </a:cubicBezTo>
                      <a:lnTo>
                        <a:pt x="235" y="382"/>
                      </a:lnTo>
                      <a:cubicBezTo>
                        <a:pt x="252" y="388"/>
                        <a:pt x="268" y="388"/>
                        <a:pt x="284" y="382"/>
                      </a:cubicBezTo>
                      <a:lnTo>
                        <a:pt x="284" y="382"/>
                      </a:lnTo>
                      <a:cubicBezTo>
                        <a:pt x="287" y="381"/>
                        <a:pt x="290" y="381"/>
                        <a:pt x="292" y="379"/>
                      </a:cubicBezTo>
                      <a:lnTo>
                        <a:pt x="292" y="379"/>
                      </a:lnTo>
                      <a:cubicBezTo>
                        <a:pt x="305" y="374"/>
                        <a:pt x="317" y="367"/>
                        <a:pt x="325" y="358"/>
                      </a:cubicBezTo>
                      <a:lnTo>
                        <a:pt x="358" y="326"/>
                      </a:lnTo>
                      <a:lnTo>
                        <a:pt x="358" y="326"/>
                      </a:lnTo>
                      <a:cubicBezTo>
                        <a:pt x="369" y="314"/>
                        <a:pt x="378"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9" y="301"/>
                        <a:pt x="500" y="314"/>
                        <a:pt x="489" y="326"/>
                      </a:cubicBezTo>
                      <a:lnTo>
                        <a:pt x="456" y="358"/>
                      </a:lnTo>
                      <a:lnTo>
                        <a:pt x="424" y="391"/>
                      </a:lnTo>
                      <a:lnTo>
                        <a:pt x="391" y="424"/>
                      </a:lnTo>
                      <a:lnTo>
                        <a:pt x="358" y="457"/>
                      </a:lnTo>
                      <a:lnTo>
                        <a:pt x="325" y="489"/>
                      </a:lnTo>
                      <a:lnTo>
                        <a:pt x="325" y="489"/>
                      </a:lnTo>
                      <a:cubicBezTo>
                        <a:pt x="317" y="498"/>
                        <a:pt x="305" y="505"/>
                        <a:pt x="292" y="510"/>
                      </a:cubicBezTo>
                      <a:lnTo>
                        <a:pt x="292" y="510"/>
                      </a:lnTo>
                      <a:cubicBezTo>
                        <a:pt x="290" y="512"/>
                        <a:pt x="287" y="513"/>
                        <a:pt x="284" y="514"/>
                      </a:cubicBezTo>
                      <a:lnTo>
                        <a:pt x="284" y="514"/>
                      </a:lnTo>
                      <a:cubicBezTo>
                        <a:pt x="268" y="519"/>
                        <a:pt x="252" y="519"/>
                        <a:pt x="235" y="514"/>
                      </a:cubicBezTo>
                      <a:lnTo>
                        <a:pt x="235" y="514"/>
                      </a:lnTo>
                      <a:cubicBezTo>
                        <a:pt x="219" y="508"/>
                        <a:pt x="206"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6" y="20"/>
                        <a:pt x="219" y="11"/>
                        <a:pt x="235" y="6"/>
                      </a:cubicBezTo>
                      <a:lnTo>
                        <a:pt x="235" y="6"/>
                      </a:lnTo>
                      <a:cubicBezTo>
                        <a:pt x="252" y="0"/>
                        <a:pt x="268" y="0"/>
                        <a:pt x="284" y="6"/>
                      </a:cubicBezTo>
                      <a:lnTo>
                        <a:pt x="284" y="6"/>
                      </a:lnTo>
                      <a:cubicBezTo>
                        <a:pt x="287" y="7"/>
                        <a:pt x="290" y="8"/>
                        <a:pt x="292" y="9"/>
                      </a:cubicBezTo>
                      <a:lnTo>
                        <a:pt x="292" y="9"/>
                      </a:lnTo>
                      <a:cubicBezTo>
                        <a:pt x="305" y="14"/>
                        <a:pt x="317" y="21"/>
                        <a:pt x="325" y="30"/>
                      </a:cubicBezTo>
                      <a:lnTo>
                        <a:pt x="489" y="194"/>
                      </a:lnTo>
                      <a:lnTo>
                        <a:pt x="489" y="194"/>
                      </a:lnTo>
                      <a:cubicBezTo>
                        <a:pt x="500" y="205"/>
                        <a:pt x="509" y="218"/>
                        <a:pt x="514" y="235"/>
                      </a:cubicBezTo>
                      <a:close/>
                    </a:path>
                  </a:pathLst>
                </a:custGeom>
                <a:solidFill>
                  <a:schemeClr val="accent2"/>
                </a:solidFill>
                <a:ln>
                  <a:noFill/>
                </a:ln>
                <a:effectLst/>
              </p:spPr>
              <p:txBody>
                <a:bodyPr wrap="none" anchor="ctr"/>
                <a:lstStyle/>
                <a:p>
                  <a:endParaRPr lang="es-ES_tradnl"/>
                </a:p>
              </p:txBody>
            </p:sp>
            <p:sp>
              <p:nvSpPr>
                <p:cNvPr id="1685" name="Freeform 201">
                  <a:extLst>
                    <a:ext uri="{FF2B5EF4-FFF2-40B4-BE49-F238E27FC236}">
                      <a16:creationId xmlns:a16="http://schemas.microsoft.com/office/drawing/2014/main" xmlns="" id="{4D85F994-45B1-2E4E-8124-219F9250647D}"/>
                    </a:ext>
                  </a:extLst>
                </p:cNvPr>
                <p:cNvSpPr>
                  <a:spLocks noChangeArrowheads="1"/>
                </p:cNvSpPr>
                <p:nvPr/>
              </p:nvSpPr>
              <p:spPr bwMode="auto">
                <a:xfrm>
                  <a:off x="3568700" y="2403475"/>
                  <a:ext cx="46038" cy="46038"/>
                </a:xfrm>
                <a:custGeom>
                  <a:avLst/>
                  <a:gdLst>
                    <a:gd name="T0" fmla="*/ 95 w 127"/>
                    <a:gd name="T1" fmla="*/ 9 h 127"/>
                    <a:gd name="T2" fmla="*/ 95 w 127"/>
                    <a:gd name="T3" fmla="*/ 9 h 127"/>
                    <a:gd name="T4" fmla="*/ 87 w 127"/>
                    <a:gd name="T5" fmla="*/ 5 h 127"/>
                    <a:gd name="T6" fmla="*/ 87 w 127"/>
                    <a:gd name="T7" fmla="*/ 5 h 127"/>
                    <a:gd name="T8" fmla="*/ 38 w 127"/>
                    <a:gd name="T9" fmla="*/ 5 h 127"/>
                    <a:gd name="T10" fmla="*/ 38 w 127"/>
                    <a:gd name="T11" fmla="*/ 5 h 127"/>
                    <a:gd name="T12" fmla="*/ 5 w 127"/>
                    <a:gd name="T13" fmla="*/ 38 h 127"/>
                    <a:gd name="T14" fmla="*/ 5 w 127"/>
                    <a:gd name="T15" fmla="*/ 38 h 127"/>
                    <a:gd name="T16" fmla="*/ 5 w 127"/>
                    <a:gd name="T17" fmla="*/ 87 h 127"/>
                    <a:gd name="T18" fmla="*/ 5 w 127"/>
                    <a:gd name="T19" fmla="*/ 87 h 127"/>
                    <a:gd name="T20" fmla="*/ 38 w 127"/>
                    <a:gd name="T21" fmla="*/ 120 h 127"/>
                    <a:gd name="T22" fmla="*/ 38 w 127"/>
                    <a:gd name="T23" fmla="*/ 120 h 127"/>
                    <a:gd name="T24" fmla="*/ 87 w 127"/>
                    <a:gd name="T25" fmla="*/ 120 h 127"/>
                    <a:gd name="T26" fmla="*/ 87 w 127"/>
                    <a:gd name="T27" fmla="*/ 120 h 127"/>
                    <a:gd name="T28" fmla="*/ 95 w 127"/>
                    <a:gd name="T29" fmla="*/ 116 h 127"/>
                    <a:gd name="T30" fmla="*/ 95 w 127"/>
                    <a:gd name="T31" fmla="*/ 116 h 127"/>
                    <a:gd name="T32" fmla="*/ 120 w 127"/>
                    <a:gd name="T33" fmla="*/ 87 h 127"/>
                    <a:gd name="T34" fmla="*/ 120 w 127"/>
                    <a:gd name="T35" fmla="*/ 87 h 127"/>
                    <a:gd name="T36" fmla="*/ 120 w 127"/>
                    <a:gd name="T37" fmla="*/ 38 h 127"/>
                    <a:gd name="T38" fmla="*/ 120 w 127"/>
                    <a:gd name="T39" fmla="*/ 38 h 127"/>
                    <a:gd name="T40" fmla="*/ 95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5" y="9"/>
                      </a:moveTo>
                      <a:lnTo>
                        <a:pt x="95" y="9"/>
                      </a:lnTo>
                      <a:cubicBezTo>
                        <a:pt x="93" y="8"/>
                        <a:pt x="90" y="6"/>
                        <a:pt x="87" y="5"/>
                      </a:cubicBezTo>
                      <a:lnTo>
                        <a:pt x="87" y="5"/>
                      </a:lnTo>
                      <a:cubicBezTo>
                        <a:pt x="71" y="0"/>
                        <a:pt x="55" y="0"/>
                        <a:pt x="38" y="5"/>
                      </a:cubicBezTo>
                      <a:lnTo>
                        <a:pt x="38" y="5"/>
                      </a:lnTo>
                      <a:cubicBezTo>
                        <a:pt x="22" y="10"/>
                        <a:pt x="11" y="21"/>
                        <a:pt x="5" y="38"/>
                      </a:cubicBezTo>
                      <a:lnTo>
                        <a:pt x="5" y="38"/>
                      </a:lnTo>
                      <a:cubicBezTo>
                        <a:pt x="0" y="55"/>
                        <a:pt x="0" y="71"/>
                        <a:pt x="5" y="87"/>
                      </a:cubicBezTo>
                      <a:lnTo>
                        <a:pt x="5" y="87"/>
                      </a:lnTo>
                      <a:cubicBezTo>
                        <a:pt x="11" y="104"/>
                        <a:pt x="22" y="114"/>
                        <a:pt x="38" y="120"/>
                      </a:cubicBezTo>
                      <a:lnTo>
                        <a:pt x="38" y="120"/>
                      </a:lnTo>
                      <a:cubicBezTo>
                        <a:pt x="55" y="126"/>
                        <a:pt x="71" y="126"/>
                        <a:pt x="87" y="120"/>
                      </a:cubicBezTo>
                      <a:lnTo>
                        <a:pt x="87" y="120"/>
                      </a:lnTo>
                      <a:cubicBezTo>
                        <a:pt x="90" y="119"/>
                        <a:pt x="93" y="118"/>
                        <a:pt x="95" y="116"/>
                      </a:cubicBezTo>
                      <a:lnTo>
                        <a:pt x="95" y="116"/>
                      </a:lnTo>
                      <a:cubicBezTo>
                        <a:pt x="108" y="110"/>
                        <a:pt x="116" y="101"/>
                        <a:pt x="120" y="87"/>
                      </a:cubicBezTo>
                      <a:lnTo>
                        <a:pt x="120" y="87"/>
                      </a:lnTo>
                      <a:cubicBezTo>
                        <a:pt x="126" y="71"/>
                        <a:pt x="126" y="55"/>
                        <a:pt x="120" y="38"/>
                      </a:cubicBezTo>
                      <a:lnTo>
                        <a:pt x="120" y="38"/>
                      </a:lnTo>
                      <a:cubicBezTo>
                        <a:pt x="116" y="25"/>
                        <a:pt x="108" y="15"/>
                        <a:pt x="95" y="9"/>
                      </a:cubicBezTo>
                    </a:path>
                  </a:pathLst>
                </a:custGeom>
                <a:solidFill>
                  <a:schemeClr val="accent6"/>
                </a:solidFill>
                <a:ln>
                  <a:noFill/>
                </a:ln>
                <a:effectLst/>
              </p:spPr>
              <p:txBody>
                <a:bodyPr wrap="none" anchor="ctr"/>
                <a:lstStyle/>
                <a:p>
                  <a:endParaRPr lang="es-ES_tradnl"/>
                </a:p>
              </p:txBody>
            </p:sp>
            <p:sp>
              <p:nvSpPr>
                <p:cNvPr id="1686" name="Freeform 204">
                  <a:extLst>
                    <a:ext uri="{FF2B5EF4-FFF2-40B4-BE49-F238E27FC236}">
                      <a16:creationId xmlns:a16="http://schemas.microsoft.com/office/drawing/2014/main" xmlns="" id="{00F3A1D0-8DF3-984C-896B-3F01BC6E72E3}"/>
                    </a:ext>
                  </a:extLst>
                </p:cNvPr>
                <p:cNvSpPr>
                  <a:spLocks noChangeArrowheads="1"/>
                </p:cNvSpPr>
                <p:nvPr/>
              </p:nvSpPr>
              <p:spPr bwMode="auto">
                <a:xfrm>
                  <a:off x="3173413"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7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0" y="148"/>
                      </a:lnTo>
                      <a:lnTo>
                        <a:pt x="147" y="180"/>
                      </a:lnTo>
                      <a:lnTo>
                        <a:pt x="115" y="214"/>
                      </a:lnTo>
                      <a:lnTo>
                        <a:pt x="82" y="246"/>
                      </a:lnTo>
                      <a:lnTo>
                        <a:pt x="49" y="279"/>
                      </a:lnTo>
                      <a:lnTo>
                        <a:pt x="17" y="312"/>
                      </a:lnTo>
                      <a:lnTo>
                        <a:pt x="17" y="312"/>
                      </a:lnTo>
                      <a:cubicBezTo>
                        <a:pt x="5" y="323"/>
                        <a:pt x="0" y="334"/>
                        <a:pt x="0" y="344"/>
                      </a:cubicBezTo>
                      <a:lnTo>
                        <a:pt x="0" y="344"/>
                      </a:lnTo>
                      <a:cubicBezTo>
                        <a:pt x="0" y="355"/>
                        <a:pt x="8" y="364"/>
                        <a:pt x="25" y="369"/>
                      </a:cubicBezTo>
                      <a:lnTo>
                        <a:pt x="25" y="369"/>
                      </a:lnTo>
                      <a:cubicBezTo>
                        <a:pt x="41" y="375"/>
                        <a:pt x="60" y="378"/>
                        <a:pt x="82" y="378"/>
                      </a:cubicBezTo>
                      <a:lnTo>
                        <a:pt x="607" y="378"/>
                      </a:lnTo>
                      <a:lnTo>
                        <a:pt x="607" y="378"/>
                      </a:lnTo>
                      <a:cubicBezTo>
                        <a:pt x="628" y="378"/>
                        <a:pt x="648" y="375"/>
                        <a:pt x="664" y="369"/>
                      </a:cubicBezTo>
                    </a:path>
                  </a:pathLst>
                </a:custGeom>
                <a:solidFill>
                  <a:schemeClr val="accent3"/>
                </a:solidFill>
                <a:ln>
                  <a:noFill/>
                </a:ln>
                <a:effectLst/>
              </p:spPr>
              <p:txBody>
                <a:bodyPr wrap="none" anchor="ctr"/>
                <a:lstStyle/>
                <a:p>
                  <a:endParaRPr lang="es-ES_tradnl"/>
                </a:p>
              </p:txBody>
            </p:sp>
            <p:sp>
              <p:nvSpPr>
                <p:cNvPr id="1687" name="Freeform 205">
                  <a:extLst>
                    <a:ext uri="{FF2B5EF4-FFF2-40B4-BE49-F238E27FC236}">
                      <a16:creationId xmlns:a16="http://schemas.microsoft.com/office/drawing/2014/main" xmlns="" id="{5C9BA644-2E13-8A49-8919-51437520ACF6}"/>
                    </a:ext>
                  </a:extLst>
                </p:cNvPr>
                <p:cNvSpPr>
                  <a:spLocks noChangeArrowheads="1"/>
                </p:cNvSpPr>
                <p:nvPr/>
              </p:nvSpPr>
              <p:spPr bwMode="auto">
                <a:xfrm>
                  <a:off x="3762375"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3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2 w 689"/>
                    <a:gd name="T25" fmla="*/ 16 h 379"/>
                    <a:gd name="T26" fmla="*/ 279 w 689"/>
                    <a:gd name="T27" fmla="*/ 50 h 379"/>
                    <a:gd name="T28" fmla="*/ 246 w 689"/>
                    <a:gd name="T29" fmla="*/ 82 h 379"/>
                    <a:gd name="T30" fmla="*/ 213 w 689"/>
                    <a:gd name="T31" fmla="*/ 115 h 379"/>
                    <a:gd name="T32" fmla="*/ 181 w 689"/>
                    <a:gd name="T33" fmla="*/ 148 h 379"/>
                    <a:gd name="T34" fmla="*/ 148 w 689"/>
                    <a:gd name="T35" fmla="*/ 180 h 379"/>
                    <a:gd name="T36" fmla="*/ 115 w 689"/>
                    <a:gd name="T37" fmla="*/ 213 h 379"/>
                    <a:gd name="T38" fmla="*/ 82 w 689"/>
                    <a:gd name="T39" fmla="*/ 246 h 379"/>
                    <a:gd name="T40" fmla="*/ 49 w 689"/>
                    <a:gd name="T41" fmla="*/ 279 h 379"/>
                    <a:gd name="T42" fmla="*/ 17 w 689"/>
                    <a:gd name="T43" fmla="*/ 312 h 379"/>
                    <a:gd name="T44" fmla="*/ 17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4 w 689"/>
                    <a:gd name="T61" fmla="*/ 369 h 379"/>
                    <a:gd name="T62" fmla="*/ 664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3" y="82"/>
                      </a:lnTo>
                      <a:lnTo>
                        <a:pt x="409" y="50"/>
                      </a:lnTo>
                      <a:lnTo>
                        <a:pt x="377" y="16"/>
                      </a:lnTo>
                      <a:lnTo>
                        <a:pt x="377" y="16"/>
                      </a:lnTo>
                      <a:cubicBezTo>
                        <a:pt x="366" y="6"/>
                        <a:pt x="355" y="0"/>
                        <a:pt x="344" y="0"/>
                      </a:cubicBezTo>
                      <a:lnTo>
                        <a:pt x="344" y="0"/>
                      </a:lnTo>
                      <a:cubicBezTo>
                        <a:pt x="333" y="0"/>
                        <a:pt x="322" y="6"/>
                        <a:pt x="312" y="16"/>
                      </a:cubicBezTo>
                      <a:lnTo>
                        <a:pt x="279" y="50"/>
                      </a:lnTo>
                      <a:lnTo>
                        <a:pt x="246" y="82"/>
                      </a:lnTo>
                      <a:lnTo>
                        <a:pt x="213" y="115"/>
                      </a:lnTo>
                      <a:lnTo>
                        <a:pt x="181" y="148"/>
                      </a:lnTo>
                      <a:lnTo>
                        <a:pt x="148" y="180"/>
                      </a:lnTo>
                      <a:lnTo>
                        <a:pt x="115" y="213"/>
                      </a:lnTo>
                      <a:lnTo>
                        <a:pt x="82" y="246"/>
                      </a:lnTo>
                      <a:lnTo>
                        <a:pt x="49" y="279"/>
                      </a:lnTo>
                      <a:lnTo>
                        <a:pt x="17" y="312"/>
                      </a:lnTo>
                      <a:lnTo>
                        <a:pt x="17"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4" y="369"/>
                      </a:cubicBezTo>
                      <a:lnTo>
                        <a:pt x="664"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1688" name="Freeform 206">
                  <a:extLst>
                    <a:ext uri="{FF2B5EF4-FFF2-40B4-BE49-F238E27FC236}">
                      <a16:creationId xmlns:a16="http://schemas.microsoft.com/office/drawing/2014/main" xmlns="" id="{CC6ECE8A-6DCF-B74E-BA47-B2246690687F}"/>
                    </a:ext>
                  </a:extLst>
                </p:cNvPr>
                <p:cNvSpPr>
                  <a:spLocks noChangeArrowheads="1"/>
                </p:cNvSpPr>
                <p:nvPr/>
              </p:nvSpPr>
              <p:spPr bwMode="auto">
                <a:xfrm>
                  <a:off x="3314700"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6 w 690"/>
                    <a:gd name="T21" fmla="*/ 114 h 378"/>
                    <a:gd name="T22" fmla="*/ 443 w 690"/>
                    <a:gd name="T23" fmla="*/ 82 h 378"/>
                    <a:gd name="T24" fmla="*/ 410 w 690"/>
                    <a:gd name="T25" fmla="*/ 49 h 378"/>
                    <a:gd name="T26" fmla="*/ 377 w 690"/>
                    <a:gd name="T27" fmla="*/ 16 h 378"/>
                    <a:gd name="T28" fmla="*/ 377 w 690"/>
                    <a:gd name="T29" fmla="*/ 16 h 378"/>
                    <a:gd name="T30" fmla="*/ 345 w 690"/>
                    <a:gd name="T31" fmla="*/ 0 h 378"/>
                    <a:gd name="T32" fmla="*/ 345 w 690"/>
                    <a:gd name="T33" fmla="*/ 0 h 378"/>
                    <a:gd name="T34" fmla="*/ 312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6" y="114"/>
                      </a:lnTo>
                      <a:lnTo>
                        <a:pt x="443" y="82"/>
                      </a:lnTo>
                      <a:lnTo>
                        <a:pt x="410" y="49"/>
                      </a:lnTo>
                      <a:lnTo>
                        <a:pt x="377" y="16"/>
                      </a:lnTo>
                      <a:lnTo>
                        <a:pt x="377" y="16"/>
                      </a:lnTo>
                      <a:cubicBezTo>
                        <a:pt x="366" y="5"/>
                        <a:pt x="356" y="0"/>
                        <a:pt x="345" y="0"/>
                      </a:cubicBezTo>
                      <a:lnTo>
                        <a:pt x="345" y="0"/>
                      </a:lnTo>
                      <a:cubicBezTo>
                        <a:pt x="334" y="0"/>
                        <a:pt x="323" y="5"/>
                        <a:pt x="312" y="16"/>
                      </a:cubicBezTo>
                      <a:lnTo>
                        <a:pt x="279" y="49"/>
                      </a:lnTo>
                      <a:lnTo>
                        <a:pt x="246" y="82"/>
                      </a:lnTo>
                      <a:lnTo>
                        <a:pt x="148" y="180"/>
                      </a:lnTo>
                      <a:lnTo>
                        <a:pt x="115" y="213"/>
                      </a:lnTo>
                      <a:lnTo>
                        <a:pt x="82" y="246"/>
                      </a:lnTo>
                      <a:lnTo>
                        <a:pt x="17" y="311"/>
                      </a:lnTo>
                      <a:lnTo>
                        <a:pt x="17" y="311"/>
                      </a:lnTo>
                      <a:cubicBezTo>
                        <a:pt x="6" y="322"/>
                        <a:pt x="0" y="333"/>
                        <a:pt x="0" y="344"/>
                      </a:cubicBezTo>
                      <a:lnTo>
                        <a:pt x="0" y="344"/>
                      </a:lnTo>
                      <a:cubicBezTo>
                        <a:pt x="0" y="355"/>
                        <a:pt x="9" y="363"/>
                        <a:pt x="25" y="368"/>
                      </a:cubicBezTo>
                      <a:lnTo>
                        <a:pt x="25" y="368"/>
                      </a:lnTo>
                      <a:cubicBezTo>
                        <a:pt x="42"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1689" name="Freeform 207">
                  <a:extLst>
                    <a:ext uri="{FF2B5EF4-FFF2-40B4-BE49-F238E27FC236}">
                      <a16:creationId xmlns:a16="http://schemas.microsoft.com/office/drawing/2014/main" xmlns="" id="{FF4EF7B3-0753-5846-9496-BFF580431711}"/>
                    </a:ext>
                  </a:extLst>
                </p:cNvPr>
                <p:cNvSpPr>
                  <a:spLocks noChangeArrowheads="1"/>
                </p:cNvSpPr>
                <p:nvPr/>
              </p:nvSpPr>
              <p:spPr bwMode="auto">
                <a:xfrm>
                  <a:off x="3621088"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4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4 w 689"/>
                    <a:gd name="T35" fmla="*/ 368 h 378"/>
                    <a:gd name="T36" fmla="*/ 24 w 689"/>
                    <a:gd name="T37" fmla="*/ 368 h 378"/>
                    <a:gd name="T38" fmla="*/ 82 w 689"/>
                    <a:gd name="T39" fmla="*/ 377 h 378"/>
                    <a:gd name="T40" fmla="*/ 606 w 689"/>
                    <a:gd name="T41" fmla="*/ 377 h 378"/>
                    <a:gd name="T42" fmla="*/ 606 w 689"/>
                    <a:gd name="T43" fmla="*/ 377 h 378"/>
                    <a:gd name="T44" fmla="*/ 663 w 689"/>
                    <a:gd name="T45" fmla="*/ 368 h 378"/>
                    <a:gd name="T46" fmla="*/ 663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5" y="5"/>
                        <a:pt x="355" y="0"/>
                        <a:pt x="344" y="0"/>
                      </a:cubicBezTo>
                      <a:lnTo>
                        <a:pt x="344" y="0"/>
                      </a:lnTo>
                      <a:cubicBezTo>
                        <a:pt x="333" y="0"/>
                        <a:pt x="322" y="5"/>
                        <a:pt x="311" y="16"/>
                      </a:cubicBezTo>
                      <a:lnTo>
                        <a:pt x="278" y="49"/>
                      </a:lnTo>
                      <a:lnTo>
                        <a:pt x="246" y="82"/>
                      </a:lnTo>
                      <a:lnTo>
                        <a:pt x="213" y="114"/>
                      </a:lnTo>
                      <a:lnTo>
                        <a:pt x="180" y="147"/>
                      </a:lnTo>
                      <a:lnTo>
                        <a:pt x="147" y="180"/>
                      </a:lnTo>
                      <a:lnTo>
                        <a:pt x="114" y="213"/>
                      </a:lnTo>
                      <a:lnTo>
                        <a:pt x="82" y="246"/>
                      </a:lnTo>
                      <a:lnTo>
                        <a:pt x="49" y="278"/>
                      </a:lnTo>
                      <a:lnTo>
                        <a:pt x="16" y="311"/>
                      </a:lnTo>
                      <a:lnTo>
                        <a:pt x="16" y="311"/>
                      </a:lnTo>
                      <a:cubicBezTo>
                        <a:pt x="6" y="322"/>
                        <a:pt x="0" y="333"/>
                        <a:pt x="0" y="344"/>
                      </a:cubicBezTo>
                      <a:lnTo>
                        <a:pt x="0" y="344"/>
                      </a:lnTo>
                      <a:cubicBezTo>
                        <a:pt x="0" y="355"/>
                        <a:pt x="8" y="363"/>
                        <a:pt x="24" y="368"/>
                      </a:cubicBezTo>
                      <a:lnTo>
                        <a:pt x="24" y="368"/>
                      </a:lnTo>
                      <a:cubicBezTo>
                        <a:pt x="41" y="374"/>
                        <a:pt x="60" y="377"/>
                        <a:pt x="82" y="377"/>
                      </a:cubicBezTo>
                      <a:lnTo>
                        <a:pt x="606" y="377"/>
                      </a:lnTo>
                      <a:lnTo>
                        <a:pt x="606" y="377"/>
                      </a:lnTo>
                      <a:cubicBezTo>
                        <a:pt x="628" y="377"/>
                        <a:pt x="647" y="374"/>
                        <a:pt x="663" y="368"/>
                      </a:cubicBezTo>
                      <a:lnTo>
                        <a:pt x="663"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1690" name="Freeform 208">
                  <a:extLst>
                    <a:ext uri="{FF2B5EF4-FFF2-40B4-BE49-F238E27FC236}">
                      <a16:creationId xmlns:a16="http://schemas.microsoft.com/office/drawing/2014/main" xmlns="" id="{95547BA0-A4A5-E448-9109-9101DF4BAA89}"/>
                    </a:ext>
                  </a:extLst>
                </p:cNvPr>
                <p:cNvSpPr>
                  <a:spLocks noChangeArrowheads="1"/>
                </p:cNvSpPr>
                <p:nvPr/>
              </p:nvSpPr>
              <p:spPr bwMode="auto">
                <a:xfrm>
                  <a:off x="3455988" y="2851150"/>
                  <a:ext cx="271462" cy="141288"/>
                </a:xfrm>
                <a:custGeom>
                  <a:avLst/>
                  <a:gdLst>
                    <a:gd name="T0" fmla="*/ 705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2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2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5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5" y="292"/>
                      </a:moveTo>
                      <a:lnTo>
                        <a:pt x="672" y="259"/>
                      </a:lnTo>
                      <a:lnTo>
                        <a:pt x="639" y="226"/>
                      </a:lnTo>
                      <a:lnTo>
                        <a:pt x="606" y="193"/>
                      </a:lnTo>
                      <a:lnTo>
                        <a:pt x="573" y="161"/>
                      </a:lnTo>
                      <a:lnTo>
                        <a:pt x="541" y="128"/>
                      </a:lnTo>
                      <a:lnTo>
                        <a:pt x="508" y="95"/>
                      </a:lnTo>
                      <a:lnTo>
                        <a:pt x="475" y="62"/>
                      </a:lnTo>
                      <a:lnTo>
                        <a:pt x="442" y="29"/>
                      </a:lnTo>
                      <a:lnTo>
                        <a:pt x="442" y="29"/>
                      </a:lnTo>
                      <a:cubicBezTo>
                        <a:pt x="434" y="21"/>
                        <a:pt x="422" y="13"/>
                        <a:pt x="409" y="8"/>
                      </a:cubicBezTo>
                      <a:lnTo>
                        <a:pt x="409" y="8"/>
                      </a:lnTo>
                      <a:cubicBezTo>
                        <a:pt x="407" y="7"/>
                        <a:pt x="404" y="6"/>
                        <a:pt x="401" y="5"/>
                      </a:cubicBezTo>
                      <a:lnTo>
                        <a:pt x="401" y="5"/>
                      </a:lnTo>
                      <a:cubicBezTo>
                        <a:pt x="385" y="0"/>
                        <a:pt x="369" y="0"/>
                        <a:pt x="352" y="5"/>
                      </a:cubicBezTo>
                      <a:lnTo>
                        <a:pt x="352" y="5"/>
                      </a:lnTo>
                      <a:cubicBezTo>
                        <a:pt x="336" y="10"/>
                        <a:pt x="323" y="18"/>
                        <a:pt x="311" y="29"/>
                      </a:cubicBezTo>
                      <a:lnTo>
                        <a:pt x="278" y="62"/>
                      </a:lnTo>
                      <a:lnTo>
                        <a:pt x="245" y="95"/>
                      </a:lnTo>
                      <a:lnTo>
                        <a:pt x="147" y="193"/>
                      </a:lnTo>
                      <a:lnTo>
                        <a:pt x="114" y="226"/>
                      </a:lnTo>
                      <a:lnTo>
                        <a:pt x="82" y="259"/>
                      </a:lnTo>
                      <a:lnTo>
                        <a:pt x="16" y="325"/>
                      </a:lnTo>
                      <a:lnTo>
                        <a:pt x="16" y="325"/>
                      </a:lnTo>
                      <a:cubicBezTo>
                        <a:pt x="5" y="335"/>
                        <a:pt x="0" y="347"/>
                        <a:pt x="0" y="357"/>
                      </a:cubicBezTo>
                      <a:lnTo>
                        <a:pt x="0" y="357"/>
                      </a:lnTo>
                      <a:cubicBezTo>
                        <a:pt x="0" y="369"/>
                        <a:pt x="8" y="377"/>
                        <a:pt x="24" y="382"/>
                      </a:cubicBezTo>
                      <a:lnTo>
                        <a:pt x="24" y="382"/>
                      </a:lnTo>
                      <a:cubicBezTo>
                        <a:pt x="41" y="387"/>
                        <a:pt x="60" y="390"/>
                        <a:pt x="82" y="390"/>
                      </a:cubicBezTo>
                      <a:lnTo>
                        <a:pt x="409" y="390"/>
                      </a:lnTo>
                      <a:lnTo>
                        <a:pt x="672" y="390"/>
                      </a:lnTo>
                      <a:lnTo>
                        <a:pt x="672" y="390"/>
                      </a:lnTo>
                      <a:cubicBezTo>
                        <a:pt x="694" y="390"/>
                        <a:pt x="712" y="387"/>
                        <a:pt x="729" y="382"/>
                      </a:cubicBezTo>
                      <a:lnTo>
                        <a:pt x="729" y="382"/>
                      </a:lnTo>
                      <a:cubicBezTo>
                        <a:pt x="746" y="377"/>
                        <a:pt x="753" y="369"/>
                        <a:pt x="753" y="357"/>
                      </a:cubicBezTo>
                      <a:lnTo>
                        <a:pt x="753" y="357"/>
                      </a:lnTo>
                      <a:cubicBezTo>
                        <a:pt x="753"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1691" name="Group 1690">
                <a:extLst>
                  <a:ext uri="{FF2B5EF4-FFF2-40B4-BE49-F238E27FC236}">
                    <a16:creationId xmlns:a16="http://schemas.microsoft.com/office/drawing/2014/main" xmlns="" id="{D8B7987E-F05A-F84D-B24B-CB34953D3256}"/>
                  </a:ext>
                </a:extLst>
              </p:cNvPr>
              <p:cNvGrpSpPr/>
              <p:nvPr/>
            </p:nvGrpSpPr>
            <p:grpSpPr>
              <a:xfrm>
                <a:off x="4187825" y="1387002"/>
                <a:ext cx="530225" cy="1096962"/>
                <a:chOff x="4187825" y="1865313"/>
                <a:chExt cx="530225" cy="1096962"/>
              </a:xfrm>
            </p:grpSpPr>
            <p:sp>
              <p:nvSpPr>
                <p:cNvPr id="1692" name="Freeform 186">
                  <a:extLst>
                    <a:ext uri="{FF2B5EF4-FFF2-40B4-BE49-F238E27FC236}">
                      <a16:creationId xmlns:a16="http://schemas.microsoft.com/office/drawing/2014/main" xmlns="" id="{08E4F839-96DC-5148-9913-D26D9A6D051B}"/>
                    </a:ext>
                  </a:extLst>
                </p:cNvPr>
                <p:cNvSpPr>
                  <a:spLocks noChangeArrowheads="1"/>
                </p:cNvSpPr>
                <p:nvPr/>
              </p:nvSpPr>
              <p:spPr bwMode="auto">
                <a:xfrm>
                  <a:off x="4187825" y="1865313"/>
                  <a:ext cx="265113" cy="1096962"/>
                </a:xfrm>
                <a:custGeom>
                  <a:avLst/>
                  <a:gdLst>
                    <a:gd name="T0" fmla="*/ 655 w 738"/>
                    <a:gd name="T1" fmla="*/ 409 h 3049"/>
                    <a:gd name="T2" fmla="*/ 623 w 738"/>
                    <a:gd name="T3" fmla="*/ 475 h 3049"/>
                    <a:gd name="T4" fmla="*/ 590 w 738"/>
                    <a:gd name="T5" fmla="*/ 475 h 3049"/>
                    <a:gd name="T6" fmla="*/ 558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2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40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3" y="475"/>
                      </a:moveTo>
                      <a:lnTo>
                        <a:pt x="623" y="475"/>
                      </a:lnTo>
                      <a:cubicBezTo>
                        <a:pt x="623" y="464"/>
                        <a:pt x="617" y="458"/>
                        <a:pt x="606" y="458"/>
                      </a:cubicBezTo>
                      <a:lnTo>
                        <a:pt x="606" y="458"/>
                      </a:lnTo>
                      <a:cubicBezTo>
                        <a:pt x="596" y="458"/>
                        <a:pt x="590" y="464"/>
                        <a:pt x="590" y="475"/>
                      </a:cubicBezTo>
                      <a:lnTo>
                        <a:pt x="590" y="475"/>
                      </a:lnTo>
                      <a:cubicBezTo>
                        <a:pt x="590" y="486"/>
                        <a:pt x="596" y="491"/>
                        <a:pt x="606" y="491"/>
                      </a:cubicBezTo>
                      <a:lnTo>
                        <a:pt x="606" y="491"/>
                      </a:lnTo>
                      <a:cubicBezTo>
                        <a:pt x="617" y="491"/>
                        <a:pt x="623" y="486"/>
                        <a:pt x="623" y="475"/>
                      </a:cubicBezTo>
                      <a:close/>
                      <a:moveTo>
                        <a:pt x="558" y="541"/>
                      </a:moveTo>
                      <a:lnTo>
                        <a:pt x="558" y="541"/>
                      </a:lnTo>
                      <a:cubicBezTo>
                        <a:pt x="558"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8" y="551"/>
                        <a:pt x="558" y="541"/>
                      </a:cubicBezTo>
                      <a:close/>
                      <a:moveTo>
                        <a:pt x="524" y="2507"/>
                      </a:moveTo>
                      <a:lnTo>
                        <a:pt x="524" y="2507"/>
                      </a:lnTo>
                      <a:cubicBezTo>
                        <a:pt x="524"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4" y="2496"/>
                        <a:pt x="524" y="2507"/>
                      </a:cubicBezTo>
                      <a:close/>
                      <a:moveTo>
                        <a:pt x="590" y="2573"/>
                      </a:moveTo>
                      <a:lnTo>
                        <a:pt x="590" y="2573"/>
                      </a:lnTo>
                      <a:cubicBezTo>
                        <a:pt x="590" y="2584"/>
                        <a:pt x="596" y="2589"/>
                        <a:pt x="606" y="2589"/>
                      </a:cubicBezTo>
                      <a:lnTo>
                        <a:pt x="606" y="2589"/>
                      </a:lnTo>
                      <a:cubicBezTo>
                        <a:pt x="617" y="2589"/>
                        <a:pt x="623" y="2584"/>
                        <a:pt x="623" y="2573"/>
                      </a:cubicBezTo>
                      <a:lnTo>
                        <a:pt x="623" y="2573"/>
                      </a:lnTo>
                      <a:cubicBezTo>
                        <a:pt x="623" y="2562"/>
                        <a:pt x="617" y="2556"/>
                        <a:pt x="606" y="2556"/>
                      </a:cubicBezTo>
                      <a:lnTo>
                        <a:pt x="606" y="2556"/>
                      </a:lnTo>
                      <a:cubicBezTo>
                        <a:pt x="596"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2" y="2442"/>
                      </a:moveTo>
                      <a:lnTo>
                        <a:pt x="492" y="2442"/>
                      </a:lnTo>
                      <a:cubicBezTo>
                        <a:pt x="492"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5" y="360"/>
                        <a:pt x="737" y="360"/>
                      </a:cubicBezTo>
                      <a:lnTo>
                        <a:pt x="737" y="458"/>
                      </a:lnTo>
                      <a:lnTo>
                        <a:pt x="737" y="458"/>
                      </a:lnTo>
                      <a:cubicBezTo>
                        <a:pt x="725" y="458"/>
                        <a:pt x="716" y="464"/>
                        <a:pt x="705" y="475"/>
                      </a:cubicBezTo>
                      <a:lnTo>
                        <a:pt x="672" y="508"/>
                      </a:lnTo>
                      <a:lnTo>
                        <a:pt x="640"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6" y="702"/>
                        <a:pt x="584" y="704"/>
                        <a:pt x="606" y="704"/>
                      </a:cubicBezTo>
                      <a:lnTo>
                        <a:pt x="737" y="704"/>
                      </a:lnTo>
                      <a:lnTo>
                        <a:pt x="737" y="917"/>
                      </a:lnTo>
                      <a:lnTo>
                        <a:pt x="737" y="917"/>
                      </a:lnTo>
                      <a:cubicBezTo>
                        <a:pt x="725"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3"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40" y="2048"/>
                      </a:lnTo>
                      <a:lnTo>
                        <a:pt x="672" y="2081"/>
                      </a:lnTo>
                      <a:lnTo>
                        <a:pt x="705" y="2114"/>
                      </a:lnTo>
                      <a:lnTo>
                        <a:pt x="705" y="2114"/>
                      </a:lnTo>
                      <a:cubicBezTo>
                        <a:pt x="716" y="2125"/>
                        <a:pt x="725" y="2131"/>
                        <a:pt x="737" y="2131"/>
                      </a:cubicBezTo>
                      <a:lnTo>
                        <a:pt x="737" y="2344"/>
                      </a:lnTo>
                      <a:lnTo>
                        <a:pt x="606" y="2344"/>
                      </a:lnTo>
                      <a:lnTo>
                        <a:pt x="606" y="2344"/>
                      </a:lnTo>
                      <a:cubicBezTo>
                        <a:pt x="584" y="2344"/>
                        <a:pt x="566"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5" y="2589"/>
                        <a:pt x="737" y="2589"/>
                      </a:cubicBezTo>
                      <a:lnTo>
                        <a:pt x="737" y="2687"/>
                      </a:lnTo>
                      <a:lnTo>
                        <a:pt x="737" y="2687"/>
                      </a:lnTo>
                      <a:cubicBezTo>
                        <a:pt x="725" y="2687"/>
                        <a:pt x="721" y="2693"/>
                        <a:pt x="721" y="2704"/>
                      </a:cubicBezTo>
                      <a:lnTo>
                        <a:pt x="721" y="2704"/>
                      </a:lnTo>
                      <a:cubicBezTo>
                        <a:pt x="721" y="2715"/>
                        <a:pt x="725" y="2720"/>
                        <a:pt x="737" y="2720"/>
                      </a:cubicBezTo>
                      <a:lnTo>
                        <a:pt x="737" y="3048"/>
                      </a:lnTo>
                      <a:lnTo>
                        <a:pt x="737" y="3048"/>
                      </a:lnTo>
                      <a:cubicBezTo>
                        <a:pt x="725" y="3048"/>
                        <a:pt x="716" y="3043"/>
                        <a:pt x="705" y="3032"/>
                      </a:cubicBezTo>
                      <a:lnTo>
                        <a:pt x="672" y="2999"/>
                      </a:lnTo>
                      <a:lnTo>
                        <a:pt x="640" y="2966"/>
                      </a:lnTo>
                      <a:lnTo>
                        <a:pt x="606" y="2933"/>
                      </a:lnTo>
                      <a:lnTo>
                        <a:pt x="606" y="2933"/>
                      </a:lnTo>
                      <a:cubicBezTo>
                        <a:pt x="596" y="2923"/>
                        <a:pt x="590" y="2912"/>
                        <a:pt x="590" y="2901"/>
                      </a:cubicBezTo>
                      <a:lnTo>
                        <a:pt x="590" y="2901"/>
                      </a:lnTo>
                      <a:cubicBezTo>
                        <a:pt x="590" y="2889"/>
                        <a:pt x="599" y="2882"/>
                        <a:pt x="615" y="2877"/>
                      </a:cubicBezTo>
                      <a:lnTo>
                        <a:pt x="664" y="2860"/>
                      </a:lnTo>
                      <a:lnTo>
                        <a:pt x="664" y="2860"/>
                      </a:lnTo>
                      <a:cubicBezTo>
                        <a:pt x="680" y="2854"/>
                        <a:pt x="688" y="2846"/>
                        <a:pt x="688" y="2835"/>
                      </a:cubicBezTo>
                      <a:lnTo>
                        <a:pt x="688" y="2835"/>
                      </a:lnTo>
                      <a:cubicBezTo>
                        <a:pt x="688" y="2824"/>
                        <a:pt x="683" y="2814"/>
                        <a:pt x="672" y="2802"/>
                      </a:cubicBezTo>
                      <a:lnTo>
                        <a:pt x="640"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3" y="2344"/>
                      </a:lnTo>
                      <a:lnTo>
                        <a:pt x="213"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3"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5" y="1393"/>
                      </a:lnTo>
                      <a:lnTo>
                        <a:pt x="147" y="1360"/>
                      </a:lnTo>
                      <a:lnTo>
                        <a:pt x="180" y="1327"/>
                      </a:lnTo>
                      <a:lnTo>
                        <a:pt x="213"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40"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3" y="704"/>
                      </a:cubicBezTo>
                      <a:lnTo>
                        <a:pt x="278" y="639"/>
                      </a:lnTo>
                      <a:lnTo>
                        <a:pt x="311" y="606"/>
                      </a:lnTo>
                      <a:lnTo>
                        <a:pt x="344" y="573"/>
                      </a:lnTo>
                      <a:lnTo>
                        <a:pt x="442" y="475"/>
                      </a:lnTo>
                      <a:lnTo>
                        <a:pt x="475" y="442"/>
                      </a:lnTo>
                      <a:lnTo>
                        <a:pt x="508" y="409"/>
                      </a:lnTo>
                      <a:lnTo>
                        <a:pt x="606" y="311"/>
                      </a:lnTo>
                      <a:lnTo>
                        <a:pt x="640"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9" y="166"/>
                        <a:pt x="590" y="158"/>
                        <a:pt x="590" y="147"/>
                      </a:cubicBezTo>
                      <a:lnTo>
                        <a:pt x="590" y="147"/>
                      </a:lnTo>
                      <a:cubicBezTo>
                        <a:pt x="590" y="136"/>
                        <a:pt x="596" y="125"/>
                        <a:pt x="606" y="114"/>
                      </a:cubicBezTo>
                      <a:lnTo>
                        <a:pt x="672" y="49"/>
                      </a:lnTo>
                      <a:lnTo>
                        <a:pt x="705" y="15"/>
                      </a:lnTo>
                      <a:lnTo>
                        <a:pt x="705" y="15"/>
                      </a:lnTo>
                      <a:cubicBezTo>
                        <a:pt x="716" y="5"/>
                        <a:pt x="725" y="0"/>
                        <a:pt x="737" y="0"/>
                      </a:cubicBezTo>
                      <a:lnTo>
                        <a:pt x="737" y="327"/>
                      </a:lnTo>
                      <a:lnTo>
                        <a:pt x="737" y="327"/>
                      </a:lnTo>
                      <a:cubicBezTo>
                        <a:pt x="725" y="327"/>
                        <a:pt x="721" y="333"/>
                        <a:pt x="721" y="344"/>
                      </a:cubicBezTo>
                      <a:close/>
                    </a:path>
                  </a:pathLst>
                </a:custGeom>
                <a:solidFill>
                  <a:schemeClr val="accent1"/>
                </a:solidFill>
                <a:ln>
                  <a:noFill/>
                </a:ln>
                <a:effectLst/>
              </p:spPr>
              <p:txBody>
                <a:bodyPr wrap="none" anchor="ctr"/>
                <a:lstStyle/>
                <a:p>
                  <a:endParaRPr lang="es-ES_tradnl"/>
                </a:p>
              </p:txBody>
            </p:sp>
            <p:sp>
              <p:nvSpPr>
                <p:cNvPr id="1693" name="Freeform 194">
                  <a:extLst>
                    <a:ext uri="{FF2B5EF4-FFF2-40B4-BE49-F238E27FC236}">
                      <a16:creationId xmlns:a16="http://schemas.microsoft.com/office/drawing/2014/main" xmlns="" id="{0632FD6C-E40E-154A-8F3C-9F220D019F2D}"/>
                    </a:ext>
                  </a:extLst>
                </p:cNvPr>
                <p:cNvSpPr>
                  <a:spLocks noChangeArrowheads="1"/>
                </p:cNvSpPr>
                <p:nvPr/>
              </p:nvSpPr>
              <p:spPr bwMode="auto">
                <a:xfrm>
                  <a:off x="4281488" y="2243138"/>
                  <a:ext cx="171450" cy="342900"/>
                </a:xfrm>
                <a:custGeom>
                  <a:avLst/>
                  <a:gdLst>
                    <a:gd name="T0" fmla="*/ 410 w 476"/>
                    <a:gd name="T1" fmla="*/ 49 h 952"/>
                    <a:gd name="T2" fmla="*/ 378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8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2 w 476"/>
                    <a:gd name="T67" fmla="*/ 475 h 952"/>
                    <a:gd name="T68" fmla="*/ 132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8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8"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3" y="951"/>
                        <a:pt x="475" y="951"/>
                      </a:cubicBezTo>
                      <a:lnTo>
                        <a:pt x="475" y="819"/>
                      </a:lnTo>
                      <a:lnTo>
                        <a:pt x="475" y="819"/>
                      </a:lnTo>
                      <a:cubicBezTo>
                        <a:pt x="463" y="819"/>
                        <a:pt x="454" y="814"/>
                        <a:pt x="443" y="803"/>
                      </a:cubicBezTo>
                      <a:lnTo>
                        <a:pt x="410" y="770"/>
                      </a:lnTo>
                      <a:lnTo>
                        <a:pt x="378" y="737"/>
                      </a:lnTo>
                      <a:lnTo>
                        <a:pt x="344" y="705"/>
                      </a:lnTo>
                      <a:lnTo>
                        <a:pt x="312" y="672"/>
                      </a:lnTo>
                      <a:lnTo>
                        <a:pt x="279" y="639"/>
                      </a:lnTo>
                      <a:lnTo>
                        <a:pt x="246" y="606"/>
                      </a:lnTo>
                      <a:lnTo>
                        <a:pt x="213" y="574"/>
                      </a:lnTo>
                      <a:lnTo>
                        <a:pt x="180" y="541"/>
                      </a:lnTo>
                      <a:lnTo>
                        <a:pt x="148" y="508"/>
                      </a:lnTo>
                      <a:lnTo>
                        <a:pt x="148" y="508"/>
                      </a:lnTo>
                      <a:cubicBezTo>
                        <a:pt x="137" y="496"/>
                        <a:pt x="132" y="486"/>
                        <a:pt x="132" y="475"/>
                      </a:cubicBezTo>
                      <a:lnTo>
                        <a:pt x="132" y="475"/>
                      </a:lnTo>
                      <a:cubicBezTo>
                        <a:pt x="132" y="464"/>
                        <a:pt x="137" y="453"/>
                        <a:pt x="148" y="442"/>
                      </a:cubicBezTo>
                      <a:lnTo>
                        <a:pt x="180" y="409"/>
                      </a:lnTo>
                      <a:lnTo>
                        <a:pt x="213" y="377"/>
                      </a:lnTo>
                      <a:lnTo>
                        <a:pt x="246" y="344"/>
                      </a:lnTo>
                      <a:lnTo>
                        <a:pt x="344" y="245"/>
                      </a:lnTo>
                      <a:lnTo>
                        <a:pt x="378" y="213"/>
                      </a:lnTo>
                      <a:lnTo>
                        <a:pt x="410" y="180"/>
                      </a:lnTo>
                      <a:lnTo>
                        <a:pt x="443" y="147"/>
                      </a:lnTo>
                      <a:lnTo>
                        <a:pt x="443" y="147"/>
                      </a:lnTo>
                      <a:cubicBezTo>
                        <a:pt x="454" y="137"/>
                        <a:pt x="463" y="131"/>
                        <a:pt x="475" y="131"/>
                      </a:cubicBezTo>
                      <a:lnTo>
                        <a:pt x="475" y="0"/>
                      </a:lnTo>
                      <a:lnTo>
                        <a:pt x="475" y="0"/>
                      </a:lnTo>
                      <a:cubicBezTo>
                        <a:pt x="463"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1694" name="Freeform 329">
                  <a:extLst>
                    <a:ext uri="{FF2B5EF4-FFF2-40B4-BE49-F238E27FC236}">
                      <a16:creationId xmlns:a16="http://schemas.microsoft.com/office/drawing/2014/main" xmlns="" id="{4E32B0DB-4E89-1040-8222-EA3386F0201A}"/>
                    </a:ext>
                  </a:extLst>
                </p:cNvPr>
                <p:cNvSpPr>
                  <a:spLocks noChangeArrowheads="1"/>
                </p:cNvSpPr>
                <p:nvPr/>
              </p:nvSpPr>
              <p:spPr bwMode="auto">
                <a:xfrm>
                  <a:off x="4452938" y="1865313"/>
                  <a:ext cx="265112" cy="1096962"/>
                </a:xfrm>
                <a:custGeom>
                  <a:avLst/>
                  <a:gdLst>
                    <a:gd name="T0" fmla="*/ 279 w 738"/>
                    <a:gd name="T1" fmla="*/ 2442 h 3049"/>
                    <a:gd name="T2" fmla="*/ 311 w 738"/>
                    <a:gd name="T3" fmla="*/ 2376 h 3049"/>
                    <a:gd name="T4" fmla="*/ 344 w 738"/>
                    <a:gd name="T5" fmla="*/ 2376 h 3049"/>
                    <a:gd name="T6" fmla="*/ 213 w 738"/>
                    <a:gd name="T7" fmla="*/ 2507 h 3049"/>
                    <a:gd name="T8" fmla="*/ 197 w 738"/>
                    <a:gd name="T9" fmla="*/ 2524 h 3049"/>
                    <a:gd name="T10" fmla="*/ 131 w 738"/>
                    <a:gd name="T11" fmla="*/ 2556 h 3049"/>
                    <a:gd name="T12" fmla="*/ 131 w 738"/>
                    <a:gd name="T13" fmla="*/ 2589 h 3049"/>
                    <a:gd name="T14" fmla="*/ 66 w 738"/>
                    <a:gd name="T15" fmla="*/ 2622 h 3049"/>
                    <a:gd name="T16" fmla="*/ 81 w 738"/>
                    <a:gd name="T17" fmla="*/ 2638 h 3049"/>
                    <a:gd name="T18" fmla="*/ 180 w 738"/>
                    <a:gd name="T19" fmla="*/ 541 h 3049"/>
                    <a:gd name="T20" fmla="*/ 147 w 738"/>
                    <a:gd name="T21" fmla="*/ 475 h 3049"/>
                    <a:gd name="T22" fmla="*/ 115 w 738"/>
                    <a:gd name="T23" fmla="*/ 475 h 3049"/>
                    <a:gd name="T24" fmla="*/ 81 w 738"/>
                    <a:gd name="T25" fmla="*/ 409 h 3049"/>
                    <a:gd name="T26" fmla="*/ 66 w 738"/>
                    <a:gd name="T27" fmla="*/ 426 h 3049"/>
                    <a:gd name="T28" fmla="*/ 262 w 738"/>
                    <a:gd name="T29" fmla="*/ 622 h 3049"/>
                    <a:gd name="T30" fmla="*/ 262 w 738"/>
                    <a:gd name="T31" fmla="*/ 589 h 3049"/>
                    <a:gd name="T32" fmla="*/ 328 w 738"/>
                    <a:gd name="T33" fmla="*/ 688 h 3049"/>
                    <a:gd name="T34" fmla="*/ 311 w 738"/>
                    <a:gd name="T35" fmla="*/ 672 h 3049"/>
                    <a:gd name="T36" fmla="*/ 721 w 738"/>
                    <a:gd name="T37" fmla="*/ 1557 h 3049"/>
                    <a:gd name="T38" fmla="*/ 491 w 738"/>
                    <a:gd name="T39" fmla="*/ 1786 h 3049"/>
                    <a:gd name="T40" fmla="*/ 197 w 738"/>
                    <a:gd name="T41" fmla="*/ 2081 h 3049"/>
                    <a:gd name="T42" fmla="*/ 49 w 738"/>
                    <a:gd name="T43" fmla="*/ 2245 h 3049"/>
                    <a:gd name="T44" fmla="*/ 459 w 738"/>
                    <a:gd name="T45" fmla="*/ 2278 h 3049"/>
                    <a:gd name="T46" fmla="*/ 524 w 738"/>
                    <a:gd name="T47" fmla="*/ 2344 h 3049"/>
                    <a:gd name="T48" fmla="*/ 360 w 738"/>
                    <a:gd name="T49" fmla="*/ 2507 h 3049"/>
                    <a:gd name="T50" fmla="*/ 197 w 738"/>
                    <a:gd name="T51" fmla="*/ 2671 h 3049"/>
                    <a:gd name="T52" fmla="*/ 66 w 738"/>
                    <a:gd name="T53" fmla="*/ 2802 h 3049"/>
                    <a:gd name="T54" fmla="*/ 123 w 738"/>
                    <a:gd name="T55" fmla="*/ 2877 h 3049"/>
                    <a:gd name="T56" fmla="*/ 66 w 738"/>
                    <a:gd name="T57" fmla="*/ 2999 h 3049"/>
                    <a:gd name="T58" fmla="*/ 0 w 738"/>
                    <a:gd name="T59" fmla="*/ 2720 h 3049"/>
                    <a:gd name="T60" fmla="*/ 0 w 738"/>
                    <a:gd name="T61" fmla="*/ 2589 h 3049"/>
                    <a:gd name="T62" fmla="*/ 197 w 738"/>
                    <a:gd name="T63" fmla="*/ 2409 h 3049"/>
                    <a:gd name="T64" fmla="*/ 131 w 738"/>
                    <a:gd name="T65" fmla="*/ 2344 h 3049"/>
                    <a:gd name="T66" fmla="*/ 66 w 738"/>
                    <a:gd name="T67" fmla="*/ 2081 h 3049"/>
                    <a:gd name="T68" fmla="*/ 229 w 738"/>
                    <a:gd name="T69" fmla="*/ 1917 h 3049"/>
                    <a:gd name="T70" fmla="*/ 393 w 738"/>
                    <a:gd name="T71" fmla="*/ 1754 h 3049"/>
                    <a:gd name="T72" fmla="*/ 557 w 738"/>
                    <a:gd name="T73" fmla="*/ 1590 h 3049"/>
                    <a:gd name="T74" fmla="*/ 590 w 738"/>
                    <a:gd name="T75" fmla="*/ 1491 h 3049"/>
                    <a:gd name="T76" fmla="*/ 131 w 738"/>
                    <a:gd name="T77" fmla="*/ 704 h 3049"/>
                    <a:gd name="T78" fmla="*/ 213 w 738"/>
                    <a:gd name="T79" fmla="*/ 672 h 3049"/>
                    <a:gd name="T80" fmla="*/ 66 w 738"/>
                    <a:gd name="T81" fmla="*/ 508 h 3049"/>
                    <a:gd name="T82" fmla="*/ 0 w 738"/>
                    <a:gd name="T83" fmla="*/ 360 h 3049"/>
                    <a:gd name="T84" fmla="*/ 0 w 738"/>
                    <a:gd name="T85" fmla="*/ 0 h 3049"/>
                    <a:gd name="T86" fmla="*/ 147 w 738"/>
                    <a:gd name="T87" fmla="*/ 147 h 3049"/>
                    <a:gd name="T88" fmla="*/ 49 w 738"/>
                    <a:gd name="T89" fmla="*/ 213 h 3049"/>
                    <a:gd name="T90" fmla="*/ 229 w 738"/>
                    <a:gd name="T91" fmla="*/ 409 h 3049"/>
                    <a:gd name="T92" fmla="*/ 459 w 738"/>
                    <a:gd name="T93" fmla="*/ 639 h 3049"/>
                    <a:gd name="T94" fmla="*/ 516 w 738"/>
                    <a:gd name="T95" fmla="*/ 762 h 3049"/>
                    <a:gd name="T96" fmla="*/ 74 w 738"/>
                    <a:gd name="T97" fmla="*/ 778 h 3049"/>
                    <a:gd name="T98" fmla="*/ 98 w 738"/>
                    <a:gd name="T99" fmla="*/ 868 h 3049"/>
                    <a:gd name="T100" fmla="*/ 262 w 738"/>
                    <a:gd name="T101" fmla="*/ 1032 h 3049"/>
                    <a:gd name="T102" fmla="*/ 426 w 738"/>
                    <a:gd name="T103" fmla="*/ 1196 h 3049"/>
                    <a:gd name="T104" fmla="*/ 590 w 738"/>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6" y="2393"/>
                        <a:pt x="328" y="2393"/>
                      </a:cubicBezTo>
                      <a:lnTo>
                        <a:pt x="328" y="2393"/>
                      </a:lnTo>
                      <a:cubicBezTo>
                        <a:pt x="338" y="2393"/>
                        <a:pt x="344" y="2387"/>
                        <a:pt x="344" y="2376"/>
                      </a:cubicBezTo>
                      <a:lnTo>
                        <a:pt x="344" y="2376"/>
                      </a:lnTo>
                      <a:cubicBezTo>
                        <a:pt x="344" y="2365"/>
                        <a:pt x="338" y="2360"/>
                        <a:pt x="328" y="2360"/>
                      </a:cubicBezTo>
                      <a:lnTo>
                        <a:pt x="328" y="2360"/>
                      </a:lnTo>
                      <a:cubicBezTo>
                        <a:pt x="316" y="2360"/>
                        <a:pt x="311" y="2365"/>
                        <a:pt x="311" y="2376"/>
                      </a:cubicBezTo>
                      <a:close/>
                      <a:moveTo>
                        <a:pt x="213" y="2507"/>
                      </a:moveTo>
                      <a:lnTo>
                        <a:pt x="213" y="2507"/>
                      </a:lnTo>
                      <a:cubicBezTo>
                        <a:pt x="213" y="2496"/>
                        <a:pt x="208" y="2491"/>
                        <a:pt x="197" y="2491"/>
                      </a:cubicBezTo>
                      <a:lnTo>
                        <a:pt x="197" y="2491"/>
                      </a:lnTo>
                      <a:cubicBezTo>
                        <a:pt x="185" y="2491"/>
                        <a:pt x="180" y="2496"/>
                        <a:pt x="180" y="2507"/>
                      </a:cubicBezTo>
                      <a:lnTo>
                        <a:pt x="180" y="2507"/>
                      </a:lnTo>
                      <a:cubicBezTo>
                        <a:pt x="180" y="2518"/>
                        <a:pt x="185" y="2524"/>
                        <a:pt x="197" y="2524"/>
                      </a:cubicBezTo>
                      <a:lnTo>
                        <a:pt x="197" y="2524"/>
                      </a:lnTo>
                      <a:cubicBezTo>
                        <a:pt x="208"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1" y="2638"/>
                      </a:moveTo>
                      <a:lnTo>
                        <a:pt x="81" y="2638"/>
                      </a:lnTo>
                      <a:cubicBezTo>
                        <a:pt x="81" y="2627"/>
                        <a:pt x="76" y="2622"/>
                        <a:pt x="66" y="2622"/>
                      </a:cubicBezTo>
                      <a:lnTo>
                        <a:pt x="66" y="2622"/>
                      </a:lnTo>
                      <a:cubicBezTo>
                        <a:pt x="54" y="2622"/>
                        <a:pt x="49" y="2627"/>
                        <a:pt x="49" y="2638"/>
                      </a:cubicBezTo>
                      <a:lnTo>
                        <a:pt x="49" y="2638"/>
                      </a:lnTo>
                      <a:cubicBezTo>
                        <a:pt x="49" y="2650"/>
                        <a:pt x="54" y="2655"/>
                        <a:pt x="66" y="2655"/>
                      </a:cubicBezTo>
                      <a:lnTo>
                        <a:pt x="66" y="2655"/>
                      </a:lnTo>
                      <a:cubicBezTo>
                        <a:pt x="76" y="2655"/>
                        <a:pt x="81" y="2650"/>
                        <a:pt x="81" y="2638"/>
                      </a:cubicBezTo>
                      <a:close/>
                      <a:moveTo>
                        <a:pt x="213" y="541"/>
                      </a:moveTo>
                      <a:lnTo>
                        <a:pt x="213" y="541"/>
                      </a:lnTo>
                      <a:cubicBezTo>
                        <a:pt x="213" y="529"/>
                        <a:pt x="208" y="524"/>
                        <a:pt x="197" y="524"/>
                      </a:cubicBezTo>
                      <a:lnTo>
                        <a:pt x="197" y="524"/>
                      </a:lnTo>
                      <a:cubicBezTo>
                        <a:pt x="185" y="524"/>
                        <a:pt x="180" y="529"/>
                        <a:pt x="180" y="541"/>
                      </a:cubicBezTo>
                      <a:lnTo>
                        <a:pt x="180" y="541"/>
                      </a:lnTo>
                      <a:cubicBezTo>
                        <a:pt x="180" y="551"/>
                        <a:pt x="185" y="557"/>
                        <a:pt x="197" y="557"/>
                      </a:cubicBezTo>
                      <a:lnTo>
                        <a:pt x="197" y="557"/>
                      </a:lnTo>
                      <a:cubicBezTo>
                        <a:pt x="208"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1" y="409"/>
                      </a:moveTo>
                      <a:lnTo>
                        <a:pt x="81" y="409"/>
                      </a:lnTo>
                      <a:cubicBezTo>
                        <a:pt x="81" y="398"/>
                        <a:pt x="76" y="393"/>
                        <a:pt x="66" y="393"/>
                      </a:cubicBezTo>
                      <a:lnTo>
                        <a:pt x="66" y="393"/>
                      </a:lnTo>
                      <a:cubicBezTo>
                        <a:pt x="54" y="393"/>
                        <a:pt x="49" y="398"/>
                        <a:pt x="49" y="409"/>
                      </a:cubicBezTo>
                      <a:lnTo>
                        <a:pt x="49" y="409"/>
                      </a:lnTo>
                      <a:cubicBezTo>
                        <a:pt x="49" y="420"/>
                        <a:pt x="54" y="426"/>
                        <a:pt x="66" y="426"/>
                      </a:cubicBezTo>
                      <a:lnTo>
                        <a:pt x="66" y="426"/>
                      </a:lnTo>
                      <a:cubicBezTo>
                        <a:pt x="76" y="426"/>
                        <a:pt x="81" y="420"/>
                        <a:pt x="81"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6" y="688"/>
                        <a:pt x="328" y="688"/>
                      </a:cubicBezTo>
                      <a:lnTo>
                        <a:pt x="328" y="688"/>
                      </a:lnTo>
                      <a:cubicBezTo>
                        <a:pt x="338" y="688"/>
                        <a:pt x="344" y="683"/>
                        <a:pt x="344" y="672"/>
                      </a:cubicBezTo>
                      <a:lnTo>
                        <a:pt x="344" y="672"/>
                      </a:lnTo>
                      <a:cubicBezTo>
                        <a:pt x="344" y="660"/>
                        <a:pt x="338" y="655"/>
                        <a:pt x="328" y="655"/>
                      </a:cubicBezTo>
                      <a:lnTo>
                        <a:pt x="328" y="655"/>
                      </a:lnTo>
                      <a:cubicBezTo>
                        <a:pt x="316" y="655"/>
                        <a:pt x="311" y="660"/>
                        <a:pt x="311" y="672"/>
                      </a:cubicBezTo>
                      <a:close/>
                      <a:moveTo>
                        <a:pt x="721" y="1491"/>
                      </a:moveTo>
                      <a:lnTo>
                        <a:pt x="721" y="1491"/>
                      </a:lnTo>
                      <a:cubicBezTo>
                        <a:pt x="732" y="1502"/>
                        <a:pt x="737" y="1513"/>
                        <a:pt x="737" y="1524"/>
                      </a:cubicBezTo>
                      <a:lnTo>
                        <a:pt x="737" y="1524"/>
                      </a:lnTo>
                      <a:cubicBezTo>
                        <a:pt x="737" y="1535"/>
                        <a:pt x="732" y="1545"/>
                        <a:pt x="721" y="1557"/>
                      </a:cubicBezTo>
                      <a:lnTo>
                        <a:pt x="688" y="1590"/>
                      </a:lnTo>
                      <a:lnTo>
                        <a:pt x="655" y="1623"/>
                      </a:lnTo>
                      <a:lnTo>
                        <a:pt x="557" y="1721"/>
                      </a:lnTo>
                      <a:lnTo>
                        <a:pt x="524" y="1754"/>
                      </a:lnTo>
                      <a:lnTo>
                        <a:pt x="491" y="1786"/>
                      </a:lnTo>
                      <a:lnTo>
                        <a:pt x="393" y="1885"/>
                      </a:lnTo>
                      <a:lnTo>
                        <a:pt x="360" y="1917"/>
                      </a:lnTo>
                      <a:lnTo>
                        <a:pt x="328" y="1950"/>
                      </a:lnTo>
                      <a:lnTo>
                        <a:pt x="229" y="2048"/>
                      </a:lnTo>
                      <a:lnTo>
                        <a:pt x="197" y="2081"/>
                      </a:lnTo>
                      <a:lnTo>
                        <a:pt x="164" y="2114"/>
                      </a:lnTo>
                      <a:lnTo>
                        <a:pt x="66" y="2212"/>
                      </a:lnTo>
                      <a:lnTo>
                        <a:pt x="66" y="2212"/>
                      </a:lnTo>
                      <a:cubicBezTo>
                        <a:pt x="54" y="2223"/>
                        <a:pt x="49" y="2234"/>
                        <a:pt x="49" y="2245"/>
                      </a:cubicBezTo>
                      <a:lnTo>
                        <a:pt x="49" y="2245"/>
                      </a:lnTo>
                      <a:cubicBezTo>
                        <a:pt x="49" y="2256"/>
                        <a:pt x="57" y="2264"/>
                        <a:pt x="74" y="2270"/>
                      </a:cubicBezTo>
                      <a:lnTo>
                        <a:pt x="74" y="2270"/>
                      </a:lnTo>
                      <a:cubicBezTo>
                        <a:pt x="90" y="2275"/>
                        <a:pt x="109" y="2278"/>
                        <a:pt x="131" y="2278"/>
                      </a:cubicBezTo>
                      <a:lnTo>
                        <a:pt x="459" y="2278"/>
                      </a:lnTo>
                      <a:lnTo>
                        <a:pt x="459" y="2278"/>
                      </a:lnTo>
                      <a:cubicBezTo>
                        <a:pt x="480" y="2278"/>
                        <a:pt x="500" y="2281"/>
                        <a:pt x="516" y="2286"/>
                      </a:cubicBezTo>
                      <a:lnTo>
                        <a:pt x="516" y="2286"/>
                      </a:lnTo>
                      <a:cubicBezTo>
                        <a:pt x="532" y="2291"/>
                        <a:pt x="541" y="2300"/>
                        <a:pt x="541" y="2310"/>
                      </a:cubicBezTo>
                      <a:lnTo>
                        <a:pt x="541" y="2310"/>
                      </a:lnTo>
                      <a:cubicBezTo>
                        <a:pt x="541" y="2321"/>
                        <a:pt x="535" y="2333"/>
                        <a:pt x="524" y="2344"/>
                      </a:cubicBezTo>
                      <a:lnTo>
                        <a:pt x="491" y="2376"/>
                      </a:lnTo>
                      <a:lnTo>
                        <a:pt x="459" y="2409"/>
                      </a:lnTo>
                      <a:lnTo>
                        <a:pt x="426" y="2442"/>
                      </a:lnTo>
                      <a:lnTo>
                        <a:pt x="393" y="2474"/>
                      </a:lnTo>
                      <a:lnTo>
                        <a:pt x="360" y="2507"/>
                      </a:lnTo>
                      <a:lnTo>
                        <a:pt x="328" y="2540"/>
                      </a:lnTo>
                      <a:lnTo>
                        <a:pt x="295" y="2573"/>
                      </a:lnTo>
                      <a:lnTo>
                        <a:pt x="262" y="2606"/>
                      </a:lnTo>
                      <a:lnTo>
                        <a:pt x="229" y="2638"/>
                      </a:lnTo>
                      <a:lnTo>
                        <a:pt x="197" y="2671"/>
                      </a:lnTo>
                      <a:lnTo>
                        <a:pt x="164" y="2704"/>
                      </a:lnTo>
                      <a:lnTo>
                        <a:pt x="131" y="2737"/>
                      </a:lnTo>
                      <a:lnTo>
                        <a:pt x="98" y="2769"/>
                      </a:lnTo>
                      <a:lnTo>
                        <a:pt x="66" y="2802"/>
                      </a:lnTo>
                      <a:lnTo>
                        <a:pt x="66" y="2802"/>
                      </a:lnTo>
                      <a:cubicBezTo>
                        <a:pt x="54"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0" y="3048"/>
                        <a:pt x="0" y="3048"/>
                      </a:cubicBezTo>
                      <a:lnTo>
                        <a:pt x="0" y="2720"/>
                      </a:lnTo>
                      <a:lnTo>
                        <a:pt x="0" y="2720"/>
                      </a:lnTo>
                      <a:cubicBezTo>
                        <a:pt x="10" y="2720"/>
                        <a:pt x="16" y="2715"/>
                        <a:pt x="16" y="2704"/>
                      </a:cubicBezTo>
                      <a:lnTo>
                        <a:pt x="16" y="2704"/>
                      </a:lnTo>
                      <a:cubicBezTo>
                        <a:pt x="16" y="2693"/>
                        <a:pt x="10" y="2687"/>
                        <a:pt x="0" y="2687"/>
                      </a:cubicBezTo>
                      <a:lnTo>
                        <a:pt x="0" y="2589"/>
                      </a:lnTo>
                      <a:lnTo>
                        <a:pt x="0" y="2589"/>
                      </a:lnTo>
                      <a:cubicBezTo>
                        <a:pt x="10"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8" y="2351"/>
                      </a:cubicBezTo>
                      <a:lnTo>
                        <a:pt x="188" y="2351"/>
                      </a:lnTo>
                      <a:cubicBezTo>
                        <a:pt x="172" y="2346"/>
                        <a:pt x="152" y="2344"/>
                        <a:pt x="131" y="2344"/>
                      </a:cubicBezTo>
                      <a:lnTo>
                        <a:pt x="0" y="2344"/>
                      </a:lnTo>
                      <a:lnTo>
                        <a:pt x="0" y="2131"/>
                      </a:lnTo>
                      <a:lnTo>
                        <a:pt x="0" y="2131"/>
                      </a:lnTo>
                      <a:cubicBezTo>
                        <a:pt x="10" y="2131"/>
                        <a:pt x="22" y="2125"/>
                        <a:pt x="33" y="2114"/>
                      </a:cubicBezTo>
                      <a:lnTo>
                        <a:pt x="66" y="2081"/>
                      </a:lnTo>
                      <a:lnTo>
                        <a:pt x="98" y="2048"/>
                      </a:lnTo>
                      <a:lnTo>
                        <a:pt x="131" y="2016"/>
                      </a:lnTo>
                      <a:lnTo>
                        <a:pt x="164" y="1982"/>
                      </a:lnTo>
                      <a:lnTo>
                        <a:pt x="197" y="1950"/>
                      </a:lnTo>
                      <a:lnTo>
                        <a:pt x="229" y="1917"/>
                      </a:lnTo>
                      <a:lnTo>
                        <a:pt x="262" y="1885"/>
                      </a:lnTo>
                      <a:lnTo>
                        <a:pt x="295" y="1852"/>
                      </a:lnTo>
                      <a:lnTo>
                        <a:pt x="328" y="1819"/>
                      </a:lnTo>
                      <a:lnTo>
                        <a:pt x="360" y="1786"/>
                      </a:lnTo>
                      <a:lnTo>
                        <a:pt x="393" y="1754"/>
                      </a:lnTo>
                      <a:lnTo>
                        <a:pt x="426" y="1721"/>
                      </a:lnTo>
                      <a:lnTo>
                        <a:pt x="459" y="1688"/>
                      </a:lnTo>
                      <a:lnTo>
                        <a:pt x="491" y="1655"/>
                      </a:lnTo>
                      <a:lnTo>
                        <a:pt x="524" y="1623"/>
                      </a:lnTo>
                      <a:lnTo>
                        <a:pt x="557" y="1590"/>
                      </a:lnTo>
                      <a:lnTo>
                        <a:pt x="590" y="1557"/>
                      </a:lnTo>
                      <a:lnTo>
                        <a:pt x="590" y="1557"/>
                      </a:lnTo>
                      <a:cubicBezTo>
                        <a:pt x="601" y="1545"/>
                        <a:pt x="606" y="1535"/>
                        <a:pt x="606" y="1524"/>
                      </a:cubicBezTo>
                      <a:lnTo>
                        <a:pt x="606" y="1524"/>
                      </a:lnTo>
                      <a:cubicBezTo>
                        <a:pt x="606" y="1513"/>
                        <a:pt x="601" y="1502"/>
                        <a:pt x="590" y="1491"/>
                      </a:cubicBezTo>
                      <a:lnTo>
                        <a:pt x="33" y="934"/>
                      </a:lnTo>
                      <a:lnTo>
                        <a:pt x="33" y="934"/>
                      </a:lnTo>
                      <a:cubicBezTo>
                        <a:pt x="22" y="923"/>
                        <a:pt x="10" y="917"/>
                        <a:pt x="0" y="917"/>
                      </a:cubicBezTo>
                      <a:lnTo>
                        <a:pt x="0" y="704"/>
                      </a:lnTo>
                      <a:lnTo>
                        <a:pt x="131" y="704"/>
                      </a:lnTo>
                      <a:lnTo>
                        <a:pt x="131" y="704"/>
                      </a:lnTo>
                      <a:cubicBezTo>
                        <a:pt x="152" y="704"/>
                        <a:pt x="172" y="702"/>
                        <a:pt x="188" y="696"/>
                      </a:cubicBezTo>
                      <a:lnTo>
                        <a:pt x="188"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0" y="458"/>
                        <a:pt x="0" y="458"/>
                      </a:cubicBezTo>
                      <a:lnTo>
                        <a:pt x="0" y="360"/>
                      </a:lnTo>
                      <a:lnTo>
                        <a:pt x="0" y="360"/>
                      </a:lnTo>
                      <a:cubicBezTo>
                        <a:pt x="10" y="360"/>
                        <a:pt x="16" y="355"/>
                        <a:pt x="16" y="344"/>
                      </a:cubicBezTo>
                      <a:lnTo>
                        <a:pt x="16" y="344"/>
                      </a:lnTo>
                      <a:cubicBezTo>
                        <a:pt x="16" y="333"/>
                        <a:pt x="10" y="327"/>
                        <a:pt x="0" y="327"/>
                      </a:cubicBezTo>
                      <a:lnTo>
                        <a:pt x="0" y="0"/>
                      </a:lnTo>
                      <a:lnTo>
                        <a:pt x="0" y="0"/>
                      </a:lnTo>
                      <a:cubicBezTo>
                        <a:pt x="10"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4" y="235"/>
                        <a:pt x="66" y="245"/>
                      </a:cubicBezTo>
                      <a:lnTo>
                        <a:pt x="98" y="279"/>
                      </a:lnTo>
                      <a:lnTo>
                        <a:pt x="131" y="311"/>
                      </a:lnTo>
                      <a:lnTo>
                        <a:pt x="229" y="409"/>
                      </a:lnTo>
                      <a:lnTo>
                        <a:pt x="262" y="442"/>
                      </a:lnTo>
                      <a:lnTo>
                        <a:pt x="295" y="475"/>
                      </a:lnTo>
                      <a:lnTo>
                        <a:pt x="393" y="573"/>
                      </a:lnTo>
                      <a:lnTo>
                        <a:pt x="426" y="606"/>
                      </a:lnTo>
                      <a:lnTo>
                        <a:pt x="459" y="639"/>
                      </a:lnTo>
                      <a:lnTo>
                        <a:pt x="524" y="704"/>
                      </a:lnTo>
                      <a:lnTo>
                        <a:pt x="524" y="704"/>
                      </a:lnTo>
                      <a:cubicBezTo>
                        <a:pt x="535" y="715"/>
                        <a:pt x="541" y="726"/>
                        <a:pt x="541" y="737"/>
                      </a:cubicBezTo>
                      <a:lnTo>
                        <a:pt x="541" y="737"/>
                      </a:lnTo>
                      <a:cubicBezTo>
                        <a:pt x="541" y="748"/>
                        <a:pt x="532" y="756"/>
                        <a:pt x="516" y="762"/>
                      </a:cubicBezTo>
                      <a:lnTo>
                        <a:pt x="516" y="762"/>
                      </a:lnTo>
                      <a:cubicBezTo>
                        <a:pt x="500" y="767"/>
                        <a:pt x="480" y="770"/>
                        <a:pt x="459" y="770"/>
                      </a:cubicBezTo>
                      <a:lnTo>
                        <a:pt x="131" y="770"/>
                      </a:lnTo>
                      <a:lnTo>
                        <a:pt x="131" y="770"/>
                      </a:lnTo>
                      <a:cubicBezTo>
                        <a:pt x="109" y="770"/>
                        <a:pt x="90" y="773"/>
                        <a:pt x="74" y="778"/>
                      </a:cubicBezTo>
                      <a:lnTo>
                        <a:pt x="74" y="778"/>
                      </a:lnTo>
                      <a:cubicBezTo>
                        <a:pt x="57" y="784"/>
                        <a:pt x="49" y="792"/>
                        <a:pt x="49" y="803"/>
                      </a:cubicBezTo>
                      <a:lnTo>
                        <a:pt x="49" y="803"/>
                      </a:lnTo>
                      <a:cubicBezTo>
                        <a:pt x="49" y="814"/>
                        <a:pt x="54" y="824"/>
                        <a:pt x="66" y="835"/>
                      </a:cubicBezTo>
                      <a:lnTo>
                        <a:pt x="98" y="868"/>
                      </a:lnTo>
                      <a:lnTo>
                        <a:pt x="131" y="901"/>
                      </a:lnTo>
                      <a:lnTo>
                        <a:pt x="164" y="934"/>
                      </a:lnTo>
                      <a:lnTo>
                        <a:pt x="197" y="966"/>
                      </a:lnTo>
                      <a:lnTo>
                        <a:pt x="229" y="999"/>
                      </a:lnTo>
                      <a:lnTo>
                        <a:pt x="262" y="1032"/>
                      </a:lnTo>
                      <a:lnTo>
                        <a:pt x="295" y="1065"/>
                      </a:lnTo>
                      <a:lnTo>
                        <a:pt x="328" y="1098"/>
                      </a:lnTo>
                      <a:lnTo>
                        <a:pt x="360" y="1130"/>
                      </a:lnTo>
                      <a:lnTo>
                        <a:pt x="393"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1695" name="Freeform 338">
                  <a:extLst>
                    <a:ext uri="{FF2B5EF4-FFF2-40B4-BE49-F238E27FC236}">
                      <a16:creationId xmlns:a16="http://schemas.microsoft.com/office/drawing/2014/main" xmlns="" id="{9E78C20D-9D7F-5A48-8ADB-514A56C34992}"/>
                    </a:ext>
                  </a:extLst>
                </p:cNvPr>
                <p:cNvSpPr>
                  <a:spLocks noChangeArrowheads="1"/>
                </p:cNvSpPr>
                <p:nvPr/>
              </p:nvSpPr>
              <p:spPr bwMode="auto">
                <a:xfrm>
                  <a:off x="4452938"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3 w 476"/>
                    <a:gd name="T13" fmla="*/ 377 h 952"/>
                    <a:gd name="T14" fmla="*/ 360 w 476"/>
                    <a:gd name="T15" fmla="*/ 344 h 952"/>
                    <a:gd name="T16" fmla="*/ 328 w 476"/>
                    <a:gd name="T17" fmla="*/ 311 h 952"/>
                    <a:gd name="T18" fmla="*/ 295 w 476"/>
                    <a:gd name="T19" fmla="*/ 278 h 952"/>
                    <a:gd name="T20" fmla="*/ 262 w 476"/>
                    <a:gd name="T21" fmla="*/ 245 h 952"/>
                    <a:gd name="T22" fmla="*/ 229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29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29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3" y="377"/>
                      </a:lnTo>
                      <a:lnTo>
                        <a:pt x="360" y="344"/>
                      </a:lnTo>
                      <a:lnTo>
                        <a:pt x="328" y="311"/>
                      </a:lnTo>
                      <a:lnTo>
                        <a:pt x="295" y="278"/>
                      </a:lnTo>
                      <a:lnTo>
                        <a:pt x="262" y="245"/>
                      </a:lnTo>
                      <a:lnTo>
                        <a:pt x="229" y="213"/>
                      </a:lnTo>
                      <a:lnTo>
                        <a:pt x="197" y="180"/>
                      </a:lnTo>
                      <a:lnTo>
                        <a:pt x="164" y="147"/>
                      </a:lnTo>
                      <a:lnTo>
                        <a:pt x="131" y="114"/>
                      </a:lnTo>
                      <a:lnTo>
                        <a:pt x="98" y="81"/>
                      </a:lnTo>
                      <a:lnTo>
                        <a:pt x="66" y="49"/>
                      </a:lnTo>
                      <a:lnTo>
                        <a:pt x="33" y="16"/>
                      </a:lnTo>
                      <a:lnTo>
                        <a:pt x="33" y="16"/>
                      </a:lnTo>
                      <a:cubicBezTo>
                        <a:pt x="22" y="5"/>
                        <a:pt x="10" y="0"/>
                        <a:pt x="0" y="0"/>
                      </a:cubicBezTo>
                      <a:lnTo>
                        <a:pt x="0" y="131"/>
                      </a:lnTo>
                      <a:lnTo>
                        <a:pt x="0" y="131"/>
                      </a:lnTo>
                      <a:cubicBezTo>
                        <a:pt x="10" y="131"/>
                        <a:pt x="22" y="137"/>
                        <a:pt x="33" y="147"/>
                      </a:cubicBezTo>
                      <a:lnTo>
                        <a:pt x="66" y="180"/>
                      </a:lnTo>
                      <a:lnTo>
                        <a:pt x="98" y="213"/>
                      </a:lnTo>
                      <a:lnTo>
                        <a:pt x="131" y="245"/>
                      </a:lnTo>
                      <a:lnTo>
                        <a:pt x="229"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29" y="606"/>
                      </a:lnTo>
                      <a:lnTo>
                        <a:pt x="197" y="639"/>
                      </a:lnTo>
                      <a:lnTo>
                        <a:pt x="164" y="672"/>
                      </a:lnTo>
                      <a:lnTo>
                        <a:pt x="131" y="705"/>
                      </a:lnTo>
                      <a:lnTo>
                        <a:pt x="98" y="737"/>
                      </a:lnTo>
                      <a:lnTo>
                        <a:pt x="66" y="770"/>
                      </a:lnTo>
                      <a:lnTo>
                        <a:pt x="33" y="803"/>
                      </a:lnTo>
                      <a:lnTo>
                        <a:pt x="33" y="803"/>
                      </a:lnTo>
                      <a:cubicBezTo>
                        <a:pt x="22" y="814"/>
                        <a:pt x="10" y="819"/>
                        <a:pt x="0" y="819"/>
                      </a:cubicBezTo>
                      <a:lnTo>
                        <a:pt x="0" y="951"/>
                      </a:lnTo>
                      <a:lnTo>
                        <a:pt x="0" y="951"/>
                      </a:lnTo>
                      <a:cubicBezTo>
                        <a:pt x="10"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1696" name="Group 1695">
                  <a:extLst>
                    <a:ext uri="{FF2B5EF4-FFF2-40B4-BE49-F238E27FC236}">
                      <a16:creationId xmlns:a16="http://schemas.microsoft.com/office/drawing/2014/main" xmlns="" id="{B0A6CCE2-64CD-E245-9CE0-BBF5A8EB4B88}"/>
                    </a:ext>
                  </a:extLst>
                </p:cNvPr>
                <p:cNvGrpSpPr/>
                <p:nvPr/>
              </p:nvGrpSpPr>
              <p:grpSpPr>
                <a:xfrm>
                  <a:off x="4400550" y="2360613"/>
                  <a:ext cx="106363" cy="107950"/>
                  <a:chOff x="4400550" y="2360613"/>
                  <a:chExt cx="106363" cy="107950"/>
                </a:xfrm>
                <a:solidFill>
                  <a:schemeClr val="accent2"/>
                </a:solidFill>
              </p:grpSpPr>
              <p:sp>
                <p:nvSpPr>
                  <p:cNvPr id="1697" name="Freeform 200">
                    <a:extLst>
                      <a:ext uri="{FF2B5EF4-FFF2-40B4-BE49-F238E27FC236}">
                        <a16:creationId xmlns:a16="http://schemas.microsoft.com/office/drawing/2014/main" xmlns="" id="{A146D369-47FA-2A49-AECD-01B30E7A08C9}"/>
                      </a:ext>
                    </a:extLst>
                  </p:cNvPr>
                  <p:cNvSpPr>
                    <a:spLocks noChangeArrowheads="1"/>
                  </p:cNvSpPr>
                  <p:nvPr/>
                </p:nvSpPr>
                <p:spPr bwMode="auto">
                  <a:xfrm>
                    <a:off x="4400550" y="2360613"/>
                    <a:ext cx="41275" cy="41275"/>
                  </a:xfrm>
                  <a:custGeom>
                    <a:avLst/>
                    <a:gdLst>
                      <a:gd name="T0" fmla="*/ 107 w 113"/>
                      <a:gd name="T1" fmla="*/ 25 h 114"/>
                      <a:gd name="T2" fmla="*/ 107 w 113"/>
                      <a:gd name="T3" fmla="*/ 25 h 114"/>
                      <a:gd name="T4" fmla="*/ 82 w 113"/>
                      <a:gd name="T5" fmla="*/ 0 h 114"/>
                      <a:gd name="T6" fmla="*/ 82 w 113"/>
                      <a:gd name="T7" fmla="*/ 0 h 114"/>
                      <a:gd name="T8" fmla="*/ 50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50" y="17"/>
                        </a:cubicBezTo>
                        <a:lnTo>
                          <a:pt x="16" y="50"/>
                        </a:lnTo>
                        <a:lnTo>
                          <a:pt x="16" y="50"/>
                        </a:lnTo>
                        <a:cubicBezTo>
                          <a:pt x="6" y="60"/>
                          <a:pt x="0" y="72"/>
                          <a:pt x="0" y="82"/>
                        </a:cubicBezTo>
                        <a:lnTo>
                          <a:pt x="0" y="82"/>
                        </a:lnTo>
                        <a:cubicBezTo>
                          <a:pt x="0" y="93"/>
                          <a:pt x="9" y="101"/>
                          <a:pt x="25" y="107"/>
                        </a:cubicBezTo>
                        <a:lnTo>
                          <a:pt x="25" y="107"/>
                        </a:lnTo>
                        <a:cubicBezTo>
                          <a:pt x="41" y="113"/>
                          <a:pt x="57"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98" name="Freeform 203">
                    <a:extLst>
                      <a:ext uri="{FF2B5EF4-FFF2-40B4-BE49-F238E27FC236}">
                        <a16:creationId xmlns:a16="http://schemas.microsoft.com/office/drawing/2014/main" xmlns="" id="{E8EFCAE9-910A-574E-A8CE-89CD5FFC08C3}"/>
                      </a:ext>
                    </a:extLst>
                  </p:cNvPr>
                  <p:cNvSpPr>
                    <a:spLocks noChangeArrowheads="1"/>
                  </p:cNvSpPr>
                  <p:nvPr/>
                </p:nvSpPr>
                <p:spPr bwMode="auto">
                  <a:xfrm>
                    <a:off x="4400550"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50 w 113"/>
                      <a:gd name="T15" fmla="*/ 95 h 113"/>
                      <a:gd name="T16" fmla="*/ 50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9" y="10"/>
                          <a:pt x="0" y="18"/>
                          <a:pt x="0" y="30"/>
                        </a:cubicBezTo>
                        <a:lnTo>
                          <a:pt x="0" y="30"/>
                        </a:lnTo>
                        <a:cubicBezTo>
                          <a:pt x="0" y="40"/>
                          <a:pt x="6" y="51"/>
                          <a:pt x="16" y="63"/>
                        </a:cubicBezTo>
                        <a:lnTo>
                          <a:pt x="50" y="95"/>
                        </a:lnTo>
                        <a:lnTo>
                          <a:pt x="50"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699" name="Freeform 344">
                    <a:extLst>
                      <a:ext uri="{FF2B5EF4-FFF2-40B4-BE49-F238E27FC236}">
                        <a16:creationId xmlns:a16="http://schemas.microsoft.com/office/drawing/2014/main" xmlns="" id="{21EE00B4-155F-D440-9DF9-32C2AB3A1CE7}"/>
                      </a:ext>
                    </a:extLst>
                  </p:cNvPr>
                  <p:cNvSpPr>
                    <a:spLocks noChangeArrowheads="1"/>
                  </p:cNvSpPr>
                  <p:nvPr/>
                </p:nvSpPr>
                <p:spPr bwMode="auto">
                  <a:xfrm>
                    <a:off x="4465638"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5"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19"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00" name="Freeform 347">
                    <a:extLst>
                      <a:ext uri="{FF2B5EF4-FFF2-40B4-BE49-F238E27FC236}">
                        <a16:creationId xmlns:a16="http://schemas.microsoft.com/office/drawing/2014/main" xmlns="" id="{AFFB84BE-9938-CD4B-BA71-B87CAD51CEB7}"/>
                      </a:ext>
                    </a:extLst>
                  </p:cNvPr>
                  <p:cNvSpPr>
                    <a:spLocks noChangeArrowheads="1"/>
                  </p:cNvSpPr>
                  <p:nvPr/>
                </p:nvSpPr>
                <p:spPr bwMode="auto">
                  <a:xfrm>
                    <a:off x="4465638"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19"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5"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1701" name="Group 1700">
                <a:extLst>
                  <a:ext uri="{FF2B5EF4-FFF2-40B4-BE49-F238E27FC236}">
                    <a16:creationId xmlns:a16="http://schemas.microsoft.com/office/drawing/2014/main" xmlns="" id="{A193E058-4CC0-6546-8CB0-9D404A0A5863}"/>
                  </a:ext>
                </a:extLst>
              </p:cNvPr>
              <p:cNvGrpSpPr/>
              <p:nvPr/>
            </p:nvGrpSpPr>
            <p:grpSpPr>
              <a:xfrm>
                <a:off x="4730750" y="1380652"/>
                <a:ext cx="1119188" cy="1133475"/>
                <a:chOff x="4730750" y="1858963"/>
                <a:chExt cx="1119188" cy="1133475"/>
              </a:xfrm>
            </p:grpSpPr>
            <p:sp>
              <p:nvSpPr>
                <p:cNvPr id="1702" name="Freeform 330">
                  <a:extLst>
                    <a:ext uri="{FF2B5EF4-FFF2-40B4-BE49-F238E27FC236}">
                      <a16:creationId xmlns:a16="http://schemas.microsoft.com/office/drawing/2014/main" xmlns="" id="{93A0AD51-1925-D849-B49E-ACAEE628D1F2}"/>
                    </a:ext>
                  </a:extLst>
                </p:cNvPr>
                <p:cNvSpPr>
                  <a:spLocks noChangeArrowheads="1"/>
                </p:cNvSpPr>
                <p:nvPr/>
              </p:nvSpPr>
              <p:spPr bwMode="auto">
                <a:xfrm>
                  <a:off x="5154613" y="1858963"/>
                  <a:ext cx="271462" cy="141287"/>
                </a:xfrm>
                <a:custGeom>
                  <a:avLst/>
                  <a:gdLst>
                    <a:gd name="T0" fmla="*/ 50 w 755"/>
                    <a:gd name="T1" fmla="*/ 98 h 392"/>
                    <a:gd name="T2" fmla="*/ 82 w 755"/>
                    <a:gd name="T3" fmla="*/ 131 h 392"/>
                    <a:gd name="T4" fmla="*/ 115 w 755"/>
                    <a:gd name="T5" fmla="*/ 164 h 392"/>
                    <a:gd name="T6" fmla="*/ 148 w 755"/>
                    <a:gd name="T7" fmla="*/ 197 h 392"/>
                    <a:gd name="T8" fmla="*/ 180 w 755"/>
                    <a:gd name="T9" fmla="*/ 230 h 392"/>
                    <a:gd name="T10" fmla="*/ 213 w 755"/>
                    <a:gd name="T11" fmla="*/ 262 h 392"/>
                    <a:gd name="T12" fmla="*/ 246 w 755"/>
                    <a:gd name="T13" fmla="*/ 296 h 392"/>
                    <a:gd name="T14" fmla="*/ 279 w 755"/>
                    <a:gd name="T15" fmla="*/ 328 h 392"/>
                    <a:gd name="T16" fmla="*/ 312 w 755"/>
                    <a:gd name="T17" fmla="*/ 361 h 392"/>
                    <a:gd name="T18" fmla="*/ 312 w 755"/>
                    <a:gd name="T19" fmla="*/ 361 h 392"/>
                    <a:gd name="T20" fmla="*/ 353 w 755"/>
                    <a:gd name="T21" fmla="*/ 385 h 392"/>
                    <a:gd name="T22" fmla="*/ 353 w 755"/>
                    <a:gd name="T23" fmla="*/ 385 h 392"/>
                    <a:gd name="T24" fmla="*/ 401 w 755"/>
                    <a:gd name="T25" fmla="*/ 385 h 392"/>
                    <a:gd name="T26" fmla="*/ 401 w 755"/>
                    <a:gd name="T27" fmla="*/ 385 h 392"/>
                    <a:gd name="T28" fmla="*/ 410 w 755"/>
                    <a:gd name="T29" fmla="*/ 382 h 392"/>
                    <a:gd name="T30" fmla="*/ 410 w 755"/>
                    <a:gd name="T31" fmla="*/ 382 h 392"/>
                    <a:gd name="T32" fmla="*/ 443 w 755"/>
                    <a:gd name="T33" fmla="*/ 361 h 392"/>
                    <a:gd name="T34" fmla="*/ 475 w 755"/>
                    <a:gd name="T35" fmla="*/ 328 h 392"/>
                    <a:gd name="T36" fmla="*/ 574 w 755"/>
                    <a:gd name="T37" fmla="*/ 230 h 392"/>
                    <a:gd name="T38" fmla="*/ 606 w 755"/>
                    <a:gd name="T39" fmla="*/ 197 h 392"/>
                    <a:gd name="T40" fmla="*/ 639 w 755"/>
                    <a:gd name="T41" fmla="*/ 164 h 392"/>
                    <a:gd name="T42" fmla="*/ 737 w 755"/>
                    <a:gd name="T43" fmla="*/ 66 h 392"/>
                    <a:gd name="T44" fmla="*/ 737 w 755"/>
                    <a:gd name="T45" fmla="*/ 66 h 392"/>
                    <a:gd name="T46" fmla="*/ 754 w 755"/>
                    <a:gd name="T47" fmla="*/ 32 h 392"/>
                    <a:gd name="T48" fmla="*/ 754 w 755"/>
                    <a:gd name="T49" fmla="*/ 32 h 392"/>
                    <a:gd name="T50" fmla="*/ 729 w 755"/>
                    <a:gd name="T51" fmla="*/ 9 h 392"/>
                    <a:gd name="T52" fmla="*/ 729 w 755"/>
                    <a:gd name="T53" fmla="*/ 9 h 392"/>
                    <a:gd name="T54" fmla="*/ 672 w 755"/>
                    <a:gd name="T55" fmla="*/ 0 h 392"/>
                    <a:gd name="T56" fmla="*/ 410 w 755"/>
                    <a:gd name="T57" fmla="*/ 0 h 392"/>
                    <a:gd name="T58" fmla="*/ 82 w 755"/>
                    <a:gd name="T59" fmla="*/ 0 h 392"/>
                    <a:gd name="T60" fmla="*/ 82 w 755"/>
                    <a:gd name="T61" fmla="*/ 0 h 392"/>
                    <a:gd name="T62" fmla="*/ 25 w 755"/>
                    <a:gd name="T63" fmla="*/ 9 h 392"/>
                    <a:gd name="T64" fmla="*/ 25 w 755"/>
                    <a:gd name="T65" fmla="*/ 9 h 392"/>
                    <a:gd name="T66" fmla="*/ 0 w 755"/>
                    <a:gd name="T67" fmla="*/ 32 h 392"/>
                    <a:gd name="T68" fmla="*/ 0 w 755"/>
                    <a:gd name="T69" fmla="*/ 32 h 392"/>
                    <a:gd name="T70" fmla="*/ 16 w 755"/>
                    <a:gd name="T71" fmla="*/ 66 h 392"/>
                    <a:gd name="T72" fmla="*/ 50 w 755"/>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5" h="392">
                      <a:moveTo>
                        <a:pt x="50" y="98"/>
                      </a:moveTo>
                      <a:lnTo>
                        <a:pt x="82" y="131"/>
                      </a:lnTo>
                      <a:lnTo>
                        <a:pt x="115" y="164"/>
                      </a:lnTo>
                      <a:lnTo>
                        <a:pt x="148" y="197"/>
                      </a:lnTo>
                      <a:lnTo>
                        <a:pt x="180" y="230"/>
                      </a:lnTo>
                      <a:lnTo>
                        <a:pt x="213" y="262"/>
                      </a:lnTo>
                      <a:lnTo>
                        <a:pt x="246" y="296"/>
                      </a:lnTo>
                      <a:lnTo>
                        <a:pt x="279" y="328"/>
                      </a:lnTo>
                      <a:lnTo>
                        <a:pt x="312" y="361"/>
                      </a:lnTo>
                      <a:lnTo>
                        <a:pt x="312" y="361"/>
                      </a:lnTo>
                      <a:cubicBezTo>
                        <a:pt x="323" y="372"/>
                        <a:pt x="336" y="380"/>
                        <a:pt x="353" y="385"/>
                      </a:cubicBezTo>
                      <a:lnTo>
                        <a:pt x="353" y="385"/>
                      </a:lnTo>
                      <a:cubicBezTo>
                        <a:pt x="369" y="391"/>
                        <a:pt x="385" y="391"/>
                        <a:pt x="401" y="385"/>
                      </a:cubicBezTo>
                      <a:lnTo>
                        <a:pt x="401" y="385"/>
                      </a:lnTo>
                      <a:cubicBezTo>
                        <a:pt x="404" y="384"/>
                        <a:pt x="407" y="383"/>
                        <a:pt x="410" y="382"/>
                      </a:cubicBezTo>
                      <a:lnTo>
                        <a:pt x="410" y="382"/>
                      </a:lnTo>
                      <a:cubicBezTo>
                        <a:pt x="423" y="377"/>
                        <a:pt x="434" y="370"/>
                        <a:pt x="443" y="361"/>
                      </a:cubicBezTo>
                      <a:lnTo>
                        <a:pt x="475" y="328"/>
                      </a:lnTo>
                      <a:lnTo>
                        <a:pt x="574" y="230"/>
                      </a:lnTo>
                      <a:lnTo>
                        <a:pt x="606" y="197"/>
                      </a:lnTo>
                      <a:lnTo>
                        <a:pt x="639" y="164"/>
                      </a:lnTo>
                      <a:lnTo>
                        <a:pt x="737" y="66"/>
                      </a:lnTo>
                      <a:lnTo>
                        <a:pt x="737" y="66"/>
                      </a:lnTo>
                      <a:cubicBezTo>
                        <a:pt x="748" y="55"/>
                        <a:pt x="754" y="44"/>
                        <a:pt x="754" y="32"/>
                      </a:cubicBezTo>
                      <a:lnTo>
                        <a:pt x="754" y="32"/>
                      </a:lnTo>
                      <a:cubicBezTo>
                        <a:pt x="754" y="22"/>
                        <a:pt x="746" y="14"/>
                        <a:pt x="729" y="9"/>
                      </a:cubicBezTo>
                      <a:lnTo>
                        <a:pt x="729" y="9"/>
                      </a:lnTo>
                      <a:cubicBezTo>
                        <a:pt x="713" y="3"/>
                        <a:pt x="694" y="0"/>
                        <a:pt x="672" y="0"/>
                      </a:cubicBezTo>
                      <a:lnTo>
                        <a:pt x="410" y="0"/>
                      </a:lnTo>
                      <a:lnTo>
                        <a:pt x="82" y="0"/>
                      </a:lnTo>
                      <a:lnTo>
                        <a:pt x="82" y="0"/>
                      </a:lnTo>
                      <a:cubicBezTo>
                        <a:pt x="60" y="0"/>
                        <a:pt x="41" y="3"/>
                        <a:pt x="25" y="9"/>
                      </a:cubicBezTo>
                      <a:lnTo>
                        <a:pt x="25" y="9"/>
                      </a:lnTo>
                      <a:cubicBezTo>
                        <a:pt x="8" y="14"/>
                        <a:pt x="0" y="22"/>
                        <a:pt x="0" y="32"/>
                      </a:cubicBezTo>
                      <a:lnTo>
                        <a:pt x="0" y="32"/>
                      </a:lnTo>
                      <a:cubicBezTo>
                        <a:pt x="0" y="44"/>
                        <a:pt x="6" y="55"/>
                        <a:pt x="16" y="66"/>
                      </a:cubicBezTo>
                      <a:lnTo>
                        <a:pt x="50" y="98"/>
                      </a:lnTo>
                    </a:path>
                  </a:pathLst>
                </a:custGeom>
                <a:solidFill>
                  <a:schemeClr val="accent4"/>
                </a:solidFill>
                <a:ln>
                  <a:noFill/>
                </a:ln>
                <a:effectLst/>
              </p:spPr>
              <p:txBody>
                <a:bodyPr wrap="none" anchor="ctr"/>
                <a:lstStyle/>
                <a:p>
                  <a:endParaRPr lang="es-ES_tradnl"/>
                </a:p>
              </p:txBody>
            </p:sp>
            <p:sp>
              <p:nvSpPr>
                <p:cNvPr id="1703" name="Freeform 332">
                  <a:extLst>
                    <a:ext uri="{FF2B5EF4-FFF2-40B4-BE49-F238E27FC236}">
                      <a16:creationId xmlns:a16="http://schemas.microsoft.com/office/drawing/2014/main" xmlns="" id="{C4F18EE2-2A5A-9645-AF22-14BB34983091}"/>
                    </a:ext>
                  </a:extLst>
                </p:cNvPr>
                <p:cNvSpPr>
                  <a:spLocks noChangeArrowheads="1"/>
                </p:cNvSpPr>
                <p:nvPr/>
              </p:nvSpPr>
              <p:spPr bwMode="auto">
                <a:xfrm>
                  <a:off x="5013325" y="2000250"/>
                  <a:ext cx="247650" cy="134938"/>
                </a:xfrm>
                <a:custGeom>
                  <a:avLst/>
                  <a:gdLst>
                    <a:gd name="T0" fmla="*/ 49 w 689"/>
                    <a:gd name="T1" fmla="*/ 98 h 377"/>
                    <a:gd name="T2" fmla="*/ 147 w 689"/>
                    <a:gd name="T3" fmla="*/ 196 h 377"/>
                    <a:gd name="T4" fmla="*/ 180 w 689"/>
                    <a:gd name="T5" fmla="*/ 229 h 377"/>
                    <a:gd name="T6" fmla="*/ 213 w 689"/>
                    <a:gd name="T7" fmla="*/ 262 h 377"/>
                    <a:gd name="T8" fmla="*/ 311 w 689"/>
                    <a:gd name="T9" fmla="*/ 360 h 377"/>
                    <a:gd name="T10" fmla="*/ 311 w 689"/>
                    <a:gd name="T11" fmla="*/ 360 h 377"/>
                    <a:gd name="T12" fmla="*/ 344 w 689"/>
                    <a:gd name="T13" fmla="*/ 376 h 377"/>
                    <a:gd name="T14" fmla="*/ 344 w 689"/>
                    <a:gd name="T15" fmla="*/ 376 h 377"/>
                    <a:gd name="T16" fmla="*/ 377 w 689"/>
                    <a:gd name="T17" fmla="*/ 360 h 377"/>
                    <a:gd name="T18" fmla="*/ 672 w 689"/>
                    <a:gd name="T19" fmla="*/ 65 h 377"/>
                    <a:gd name="T20" fmla="*/ 672 w 689"/>
                    <a:gd name="T21" fmla="*/ 65 h 377"/>
                    <a:gd name="T22" fmla="*/ 688 w 689"/>
                    <a:gd name="T23" fmla="*/ 32 h 377"/>
                    <a:gd name="T24" fmla="*/ 688 w 689"/>
                    <a:gd name="T25" fmla="*/ 32 h 377"/>
                    <a:gd name="T26" fmla="*/ 663 w 689"/>
                    <a:gd name="T27" fmla="*/ 7 h 377"/>
                    <a:gd name="T28" fmla="*/ 663 w 689"/>
                    <a:gd name="T29" fmla="*/ 7 h 377"/>
                    <a:gd name="T30" fmla="*/ 606 w 689"/>
                    <a:gd name="T31" fmla="*/ 0 h 377"/>
                    <a:gd name="T32" fmla="*/ 81 w 689"/>
                    <a:gd name="T33" fmla="*/ 0 h 377"/>
                    <a:gd name="T34" fmla="*/ 81 w 689"/>
                    <a:gd name="T35" fmla="*/ 0 h 377"/>
                    <a:gd name="T36" fmla="*/ 25 w 689"/>
                    <a:gd name="T37" fmla="*/ 7 h 377"/>
                    <a:gd name="T38" fmla="*/ 25 w 689"/>
                    <a:gd name="T39" fmla="*/ 7 h 377"/>
                    <a:gd name="T40" fmla="*/ 0 w 689"/>
                    <a:gd name="T41" fmla="*/ 32 h 377"/>
                    <a:gd name="T42" fmla="*/ 0 w 689"/>
                    <a:gd name="T43" fmla="*/ 32 h 377"/>
                    <a:gd name="T44" fmla="*/ 16 w 689"/>
                    <a:gd name="T45" fmla="*/ 65 h 377"/>
                    <a:gd name="T46" fmla="*/ 49 w 689"/>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7">
                      <a:moveTo>
                        <a:pt x="49" y="98"/>
                      </a:moveTo>
                      <a:lnTo>
                        <a:pt x="147" y="196"/>
                      </a:lnTo>
                      <a:lnTo>
                        <a:pt x="180" y="229"/>
                      </a:lnTo>
                      <a:lnTo>
                        <a:pt x="213" y="262"/>
                      </a:lnTo>
                      <a:lnTo>
                        <a:pt x="311" y="360"/>
                      </a:lnTo>
                      <a:lnTo>
                        <a:pt x="311" y="360"/>
                      </a:lnTo>
                      <a:cubicBezTo>
                        <a:pt x="322" y="371"/>
                        <a:pt x="333" y="376"/>
                        <a:pt x="344" y="376"/>
                      </a:cubicBezTo>
                      <a:lnTo>
                        <a:pt x="344" y="376"/>
                      </a:lnTo>
                      <a:cubicBezTo>
                        <a:pt x="355" y="376"/>
                        <a:pt x="366" y="371"/>
                        <a:pt x="377" y="360"/>
                      </a:cubicBez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1" y="0"/>
                      </a:lnTo>
                      <a:lnTo>
                        <a:pt x="81" y="0"/>
                      </a:lnTo>
                      <a:cubicBezTo>
                        <a:pt x="60" y="0"/>
                        <a:pt x="41" y="2"/>
                        <a:pt x="25" y="7"/>
                      </a:cubicBezTo>
                      <a:lnTo>
                        <a:pt x="25" y="7"/>
                      </a:lnTo>
                      <a:cubicBezTo>
                        <a:pt x="8" y="13"/>
                        <a:pt x="0" y="21"/>
                        <a:pt x="0" y="32"/>
                      </a:cubicBezTo>
                      <a:lnTo>
                        <a:pt x="0" y="32"/>
                      </a:lnTo>
                      <a:cubicBezTo>
                        <a:pt x="0" y="43"/>
                        <a:pt x="5" y="54"/>
                        <a:pt x="16" y="65"/>
                      </a:cubicBezTo>
                      <a:lnTo>
                        <a:pt x="49" y="98"/>
                      </a:lnTo>
                    </a:path>
                  </a:pathLst>
                </a:custGeom>
                <a:solidFill>
                  <a:schemeClr val="accent2"/>
                </a:solidFill>
                <a:ln>
                  <a:noFill/>
                </a:ln>
                <a:effectLst/>
              </p:spPr>
              <p:txBody>
                <a:bodyPr wrap="none" anchor="ctr"/>
                <a:lstStyle/>
                <a:p>
                  <a:endParaRPr lang="es-ES_tradnl"/>
                </a:p>
              </p:txBody>
            </p:sp>
            <p:sp>
              <p:nvSpPr>
                <p:cNvPr id="1704" name="Freeform 333">
                  <a:extLst>
                    <a:ext uri="{FF2B5EF4-FFF2-40B4-BE49-F238E27FC236}">
                      <a16:creationId xmlns:a16="http://schemas.microsoft.com/office/drawing/2014/main" xmlns="" id="{7AB8D5CA-A4FF-BE4B-A741-C68594477A59}"/>
                    </a:ext>
                  </a:extLst>
                </p:cNvPr>
                <p:cNvSpPr>
                  <a:spLocks noChangeArrowheads="1"/>
                </p:cNvSpPr>
                <p:nvPr/>
              </p:nvSpPr>
              <p:spPr bwMode="auto">
                <a:xfrm>
                  <a:off x="5319713" y="2000250"/>
                  <a:ext cx="247650" cy="134938"/>
                </a:xfrm>
                <a:custGeom>
                  <a:avLst/>
                  <a:gdLst>
                    <a:gd name="T0" fmla="*/ 25 w 689"/>
                    <a:gd name="T1" fmla="*/ 7 h 377"/>
                    <a:gd name="T2" fmla="*/ 25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5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7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4 w 689"/>
                    <a:gd name="T57" fmla="*/ 7 h 377"/>
                    <a:gd name="T58" fmla="*/ 664 w 689"/>
                    <a:gd name="T59" fmla="*/ 7 h 377"/>
                    <a:gd name="T60" fmla="*/ 607 w 689"/>
                    <a:gd name="T61" fmla="*/ 0 h 377"/>
                    <a:gd name="T62" fmla="*/ 82 w 689"/>
                    <a:gd name="T63" fmla="*/ 0 h 377"/>
                    <a:gd name="T64" fmla="*/ 82 w 689"/>
                    <a:gd name="T65" fmla="*/ 0 h 377"/>
                    <a:gd name="T66" fmla="*/ 25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5" y="7"/>
                      </a:moveTo>
                      <a:lnTo>
                        <a:pt x="25" y="7"/>
                      </a:lnTo>
                      <a:cubicBezTo>
                        <a:pt x="8" y="13"/>
                        <a:pt x="0" y="21"/>
                        <a:pt x="0" y="32"/>
                      </a:cubicBezTo>
                      <a:lnTo>
                        <a:pt x="0" y="32"/>
                      </a:lnTo>
                      <a:cubicBezTo>
                        <a:pt x="0" y="43"/>
                        <a:pt x="6" y="54"/>
                        <a:pt x="16" y="65"/>
                      </a:cubicBezTo>
                      <a:lnTo>
                        <a:pt x="49" y="98"/>
                      </a:lnTo>
                      <a:lnTo>
                        <a:pt x="82" y="131"/>
                      </a:lnTo>
                      <a:lnTo>
                        <a:pt x="115" y="164"/>
                      </a:lnTo>
                      <a:lnTo>
                        <a:pt x="213" y="262"/>
                      </a:lnTo>
                      <a:lnTo>
                        <a:pt x="246" y="295"/>
                      </a:lnTo>
                      <a:lnTo>
                        <a:pt x="278" y="327"/>
                      </a:lnTo>
                      <a:lnTo>
                        <a:pt x="311" y="360"/>
                      </a:lnTo>
                      <a:lnTo>
                        <a:pt x="311" y="360"/>
                      </a:lnTo>
                      <a:cubicBezTo>
                        <a:pt x="322" y="371"/>
                        <a:pt x="333" y="376"/>
                        <a:pt x="344" y="376"/>
                      </a:cubicBezTo>
                      <a:lnTo>
                        <a:pt x="344" y="376"/>
                      </a:lnTo>
                      <a:cubicBezTo>
                        <a:pt x="355" y="376"/>
                        <a:pt x="366" y="371"/>
                        <a:pt x="377" y="360"/>
                      </a:cubicBezTo>
                      <a:lnTo>
                        <a:pt x="410" y="327"/>
                      </a:lnTo>
                      <a:lnTo>
                        <a:pt x="442" y="295"/>
                      </a:lnTo>
                      <a:lnTo>
                        <a:pt x="475" y="262"/>
                      </a:lnTo>
                      <a:lnTo>
                        <a:pt x="508" y="229"/>
                      </a:lnTo>
                      <a:lnTo>
                        <a:pt x="541" y="196"/>
                      </a:lnTo>
                      <a:lnTo>
                        <a:pt x="574" y="164"/>
                      </a:lnTo>
                      <a:lnTo>
                        <a:pt x="607" y="131"/>
                      </a:lnTo>
                      <a:lnTo>
                        <a:pt x="639" y="98"/>
                      </a:lnTo>
                      <a:lnTo>
                        <a:pt x="672" y="65"/>
                      </a:lnTo>
                      <a:lnTo>
                        <a:pt x="672" y="65"/>
                      </a:lnTo>
                      <a:cubicBezTo>
                        <a:pt x="683" y="54"/>
                        <a:pt x="688" y="43"/>
                        <a:pt x="688" y="32"/>
                      </a:cubicBezTo>
                      <a:lnTo>
                        <a:pt x="688" y="32"/>
                      </a:lnTo>
                      <a:cubicBezTo>
                        <a:pt x="688" y="21"/>
                        <a:pt x="680" y="13"/>
                        <a:pt x="664" y="7"/>
                      </a:cubicBezTo>
                      <a:lnTo>
                        <a:pt x="664" y="7"/>
                      </a:lnTo>
                      <a:cubicBezTo>
                        <a:pt x="647" y="2"/>
                        <a:pt x="628" y="0"/>
                        <a:pt x="607" y="0"/>
                      </a:cubicBezTo>
                      <a:lnTo>
                        <a:pt x="82" y="0"/>
                      </a:lnTo>
                      <a:lnTo>
                        <a:pt x="82" y="0"/>
                      </a:lnTo>
                      <a:cubicBezTo>
                        <a:pt x="60" y="0"/>
                        <a:pt x="41" y="2"/>
                        <a:pt x="25" y="7"/>
                      </a:cubicBezTo>
                    </a:path>
                  </a:pathLst>
                </a:custGeom>
                <a:solidFill>
                  <a:schemeClr val="accent2"/>
                </a:solidFill>
                <a:ln>
                  <a:noFill/>
                </a:ln>
                <a:effectLst/>
              </p:spPr>
              <p:txBody>
                <a:bodyPr wrap="none" anchor="ctr"/>
                <a:lstStyle/>
                <a:p>
                  <a:endParaRPr lang="es-ES_tradnl"/>
                </a:p>
              </p:txBody>
            </p:sp>
            <p:sp>
              <p:nvSpPr>
                <p:cNvPr id="1705" name="Freeform 334">
                  <a:extLst>
                    <a:ext uri="{FF2B5EF4-FFF2-40B4-BE49-F238E27FC236}">
                      <a16:creationId xmlns:a16="http://schemas.microsoft.com/office/drawing/2014/main" xmlns="" id="{44136F84-5C8C-1E4C-ADC4-3F03227863D3}"/>
                    </a:ext>
                  </a:extLst>
                </p:cNvPr>
                <p:cNvSpPr>
                  <a:spLocks noChangeArrowheads="1"/>
                </p:cNvSpPr>
                <p:nvPr/>
              </p:nvSpPr>
              <p:spPr bwMode="auto">
                <a:xfrm>
                  <a:off x="4937125"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7 w 1962"/>
                    <a:gd name="T9" fmla="*/ 161 h 1962"/>
                    <a:gd name="T10" fmla="*/ 1005 w 1962"/>
                    <a:gd name="T11" fmla="*/ 136 h 1962"/>
                    <a:gd name="T12" fmla="*/ 957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90 w 1962"/>
                    <a:gd name="T25" fmla="*/ 1374 h 1962"/>
                    <a:gd name="T26" fmla="*/ 588 w 1962"/>
                    <a:gd name="T27" fmla="*/ 1472 h 1962"/>
                    <a:gd name="T28" fmla="*/ 686 w 1962"/>
                    <a:gd name="T29" fmla="*/ 1570 h 1962"/>
                    <a:gd name="T30" fmla="*/ 784 w 1962"/>
                    <a:gd name="T31" fmla="*/ 1669 h 1962"/>
                    <a:gd name="T32" fmla="*/ 883 w 1962"/>
                    <a:gd name="T33" fmla="*/ 1768 h 1962"/>
                    <a:gd name="T34" fmla="*/ 957 w 1962"/>
                    <a:gd name="T35" fmla="*/ 1825 h 1962"/>
                    <a:gd name="T36" fmla="*/ 1005 w 1962"/>
                    <a:gd name="T37" fmla="*/ 1825 h 1962"/>
                    <a:gd name="T38" fmla="*/ 1047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5 w 1962"/>
                    <a:gd name="T57" fmla="*/ 956 h 1962"/>
                    <a:gd name="T58" fmla="*/ 1768 w 1962"/>
                    <a:gd name="T59" fmla="*/ 882 h 1962"/>
                    <a:gd name="T60" fmla="*/ 1866 w 1962"/>
                    <a:gd name="T61" fmla="*/ 850 h 1962"/>
                    <a:gd name="T62" fmla="*/ 1931 w 1962"/>
                    <a:gd name="T63" fmla="*/ 915 h 1962"/>
                    <a:gd name="T64" fmla="*/ 1956 w 1962"/>
                    <a:gd name="T65" fmla="*/ 1005 h 1962"/>
                    <a:gd name="T66" fmla="*/ 1834 w 1962"/>
                    <a:gd name="T67" fmla="*/ 1145 h 1962"/>
                    <a:gd name="T68" fmla="*/ 1670 w 1962"/>
                    <a:gd name="T69" fmla="*/ 1309 h 1962"/>
                    <a:gd name="T70" fmla="*/ 1505 w 1962"/>
                    <a:gd name="T71" fmla="*/ 1472 h 1962"/>
                    <a:gd name="T72" fmla="*/ 1341 w 1962"/>
                    <a:gd name="T73" fmla="*/ 1636 h 1962"/>
                    <a:gd name="T74" fmla="*/ 1178 w 1962"/>
                    <a:gd name="T75" fmla="*/ 1800 h 1962"/>
                    <a:gd name="T76" fmla="*/ 1047 w 1962"/>
                    <a:gd name="T77" fmla="*/ 1931 h 1962"/>
                    <a:gd name="T78" fmla="*/ 1014 w 1962"/>
                    <a:gd name="T79" fmla="*/ 1953 h 1962"/>
                    <a:gd name="T80" fmla="*/ 957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6 w 1962"/>
                    <a:gd name="T93" fmla="*/ 620 h 1962"/>
                    <a:gd name="T94" fmla="*/ 424 w 1962"/>
                    <a:gd name="T95" fmla="*/ 522 h 1962"/>
                    <a:gd name="T96" fmla="*/ 522 w 1962"/>
                    <a:gd name="T97" fmla="*/ 423 h 1962"/>
                    <a:gd name="T98" fmla="*/ 620 w 1962"/>
                    <a:gd name="T99" fmla="*/ 325 h 1962"/>
                    <a:gd name="T100" fmla="*/ 719 w 1962"/>
                    <a:gd name="T101" fmla="*/ 227 h 1962"/>
                    <a:gd name="T102" fmla="*/ 817 w 1962"/>
                    <a:gd name="T103" fmla="*/ 128 h 1962"/>
                    <a:gd name="T104" fmla="*/ 916 w 1962"/>
                    <a:gd name="T105" fmla="*/ 30 h 1962"/>
                    <a:gd name="T106" fmla="*/ 957 w 1962"/>
                    <a:gd name="T107" fmla="*/ 6 h 1962"/>
                    <a:gd name="T108" fmla="*/ 1014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70" y="784"/>
                      </a:lnTo>
                      <a:lnTo>
                        <a:pt x="1637" y="751"/>
                      </a:lnTo>
                      <a:lnTo>
                        <a:pt x="1604" y="718"/>
                      </a:lnTo>
                      <a:lnTo>
                        <a:pt x="1505" y="620"/>
                      </a:lnTo>
                      <a:lnTo>
                        <a:pt x="1473" y="587"/>
                      </a:lnTo>
                      <a:lnTo>
                        <a:pt x="1440" y="554"/>
                      </a:lnTo>
                      <a:lnTo>
                        <a:pt x="1341" y="456"/>
                      </a:lnTo>
                      <a:lnTo>
                        <a:pt x="1309" y="423"/>
                      </a:lnTo>
                      <a:lnTo>
                        <a:pt x="1276" y="390"/>
                      </a:lnTo>
                      <a:lnTo>
                        <a:pt x="1178" y="292"/>
                      </a:lnTo>
                      <a:lnTo>
                        <a:pt x="1145" y="259"/>
                      </a:lnTo>
                      <a:lnTo>
                        <a:pt x="1112" y="227"/>
                      </a:lnTo>
                      <a:lnTo>
                        <a:pt x="1047" y="161"/>
                      </a:lnTo>
                      <a:lnTo>
                        <a:pt x="1047" y="161"/>
                      </a:lnTo>
                      <a:cubicBezTo>
                        <a:pt x="1038" y="152"/>
                        <a:pt x="1027" y="145"/>
                        <a:pt x="1014" y="140"/>
                      </a:cubicBezTo>
                      <a:lnTo>
                        <a:pt x="1014" y="140"/>
                      </a:lnTo>
                      <a:cubicBezTo>
                        <a:pt x="1011" y="138"/>
                        <a:pt x="1008" y="137"/>
                        <a:pt x="1005" y="136"/>
                      </a:cubicBezTo>
                      <a:lnTo>
                        <a:pt x="1005" y="136"/>
                      </a:lnTo>
                      <a:cubicBezTo>
                        <a:pt x="989" y="131"/>
                        <a:pt x="973" y="131"/>
                        <a:pt x="957" y="136"/>
                      </a:cubicBezTo>
                      <a:lnTo>
                        <a:pt x="957" y="136"/>
                      </a:lnTo>
                      <a:cubicBezTo>
                        <a:pt x="940" y="142"/>
                        <a:pt x="927" y="150"/>
                        <a:pt x="916" y="161"/>
                      </a:cubicBezTo>
                      <a:lnTo>
                        <a:pt x="162" y="915"/>
                      </a:lnTo>
                      <a:lnTo>
                        <a:pt x="162" y="915"/>
                      </a:lnTo>
                      <a:cubicBezTo>
                        <a:pt x="150" y="926"/>
                        <a:pt x="143" y="939"/>
                        <a:pt x="137" y="956"/>
                      </a:cubicBezTo>
                      <a:lnTo>
                        <a:pt x="137" y="956"/>
                      </a:lnTo>
                      <a:cubicBezTo>
                        <a:pt x="131" y="973"/>
                        <a:pt x="131" y="989"/>
                        <a:pt x="137" y="1005"/>
                      </a:cubicBezTo>
                      <a:lnTo>
                        <a:pt x="137" y="1005"/>
                      </a:lnTo>
                      <a:cubicBezTo>
                        <a:pt x="143" y="1022"/>
                        <a:pt x="150" y="1035"/>
                        <a:pt x="162" y="1047"/>
                      </a:cubicBezTo>
                      <a:lnTo>
                        <a:pt x="194" y="1079"/>
                      </a:lnTo>
                      <a:lnTo>
                        <a:pt x="227" y="1112"/>
                      </a:lnTo>
                      <a:lnTo>
                        <a:pt x="260" y="1145"/>
                      </a:lnTo>
                      <a:lnTo>
                        <a:pt x="292" y="1178"/>
                      </a:lnTo>
                      <a:lnTo>
                        <a:pt x="326" y="1210"/>
                      </a:lnTo>
                      <a:lnTo>
                        <a:pt x="358" y="1243"/>
                      </a:lnTo>
                      <a:lnTo>
                        <a:pt x="391" y="1276"/>
                      </a:lnTo>
                      <a:lnTo>
                        <a:pt x="424" y="1309"/>
                      </a:lnTo>
                      <a:lnTo>
                        <a:pt x="456" y="1341"/>
                      </a:lnTo>
                      <a:lnTo>
                        <a:pt x="490" y="1374"/>
                      </a:lnTo>
                      <a:lnTo>
                        <a:pt x="522" y="1406"/>
                      </a:lnTo>
                      <a:lnTo>
                        <a:pt x="555" y="1440"/>
                      </a:lnTo>
                      <a:lnTo>
                        <a:pt x="588" y="1472"/>
                      </a:lnTo>
                      <a:lnTo>
                        <a:pt x="620" y="1505"/>
                      </a:lnTo>
                      <a:lnTo>
                        <a:pt x="654" y="1538"/>
                      </a:lnTo>
                      <a:lnTo>
                        <a:pt x="686" y="1570"/>
                      </a:lnTo>
                      <a:lnTo>
                        <a:pt x="719" y="1604"/>
                      </a:lnTo>
                      <a:lnTo>
                        <a:pt x="752" y="1636"/>
                      </a:lnTo>
                      <a:lnTo>
                        <a:pt x="784" y="1669"/>
                      </a:lnTo>
                      <a:lnTo>
                        <a:pt x="817" y="1702"/>
                      </a:lnTo>
                      <a:lnTo>
                        <a:pt x="850" y="1734"/>
                      </a:lnTo>
                      <a:lnTo>
                        <a:pt x="883" y="1768"/>
                      </a:lnTo>
                      <a:lnTo>
                        <a:pt x="916" y="1800"/>
                      </a:lnTo>
                      <a:lnTo>
                        <a:pt x="916" y="1800"/>
                      </a:lnTo>
                      <a:cubicBezTo>
                        <a:pt x="927" y="1811"/>
                        <a:pt x="940" y="1819"/>
                        <a:pt x="957" y="1825"/>
                      </a:cubicBezTo>
                      <a:lnTo>
                        <a:pt x="957" y="1825"/>
                      </a:lnTo>
                      <a:cubicBezTo>
                        <a:pt x="973" y="1830"/>
                        <a:pt x="989" y="1830"/>
                        <a:pt x="1005" y="1825"/>
                      </a:cubicBezTo>
                      <a:lnTo>
                        <a:pt x="1005" y="1825"/>
                      </a:lnTo>
                      <a:cubicBezTo>
                        <a:pt x="1008" y="1824"/>
                        <a:pt x="1011" y="1823"/>
                        <a:pt x="1014" y="1822"/>
                      </a:cubicBezTo>
                      <a:lnTo>
                        <a:pt x="1014" y="1822"/>
                      </a:lnTo>
                      <a:cubicBezTo>
                        <a:pt x="1027" y="1817"/>
                        <a:pt x="1038" y="1809"/>
                        <a:pt x="1047" y="1800"/>
                      </a:cubicBezTo>
                      <a:lnTo>
                        <a:pt x="1079" y="1768"/>
                      </a:lnTo>
                      <a:lnTo>
                        <a:pt x="1112" y="1734"/>
                      </a:lnTo>
                      <a:lnTo>
                        <a:pt x="1145" y="1702"/>
                      </a:lnTo>
                      <a:lnTo>
                        <a:pt x="1178"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70" y="1178"/>
                      </a:lnTo>
                      <a:lnTo>
                        <a:pt x="1702" y="1145"/>
                      </a:lnTo>
                      <a:lnTo>
                        <a:pt x="1735" y="1112"/>
                      </a:lnTo>
                      <a:lnTo>
                        <a:pt x="1768" y="1079"/>
                      </a:lnTo>
                      <a:lnTo>
                        <a:pt x="1800" y="1047"/>
                      </a:lnTo>
                      <a:lnTo>
                        <a:pt x="1800" y="1047"/>
                      </a:lnTo>
                      <a:cubicBezTo>
                        <a:pt x="1811" y="1035"/>
                        <a:pt x="1819" y="1022"/>
                        <a:pt x="1825" y="1005"/>
                      </a:cubicBezTo>
                      <a:lnTo>
                        <a:pt x="1825" y="1005"/>
                      </a:lnTo>
                      <a:cubicBezTo>
                        <a:pt x="1830" y="989"/>
                        <a:pt x="1830" y="973"/>
                        <a:pt x="1825" y="956"/>
                      </a:cubicBezTo>
                      <a:lnTo>
                        <a:pt x="1825" y="956"/>
                      </a:lnTo>
                      <a:cubicBezTo>
                        <a:pt x="1819" y="939"/>
                        <a:pt x="1811" y="926"/>
                        <a:pt x="1800" y="915"/>
                      </a:cubicBezTo>
                      <a:lnTo>
                        <a:pt x="1768" y="882"/>
                      </a:lnTo>
                      <a:close/>
                      <a:moveTo>
                        <a:pt x="1735" y="718"/>
                      </a:moveTo>
                      <a:lnTo>
                        <a:pt x="1834" y="817"/>
                      </a:lnTo>
                      <a:lnTo>
                        <a:pt x="1866"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4" y="1145"/>
                      </a:lnTo>
                      <a:lnTo>
                        <a:pt x="1800" y="1178"/>
                      </a:lnTo>
                      <a:lnTo>
                        <a:pt x="1768" y="1210"/>
                      </a:lnTo>
                      <a:lnTo>
                        <a:pt x="1670" y="1309"/>
                      </a:lnTo>
                      <a:lnTo>
                        <a:pt x="1637" y="1341"/>
                      </a:lnTo>
                      <a:lnTo>
                        <a:pt x="1604" y="1374"/>
                      </a:lnTo>
                      <a:lnTo>
                        <a:pt x="1505" y="1472"/>
                      </a:lnTo>
                      <a:lnTo>
                        <a:pt x="1473" y="1505"/>
                      </a:lnTo>
                      <a:lnTo>
                        <a:pt x="1440" y="1538"/>
                      </a:lnTo>
                      <a:lnTo>
                        <a:pt x="1341" y="1636"/>
                      </a:lnTo>
                      <a:lnTo>
                        <a:pt x="1309" y="1669"/>
                      </a:lnTo>
                      <a:lnTo>
                        <a:pt x="1276" y="1702"/>
                      </a:lnTo>
                      <a:lnTo>
                        <a:pt x="1178" y="1800"/>
                      </a:lnTo>
                      <a:lnTo>
                        <a:pt x="1145" y="1833"/>
                      </a:lnTo>
                      <a:lnTo>
                        <a:pt x="1112" y="1866"/>
                      </a:lnTo>
                      <a:lnTo>
                        <a:pt x="1047" y="1931"/>
                      </a:lnTo>
                      <a:lnTo>
                        <a:pt x="1047" y="1931"/>
                      </a:lnTo>
                      <a:cubicBezTo>
                        <a:pt x="1038" y="1940"/>
                        <a:pt x="1027" y="1948"/>
                        <a:pt x="1014" y="1953"/>
                      </a:cubicBezTo>
                      <a:lnTo>
                        <a:pt x="1014" y="1953"/>
                      </a:lnTo>
                      <a:cubicBezTo>
                        <a:pt x="1011" y="1954"/>
                        <a:pt x="1008" y="1955"/>
                        <a:pt x="1005" y="1956"/>
                      </a:cubicBezTo>
                      <a:lnTo>
                        <a:pt x="1005" y="1956"/>
                      </a:lnTo>
                      <a:cubicBezTo>
                        <a:pt x="989" y="1961"/>
                        <a:pt x="973" y="1961"/>
                        <a:pt x="957" y="1956"/>
                      </a:cubicBezTo>
                      <a:lnTo>
                        <a:pt x="957" y="1956"/>
                      </a:lnTo>
                      <a:cubicBezTo>
                        <a:pt x="940" y="1950"/>
                        <a:pt x="927" y="1942"/>
                        <a:pt x="916"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6" y="620"/>
                      </a:lnTo>
                      <a:lnTo>
                        <a:pt x="358" y="587"/>
                      </a:lnTo>
                      <a:lnTo>
                        <a:pt x="391" y="554"/>
                      </a:lnTo>
                      <a:lnTo>
                        <a:pt x="424" y="522"/>
                      </a:lnTo>
                      <a:lnTo>
                        <a:pt x="456" y="489"/>
                      </a:lnTo>
                      <a:lnTo>
                        <a:pt x="490" y="456"/>
                      </a:lnTo>
                      <a:lnTo>
                        <a:pt x="522" y="423"/>
                      </a:lnTo>
                      <a:lnTo>
                        <a:pt x="555" y="390"/>
                      </a:lnTo>
                      <a:lnTo>
                        <a:pt x="588" y="358"/>
                      </a:lnTo>
                      <a:lnTo>
                        <a:pt x="620" y="325"/>
                      </a:lnTo>
                      <a:lnTo>
                        <a:pt x="654" y="292"/>
                      </a:lnTo>
                      <a:lnTo>
                        <a:pt x="686" y="259"/>
                      </a:lnTo>
                      <a:lnTo>
                        <a:pt x="719" y="227"/>
                      </a:lnTo>
                      <a:lnTo>
                        <a:pt x="752" y="194"/>
                      </a:lnTo>
                      <a:lnTo>
                        <a:pt x="784" y="161"/>
                      </a:lnTo>
                      <a:lnTo>
                        <a:pt x="817" y="128"/>
                      </a:lnTo>
                      <a:lnTo>
                        <a:pt x="850" y="96"/>
                      </a:lnTo>
                      <a:lnTo>
                        <a:pt x="883" y="63"/>
                      </a:lnTo>
                      <a:lnTo>
                        <a:pt x="916" y="30"/>
                      </a:lnTo>
                      <a:lnTo>
                        <a:pt x="916" y="30"/>
                      </a:lnTo>
                      <a:cubicBezTo>
                        <a:pt x="927" y="19"/>
                        <a:pt x="940" y="11"/>
                        <a:pt x="957" y="6"/>
                      </a:cubicBezTo>
                      <a:lnTo>
                        <a:pt x="957" y="6"/>
                      </a:lnTo>
                      <a:cubicBezTo>
                        <a:pt x="973" y="0"/>
                        <a:pt x="989" y="0"/>
                        <a:pt x="1005" y="6"/>
                      </a:cubicBezTo>
                      <a:lnTo>
                        <a:pt x="1005" y="6"/>
                      </a:lnTo>
                      <a:cubicBezTo>
                        <a:pt x="1008" y="6"/>
                        <a:pt x="1011" y="7"/>
                        <a:pt x="1014" y="9"/>
                      </a:cubicBezTo>
                      <a:lnTo>
                        <a:pt x="1014" y="9"/>
                      </a:lnTo>
                      <a:cubicBezTo>
                        <a:pt x="1027" y="14"/>
                        <a:pt x="1038" y="21"/>
                        <a:pt x="1047" y="30"/>
                      </a:cubicBezTo>
                      <a:lnTo>
                        <a:pt x="1079" y="63"/>
                      </a:lnTo>
                      <a:lnTo>
                        <a:pt x="1178" y="161"/>
                      </a:lnTo>
                      <a:lnTo>
                        <a:pt x="1210" y="194"/>
                      </a:lnTo>
                      <a:lnTo>
                        <a:pt x="1243" y="227"/>
                      </a:lnTo>
                      <a:lnTo>
                        <a:pt x="1341" y="325"/>
                      </a:lnTo>
                      <a:lnTo>
                        <a:pt x="1374" y="358"/>
                      </a:lnTo>
                      <a:lnTo>
                        <a:pt x="1407" y="390"/>
                      </a:lnTo>
                      <a:lnTo>
                        <a:pt x="1505" y="489"/>
                      </a:lnTo>
                      <a:lnTo>
                        <a:pt x="1538" y="522"/>
                      </a:lnTo>
                      <a:lnTo>
                        <a:pt x="1571" y="554"/>
                      </a:lnTo>
                      <a:lnTo>
                        <a:pt x="1670"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1706" name="Freeform 335">
                  <a:extLst>
                    <a:ext uri="{FF2B5EF4-FFF2-40B4-BE49-F238E27FC236}">
                      <a16:creationId xmlns:a16="http://schemas.microsoft.com/office/drawing/2014/main" xmlns="" id="{40020269-EE55-A547-869A-684BACFA4A36}"/>
                    </a:ext>
                  </a:extLst>
                </p:cNvPr>
                <p:cNvSpPr>
                  <a:spLocks noChangeArrowheads="1"/>
                </p:cNvSpPr>
                <p:nvPr/>
              </p:nvSpPr>
              <p:spPr bwMode="auto">
                <a:xfrm>
                  <a:off x="4872038" y="2143125"/>
                  <a:ext cx="247650" cy="136525"/>
                </a:xfrm>
                <a:custGeom>
                  <a:avLst/>
                  <a:gdLst>
                    <a:gd name="T0" fmla="*/ 49 w 689"/>
                    <a:gd name="T1" fmla="*/ 98 h 378"/>
                    <a:gd name="T2" fmla="*/ 148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3 w 689"/>
                    <a:gd name="T19" fmla="*/ 65 h 378"/>
                    <a:gd name="T20" fmla="*/ 673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8" y="196"/>
                      </a:lnTo>
                      <a:lnTo>
                        <a:pt x="180" y="229"/>
                      </a:lnTo>
                      <a:lnTo>
                        <a:pt x="213" y="262"/>
                      </a:lnTo>
                      <a:lnTo>
                        <a:pt x="311" y="360"/>
                      </a:lnTo>
                      <a:lnTo>
                        <a:pt x="311" y="360"/>
                      </a:lnTo>
                      <a:cubicBezTo>
                        <a:pt x="323" y="371"/>
                        <a:pt x="333" y="377"/>
                        <a:pt x="345" y="377"/>
                      </a:cubicBezTo>
                      <a:lnTo>
                        <a:pt x="345" y="377"/>
                      </a:lnTo>
                      <a:cubicBezTo>
                        <a:pt x="356" y="377"/>
                        <a:pt x="366" y="371"/>
                        <a:pt x="377" y="360"/>
                      </a:cubicBezTo>
                      <a:lnTo>
                        <a:pt x="673" y="65"/>
                      </a:lnTo>
                      <a:lnTo>
                        <a:pt x="673" y="65"/>
                      </a:lnTo>
                      <a:cubicBezTo>
                        <a:pt x="683" y="54"/>
                        <a:pt x="688" y="44"/>
                        <a:pt x="688" y="33"/>
                      </a:cubicBezTo>
                      <a:lnTo>
                        <a:pt x="688" y="33"/>
                      </a:lnTo>
                      <a:cubicBezTo>
                        <a:pt x="688" y="22"/>
                        <a:pt x="680" y="14"/>
                        <a:pt x="664" y="8"/>
                      </a:cubicBezTo>
                      <a:lnTo>
                        <a:pt x="664" y="8"/>
                      </a:lnTo>
                      <a:cubicBezTo>
                        <a:pt x="648" y="3"/>
                        <a:pt x="629" y="0"/>
                        <a:pt x="607" y="0"/>
                      </a:cubicBezTo>
                      <a:lnTo>
                        <a:pt x="82" y="0"/>
                      </a:lnTo>
                      <a:lnTo>
                        <a:pt x="82" y="0"/>
                      </a:lnTo>
                      <a:cubicBezTo>
                        <a:pt x="60" y="0"/>
                        <a:pt x="41" y="3"/>
                        <a:pt x="25" y="8"/>
                      </a:cubicBezTo>
                      <a:lnTo>
                        <a:pt x="25" y="8"/>
                      </a:lnTo>
                      <a:cubicBezTo>
                        <a:pt x="8" y="14"/>
                        <a:pt x="0" y="22"/>
                        <a:pt x="0" y="33"/>
                      </a:cubicBezTo>
                      <a:lnTo>
                        <a:pt x="0" y="33"/>
                      </a:lnTo>
                      <a:cubicBezTo>
                        <a:pt x="0" y="44"/>
                        <a:pt x="6" y="54"/>
                        <a:pt x="17" y="65"/>
                      </a:cubicBezTo>
                      <a:lnTo>
                        <a:pt x="49" y="98"/>
                      </a:lnTo>
                    </a:path>
                  </a:pathLst>
                </a:custGeom>
                <a:solidFill>
                  <a:schemeClr val="accent3"/>
                </a:solidFill>
                <a:ln>
                  <a:noFill/>
                </a:ln>
                <a:effectLst/>
              </p:spPr>
              <p:txBody>
                <a:bodyPr wrap="none" anchor="ctr"/>
                <a:lstStyle/>
                <a:p>
                  <a:endParaRPr lang="es-ES_tradnl"/>
                </a:p>
              </p:txBody>
            </p:sp>
            <p:sp>
              <p:nvSpPr>
                <p:cNvPr id="1707" name="Freeform 336">
                  <a:extLst>
                    <a:ext uri="{FF2B5EF4-FFF2-40B4-BE49-F238E27FC236}">
                      <a16:creationId xmlns:a16="http://schemas.microsoft.com/office/drawing/2014/main" xmlns="" id="{55E91973-BF4B-B34B-A834-A05755FDFEFE}"/>
                    </a:ext>
                  </a:extLst>
                </p:cNvPr>
                <p:cNvSpPr>
                  <a:spLocks noChangeArrowheads="1"/>
                </p:cNvSpPr>
                <p:nvPr/>
              </p:nvSpPr>
              <p:spPr bwMode="auto">
                <a:xfrm>
                  <a:off x="5461000" y="2143125"/>
                  <a:ext cx="247650" cy="136525"/>
                </a:xfrm>
                <a:custGeom>
                  <a:avLst/>
                  <a:gdLst>
                    <a:gd name="T0" fmla="*/ 25 w 690"/>
                    <a:gd name="T1" fmla="*/ 8 h 378"/>
                    <a:gd name="T2" fmla="*/ 25 w 690"/>
                    <a:gd name="T3" fmla="*/ 8 h 378"/>
                    <a:gd name="T4" fmla="*/ 0 w 690"/>
                    <a:gd name="T5" fmla="*/ 33 h 378"/>
                    <a:gd name="T6" fmla="*/ 0 w 690"/>
                    <a:gd name="T7" fmla="*/ 33 h 378"/>
                    <a:gd name="T8" fmla="*/ 17 w 690"/>
                    <a:gd name="T9" fmla="*/ 65 h 378"/>
                    <a:gd name="T10" fmla="*/ 49 w 690"/>
                    <a:gd name="T11" fmla="*/ 98 h 378"/>
                    <a:gd name="T12" fmla="*/ 148 w 690"/>
                    <a:gd name="T13" fmla="*/ 196 h 378"/>
                    <a:gd name="T14" fmla="*/ 181 w 690"/>
                    <a:gd name="T15" fmla="*/ 229 h 378"/>
                    <a:gd name="T16" fmla="*/ 214 w 690"/>
                    <a:gd name="T17" fmla="*/ 262 h 378"/>
                    <a:gd name="T18" fmla="*/ 312 w 690"/>
                    <a:gd name="T19" fmla="*/ 360 h 378"/>
                    <a:gd name="T20" fmla="*/ 312 w 690"/>
                    <a:gd name="T21" fmla="*/ 360 h 378"/>
                    <a:gd name="T22" fmla="*/ 344 w 690"/>
                    <a:gd name="T23" fmla="*/ 377 h 378"/>
                    <a:gd name="T24" fmla="*/ 344 w 690"/>
                    <a:gd name="T25" fmla="*/ 377 h 378"/>
                    <a:gd name="T26" fmla="*/ 378 w 690"/>
                    <a:gd name="T27" fmla="*/ 360 h 378"/>
                    <a:gd name="T28" fmla="*/ 672 w 690"/>
                    <a:gd name="T29" fmla="*/ 65 h 378"/>
                    <a:gd name="T30" fmla="*/ 672 w 690"/>
                    <a:gd name="T31" fmla="*/ 65 h 378"/>
                    <a:gd name="T32" fmla="*/ 689 w 690"/>
                    <a:gd name="T33" fmla="*/ 33 h 378"/>
                    <a:gd name="T34" fmla="*/ 689 w 690"/>
                    <a:gd name="T35" fmla="*/ 33 h 378"/>
                    <a:gd name="T36" fmla="*/ 664 w 690"/>
                    <a:gd name="T37" fmla="*/ 8 h 378"/>
                    <a:gd name="T38" fmla="*/ 664 w 690"/>
                    <a:gd name="T39" fmla="*/ 8 h 378"/>
                    <a:gd name="T40" fmla="*/ 606 w 690"/>
                    <a:gd name="T41" fmla="*/ 0 h 378"/>
                    <a:gd name="T42" fmla="*/ 82 w 690"/>
                    <a:gd name="T43" fmla="*/ 0 h 378"/>
                    <a:gd name="T44" fmla="*/ 82 w 690"/>
                    <a:gd name="T45" fmla="*/ 0 h 378"/>
                    <a:gd name="T46" fmla="*/ 25 w 690"/>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8">
                      <a:moveTo>
                        <a:pt x="25" y="8"/>
                      </a:moveTo>
                      <a:lnTo>
                        <a:pt x="25" y="8"/>
                      </a:lnTo>
                      <a:cubicBezTo>
                        <a:pt x="9" y="14"/>
                        <a:pt x="0" y="22"/>
                        <a:pt x="0" y="33"/>
                      </a:cubicBezTo>
                      <a:lnTo>
                        <a:pt x="0" y="33"/>
                      </a:lnTo>
                      <a:cubicBezTo>
                        <a:pt x="0" y="44"/>
                        <a:pt x="6" y="54"/>
                        <a:pt x="17" y="65"/>
                      </a:cubicBezTo>
                      <a:lnTo>
                        <a:pt x="49" y="98"/>
                      </a:lnTo>
                      <a:lnTo>
                        <a:pt x="148" y="196"/>
                      </a:lnTo>
                      <a:lnTo>
                        <a:pt x="181" y="229"/>
                      </a:lnTo>
                      <a:lnTo>
                        <a:pt x="214" y="262"/>
                      </a:lnTo>
                      <a:lnTo>
                        <a:pt x="312" y="360"/>
                      </a:lnTo>
                      <a:lnTo>
                        <a:pt x="312" y="360"/>
                      </a:lnTo>
                      <a:cubicBezTo>
                        <a:pt x="322" y="371"/>
                        <a:pt x="333" y="377"/>
                        <a:pt x="344" y="377"/>
                      </a:cubicBezTo>
                      <a:lnTo>
                        <a:pt x="344" y="377"/>
                      </a:lnTo>
                      <a:cubicBezTo>
                        <a:pt x="355" y="377"/>
                        <a:pt x="366" y="371"/>
                        <a:pt x="378" y="360"/>
                      </a:cubicBezTo>
                      <a:lnTo>
                        <a:pt x="672" y="65"/>
                      </a:lnTo>
                      <a:lnTo>
                        <a:pt x="672" y="65"/>
                      </a:lnTo>
                      <a:cubicBezTo>
                        <a:pt x="684" y="54"/>
                        <a:pt x="689" y="44"/>
                        <a:pt x="689" y="33"/>
                      </a:cubicBezTo>
                      <a:lnTo>
                        <a:pt x="689" y="33"/>
                      </a:lnTo>
                      <a:cubicBezTo>
                        <a:pt x="689" y="22"/>
                        <a:pt x="681" y="14"/>
                        <a:pt x="664" y="8"/>
                      </a:cubicBezTo>
                      <a:lnTo>
                        <a:pt x="664" y="8"/>
                      </a:lnTo>
                      <a:cubicBezTo>
                        <a:pt x="647" y="3"/>
                        <a:pt x="628" y="0"/>
                        <a:pt x="606" y="0"/>
                      </a:cubicBezTo>
                      <a:lnTo>
                        <a:pt x="82" y="0"/>
                      </a:lnTo>
                      <a:lnTo>
                        <a:pt x="82" y="0"/>
                      </a:lnTo>
                      <a:cubicBezTo>
                        <a:pt x="60" y="0"/>
                        <a:pt x="41" y="3"/>
                        <a:pt x="25" y="8"/>
                      </a:cubicBezTo>
                    </a:path>
                  </a:pathLst>
                </a:custGeom>
                <a:solidFill>
                  <a:schemeClr val="accent3"/>
                </a:solidFill>
                <a:ln>
                  <a:noFill/>
                </a:ln>
                <a:effectLst/>
              </p:spPr>
              <p:txBody>
                <a:bodyPr wrap="none" anchor="ctr"/>
                <a:lstStyle/>
                <a:p>
                  <a:endParaRPr lang="es-ES_tradnl"/>
                </a:p>
              </p:txBody>
            </p:sp>
            <p:sp>
              <p:nvSpPr>
                <p:cNvPr id="1708" name="Freeform 337">
                  <a:extLst>
                    <a:ext uri="{FF2B5EF4-FFF2-40B4-BE49-F238E27FC236}">
                      <a16:creationId xmlns:a16="http://schemas.microsoft.com/office/drawing/2014/main" xmlns="" id="{069CFF28-E3F8-CB4B-96ED-2BACDD3ECA14}"/>
                    </a:ext>
                  </a:extLst>
                </p:cNvPr>
                <p:cNvSpPr>
                  <a:spLocks noChangeArrowheads="1"/>
                </p:cNvSpPr>
                <p:nvPr/>
              </p:nvSpPr>
              <p:spPr bwMode="auto">
                <a:xfrm>
                  <a:off x="5032375" y="2166938"/>
                  <a:ext cx="517525" cy="517525"/>
                </a:xfrm>
                <a:custGeom>
                  <a:avLst/>
                  <a:gdLst>
                    <a:gd name="T0" fmla="*/ 1276 w 1438"/>
                    <a:gd name="T1" fmla="*/ 653 h 1438"/>
                    <a:gd name="T2" fmla="*/ 752 w 1438"/>
                    <a:gd name="T3" fmla="*/ 140 h 1438"/>
                    <a:gd name="T4" fmla="*/ 743 w 1438"/>
                    <a:gd name="T5" fmla="*/ 137 h 1438"/>
                    <a:gd name="T6" fmla="*/ 654 w 1438"/>
                    <a:gd name="T7" fmla="*/ 161 h 1438"/>
                    <a:gd name="T8" fmla="*/ 523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7 w 1438"/>
                    <a:gd name="T21" fmla="*/ 1079 h 1438"/>
                    <a:gd name="T22" fmla="*/ 621 w 1438"/>
                    <a:gd name="T23" fmla="*/ 1243 h 1438"/>
                    <a:gd name="T24" fmla="*/ 695 w 1438"/>
                    <a:gd name="T25" fmla="*/ 1301 h 1438"/>
                    <a:gd name="T26" fmla="*/ 743 w 1438"/>
                    <a:gd name="T27" fmla="*/ 1301 h 1438"/>
                    <a:gd name="T28" fmla="*/ 785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1 w 1438"/>
                    <a:gd name="T41" fmla="*/ 743 h 1438"/>
                    <a:gd name="T42" fmla="*/ 1408 w 1438"/>
                    <a:gd name="T43" fmla="*/ 653 h 1438"/>
                    <a:gd name="T44" fmla="*/ 1432 w 1438"/>
                    <a:gd name="T45" fmla="*/ 743 h 1438"/>
                    <a:gd name="T46" fmla="*/ 785 w 1438"/>
                    <a:gd name="T47" fmla="*/ 1407 h 1438"/>
                    <a:gd name="T48" fmla="*/ 752 w 1438"/>
                    <a:gd name="T49" fmla="*/ 1428 h 1438"/>
                    <a:gd name="T50" fmla="*/ 695 w 1438"/>
                    <a:gd name="T51" fmla="*/ 1432 h 1438"/>
                    <a:gd name="T52" fmla="*/ 588 w 1438"/>
                    <a:gd name="T53" fmla="*/ 1342 h 1438"/>
                    <a:gd name="T54" fmla="*/ 424 w 1438"/>
                    <a:gd name="T55" fmla="*/ 1178 h 1438"/>
                    <a:gd name="T56" fmla="*/ 260 w 1438"/>
                    <a:gd name="T57" fmla="*/ 1014 h 1438"/>
                    <a:gd name="T58" fmla="*/ 96 w 1438"/>
                    <a:gd name="T59" fmla="*/ 850 h 1438"/>
                    <a:gd name="T60" fmla="*/ 30 w 1438"/>
                    <a:gd name="T61" fmla="*/ 785 h 1438"/>
                    <a:gd name="T62" fmla="*/ 6 w 1438"/>
                    <a:gd name="T63" fmla="*/ 694 h 1438"/>
                    <a:gd name="T64" fmla="*/ 64 w 1438"/>
                    <a:gd name="T65" fmla="*/ 620 h 1438"/>
                    <a:gd name="T66" fmla="*/ 162 w 1438"/>
                    <a:gd name="T67" fmla="*/ 522 h 1438"/>
                    <a:gd name="T68" fmla="*/ 260 w 1438"/>
                    <a:gd name="T69" fmla="*/ 424 h 1438"/>
                    <a:gd name="T70" fmla="*/ 358 w 1438"/>
                    <a:gd name="T71" fmla="*/ 325 h 1438"/>
                    <a:gd name="T72" fmla="*/ 457 w 1438"/>
                    <a:gd name="T73" fmla="*/ 227 h 1438"/>
                    <a:gd name="T74" fmla="*/ 555 w 1438"/>
                    <a:gd name="T75" fmla="*/ 128 h 1438"/>
                    <a:gd name="T76" fmla="*/ 654 w 1438"/>
                    <a:gd name="T77" fmla="*/ 30 h 1438"/>
                    <a:gd name="T78" fmla="*/ 695 w 1438"/>
                    <a:gd name="T79" fmla="*/ 6 h 1438"/>
                    <a:gd name="T80" fmla="*/ 752 w 1438"/>
                    <a:gd name="T81" fmla="*/ 8 h 1438"/>
                    <a:gd name="T82" fmla="*/ 817 w 1438"/>
                    <a:gd name="T83" fmla="*/ 63 h 1438"/>
                    <a:gd name="T84" fmla="*/ 916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8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1" y="694"/>
                      </a:moveTo>
                      <a:lnTo>
                        <a:pt x="1301" y="694"/>
                      </a:lnTo>
                      <a:cubicBezTo>
                        <a:pt x="1295" y="677"/>
                        <a:pt x="1287" y="664"/>
                        <a:pt x="1276" y="653"/>
                      </a:cubicBezTo>
                      <a:lnTo>
                        <a:pt x="785" y="161"/>
                      </a:lnTo>
                      <a:lnTo>
                        <a:pt x="785" y="161"/>
                      </a:lnTo>
                      <a:cubicBezTo>
                        <a:pt x="776" y="153"/>
                        <a:pt x="765" y="146"/>
                        <a:pt x="752" y="140"/>
                      </a:cubicBezTo>
                      <a:lnTo>
                        <a:pt x="752" y="140"/>
                      </a:lnTo>
                      <a:cubicBezTo>
                        <a:pt x="749" y="139"/>
                        <a:pt x="746" y="138"/>
                        <a:pt x="743" y="137"/>
                      </a:cubicBezTo>
                      <a:lnTo>
                        <a:pt x="743" y="137"/>
                      </a:lnTo>
                      <a:cubicBezTo>
                        <a:pt x="727" y="131"/>
                        <a:pt x="711" y="131"/>
                        <a:pt x="695" y="137"/>
                      </a:cubicBezTo>
                      <a:lnTo>
                        <a:pt x="695" y="137"/>
                      </a:lnTo>
                      <a:cubicBezTo>
                        <a:pt x="678" y="143"/>
                        <a:pt x="665" y="150"/>
                        <a:pt x="654" y="161"/>
                      </a:cubicBezTo>
                      <a:lnTo>
                        <a:pt x="588" y="227"/>
                      </a:lnTo>
                      <a:lnTo>
                        <a:pt x="555" y="260"/>
                      </a:lnTo>
                      <a:lnTo>
                        <a:pt x="523" y="292"/>
                      </a:lnTo>
                      <a:lnTo>
                        <a:pt x="424" y="391"/>
                      </a:lnTo>
                      <a:lnTo>
                        <a:pt x="392" y="424"/>
                      </a:lnTo>
                      <a:lnTo>
                        <a:pt x="358" y="456"/>
                      </a:lnTo>
                      <a:lnTo>
                        <a:pt x="260" y="555"/>
                      </a:lnTo>
                      <a:lnTo>
                        <a:pt x="228"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6" y="948"/>
                      </a:lnTo>
                      <a:lnTo>
                        <a:pt x="424" y="1047"/>
                      </a:lnTo>
                      <a:lnTo>
                        <a:pt x="457" y="1079"/>
                      </a:lnTo>
                      <a:lnTo>
                        <a:pt x="490" y="1112"/>
                      </a:lnTo>
                      <a:lnTo>
                        <a:pt x="588" y="1210"/>
                      </a:lnTo>
                      <a:lnTo>
                        <a:pt x="621" y="1243"/>
                      </a:lnTo>
                      <a:lnTo>
                        <a:pt x="654" y="1276"/>
                      </a:lnTo>
                      <a:lnTo>
                        <a:pt x="654" y="1276"/>
                      </a:lnTo>
                      <a:cubicBezTo>
                        <a:pt x="665" y="1287"/>
                        <a:pt x="678" y="1295"/>
                        <a:pt x="695" y="1301"/>
                      </a:cubicBezTo>
                      <a:lnTo>
                        <a:pt x="695" y="1301"/>
                      </a:lnTo>
                      <a:cubicBezTo>
                        <a:pt x="711" y="1306"/>
                        <a:pt x="727" y="1306"/>
                        <a:pt x="743" y="1301"/>
                      </a:cubicBezTo>
                      <a:lnTo>
                        <a:pt x="743" y="1301"/>
                      </a:lnTo>
                      <a:cubicBezTo>
                        <a:pt x="746" y="1300"/>
                        <a:pt x="749" y="1298"/>
                        <a:pt x="752" y="1297"/>
                      </a:cubicBezTo>
                      <a:lnTo>
                        <a:pt x="752" y="1297"/>
                      </a:lnTo>
                      <a:cubicBezTo>
                        <a:pt x="765" y="1292"/>
                        <a:pt x="776" y="1285"/>
                        <a:pt x="785" y="1276"/>
                      </a:cubicBezTo>
                      <a:lnTo>
                        <a:pt x="817" y="1243"/>
                      </a:lnTo>
                      <a:lnTo>
                        <a:pt x="850" y="1210"/>
                      </a:lnTo>
                      <a:lnTo>
                        <a:pt x="883" y="1178"/>
                      </a:lnTo>
                      <a:lnTo>
                        <a:pt x="916"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1" y="743"/>
                      </a:cubicBezTo>
                      <a:lnTo>
                        <a:pt x="1301" y="743"/>
                      </a:lnTo>
                      <a:cubicBezTo>
                        <a:pt x="1306" y="727"/>
                        <a:pt x="1306" y="711"/>
                        <a:pt x="1301" y="694"/>
                      </a:cubicBezTo>
                      <a:close/>
                      <a:moveTo>
                        <a:pt x="1408" y="653"/>
                      </a:moveTo>
                      <a:lnTo>
                        <a:pt x="1408" y="653"/>
                      </a:lnTo>
                      <a:cubicBezTo>
                        <a:pt x="1418" y="664"/>
                        <a:pt x="1426" y="677"/>
                        <a:pt x="1432" y="694"/>
                      </a:cubicBezTo>
                      <a:lnTo>
                        <a:pt x="1432" y="694"/>
                      </a:lnTo>
                      <a:cubicBezTo>
                        <a:pt x="1437" y="711"/>
                        <a:pt x="1437" y="727"/>
                        <a:pt x="1432" y="743"/>
                      </a:cubicBezTo>
                      <a:lnTo>
                        <a:pt x="1432" y="743"/>
                      </a:lnTo>
                      <a:cubicBezTo>
                        <a:pt x="1426" y="760"/>
                        <a:pt x="1418" y="773"/>
                        <a:pt x="1408" y="785"/>
                      </a:cubicBezTo>
                      <a:lnTo>
                        <a:pt x="785" y="1407"/>
                      </a:lnTo>
                      <a:lnTo>
                        <a:pt x="785" y="1407"/>
                      </a:lnTo>
                      <a:cubicBezTo>
                        <a:pt x="776" y="1416"/>
                        <a:pt x="765" y="1423"/>
                        <a:pt x="752" y="1428"/>
                      </a:cubicBezTo>
                      <a:lnTo>
                        <a:pt x="752" y="1428"/>
                      </a:lnTo>
                      <a:cubicBezTo>
                        <a:pt x="749" y="1429"/>
                        <a:pt x="746" y="1431"/>
                        <a:pt x="743" y="1432"/>
                      </a:cubicBezTo>
                      <a:lnTo>
                        <a:pt x="743" y="1432"/>
                      </a:lnTo>
                      <a:cubicBezTo>
                        <a:pt x="727" y="1437"/>
                        <a:pt x="711" y="1437"/>
                        <a:pt x="695" y="1432"/>
                      </a:cubicBezTo>
                      <a:lnTo>
                        <a:pt x="695" y="1432"/>
                      </a:lnTo>
                      <a:cubicBezTo>
                        <a:pt x="678" y="1426"/>
                        <a:pt x="665" y="1418"/>
                        <a:pt x="654" y="1407"/>
                      </a:cubicBezTo>
                      <a:lnTo>
                        <a:pt x="588" y="1342"/>
                      </a:lnTo>
                      <a:lnTo>
                        <a:pt x="555" y="1308"/>
                      </a:lnTo>
                      <a:lnTo>
                        <a:pt x="523" y="1276"/>
                      </a:lnTo>
                      <a:lnTo>
                        <a:pt x="424" y="1178"/>
                      </a:lnTo>
                      <a:lnTo>
                        <a:pt x="392" y="1144"/>
                      </a:lnTo>
                      <a:lnTo>
                        <a:pt x="358" y="1112"/>
                      </a:lnTo>
                      <a:lnTo>
                        <a:pt x="260" y="1014"/>
                      </a:lnTo>
                      <a:lnTo>
                        <a:pt x="228" y="981"/>
                      </a:lnTo>
                      <a:lnTo>
                        <a:pt x="194" y="948"/>
                      </a:lnTo>
                      <a:lnTo>
                        <a:pt x="96" y="850"/>
                      </a:lnTo>
                      <a:lnTo>
                        <a:pt x="64" y="817"/>
                      </a:lnTo>
                      <a:lnTo>
                        <a:pt x="30" y="785"/>
                      </a:lnTo>
                      <a:lnTo>
                        <a:pt x="30" y="785"/>
                      </a:lnTo>
                      <a:cubicBezTo>
                        <a:pt x="20" y="773"/>
                        <a:pt x="12" y="760"/>
                        <a:pt x="6" y="743"/>
                      </a:cubicBezTo>
                      <a:lnTo>
                        <a:pt x="6" y="743"/>
                      </a:lnTo>
                      <a:cubicBezTo>
                        <a:pt x="0" y="727"/>
                        <a:pt x="0" y="711"/>
                        <a:pt x="6" y="694"/>
                      </a:cubicBezTo>
                      <a:lnTo>
                        <a:pt x="6" y="694"/>
                      </a:lnTo>
                      <a:cubicBezTo>
                        <a:pt x="12" y="677"/>
                        <a:pt x="20" y="664"/>
                        <a:pt x="30" y="653"/>
                      </a:cubicBezTo>
                      <a:lnTo>
                        <a:pt x="64" y="620"/>
                      </a:lnTo>
                      <a:lnTo>
                        <a:pt x="96" y="588"/>
                      </a:lnTo>
                      <a:lnTo>
                        <a:pt x="129" y="555"/>
                      </a:lnTo>
                      <a:lnTo>
                        <a:pt x="162" y="522"/>
                      </a:lnTo>
                      <a:lnTo>
                        <a:pt x="194" y="489"/>
                      </a:lnTo>
                      <a:lnTo>
                        <a:pt x="228" y="456"/>
                      </a:lnTo>
                      <a:lnTo>
                        <a:pt x="260" y="424"/>
                      </a:lnTo>
                      <a:lnTo>
                        <a:pt x="293" y="391"/>
                      </a:lnTo>
                      <a:lnTo>
                        <a:pt x="326" y="358"/>
                      </a:lnTo>
                      <a:lnTo>
                        <a:pt x="358" y="325"/>
                      </a:lnTo>
                      <a:lnTo>
                        <a:pt x="392" y="292"/>
                      </a:lnTo>
                      <a:lnTo>
                        <a:pt x="424" y="260"/>
                      </a:lnTo>
                      <a:lnTo>
                        <a:pt x="457" y="227"/>
                      </a:lnTo>
                      <a:lnTo>
                        <a:pt x="490" y="194"/>
                      </a:lnTo>
                      <a:lnTo>
                        <a:pt x="523" y="161"/>
                      </a:lnTo>
                      <a:lnTo>
                        <a:pt x="555" y="128"/>
                      </a:lnTo>
                      <a:lnTo>
                        <a:pt x="588" y="96"/>
                      </a:lnTo>
                      <a:lnTo>
                        <a:pt x="621" y="63"/>
                      </a:lnTo>
                      <a:lnTo>
                        <a:pt x="654" y="30"/>
                      </a:lnTo>
                      <a:lnTo>
                        <a:pt x="654" y="30"/>
                      </a:lnTo>
                      <a:cubicBezTo>
                        <a:pt x="665" y="19"/>
                        <a:pt x="678" y="11"/>
                        <a:pt x="695" y="6"/>
                      </a:cubicBezTo>
                      <a:lnTo>
                        <a:pt x="695" y="6"/>
                      </a:lnTo>
                      <a:cubicBezTo>
                        <a:pt x="711" y="0"/>
                        <a:pt x="727" y="0"/>
                        <a:pt x="743" y="6"/>
                      </a:cubicBezTo>
                      <a:lnTo>
                        <a:pt x="743" y="6"/>
                      </a:lnTo>
                      <a:cubicBezTo>
                        <a:pt x="746" y="7"/>
                        <a:pt x="749" y="7"/>
                        <a:pt x="752" y="8"/>
                      </a:cubicBezTo>
                      <a:lnTo>
                        <a:pt x="752" y="8"/>
                      </a:lnTo>
                      <a:cubicBezTo>
                        <a:pt x="765" y="14"/>
                        <a:pt x="776" y="22"/>
                        <a:pt x="785" y="30"/>
                      </a:cubicBezTo>
                      <a:lnTo>
                        <a:pt x="817" y="63"/>
                      </a:lnTo>
                      <a:lnTo>
                        <a:pt x="850" y="96"/>
                      </a:lnTo>
                      <a:lnTo>
                        <a:pt x="883" y="128"/>
                      </a:lnTo>
                      <a:lnTo>
                        <a:pt x="916"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8" y="653"/>
                      </a:lnTo>
                      <a:close/>
                    </a:path>
                  </a:pathLst>
                </a:custGeom>
                <a:solidFill>
                  <a:schemeClr val="accent4"/>
                </a:solidFill>
                <a:ln>
                  <a:noFill/>
                </a:ln>
                <a:effectLst/>
              </p:spPr>
              <p:txBody>
                <a:bodyPr wrap="none" anchor="ctr"/>
                <a:lstStyle/>
                <a:p>
                  <a:endParaRPr lang="es-ES_tradnl"/>
                </a:p>
              </p:txBody>
            </p:sp>
            <p:sp>
              <p:nvSpPr>
                <p:cNvPr id="1709" name="Freeform 340">
                  <a:extLst>
                    <a:ext uri="{FF2B5EF4-FFF2-40B4-BE49-F238E27FC236}">
                      <a16:creationId xmlns:a16="http://schemas.microsoft.com/office/drawing/2014/main" xmlns="" id="{DD7D483F-465B-7440-B40B-4F8E42BED08B}"/>
                    </a:ext>
                  </a:extLst>
                </p:cNvPr>
                <p:cNvSpPr>
                  <a:spLocks noChangeArrowheads="1"/>
                </p:cNvSpPr>
                <p:nvPr/>
              </p:nvSpPr>
              <p:spPr bwMode="auto">
                <a:xfrm>
                  <a:off x="5126038" y="2260600"/>
                  <a:ext cx="328612" cy="328613"/>
                </a:xfrm>
                <a:custGeom>
                  <a:avLst/>
                  <a:gdLst>
                    <a:gd name="T0" fmla="*/ 776 w 913"/>
                    <a:gd name="T1" fmla="*/ 432 h 914"/>
                    <a:gd name="T2" fmla="*/ 718 w 913"/>
                    <a:gd name="T3" fmla="*/ 358 h 914"/>
                    <a:gd name="T4" fmla="*/ 653 w 913"/>
                    <a:gd name="T5" fmla="*/ 293 h 914"/>
                    <a:gd name="T6" fmla="*/ 522 w 913"/>
                    <a:gd name="T7" fmla="*/ 162 h 914"/>
                    <a:gd name="T8" fmla="*/ 489 w 913"/>
                    <a:gd name="T9" fmla="*/ 140 h 914"/>
                    <a:gd name="T10" fmla="*/ 480 w 913"/>
                    <a:gd name="T11" fmla="*/ 137 h 914"/>
                    <a:gd name="T12" fmla="*/ 432 w 913"/>
                    <a:gd name="T13" fmla="*/ 137 h 914"/>
                    <a:gd name="T14" fmla="*/ 391 w 913"/>
                    <a:gd name="T15" fmla="*/ 162 h 914"/>
                    <a:gd name="T16" fmla="*/ 325 w 913"/>
                    <a:gd name="T17" fmla="*/ 227 h 914"/>
                    <a:gd name="T18" fmla="*/ 259 w 913"/>
                    <a:gd name="T19" fmla="*/ 293 h 914"/>
                    <a:gd name="T20" fmla="*/ 194 w 913"/>
                    <a:gd name="T21" fmla="*/ 358 h 914"/>
                    <a:gd name="T22" fmla="*/ 161 w 913"/>
                    <a:gd name="T23" fmla="*/ 391 h 914"/>
                    <a:gd name="T24" fmla="*/ 136 w 913"/>
                    <a:gd name="T25" fmla="*/ 432 h 914"/>
                    <a:gd name="T26" fmla="*/ 136 w 913"/>
                    <a:gd name="T27" fmla="*/ 481 h 914"/>
                    <a:gd name="T28" fmla="*/ 391 w 913"/>
                    <a:gd name="T29" fmla="*/ 752 h 914"/>
                    <a:gd name="T30" fmla="*/ 432 w 913"/>
                    <a:gd name="T31" fmla="*/ 776 h 914"/>
                    <a:gd name="T32" fmla="*/ 480 w 913"/>
                    <a:gd name="T33" fmla="*/ 776 h 914"/>
                    <a:gd name="T34" fmla="*/ 489 w 913"/>
                    <a:gd name="T35" fmla="*/ 773 h 914"/>
                    <a:gd name="T36" fmla="*/ 522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3 w 913"/>
                    <a:gd name="T55" fmla="*/ 752 h 914"/>
                    <a:gd name="T56" fmla="*/ 522 w 913"/>
                    <a:gd name="T57" fmla="*/ 882 h 914"/>
                    <a:gd name="T58" fmla="*/ 489 w 913"/>
                    <a:gd name="T59" fmla="*/ 904 h 914"/>
                    <a:gd name="T60" fmla="*/ 480 w 913"/>
                    <a:gd name="T61" fmla="*/ 907 h 914"/>
                    <a:gd name="T62" fmla="*/ 432 w 913"/>
                    <a:gd name="T63" fmla="*/ 907 h 914"/>
                    <a:gd name="T64" fmla="*/ 391 w 913"/>
                    <a:gd name="T65" fmla="*/ 882 h 914"/>
                    <a:gd name="T66" fmla="*/ 325 w 913"/>
                    <a:gd name="T67" fmla="*/ 817 h 914"/>
                    <a:gd name="T68" fmla="*/ 259 w 913"/>
                    <a:gd name="T69" fmla="*/ 752 h 914"/>
                    <a:gd name="T70" fmla="*/ 194 w 913"/>
                    <a:gd name="T71" fmla="*/ 686 h 914"/>
                    <a:gd name="T72" fmla="*/ 129 w 913"/>
                    <a:gd name="T73" fmla="*/ 621 h 914"/>
                    <a:gd name="T74" fmla="*/ 63 w 913"/>
                    <a:gd name="T75" fmla="*/ 555 h 914"/>
                    <a:gd name="T76" fmla="*/ 30 w 913"/>
                    <a:gd name="T77" fmla="*/ 523 h 914"/>
                    <a:gd name="T78" fmla="*/ 5 w 913"/>
                    <a:gd name="T79" fmla="*/ 481 h 914"/>
                    <a:gd name="T80" fmla="*/ 5 w 913"/>
                    <a:gd name="T81" fmla="*/ 432 h 914"/>
                    <a:gd name="T82" fmla="*/ 63 w 913"/>
                    <a:gd name="T83" fmla="*/ 358 h 914"/>
                    <a:gd name="T84" fmla="*/ 194 w 913"/>
                    <a:gd name="T85" fmla="*/ 227 h 914"/>
                    <a:gd name="T86" fmla="*/ 325 w 913"/>
                    <a:gd name="T87" fmla="*/ 96 h 914"/>
                    <a:gd name="T88" fmla="*/ 391 w 913"/>
                    <a:gd name="T89" fmla="*/ 30 h 914"/>
                    <a:gd name="T90" fmla="*/ 432 w 913"/>
                    <a:gd name="T91" fmla="*/ 6 h 914"/>
                    <a:gd name="T92" fmla="*/ 480 w 913"/>
                    <a:gd name="T93" fmla="*/ 6 h 914"/>
                    <a:gd name="T94" fmla="*/ 489 w 913"/>
                    <a:gd name="T95" fmla="*/ 9 h 914"/>
                    <a:gd name="T96" fmla="*/ 522 w 913"/>
                    <a:gd name="T97" fmla="*/ 30 h 914"/>
                    <a:gd name="T98" fmla="*/ 587 w 913"/>
                    <a:gd name="T99" fmla="*/ 96 h 914"/>
                    <a:gd name="T100" fmla="*/ 653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2" y="402"/>
                        <a:pt x="751" y="391"/>
                      </a:cubicBezTo>
                      <a:lnTo>
                        <a:pt x="718" y="358"/>
                      </a:lnTo>
                      <a:lnTo>
                        <a:pt x="685" y="326"/>
                      </a:lnTo>
                      <a:lnTo>
                        <a:pt x="653" y="293"/>
                      </a:lnTo>
                      <a:lnTo>
                        <a:pt x="554" y="194"/>
                      </a:lnTo>
                      <a:lnTo>
                        <a:pt x="522" y="162"/>
                      </a:lnTo>
                      <a:lnTo>
                        <a:pt x="522" y="162"/>
                      </a:lnTo>
                      <a:cubicBezTo>
                        <a:pt x="513" y="152"/>
                        <a:pt x="502" y="146"/>
                        <a:pt x="489" y="140"/>
                      </a:cubicBezTo>
                      <a:lnTo>
                        <a:pt x="489" y="140"/>
                      </a:lnTo>
                      <a:cubicBezTo>
                        <a:pt x="486" y="139"/>
                        <a:pt x="483" y="138"/>
                        <a:pt x="480" y="137"/>
                      </a:cubicBezTo>
                      <a:lnTo>
                        <a:pt x="480" y="137"/>
                      </a:lnTo>
                      <a:cubicBezTo>
                        <a:pt x="464" y="132"/>
                        <a:pt x="448" y="132"/>
                        <a:pt x="432" y="137"/>
                      </a:cubicBezTo>
                      <a:lnTo>
                        <a:pt x="432" y="137"/>
                      </a:lnTo>
                      <a:cubicBezTo>
                        <a:pt x="415" y="142"/>
                        <a:pt x="402" y="151"/>
                        <a:pt x="391" y="162"/>
                      </a:cubicBezTo>
                      <a:lnTo>
                        <a:pt x="358" y="194"/>
                      </a:lnTo>
                      <a:lnTo>
                        <a:pt x="325" y="227"/>
                      </a:lnTo>
                      <a:lnTo>
                        <a:pt x="292" y="260"/>
                      </a:lnTo>
                      <a:lnTo>
                        <a:pt x="259" y="293"/>
                      </a:lnTo>
                      <a:lnTo>
                        <a:pt x="227" y="326"/>
                      </a:lnTo>
                      <a:lnTo>
                        <a:pt x="194"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1" y="752"/>
                      </a:lnTo>
                      <a:lnTo>
                        <a:pt x="391" y="752"/>
                      </a:lnTo>
                      <a:cubicBezTo>
                        <a:pt x="402" y="763"/>
                        <a:pt x="415" y="771"/>
                        <a:pt x="432" y="776"/>
                      </a:cubicBezTo>
                      <a:lnTo>
                        <a:pt x="432" y="776"/>
                      </a:lnTo>
                      <a:cubicBezTo>
                        <a:pt x="448" y="782"/>
                        <a:pt x="464" y="782"/>
                        <a:pt x="480" y="776"/>
                      </a:cubicBezTo>
                      <a:lnTo>
                        <a:pt x="480" y="776"/>
                      </a:lnTo>
                      <a:cubicBezTo>
                        <a:pt x="483" y="776"/>
                        <a:pt x="486" y="775"/>
                        <a:pt x="489" y="773"/>
                      </a:cubicBezTo>
                      <a:lnTo>
                        <a:pt x="489" y="773"/>
                      </a:lnTo>
                      <a:cubicBezTo>
                        <a:pt x="502" y="768"/>
                        <a:pt x="513" y="761"/>
                        <a:pt x="522" y="752"/>
                      </a:cubicBezTo>
                      <a:lnTo>
                        <a:pt x="587" y="686"/>
                      </a:lnTo>
                      <a:lnTo>
                        <a:pt x="620" y="654"/>
                      </a:lnTo>
                      <a:lnTo>
                        <a:pt x="653" y="621"/>
                      </a:lnTo>
                      <a:lnTo>
                        <a:pt x="751" y="523"/>
                      </a:lnTo>
                      <a:lnTo>
                        <a:pt x="751" y="523"/>
                      </a:lnTo>
                      <a:cubicBezTo>
                        <a:pt x="762"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3" y="752"/>
                      </a:lnTo>
                      <a:lnTo>
                        <a:pt x="554" y="850"/>
                      </a:lnTo>
                      <a:lnTo>
                        <a:pt x="522" y="882"/>
                      </a:lnTo>
                      <a:lnTo>
                        <a:pt x="522" y="882"/>
                      </a:lnTo>
                      <a:cubicBezTo>
                        <a:pt x="513" y="892"/>
                        <a:pt x="502" y="899"/>
                        <a:pt x="489" y="904"/>
                      </a:cubicBezTo>
                      <a:lnTo>
                        <a:pt x="489" y="904"/>
                      </a:lnTo>
                      <a:cubicBezTo>
                        <a:pt x="486" y="906"/>
                        <a:pt x="483" y="907"/>
                        <a:pt x="480" y="907"/>
                      </a:cubicBezTo>
                      <a:lnTo>
                        <a:pt x="480" y="907"/>
                      </a:lnTo>
                      <a:cubicBezTo>
                        <a:pt x="464" y="913"/>
                        <a:pt x="448" y="913"/>
                        <a:pt x="432" y="907"/>
                      </a:cubicBezTo>
                      <a:lnTo>
                        <a:pt x="432" y="907"/>
                      </a:lnTo>
                      <a:cubicBezTo>
                        <a:pt x="415" y="902"/>
                        <a:pt x="402" y="894"/>
                        <a:pt x="391" y="882"/>
                      </a:cubicBezTo>
                      <a:lnTo>
                        <a:pt x="358" y="850"/>
                      </a:lnTo>
                      <a:lnTo>
                        <a:pt x="325" y="817"/>
                      </a:lnTo>
                      <a:lnTo>
                        <a:pt x="292" y="785"/>
                      </a:lnTo>
                      <a:lnTo>
                        <a:pt x="259" y="752"/>
                      </a:lnTo>
                      <a:lnTo>
                        <a:pt x="227" y="719"/>
                      </a:lnTo>
                      <a:lnTo>
                        <a:pt x="194" y="686"/>
                      </a:lnTo>
                      <a:lnTo>
                        <a:pt x="161" y="654"/>
                      </a:lnTo>
                      <a:lnTo>
                        <a:pt x="129" y="621"/>
                      </a:lnTo>
                      <a:lnTo>
                        <a:pt x="95" y="588"/>
                      </a:lnTo>
                      <a:lnTo>
                        <a:pt x="63"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3" y="358"/>
                      </a:lnTo>
                      <a:lnTo>
                        <a:pt x="161" y="260"/>
                      </a:lnTo>
                      <a:lnTo>
                        <a:pt x="194" y="227"/>
                      </a:lnTo>
                      <a:lnTo>
                        <a:pt x="227" y="194"/>
                      </a:lnTo>
                      <a:lnTo>
                        <a:pt x="325" y="96"/>
                      </a:lnTo>
                      <a:lnTo>
                        <a:pt x="358" y="63"/>
                      </a:lnTo>
                      <a:lnTo>
                        <a:pt x="391" y="30"/>
                      </a:lnTo>
                      <a:lnTo>
                        <a:pt x="391" y="30"/>
                      </a:lnTo>
                      <a:cubicBezTo>
                        <a:pt x="402" y="20"/>
                        <a:pt x="415" y="11"/>
                        <a:pt x="432" y="6"/>
                      </a:cubicBezTo>
                      <a:lnTo>
                        <a:pt x="432" y="6"/>
                      </a:lnTo>
                      <a:cubicBezTo>
                        <a:pt x="448" y="0"/>
                        <a:pt x="464" y="0"/>
                        <a:pt x="480" y="6"/>
                      </a:cubicBezTo>
                      <a:lnTo>
                        <a:pt x="480" y="6"/>
                      </a:lnTo>
                      <a:cubicBezTo>
                        <a:pt x="483" y="7"/>
                        <a:pt x="486" y="8"/>
                        <a:pt x="489" y="9"/>
                      </a:cubicBezTo>
                      <a:lnTo>
                        <a:pt x="489" y="9"/>
                      </a:lnTo>
                      <a:cubicBezTo>
                        <a:pt x="502" y="15"/>
                        <a:pt x="513" y="21"/>
                        <a:pt x="522" y="30"/>
                      </a:cubicBezTo>
                      <a:lnTo>
                        <a:pt x="554" y="63"/>
                      </a:lnTo>
                      <a:lnTo>
                        <a:pt x="587" y="96"/>
                      </a:lnTo>
                      <a:lnTo>
                        <a:pt x="620" y="129"/>
                      </a:lnTo>
                      <a:lnTo>
                        <a:pt x="653"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1710" name="Freeform 341">
                  <a:extLst>
                    <a:ext uri="{FF2B5EF4-FFF2-40B4-BE49-F238E27FC236}">
                      <a16:creationId xmlns:a16="http://schemas.microsoft.com/office/drawing/2014/main" xmlns="" id="{234D4D14-7FB8-2E47-B880-B98AE4C60815}"/>
                    </a:ext>
                  </a:extLst>
                </p:cNvPr>
                <p:cNvSpPr>
                  <a:spLocks noChangeArrowheads="1"/>
                </p:cNvSpPr>
                <p:nvPr/>
              </p:nvSpPr>
              <p:spPr bwMode="auto">
                <a:xfrm>
                  <a:off x="4730750" y="2284413"/>
                  <a:ext cx="247650" cy="284162"/>
                </a:xfrm>
                <a:custGeom>
                  <a:avLst/>
                  <a:gdLst>
                    <a:gd name="T0" fmla="*/ 664 w 690"/>
                    <a:gd name="T1" fmla="*/ 778 h 788"/>
                    <a:gd name="T2" fmla="*/ 664 w 690"/>
                    <a:gd name="T3" fmla="*/ 778 h 788"/>
                    <a:gd name="T4" fmla="*/ 689 w 690"/>
                    <a:gd name="T5" fmla="*/ 754 h 788"/>
                    <a:gd name="T6" fmla="*/ 689 w 690"/>
                    <a:gd name="T7" fmla="*/ 754 h 788"/>
                    <a:gd name="T8" fmla="*/ 672 w 690"/>
                    <a:gd name="T9" fmla="*/ 722 h 788"/>
                    <a:gd name="T10" fmla="*/ 639 w 690"/>
                    <a:gd name="T11" fmla="*/ 689 h 788"/>
                    <a:gd name="T12" fmla="*/ 606 w 690"/>
                    <a:gd name="T13" fmla="*/ 656 h 788"/>
                    <a:gd name="T14" fmla="*/ 573 w 690"/>
                    <a:gd name="T15" fmla="*/ 623 h 788"/>
                    <a:gd name="T16" fmla="*/ 541 w 690"/>
                    <a:gd name="T17" fmla="*/ 591 h 788"/>
                    <a:gd name="T18" fmla="*/ 508 w 690"/>
                    <a:gd name="T19" fmla="*/ 558 h 788"/>
                    <a:gd name="T20" fmla="*/ 475 w 690"/>
                    <a:gd name="T21" fmla="*/ 525 h 788"/>
                    <a:gd name="T22" fmla="*/ 442 w 690"/>
                    <a:gd name="T23" fmla="*/ 492 h 788"/>
                    <a:gd name="T24" fmla="*/ 410 w 690"/>
                    <a:gd name="T25" fmla="*/ 460 h 788"/>
                    <a:gd name="T26" fmla="*/ 410 w 690"/>
                    <a:gd name="T27" fmla="*/ 460 h 788"/>
                    <a:gd name="T28" fmla="*/ 385 w 690"/>
                    <a:gd name="T29" fmla="*/ 418 h 788"/>
                    <a:gd name="T30" fmla="*/ 385 w 690"/>
                    <a:gd name="T31" fmla="*/ 418 h 788"/>
                    <a:gd name="T32" fmla="*/ 385 w 690"/>
                    <a:gd name="T33" fmla="*/ 369 h 788"/>
                    <a:gd name="T34" fmla="*/ 385 w 690"/>
                    <a:gd name="T35" fmla="*/ 369 h 788"/>
                    <a:gd name="T36" fmla="*/ 410 w 690"/>
                    <a:gd name="T37" fmla="*/ 328 h 788"/>
                    <a:gd name="T38" fmla="*/ 672 w 690"/>
                    <a:gd name="T39" fmla="*/ 66 h 788"/>
                    <a:gd name="T40" fmla="*/ 672 w 690"/>
                    <a:gd name="T41" fmla="*/ 66 h 788"/>
                    <a:gd name="T42" fmla="*/ 689 w 690"/>
                    <a:gd name="T43" fmla="*/ 33 h 788"/>
                    <a:gd name="T44" fmla="*/ 689 w 690"/>
                    <a:gd name="T45" fmla="*/ 33 h 788"/>
                    <a:gd name="T46" fmla="*/ 664 w 690"/>
                    <a:gd name="T47" fmla="*/ 8 h 788"/>
                    <a:gd name="T48" fmla="*/ 664 w 690"/>
                    <a:gd name="T49" fmla="*/ 8 h 788"/>
                    <a:gd name="T50" fmla="*/ 606 w 690"/>
                    <a:gd name="T51" fmla="*/ 0 h 788"/>
                    <a:gd name="T52" fmla="*/ 82 w 690"/>
                    <a:gd name="T53" fmla="*/ 0 h 788"/>
                    <a:gd name="T54" fmla="*/ 82 w 690"/>
                    <a:gd name="T55" fmla="*/ 0 h 788"/>
                    <a:gd name="T56" fmla="*/ 24 w 690"/>
                    <a:gd name="T57" fmla="*/ 8 h 788"/>
                    <a:gd name="T58" fmla="*/ 24 w 690"/>
                    <a:gd name="T59" fmla="*/ 8 h 788"/>
                    <a:gd name="T60" fmla="*/ 0 w 690"/>
                    <a:gd name="T61" fmla="*/ 33 h 788"/>
                    <a:gd name="T62" fmla="*/ 0 w 690"/>
                    <a:gd name="T63" fmla="*/ 33 h 788"/>
                    <a:gd name="T64" fmla="*/ 17 w 690"/>
                    <a:gd name="T65" fmla="*/ 66 h 788"/>
                    <a:gd name="T66" fmla="*/ 49 w 690"/>
                    <a:gd name="T67" fmla="*/ 99 h 788"/>
                    <a:gd name="T68" fmla="*/ 82 w 690"/>
                    <a:gd name="T69" fmla="*/ 131 h 788"/>
                    <a:gd name="T70" fmla="*/ 115 w 690"/>
                    <a:gd name="T71" fmla="*/ 164 h 788"/>
                    <a:gd name="T72" fmla="*/ 147 w 690"/>
                    <a:gd name="T73" fmla="*/ 197 h 788"/>
                    <a:gd name="T74" fmla="*/ 181 w 690"/>
                    <a:gd name="T75" fmla="*/ 230 h 788"/>
                    <a:gd name="T76" fmla="*/ 213 w 690"/>
                    <a:gd name="T77" fmla="*/ 263 h 788"/>
                    <a:gd name="T78" fmla="*/ 246 w 690"/>
                    <a:gd name="T79" fmla="*/ 296 h 788"/>
                    <a:gd name="T80" fmla="*/ 279 w 690"/>
                    <a:gd name="T81" fmla="*/ 328 h 788"/>
                    <a:gd name="T82" fmla="*/ 279 w 690"/>
                    <a:gd name="T83" fmla="*/ 328 h 788"/>
                    <a:gd name="T84" fmla="*/ 303 w 690"/>
                    <a:gd name="T85" fmla="*/ 369 h 788"/>
                    <a:gd name="T86" fmla="*/ 303 w 690"/>
                    <a:gd name="T87" fmla="*/ 369 h 788"/>
                    <a:gd name="T88" fmla="*/ 303 w 690"/>
                    <a:gd name="T89" fmla="*/ 418 h 788"/>
                    <a:gd name="T90" fmla="*/ 303 w 690"/>
                    <a:gd name="T91" fmla="*/ 418 h 788"/>
                    <a:gd name="T92" fmla="*/ 279 w 690"/>
                    <a:gd name="T93" fmla="*/ 460 h 788"/>
                    <a:gd name="T94" fmla="*/ 17 w 690"/>
                    <a:gd name="T95" fmla="*/ 722 h 788"/>
                    <a:gd name="T96" fmla="*/ 17 w 690"/>
                    <a:gd name="T97" fmla="*/ 722 h 788"/>
                    <a:gd name="T98" fmla="*/ 0 w 690"/>
                    <a:gd name="T99" fmla="*/ 754 h 788"/>
                    <a:gd name="T100" fmla="*/ 0 w 690"/>
                    <a:gd name="T101" fmla="*/ 754 h 788"/>
                    <a:gd name="T102" fmla="*/ 24 w 690"/>
                    <a:gd name="T103" fmla="*/ 778 h 788"/>
                    <a:gd name="T104" fmla="*/ 24 w 690"/>
                    <a:gd name="T105" fmla="*/ 778 h 788"/>
                    <a:gd name="T106" fmla="*/ 82 w 690"/>
                    <a:gd name="T107" fmla="*/ 787 h 788"/>
                    <a:gd name="T108" fmla="*/ 606 w 690"/>
                    <a:gd name="T109" fmla="*/ 787 h 788"/>
                    <a:gd name="T110" fmla="*/ 606 w 690"/>
                    <a:gd name="T111" fmla="*/ 787 h 788"/>
                    <a:gd name="T112" fmla="*/ 664 w 690"/>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0" h="788">
                      <a:moveTo>
                        <a:pt x="664" y="778"/>
                      </a:moveTo>
                      <a:lnTo>
                        <a:pt x="664" y="778"/>
                      </a:lnTo>
                      <a:cubicBezTo>
                        <a:pt x="680" y="773"/>
                        <a:pt x="689" y="765"/>
                        <a:pt x="689" y="754"/>
                      </a:cubicBezTo>
                      <a:lnTo>
                        <a:pt x="689" y="754"/>
                      </a:lnTo>
                      <a:cubicBezTo>
                        <a:pt x="689" y="743"/>
                        <a:pt x="683" y="732"/>
                        <a:pt x="672" y="722"/>
                      </a:cubicBezTo>
                      <a:lnTo>
                        <a:pt x="639" y="689"/>
                      </a:lnTo>
                      <a:lnTo>
                        <a:pt x="606" y="656"/>
                      </a:lnTo>
                      <a:lnTo>
                        <a:pt x="573" y="623"/>
                      </a:lnTo>
                      <a:lnTo>
                        <a:pt x="541" y="591"/>
                      </a:lnTo>
                      <a:lnTo>
                        <a:pt x="508" y="558"/>
                      </a:lnTo>
                      <a:lnTo>
                        <a:pt x="475" y="525"/>
                      </a:lnTo>
                      <a:lnTo>
                        <a:pt x="442"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lnTo>
                        <a:pt x="672" y="66"/>
                      </a:lnTo>
                      <a:lnTo>
                        <a:pt x="672" y="66"/>
                      </a:lnTo>
                      <a:cubicBezTo>
                        <a:pt x="683" y="55"/>
                        <a:pt x="689" y="44"/>
                        <a:pt x="689" y="33"/>
                      </a:cubicBezTo>
                      <a:lnTo>
                        <a:pt x="689" y="33"/>
                      </a:lnTo>
                      <a:cubicBezTo>
                        <a:pt x="689" y="23"/>
                        <a:pt x="680" y="14"/>
                        <a:pt x="664" y="8"/>
                      </a:cubicBezTo>
                      <a:lnTo>
                        <a:pt x="664" y="8"/>
                      </a:lnTo>
                      <a:cubicBezTo>
                        <a:pt x="648" y="3"/>
                        <a:pt x="628" y="0"/>
                        <a:pt x="606" y="0"/>
                      </a:cubicBezTo>
                      <a:lnTo>
                        <a:pt x="82" y="0"/>
                      </a:lnTo>
                      <a:lnTo>
                        <a:pt x="82" y="0"/>
                      </a:lnTo>
                      <a:cubicBezTo>
                        <a:pt x="60" y="0"/>
                        <a:pt x="41" y="3"/>
                        <a:pt x="24" y="8"/>
                      </a:cubicBezTo>
                      <a:lnTo>
                        <a:pt x="24" y="8"/>
                      </a:lnTo>
                      <a:cubicBezTo>
                        <a:pt x="8" y="14"/>
                        <a:pt x="0" y="23"/>
                        <a:pt x="0" y="33"/>
                      </a:cubicBezTo>
                      <a:lnTo>
                        <a:pt x="0" y="33"/>
                      </a:lnTo>
                      <a:cubicBezTo>
                        <a:pt x="0" y="44"/>
                        <a:pt x="6" y="55"/>
                        <a:pt x="17" y="66"/>
                      </a:cubicBezTo>
                      <a:lnTo>
                        <a:pt x="49" y="99"/>
                      </a:lnTo>
                      <a:lnTo>
                        <a:pt x="82" y="131"/>
                      </a:lnTo>
                      <a:lnTo>
                        <a:pt x="115" y="164"/>
                      </a:lnTo>
                      <a:lnTo>
                        <a:pt x="147" y="197"/>
                      </a:lnTo>
                      <a:lnTo>
                        <a:pt x="181"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6"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8" y="784"/>
                        <a:pt x="664" y="778"/>
                      </a:cubicBezTo>
                    </a:path>
                  </a:pathLst>
                </a:custGeom>
                <a:solidFill>
                  <a:schemeClr val="accent4"/>
                </a:solidFill>
                <a:ln>
                  <a:noFill/>
                </a:ln>
                <a:effectLst/>
              </p:spPr>
              <p:txBody>
                <a:bodyPr wrap="none" anchor="ctr"/>
                <a:lstStyle/>
                <a:p>
                  <a:endParaRPr lang="es-ES_tradnl"/>
                </a:p>
              </p:txBody>
            </p:sp>
            <p:sp>
              <p:nvSpPr>
                <p:cNvPr id="1711" name="Freeform 342">
                  <a:extLst>
                    <a:ext uri="{FF2B5EF4-FFF2-40B4-BE49-F238E27FC236}">
                      <a16:creationId xmlns:a16="http://schemas.microsoft.com/office/drawing/2014/main" xmlns="" id="{7E7224FC-87B6-C74F-9388-3CF41BB71A0A}"/>
                    </a:ext>
                  </a:extLst>
                </p:cNvPr>
                <p:cNvSpPr>
                  <a:spLocks noChangeArrowheads="1"/>
                </p:cNvSpPr>
                <p:nvPr/>
              </p:nvSpPr>
              <p:spPr bwMode="auto">
                <a:xfrm>
                  <a:off x="560228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5 w 690"/>
                    <a:gd name="T13" fmla="*/ 8 h 788"/>
                    <a:gd name="T14" fmla="*/ 82 w 690"/>
                    <a:gd name="T15" fmla="*/ 0 h 788"/>
                    <a:gd name="T16" fmla="*/ 25 w 690"/>
                    <a:gd name="T17" fmla="*/ 8 h 788"/>
                    <a:gd name="T18" fmla="*/ 0 w 690"/>
                    <a:gd name="T19" fmla="*/ 33 h 788"/>
                    <a:gd name="T20" fmla="*/ 17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1 w 690"/>
                    <a:gd name="T35" fmla="*/ 558 h 788"/>
                    <a:gd name="T36" fmla="*/ 115 w 690"/>
                    <a:gd name="T37" fmla="*/ 623 h 788"/>
                    <a:gd name="T38" fmla="*/ 50 w 690"/>
                    <a:gd name="T39" fmla="*/ 689 h 788"/>
                    <a:gd name="T40" fmla="*/ 17 w 690"/>
                    <a:gd name="T41" fmla="*/ 722 h 788"/>
                    <a:gd name="T42" fmla="*/ 0 w 690"/>
                    <a:gd name="T43" fmla="*/ 754 h 788"/>
                    <a:gd name="T44" fmla="*/ 25 w 690"/>
                    <a:gd name="T45" fmla="*/ 778 h 788"/>
                    <a:gd name="T46" fmla="*/ 607 w 690"/>
                    <a:gd name="T47" fmla="*/ 787 h 788"/>
                    <a:gd name="T48" fmla="*/ 665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5" y="8"/>
                      </a:cubicBezTo>
                      <a:lnTo>
                        <a:pt x="665"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7" y="66"/>
                      </a:cubicBezTo>
                      <a:lnTo>
                        <a:pt x="82" y="131"/>
                      </a:lnTo>
                      <a:lnTo>
                        <a:pt x="115" y="164"/>
                      </a:lnTo>
                      <a:lnTo>
                        <a:pt x="148" y="197"/>
                      </a:lnTo>
                      <a:lnTo>
                        <a:pt x="246" y="295"/>
                      </a:lnTo>
                      <a:lnTo>
                        <a:pt x="279" y="328"/>
                      </a:lnTo>
                      <a:lnTo>
                        <a:pt x="279" y="328"/>
                      </a:lnTo>
                      <a:cubicBezTo>
                        <a:pt x="291" y="339"/>
                        <a:pt x="298" y="352"/>
                        <a:pt x="303" y="369"/>
                      </a:cubicBezTo>
                      <a:lnTo>
                        <a:pt x="303" y="369"/>
                      </a:lnTo>
                      <a:cubicBezTo>
                        <a:pt x="309" y="386"/>
                        <a:pt x="309" y="402"/>
                        <a:pt x="303" y="418"/>
                      </a:cubicBezTo>
                      <a:lnTo>
                        <a:pt x="303" y="418"/>
                      </a:lnTo>
                      <a:cubicBezTo>
                        <a:pt x="298" y="435"/>
                        <a:pt x="291" y="448"/>
                        <a:pt x="279" y="460"/>
                      </a:cubicBezTo>
                      <a:lnTo>
                        <a:pt x="246" y="492"/>
                      </a:lnTo>
                      <a:lnTo>
                        <a:pt x="213" y="525"/>
                      </a:lnTo>
                      <a:lnTo>
                        <a:pt x="181" y="558"/>
                      </a:lnTo>
                      <a:lnTo>
                        <a:pt x="148" y="591"/>
                      </a:lnTo>
                      <a:lnTo>
                        <a:pt x="115" y="623"/>
                      </a:lnTo>
                      <a:lnTo>
                        <a:pt x="82" y="656"/>
                      </a:lnTo>
                      <a:lnTo>
                        <a:pt x="50" y="689"/>
                      </a:lnTo>
                      <a:lnTo>
                        <a:pt x="17" y="722"/>
                      </a:lnTo>
                      <a:lnTo>
                        <a:pt x="17"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5" y="778"/>
                      </a:cubicBezTo>
                      <a:lnTo>
                        <a:pt x="665"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1712" name="Freeform 343">
                  <a:extLst>
                    <a:ext uri="{FF2B5EF4-FFF2-40B4-BE49-F238E27FC236}">
                      <a16:creationId xmlns:a16="http://schemas.microsoft.com/office/drawing/2014/main" xmlns="" id="{EB441A58-A0B0-BD46-B975-A9D9B36F98C5}"/>
                    </a:ext>
                  </a:extLst>
                </p:cNvPr>
                <p:cNvSpPr>
                  <a:spLocks noChangeArrowheads="1"/>
                </p:cNvSpPr>
                <p:nvPr/>
              </p:nvSpPr>
              <p:spPr bwMode="auto">
                <a:xfrm>
                  <a:off x="5197475" y="2332038"/>
                  <a:ext cx="187325" cy="187325"/>
                </a:xfrm>
                <a:custGeom>
                  <a:avLst/>
                  <a:gdLst>
                    <a:gd name="T0" fmla="*/ 382 w 519"/>
                    <a:gd name="T1" fmla="*/ 235 h 520"/>
                    <a:gd name="T2" fmla="*/ 325 w 519"/>
                    <a:gd name="T3" fmla="*/ 161 h 520"/>
                    <a:gd name="T4" fmla="*/ 292 w 519"/>
                    <a:gd name="T5" fmla="*/ 140 h 520"/>
                    <a:gd name="T6" fmla="*/ 283 w 519"/>
                    <a:gd name="T7" fmla="*/ 136 h 520"/>
                    <a:gd name="T8" fmla="*/ 235 w 519"/>
                    <a:gd name="T9" fmla="*/ 136 h 520"/>
                    <a:gd name="T10" fmla="*/ 194 w 519"/>
                    <a:gd name="T11" fmla="*/ 161 h 520"/>
                    <a:gd name="T12" fmla="*/ 161 w 519"/>
                    <a:gd name="T13" fmla="*/ 194 h 520"/>
                    <a:gd name="T14" fmla="*/ 136 w 519"/>
                    <a:gd name="T15" fmla="*/ 235 h 520"/>
                    <a:gd name="T16" fmla="*/ 136 w 519"/>
                    <a:gd name="T17" fmla="*/ 284 h 520"/>
                    <a:gd name="T18" fmla="*/ 194 w 519"/>
                    <a:gd name="T19" fmla="*/ 358 h 520"/>
                    <a:gd name="T20" fmla="*/ 235 w 519"/>
                    <a:gd name="T21" fmla="*/ 382 h 520"/>
                    <a:gd name="T22" fmla="*/ 283 w 519"/>
                    <a:gd name="T23" fmla="*/ 382 h 520"/>
                    <a:gd name="T24" fmla="*/ 292 w 519"/>
                    <a:gd name="T25" fmla="*/ 379 h 520"/>
                    <a:gd name="T26" fmla="*/ 325 w 519"/>
                    <a:gd name="T27" fmla="*/ 358 h 520"/>
                    <a:gd name="T28" fmla="*/ 357 w 519"/>
                    <a:gd name="T29" fmla="*/ 326 h 520"/>
                    <a:gd name="T30" fmla="*/ 382 w 519"/>
                    <a:gd name="T31" fmla="*/ 284 h 520"/>
                    <a:gd name="T32" fmla="*/ 513 w 519"/>
                    <a:gd name="T33" fmla="*/ 235 h 520"/>
                    <a:gd name="T34" fmla="*/ 513 w 519"/>
                    <a:gd name="T35" fmla="*/ 284 h 520"/>
                    <a:gd name="T36" fmla="*/ 488 w 519"/>
                    <a:gd name="T37" fmla="*/ 326 h 520"/>
                    <a:gd name="T38" fmla="*/ 423 w 519"/>
                    <a:gd name="T39" fmla="*/ 391 h 520"/>
                    <a:gd name="T40" fmla="*/ 357 w 519"/>
                    <a:gd name="T41" fmla="*/ 457 h 520"/>
                    <a:gd name="T42" fmla="*/ 325 w 519"/>
                    <a:gd name="T43" fmla="*/ 489 h 520"/>
                    <a:gd name="T44" fmla="*/ 292 w 519"/>
                    <a:gd name="T45" fmla="*/ 510 h 520"/>
                    <a:gd name="T46" fmla="*/ 283 w 519"/>
                    <a:gd name="T47" fmla="*/ 514 h 520"/>
                    <a:gd name="T48" fmla="*/ 235 w 519"/>
                    <a:gd name="T49" fmla="*/ 514 h 520"/>
                    <a:gd name="T50" fmla="*/ 161 w 519"/>
                    <a:gd name="T51" fmla="*/ 457 h 520"/>
                    <a:gd name="T52" fmla="*/ 30 w 519"/>
                    <a:gd name="T53" fmla="*/ 326 h 520"/>
                    <a:gd name="T54" fmla="*/ 5 w 519"/>
                    <a:gd name="T55" fmla="*/ 284 h 520"/>
                    <a:gd name="T56" fmla="*/ 5 w 519"/>
                    <a:gd name="T57" fmla="*/ 235 h 520"/>
                    <a:gd name="T58" fmla="*/ 30 w 519"/>
                    <a:gd name="T59" fmla="*/ 194 h 520"/>
                    <a:gd name="T60" fmla="*/ 95 w 519"/>
                    <a:gd name="T61" fmla="*/ 129 h 520"/>
                    <a:gd name="T62" fmla="*/ 194 w 519"/>
                    <a:gd name="T63" fmla="*/ 30 h 520"/>
                    <a:gd name="T64" fmla="*/ 235 w 519"/>
                    <a:gd name="T65" fmla="*/ 6 h 520"/>
                    <a:gd name="T66" fmla="*/ 283 w 519"/>
                    <a:gd name="T67" fmla="*/ 6 h 520"/>
                    <a:gd name="T68" fmla="*/ 292 w 519"/>
                    <a:gd name="T69" fmla="*/ 9 h 520"/>
                    <a:gd name="T70" fmla="*/ 325 w 519"/>
                    <a:gd name="T71" fmla="*/ 30 h 520"/>
                    <a:gd name="T72" fmla="*/ 488 w 519"/>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9" h="520">
                      <a:moveTo>
                        <a:pt x="382" y="235"/>
                      </a:moveTo>
                      <a:lnTo>
                        <a:pt x="382" y="235"/>
                      </a:lnTo>
                      <a:cubicBezTo>
                        <a:pt x="377" y="218"/>
                        <a:pt x="368" y="205"/>
                        <a:pt x="357" y="194"/>
                      </a:cubicBezTo>
                      <a:lnTo>
                        <a:pt x="325" y="161"/>
                      </a:lnTo>
                      <a:lnTo>
                        <a:pt x="325" y="161"/>
                      </a:lnTo>
                      <a:cubicBezTo>
                        <a:pt x="316" y="152"/>
                        <a:pt x="305" y="145"/>
                        <a:pt x="292" y="140"/>
                      </a:cubicBezTo>
                      <a:lnTo>
                        <a:pt x="292" y="140"/>
                      </a:lnTo>
                      <a:cubicBezTo>
                        <a:pt x="289" y="139"/>
                        <a:pt x="286" y="137"/>
                        <a:pt x="283" y="136"/>
                      </a:cubicBezTo>
                      <a:lnTo>
                        <a:pt x="283" y="136"/>
                      </a:lnTo>
                      <a:cubicBezTo>
                        <a:pt x="267" y="131"/>
                        <a:pt x="251" y="131"/>
                        <a:pt x="235" y="136"/>
                      </a:cubicBezTo>
                      <a:lnTo>
                        <a:pt x="235" y="136"/>
                      </a:lnTo>
                      <a:cubicBezTo>
                        <a:pt x="218" y="142"/>
                        <a:pt x="205" y="151"/>
                        <a:pt x="194" y="161"/>
                      </a:cubicBezTo>
                      <a:lnTo>
                        <a:pt x="161" y="194"/>
                      </a:lnTo>
                      <a:lnTo>
                        <a:pt x="161" y="194"/>
                      </a:lnTo>
                      <a:cubicBezTo>
                        <a:pt x="149" y="205"/>
                        <a:pt x="142" y="218"/>
                        <a:pt x="136" y="235"/>
                      </a:cubicBezTo>
                      <a:lnTo>
                        <a:pt x="136" y="235"/>
                      </a:lnTo>
                      <a:cubicBezTo>
                        <a:pt x="131" y="252"/>
                        <a:pt x="131" y="268"/>
                        <a:pt x="136" y="284"/>
                      </a:cubicBezTo>
                      <a:lnTo>
                        <a:pt x="136" y="284"/>
                      </a:lnTo>
                      <a:cubicBezTo>
                        <a:pt x="142" y="301"/>
                        <a:pt x="149" y="314"/>
                        <a:pt x="161" y="326"/>
                      </a:cubicBezTo>
                      <a:lnTo>
                        <a:pt x="194" y="358"/>
                      </a:lnTo>
                      <a:lnTo>
                        <a:pt x="194" y="358"/>
                      </a:lnTo>
                      <a:cubicBezTo>
                        <a:pt x="205" y="369"/>
                        <a:pt x="218" y="377"/>
                        <a:pt x="235" y="382"/>
                      </a:cubicBezTo>
                      <a:lnTo>
                        <a:pt x="235" y="382"/>
                      </a:lnTo>
                      <a:cubicBezTo>
                        <a:pt x="251" y="388"/>
                        <a:pt x="267" y="388"/>
                        <a:pt x="283" y="382"/>
                      </a:cubicBezTo>
                      <a:lnTo>
                        <a:pt x="283" y="382"/>
                      </a:lnTo>
                      <a:cubicBezTo>
                        <a:pt x="286" y="381"/>
                        <a:pt x="289" y="381"/>
                        <a:pt x="292" y="379"/>
                      </a:cubicBezTo>
                      <a:lnTo>
                        <a:pt x="292" y="379"/>
                      </a:lnTo>
                      <a:cubicBezTo>
                        <a:pt x="305" y="374"/>
                        <a:pt x="316" y="367"/>
                        <a:pt x="325" y="358"/>
                      </a:cubicBezTo>
                      <a:lnTo>
                        <a:pt x="357" y="326"/>
                      </a:lnTo>
                      <a:lnTo>
                        <a:pt x="357" y="326"/>
                      </a:lnTo>
                      <a:cubicBezTo>
                        <a:pt x="368" y="314"/>
                        <a:pt x="377" y="301"/>
                        <a:pt x="382" y="284"/>
                      </a:cubicBezTo>
                      <a:lnTo>
                        <a:pt x="382" y="284"/>
                      </a:lnTo>
                      <a:cubicBezTo>
                        <a:pt x="387" y="268"/>
                        <a:pt x="387" y="252"/>
                        <a:pt x="382" y="235"/>
                      </a:cubicBezTo>
                      <a:close/>
                      <a:moveTo>
                        <a:pt x="513" y="235"/>
                      </a:moveTo>
                      <a:lnTo>
                        <a:pt x="513" y="235"/>
                      </a:lnTo>
                      <a:cubicBezTo>
                        <a:pt x="518" y="252"/>
                        <a:pt x="518" y="268"/>
                        <a:pt x="513" y="284"/>
                      </a:cubicBezTo>
                      <a:lnTo>
                        <a:pt x="513" y="284"/>
                      </a:lnTo>
                      <a:cubicBezTo>
                        <a:pt x="508" y="301"/>
                        <a:pt x="499" y="314"/>
                        <a:pt x="488" y="326"/>
                      </a:cubicBezTo>
                      <a:lnTo>
                        <a:pt x="456" y="358"/>
                      </a:lnTo>
                      <a:lnTo>
                        <a:pt x="423" y="391"/>
                      </a:lnTo>
                      <a:lnTo>
                        <a:pt x="390" y="424"/>
                      </a:lnTo>
                      <a:lnTo>
                        <a:pt x="357" y="457"/>
                      </a:lnTo>
                      <a:lnTo>
                        <a:pt x="325" y="489"/>
                      </a:lnTo>
                      <a:lnTo>
                        <a:pt x="325" y="489"/>
                      </a:lnTo>
                      <a:cubicBezTo>
                        <a:pt x="316" y="498"/>
                        <a:pt x="305" y="505"/>
                        <a:pt x="292" y="510"/>
                      </a:cubicBezTo>
                      <a:lnTo>
                        <a:pt x="292" y="510"/>
                      </a:lnTo>
                      <a:cubicBezTo>
                        <a:pt x="289" y="512"/>
                        <a:pt x="286" y="513"/>
                        <a:pt x="283" y="514"/>
                      </a:cubicBezTo>
                      <a:lnTo>
                        <a:pt x="283" y="514"/>
                      </a:lnTo>
                      <a:cubicBezTo>
                        <a:pt x="267" y="519"/>
                        <a:pt x="251" y="519"/>
                        <a:pt x="235" y="514"/>
                      </a:cubicBezTo>
                      <a:lnTo>
                        <a:pt x="235" y="514"/>
                      </a:lnTo>
                      <a:cubicBezTo>
                        <a:pt x="218" y="508"/>
                        <a:pt x="205" y="500"/>
                        <a:pt x="194" y="489"/>
                      </a:cubicBezTo>
                      <a:lnTo>
                        <a:pt x="161" y="457"/>
                      </a:lnTo>
                      <a:lnTo>
                        <a:pt x="128" y="424"/>
                      </a:lnTo>
                      <a:lnTo>
                        <a:pt x="30" y="326"/>
                      </a:lnTo>
                      <a:lnTo>
                        <a:pt x="30" y="326"/>
                      </a:lnTo>
                      <a:cubicBezTo>
                        <a:pt x="19" y="314"/>
                        <a:pt x="10" y="301"/>
                        <a:pt x="5" y="284"/>
                      </a:cubicBezTo>
                      <a:lnTo>
                        <a:pt x="5" y="284"/>
                      </a:lnTo>
                      <a:cubicBezTo>
                        <a:pt x="0" y="268"/>
                        <a:pt x="0" y="252"/>
                        <a:pt x="5" y="235"/>
                      </a:cubicBezTo>
                      <a:lnTo>
                        <a:pt x="5" y="235"/>
                      </a:lnTo>
                      <a:cubicBezTo>
                        <a:pt x="10" y="218"/>
                        <a:pt x="19" y="205"/>
                        <a:pt x="30" y="194"/>
                      </a:cubicBezTo>
                      <a:lnTo>
                        <a:pt x="62" y="161"/>
                      </a:lnTo>
                      <a:lnTo>
                        <a:pt x="95" y="129"/>
                      </a:lnTo>
                      <a:lnTo>
                        <a:pt x="128" y="96"/>
                      </a:lnTo>
                      <a:lnTo>
                        <a:pt x="194" y="30"/>
                      </a:lnTo>
                      <a:lnTo>
                        <a:pt x="194" y="30"/>
                      </a:lnTo>
                      <a:cubicBezTo>
                        <a:pt x="205" y="20"/>
                        <a:pt x="218" y="11"/>
                        <a:pt x="235" y="6"/>
                      </a:cubicBezTo>
                      <a:lnTo>
                        <a:pt x="235" y="6"/>
                      </a:lnTo>
                      <a:cubicBezTo>
                        <a:pt x="251" y="0"/>
                        <a:pt x="267" y="0"/>
                        <a:pt x="283" y="6"/>
                      </a:cubicBezTo>
                      <a:lnTo>
                        <a:pt x="283" y="6"/>
                      </a:lnTo>
                      <a:cubicBezTo>
                        <a:pt x="286" y="7"/>
                        <a:pt x="289" y="8"/>
                        <a:pt x="292" y="9"/>
                      </a:cubicBezTo>
                      <a:lnTo>
                        <a:pt x="292" y="9"/>
                      </a:lnTo>
                      <a:cubicBezTo>
                        <a:pt x="305" y="14"/>
                        <a:pt x="316" y="21"/>
                        <a:pt x="325" y="30"/>
                      </a:cubicBezTo>
                      <a:lnTo>
                        <a:pt x="488" y="194"/>
                      </a:lnTo>
                      <a:lnTo>
                        <a:pt x="488" y="194"/>
                      </a:lnTo>
                      <a:cubicBezTo>
                        <a:pt x="499" y="205"/>
                        <a:pt x="508" y="218"/>
                        <a:pt x="513" y="235"/>
                      </a:cubicBezTo>
                      <a:close/>
                    </a:path>
                  </a:pathLst>
                </a:custGeom>
                <a:solidFill>
                  <a:schemeClr val="accent2"/>
                </a:solidFill>
                <a:ln>
                  <a:noFill/>
                </a:ln>
                <a:effectLst/>
              </p:spPr>
              <p:txBody>
                <a:bodyPr wrap="none" anchor="ctr"/>
                <a:lstStyle/>
                <a:p>
                  <a:endParaRPr lang="es-ES_tradnl"/>
                </a:p>
              </p:txBody>
            </p:sp>
            <p:sp>
              <p:nvSpPr>
                <p:cNvPr id="1713" name="Freeform 346">
                  <a:extLst>
                    <a:ext uri="{FF2B5EF4-FFF2-40B4-BE49-F238E27FC236}">
                      <a16:creationId xmlns:a16="http://schemas.microsoft.com/office/drawing/2014/main" xmlns="" id="{38EF7FE8-19F9-3A49-832B-8F301DAC1A56}"/>
                    </a:ext>
                  </a:extLst>
                </p:cNvPr>
                <p:cNvSpPr>
                  <a:spLocks noChangeArrowheads="1"/>
                </p:cNvSpPr>
                <p:nvPr/>
              </p:nvSpPr>
              <p:spPr bwMode="auto">
                <a:xfrm>
                  <a:off x="5267325" y="2403475"/>
                  <a:ext cx="46038" cy="46038"/>
                </a:xfrm>
                <a:custGeom>
                  <a:avLst/>
                  <a:gdLst>
                    <a:gd name="T0" fmla="*/ 96 w 127"/>
                    <a:gd name="T1" fmla="*/ 9 h 127"/>
                    <a:gd name="T2" fmla="*/ 96 w 127"/>
                    <a:gd name="T3" fmla="*/ 9 h 127"/>
                    <a:gd name="T4" fmla="*/ 87 w 127"/>
                    <a:gd name="T5" fmla="*/ 5 h 127"/>
                    <a:gd name="T6" fmla="*/ 87 w 127"/>
                    <a:gd name="T7" fmla="*/ 5 h 127"/>
                    <a:gd name="T8" fmla="*/ 39 w 127"/>
                    <a:gd name="T9" fmla="*/ 5 h 127"/>
                    <a:gd name="T10" fmla="*/ 39 w 127"/>
                    <a:gd name="T11" fmla="*/ 5 h 127"/>
                    <a:gd name="T12" fmla="*/ 6 w 127"/>
                    <a:gd name="T13" fmla="*/ 38 h 127"/>
                    <a:gd name="T14" fmla="*/ 6 w 127"/>
                    <a:gd name="T15" fmla="*/ 38 h 127"/>
                    <a:gd name="T16" fmla="*/ 6 w 127"/>
                    <a:gd name="T17" fmla="*/ 87 h 127"/>
                    <a:gd name="T18" fmla="*/ 6 w 127"/>
                    <a:gd name="T19" fmla="*/ 87 h 127"/>
                    <a:gd name="T20" fmla="*/ 39 w 127"/>
                    <a:gd name="T21" fmla="*/ 120 h 127"/>
                    <a:gd name="T22" fmla="*/ 39 w 127"/>
                    <a:gd name="T23" fmla="*/ 120 h 127"/>
                    <a:gd name="T24" fmla="*/ 87 w 127"/>
                    <a:gd name="T25" fmla="*/ 120 h 127"/>
                    <a:gd name="T26" fmla="*/ 87 w 127"/>
                    <a:gd name="T27" fmla="*/ 120 h 127"/>
                    <a:gd name="T28" fmla="*/ 96 w 127"/>
                    <a:gd name="T29" fmla="*/ 116 h 127"/>
                    <a:gd name="T30" fmla="*/ 96 w 127"/>
                    <a:gd name="T31" fmla="*/ 116 h 127"/>
                    <a:gd name="T32" fmla="*/ 120 w 127"/>
                    <a:gd name="T33" fmla="*/ 87 h 127"/>
                    <a:gd name="T34" fmla="*/ 120 w 127"/>
                    <a:gd name="T35" fmla="*/ 87 h 127"/>
                    <a:gd name="T36" fmla="*/ 120 w 127"/>
                    <a:gd name="T37" fmla="*/ 38 h 127"/>
                    <a:gd name="T38" fmla="*/ 120 w 127"/>
                    <a:gd name="T39" fmla="*/ 38 h 127"/>
                    <a:gd name="T40" fmla="*/ 96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6" y="9"/>
                      </a:moveTo>
                      <a:lnTo>
                        <a:pt x="96" y="9"/>
                      </a:lnTo>
                      <a:cubicBezTo>
                        <a:pt x="93" y="8"/>
                        <a:pt x="90" y="6"/>
                        <a:pt x="87" y="5"/>
                      </a:cubicBezTo>
                      <a:lnTo>
                        <a:pt x="87" y="5"/>
                      </a:lnTo>
                      <a:cubicBezTo>
                        <a:pt x="71" y="0"/>
                        <a:pt x="55" y="0"/>
                        <a:pt x="39" y="5"/>
                      </a:cubicBezTo>
                      <a:lnTo>
                        <a:pt x="39" y="5"/>
                      </a:lnTo>
                      <a:cubicBezTo>
                        <a:pt x="22" y="10"/>
                        <a:pt x="11" y="21"/>
                        <a:pt x="6" y="38"/>
                      </a:cubicBezTo>
                      <a:lnTo>
                        <a:pt x="6" y="38"/>
                      </a:lnTo>
                      <a:cubicBezTo>
                        <a:pt x="0" y="55"/>
                        <a:pt x="0" y="71"/>
                        <a:pt x="6" y="87"/>
                      </a:cubicBezTo>
                      <a:lnTo>
                        <a:pt x="6" y="87"/>
                      </a:lnTo>
                      <a:cubicBezTo>
                        <a:pt x="11" y="104"/>
                        <a:pt x="22" y="114"/>
                        <a:pt x="39" y="120"/>
                      </a:cubicBezTo>
                      <a:lnTo>
                        <a:pt x="39" y="120"/>
                      </a:lnTo>
                      <a:cubicBezTo>
                        <a:pt x="55" y="126"/>
                        <a:pt x="71" y="126"/>
                        <a:pt x="87" y="120"/>
                      </a:cubicBezTo>
                      <a:lnTo>
                        <a:pt x="87" y="120"/>
                      </a:lnTo>
                      <a:cubicBezTo>
                        <a:pt x="90" y="119"/>
                        <a:pt x="93" y="118"/>
                        <a:pt x="96" y="116"/>
                      </a:cubicBezTo>
                      <a:lnTo>
                        <a:pt x="96" y="116"/>
                      </a:lnTo>
                      <a:cubicBezTo>
                        <a:pt x="108" y="110"/>
                        <a:pt x="116" y="101"/>
                        <a:pt x="120" y="87"/>
                      </a:cubicBezTo>
                      <a:lnTo>
                        <a:pt x="120" y="87"/>
                      </a:lnTo>
                      <a:cubicBezTo>
                        <a:pt x="126" y="71"/>
                        <a:pt x="126" y="55"/>
                        <a:pt x="120" y="38"/>
                      </a:cubicBezTo>
                      <a:lnTo>
                        <a:pt x="120" y="38"/>
                      </a:lnTo>
                      <a:cubicBezTo>
                        <a:pt x="116" y="25"/>
                        <a:pt x="108" y="15"/>
                        <a:pt x="96" y="9"/>
                      </a:cubicBezTo>
                    </a:path>
                  </a:pathLst>
                </a:custGeom>
                <a:solidFill>
                  <a:schemeClr val="accent6"/>
                </a:solidFill>
                <a:ln>
                  <a:noFill/>
                </a:ln>
                <a:effectLst/>
              </p:spPr>
              <p:txBody>
                <a:bodyPr wrap="none" anchor="ctr"/>
                <a:lstStyle/>
                <a:p>
                  <a:endParaRPr lang="es-ES_tradnl"/>
                </a:p>
              </p:txBody>
            </p:sp>
            <p:sp>
              <p:nvSpPr>
                <p:cNvPr id="1714" name="Freeform 349">
                  <a:extLst>
                    <a:ext uri="{FF2B5EF4-FFF2-40B4-BE49-F238E27FC236}">
                      <a16:creationId xmlns:a16="http://schemas.microsoft.com/office/drawing/2014/main" xmlns="" id="{7793AF2B-9775-1645-9621-ED060690F607}"/>
                    </a:ext>
                  </a:extLst>
                </p:cNvPr>
                <p:cNvSpPr>
                  <a:spLocks noChangeArrowheads="1"/>
                </p:cNvSpPr>
                <p:nvPr/>
              </p:nvSpPr>
              <p:spPr bwMode="auto">
                <a:xfrm>
                  <a:off x="4872038"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3 w 689"/>
                    <a:gd name="T9" fmla="*/ 312 h 379"/>
                    <a:gd name="T10" fmla="*/ 639 w 689"/>
                    <a:gd name="T11" fmla="*/ 279 h 379"/>
                    <a:gd name="T12" fmla="*/ 607 w 689"/>
                    <a:gd name="T13" fmla="*/ 246 h 379"/>
                    <a:gd name="T14" fmla="*/ 574 w 689"/>
                    <a:gd name="T15" fmla="*/ 214 h 379"/>
                    <a:gd name="T16" fmla="*/ 541 w 689"/>
                    <a:gd name="T17" fmla="*/ 180 h 379"/>
                    <a:gd name="T18" fmla="*/ 509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8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3" y="312"/>
                      </a:cubicBezTo>
                      <a:lnTo>
                        <a:pt x="639" y="279"/>
                      </a:lnTo>
                      <a:lnTo>
                        <a:pt x="607" y="246"/>
                      </a:lnTo>
                      <a:lnTo>
                        <a:pt x="574" y="214"/>
                      </a:lnTo>
                      <a:lnTo>
                        <a:pt x="541" y="180"/>
                      </a:lnTo>
                      <a:lnTo>
                        <a:pt x="509" y="148"/>
                      </a:lnTo>
                      <a:lnTo>
                        <a:pt x="475" y="115"/>
                      </a:lnTo>
                      <a:lnTo>
                        <a:pt x="443" y="82"/>
                      </a:lnTo>
                      <a:lnTo>
                        <a:pt x="410" y="50"/>
                      </a:lnTo>
                      <a:lnTo>
                        <a:pt x="377" y="16"/>
                      </a:lnTo>
                      <a:lnTo>
                        <a:pt x="377" y="16"/>
                      </a:lnTo>
                      <a:cubicBezTo>
                        <a:pt x="366" y="6"/>
                        <a:pt x="356" y="0"/>
                        <a:pt x="345" y="0"/>
                      </a:cubicBezTo>
                      <a:lnTo>
                        <a:pt x="345" y="0"/>
                      </a:lnTo>
                      <a:cubicBezTo>
                        <a:pt x="333" y="0"/>
                        <a:pt x="323" y="6"/>
                        <a:pt x="311" y="16"/>
                      </a:cubicBezTo>
                      <a:lnTo>
                        <a:pt x="279" y="50"/>
                      </a:lnTo>
                      <a:lnTo>
                        <a:pt x="246" y="82"/>
                      </a:lnTo>
                      <a:lnTo>
                        <a:pt x="213" y="115"/>
                      </a:lnTo>
                      <a:lnTo>
                        <a:pt x="180" y="148"/>
                      </a:lnTo>
                      <a:lnTo>
                        <a:pt x="148" y="180"/>
                      </a:lnTo>
                      <a:lnTo>
                        <a:pt x="115" y="214"/>
                      </a:lnTo>
                      <a:lnTo>
                        <a:pt x="82" y="246"/>
                      </a:lnTo>
                      <a:lnTo>
                        <a:pt x="49" y="279"/>
                      </a:lnTo>
                      <a:lnTo>
                        <a:pt x="17" y="312"/>
                      </a:lnTo>
                      <a:lnTo>
                        <a:pt x="17" y="312"/>
                      </a:lnTo>
                      <a:cubicBezTo>
                        <a:pt x="6" y="323"/>
                        <a:pt x="0" y="334"/>
                        <a:pt x="0" y="344"/>
                      </a:cubicBezTo>
                      <a:lnTo>
                        <a:pt x="0" y="344"/>
                      </a:lnTo>
                      <a:cubicBezTo>
                        <a:pt x="0" y="355"/>
                        <a:pt x="8" y="364"/>
                        <a:pt x="25" y="369"/>
                      </a:cubicBezTo>
                      <a:lnTo>
                        <a:pt x="25" y="369"/>
                      </a:lnTo>
                      <a:cubicBezTo>
                        <a:pt x="41" y="375"/>
                        <a:pt x="61" y="378"/>
                        <a:pt x="82" y="378"/>
                      </a:cubicBezTo>
                      <a:lnTo>
                        <a:pt x="607" y="378"/>
                      </a:lnTo>
                      <a:lnTo>
                        <a:pt x="607" y="378"/>
                      </a:lnTo>
                      <a:cubicBezTo>
                        <a:pt x="629" y="378"/>
                        <a:pt x="648" y="375"/>
                        <a:pt x="664" y="369"/>
                      </a:cubicBezTo>
                    </a:path>
                  </a:pathLst>
                </a:custGeom>
                <a:solidFill>
                  <a:schemeClr val="accent3"/>
                </a:solidFill>
                <a:ln>
                  <a:noFill/>
                </a:ln>
                <a:effectLst/>
              </p:spPr>
              <p:txBody>
                <a:bodyPr wrap="none" anchor="ctr"/>
                <a:lstStyle/>
                <a:p>
                  <a:endParaRPr lang="es-ES_tradnl"/>
                </a:p>
              </p:txBody>
            </p:sp>
            <p:sp>
              <p:nvSpPr>
                <p:cNvPr id="1715" name="Freeform 350">
                  <a:extLst>
                    <a:ext uri="{FF2B5EF4-FFF2-40B4-BE49-F238E27FC236}">
                      <a16:creationId xmlns:a16="http://schemas.microsoft.com/office/drawing/2014/main" xmlns="" id="{D4354013-78B6-4D4A-B1E5-D9E137EF7D50}"/>
                    </a:ext>
                  </a:extLst>
                </p:cNvPr>
                <p:cNvSpPr>
                  <a:spLocks noChangeArrowheads="1"/>
                </p:cNvSpPr>
                <p:nvPr/>
              </p:nvSpPr>
              <p:spPr bwMode="auto">
                <a:xfrm>
                  <a:off x="5461000" y="2573338"/>
                  <a:ext cx="247650" cy="136525"/>
                </a:xfrm>
                <a:custGeom>
                  <a:avLst/>
                  <a:gdLst>
                    <a:gd name="T0" fmla="*/ 639 w 690"/>
                    <a:gd name="T1" fmla="*/ 279 h 379"/>
                    <a:gd name="T2" fmla="*/ 606 w 690"/>
                    <a:gd name="T3" fmla="*/ 246 h 379"/>
                    <a:gd name="T4" fmla="*/ 574 w 690"/>
                    <a:gd name="T5" fmla="*/ 213 h 379"/>
                    <a:gd name="T6" fmla="*/ 541 w 690"/>
                    <a:gd name="T7" fmla="*/ 180 h 379"/>
                    <a:gd name="T8" fmla="*/ 508 w 690"/>
                    <a:gd name="T9" fmla="*/ 148 h 379"/>
                    <a:gd name="T10" fmla="*/ 475 w 690"/>
                    <a:gd name="T11" fmla="*/ 115 h 379"/>
                    <a:gd name="T12" fmla="*/ 443 w 690"/>
                    <a:gd name="T13" fmla="*/ 82 h 379"/>
                    <a:gd name="T14" fmla="*/ 410 w 690"/>
                    <a:gd name="T15" fmla="*/ 50 h 379"/>
                    <a:gd name="T16" fmla="*/ 378 w 690"/>
                    <a:gd name="T17" fmla="*/ 16 h 379"/>
                    <a:gd name="T18" fmla="*/ 378 w 690"/>
                    <a:gd name="T19" fmla="*/ 16 h 379"/>
                    <a:gd name="T20" fmla="*/ 344 w 690"/>
                    <a:gd name="T21" fmla="*/ 0 h 379"/>
                    <a:gd name="T22" fmla="*/ 344 w 690"/>
                    <a:gd name="T23" fmla="*/ 0 h 379"/>
                    <a:gd name="T24" fmla="*/ 312 w 690"/>
                    <a:gd name="T25" fmla="*/ 16 h 379"/>
                    <a:gd name="T26" fmla="*/ 279 w 690"/>
                    <a:gd name="T27" fmla="*/ 50 h 379"/>
                    <a:gd name="T28" fmla="*/ 246 w 690"/>
                    <a:gd name="T29" fmla="*/ 82 h 379"/>
                    <a:gd name="T30" fmla="*/ 214 w 690"/>
                    <a:gd name="T31" fmla="*/ 115 h 379"/>
                    <a:gd name="T32" fmla="*/ 181 w 690"/>
                    <a:gd name="T33" fmla="*/ 148 h 379"/>
                    <a:gd name="T34" fmla="*/ 148 w 690"/>
                    <a:gd name="T35" fmla="*/ 180 h 379"/>
                    <a:gd name="T36" fmla="*/ 115 w 690"/>
                    <a:gd name="T37" fmla="*/ 213 h 379"/>
                    <a:gd name="T38" fmla="*/ 82 w 690"/>
                    <a:gd name="T39" fmla="*/ 246 h 379"/>
                    <a:gd name="T40" fmla="*/ 49 w 690"/>
                    <a:gd name="T41" fmla="*/ 279 h 379"/>
                    <a:gd name="T42" fmla="*/ 17 w 690"/>
                    <a:gd name="T43" fmla="*/ 312 h 379"/>
                    <a:gd name="T44" fmla="*/ 17 w 690"/>
                    <a:gd name="T45" fmla="*/ 312 h 379"/>
                    <a:gd name="T46" fmla="*/ 0 w 690"/>
                    <a:gd name="T47" fmla="*/ 344 h 379"/>
                    <a:gd name="T48" fmla="*/ 0 w 690"/>
                    <a:gd name="T49" fmla="*/ 344 h 379"/>
                    <a:gd name="T50" fmla="*/ 25 w 690"/>
                    <a:gd name="T51" fmla="*/ 369 h 379"/>
                    <a:gd name="T52" fmla="*/ 25 w 690"/>
                    <a:gd name="T53" fmla="*/ 369 h 379"/>
                    <a:gd name="T54" fmla="*/ 82 w 690"/>
                    <a:gd name="T55" fmla="*/ 378 h 379"/>
                    <a:gd name="T56" fmla="*/ 606 w 690"/>
                    <a:gd name="T57" fmla="*/ 378 h 379"/>
                    <a:gd name="T58" fmla="*/ 606 w 690"/>
                    <a:gd name="T59" fmla="*/ 378 h 379"/>
                    <a:gd name="T60" fmla="*/ 664 w 690"/>
                    <a:gd name="T61" fmla="*/ 369 h 379"/>
                    <a:gd name="T62" fmla="*/ 664 w 690"/>
                    <a:gd name="T63" fmla="*/ 369 h 379"/>
                    <a:gd name="T64" fmla="*/ 689 w 690"/>
                    <a:gd name="T65" fmla="*/ 344 h 379"/>
                    <a:gd name="T66" fmla="*/ 689 w 690"/>
                    <a:gd name="T67" fmla="*/ 344 h 379"/>
                    <a:gd name="T68" fmla="*/ 672 w 690"/>
                    <a:gd name="T69" fmla="*/ 312 h 379"/>
                    <a:gd name="T70" fmla="*/ 639 w 690"/>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0" h="379">
                      <a:moveTo>
                        <a:pt x="639" y="279"/>
                      </a:moveTo>
                      <a:lnTo>
                        <a:pt x="606" y="246"/>
                      </a:lnTo>
                      <a:lnTo>
                        <a:pt x="574" y="213"/>
                      </a:lnTo>
                      <a:lnTo>
                        <a:pt x="541" y="180"/>
                      </a:lnTo>
                      <a:lnTo>
                        <a:pt x="508" y="148"/>
                      </a:lnTo>
                      <a:lnTo>
                        <a:pt x="475" y="115"/>
                      </a:lnTo>
                      <a:lnTo>
                        <a:pt x="443" y="82"/>
                      </a:lnTo>
                      <a:lnTo>
                        <a:pt x="410" y="50"/>
                      </a:lnTo>
                      <a:lnTo>
                        <a:pt x="378" y="16"/>
                      </a:lnTo>
                      <a:lnTo>
                        <a:pt x="378" y="16"/>
                      </a:lnTo>
                      <a:cubicBezTo>
                        <a:pt x="366" y="6"/>
                        <a:pt x="355" y="0"/>
                        <a:pt x="344" y="0"/>
                      </a:cubicBezTo>
                      <a:lnTo>
                        <a:pt x="344" y="0"/>
                      </a:lnTo>
                      <a:cubicBezTo>
                        <a:pt x="333" y="0"/>
                        <a:pt x="322" y="6"/>
                        <a:pt x="312" y="16"/>
                      </a:cubicBezTo>
                      <a:lnTo>
                        <a:pt x="279" y="50"/>
                      </a:lnTo>
                      <a:lnTo>
                        <a:pt x="246" y="82"/>
                      </a:lnTo>
                      <a:lnTo>
                        <a:pt x="214" y="115"/>
                      </a:lnTo>
                      <a:lnTo>
                        <a:pt x="181" y="148"/>
                      </a:lnTo>
                      <a:lnTo>
                        <a:pt x="148" y="180"/>
                      </a:lnTo>
                      <a:lnTo>
                        <a:pt x="115" y="213"/>
                      </a:lnTo>
                      <a:lnTo>
                        <a:pt x="82" y="246"/>
                      </a:lnTo>
                      <a:lnTo>
                        <a:pt x="49" y="279"/>
                      </a:lnTo>
                      <a:lnTo>
                        <a:pt x="17" y="312"/>
                      </a:lnTo>
                      <a:lnTo>
                        <a:pt x="17" y="312"/>
                      </a:lnTo>
                      <a:cubicBezTo>
                        <a:pt x="6" y="323"/>
                        <a:pt x="0" y="334"/>
                        <a:pt x="0" y="344"/>
                      </a:cubicBezTo>
                      <a:lnTo>
                        <a:pt x="0" y="344"/>
                      </a:lnTo>
                      <a:cubicBezTo>
                        <a:pt x="0" y="355"/>
                        <a:pt x="9" y="364"/>
                        <a:pt x="25" y="369"/>
                      </a:cubicBezTo>
                      <a:lnTo>
                        <a:pt x="25" y="369"/>
                      </a:lnTo>
                      <a:cubicBezTo>
                        <a:pt x="41" y="375"/>
                        <a:pt x="60" y="378"/>
                        <a:pt x="82" y="378"/>
                      </a:cubicBezTo>
                      <a:lnTo>
                        <a:pt x="606" y="378"/>
                      </a:lnTo>
                      <a:lnTo>
                        <a:pt x="606" y="378"/>
                      </a:lnTo>
                      <a:cubicBezTo>
                        <a:pt x="628" y="378"/>
                        <a:pt x="647" y="375"/>
                        <a:pt x="664" y="369"/>
                      </a:cubicBezTo>
                      <a:lnTo>
                        <a:pt x="664" y="369"/>
                      </a:lnTo>
                      <a:cubicBezTo>
                        <a:pt x="681" y="364"/>
                        <a:pt x="689" y="355"/>
                        <a:pt x="689" y="344"/>
                      </a:cubicBezTo>
                      <a:lnTo>
                        <a:pt x="689" y="344"/>
                      </a:lnTo>
                      <a:cubicBezTo>
                        <a:pt x="689" y="334"/>
                        <a:pt x="684" y="323"/>
                        <a:pt x="672" y="312"/>
                      </a:cubicBezTo>
                      <a:lnTo>
                        <a:pt x="639" y="279"/>
                      </a:lnTo>
                    </a:path>
                  </a:pathLst>
                </a:custGeom>
                <a:solidFill>
                  <a:schemeClr val="accent3"/>
                </a:solidFill>
                <a:ln>
                  <a:noFill/>
                </a:ln>
                <a:effectLst/>
              </p:spPr>
              <p:txBody>
                <a:bodyPr wrap="none" anchor="ctr"/>
                <a:lstStyle/>
                <a:p>
                  <a:endParaRPr lang="es-ES_tradnl"/>
                </a:p>
              </p:txBody>
            </p:sp>
            <p:sp>
              <p:nvSpPr>
                <p:cNvPr id="1716" name="Freeform 351">
                  <a:extLst>
                    <a:ext uri="{FF2B5EF4-FFF2-40B4-BE49-F238E27FC236}">
                      <a16:creationId xmlns:a16="http://schemas.microsoft.com/office/drawing/2014/main" xmlns="" id="{9D49E294-215C-2442-86C5-BA5B0D96C2C6}"/>
                    </a:ext>
                  </a:extLst>
                </p:cNvPr>
                <p:cNvSpPr>
                  <a:spLocks noChangeArrowheads="1"/>
                </p:cNvSpPr>
                <p:nvPr/>
              </p:nvSpPr>
              <p:spPr bwMode="auto">
                <a:xfrm>
                  <a:off x="5013325" y="2714625"/>
                  <a:ext cx="247650" cy="136525"/>
                </a:xfrm>
                <a:custGeom>
                  <a:avLst/>
                  <a:gdLst>
                    <a:gd name="T0" fmla="*/ 663 w 689"/>
                    <a:gd name="T1" fmla="*/ 368 h 378"/>
                    <a:gd name="T2" fmla="*/ 663 w 689"/>
                    <a:gd name="T3" fmla="*/ 368 h 378"/>
                    <a:gd name="T4" fmla="*/ 688 w 689"/>
                    <a:gd name="T5" fmla="*/ 344 h 378"/>
                    <a:gd name="T6" fmla="*/ 688 w 689"/>
                    <a:gd name="T7" fmla="*/ 344 h 378"/>
                    <a:gd name="T8" fmla="*/ 672 w 689"/>
                    <a:gd name="T9" fmla="*/ 311 h 378"/>
                    <a:gd name="T10" fmla="*/ 639 w 689"/>
                    <a:gd name="T11" fmla="*/ 278 h 378"/>
                    <a:gd name="T12" fmla="*/ 606 w 689"/>
                    <a:gd name="T13" fmla="*/ 246 h 378"/>
                    <a:gd name="T14" fmla="*/ 573 w 689"/>
                    <a:gd name="T15" fmla="*/ 213 h 378"/>
                    <a:gd name="T16" fmla="*/ 541 w 689"/>
                    <a:gd name="T17" fmla="*/ 180 h 378"/>
                    <a:gd name="T18" fmla="*/ 508 w 689"/>
                    <a:gd name="T19" fmla="*/ 147 h 378"/>
                    <a:gd name="T20" fmla="*/ 475 w 689"/>
                    <a:gd name="T21" fmla="*/ 114 h 378"/>
                    <a:gd name="T22" fmla="*/ 443 w 689"/>
                    <a:gd name="T23" fmla="*/ 82 h 378"/>
                    <a:gd name="T24" fmla="*/ 409 w 689"/>
                    <a:gd name="T25" fmla="*/ 49 h 378"/>
                    <a:gd name="T26" fmla="*/ 377 w 689"/>
                    <a:gd name="T27" fmla="*/ 16 h 378"/>
                    <a:gd name="T28" fmla="*/ 377 w 689"/>
                    <a:gd name="T29" fmla="*/ 16 h 378"/>
                    <a:gd name="T30" fmla="*/ 344 w 689"/>
                    <a:gd name="T31" fmla="*/ 0 h 378"/>
                    <a:gd name="T32" fmla="*/ 344 w 689"/>
                    <a:gd name="T33" fmla="*/ 0 h 378"/>
                    <a:gd name="T34" fmla="*/ 311 w 689"/>
                    <a:gd name="T35" fmla="*/ 16 h 378"/>
                    <a:gd name="T36" fmla="*/ 279 w 689"/>
                    <a:gd name="T37" fmla="*/ 49 h 378"/>
                    <a:gd name="T38" fmla="*/ 245 w 689"/>
                    <a:gd name="T39" fmla="*/ 82 h 378"/>
                    <a:gd name="T40" fmla="*/ 147 w 689"/>
                    <a:gd name="T41" fmla="*/ 180 h 378"/>
                    <a:gd name="T42" fmla="*/ 115 w 689"/>
                    <a:gd name="T43" fmla="*/ 213 h 378"/>
                    <a:gd name="T44" fmla="*/ 81 w 689"/>
                    <a:gd name="T45" fmla="*/ 246 h 378"/>
                    <a:gd name="T46" fmla="*/ 16 w 689"/>
                    <a:gd name="T47" fmla="*/ 311 h 378"/>
                    <a:gd name="T48" fmla="*/ 16 w 689"/>
                    <a:gd name="T49" fmla="*/ 311 h 378"/>
                    <a:gd name="T50" fmla="*/ 0 w 689"/>
                    <a:gd name="T51" fmla="*/ 344 h 378"/>
                    <a:gd name="T52" fmla="*/ 0 w 689"/>
                    <a:gd name="T53" fmla="*/ 344 h 378"/>
                    <a:gd name="T54" fmla="*/ 25 w 689"/>
                    <a:gd name="T55" fmla="*/ 368 h 378"/>
                    <a:gd name="T56" fmla="*/ 25 w 689"/>
                    <a:gd name="T57" fmla="*/ 368 h 378"/>
                    <a:gd name="T58" fmla="*/ 81 w 689"/>
                    <a:gd name="T59" fmla="*/ 377 h 378"/>
                    <a:gd name="T60" fmla="*/ 606 w 689"/>
                    <a:gd name="T61" fmla="*/ 377 h 378"/>
                    <a:gd name="T62" fmla="*/ 606 w 689"/>
                    <a:gd name="T63" fmla="*/ 377 h 378"/>
                    <a:gd name="T64" fmla="*/ 663 w 689"/>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378">
                      <a:moveTo>
                        <a:pt x="663" y="368"/>
                      </a:moveTo>
                      <a:lnTo>
                        <a:pt x="663" y="368"/>
                      </a:lnTo>
                      <a:cubicBezTo>
                        <a:pt x="680" y="363"/>
                        <a:pt x="688" y="355"/>
                        <a:pt x="688" y="344"/>
                      </a:cubicBezTo>
                      <a:lnTo>
                        <a:pt x="688" y="344"/>
                      </a:lnTo>
                      <a:cubicBezTo>
                        <a:pt x="688" y="333"/>
                        <a:pt x="683" y="322"/>
                        <a:pt x="672" y="311"/>
                      </a:cubicBezTo>
                      <a:lnTo>
                        <a:pt x="639" y="278"/>
                      </a:lnTo>
                      <a:lnTo>
                        <a:pt x="606" y="246"/>
                      </a:lnTo>
                      <a:lnTo>
                        <a:pt x="573" y="213"/>
                      </a:lnTo>
                      <a:lnTo>
                        <a:pt x="541" y="180"/>
                      </a:lnTo>
                      <a:lnTo>
                        <a:pt x="508" y="147"/>
                      </a:lnTo>
                      <a:lnTo>
                        <a:pt x="475" y="114"/>
                      </a:lnTo>
                      <a:lnTo>
                        <a:pt x="443" y="82"/>
                      </a:lnTo>
                      <a:lnTo>
                        <a:pt x="409" y="49"/>
                      </a:lnTo>
                      <a:lnTo>
                        <a:pt x="377" y="16"/>
                      </a:lnTo>
                      <a:lnTo>
                        <a:pt x="377" y="16"/>
                      </a:lnTo>
                      <a:cubicBezTo>
                        <a:pt x="366" y="5"/>
                        <a:pt x="355" y="0"/>
                        <a:pt x="344" y="0"/>
                      </a:cubicBezTo>
                      <a:lnTo>
                        <a:pt x="344" y="0"/>
                      </a:lnTo>
                      <a:cubicBezTo>
                        <a:pt x="333" y="0"/>
                        <a:pt x="322" y="5"/>
                        <a:pt x="311" y="16"/>
                      </a:cubicBezTo>
                      <a:lnTo>
                        <a:pt x="279" y="49"/>
                      </a:lnTo>
                      <a:lnTo>
                        <a:pt x="245" y="82"/>
                      </a:lnTo>
                      <a:lnTo>
                        <a:pt x="147" y="180"/>
                      </a:lnTo>
                      <a:lnTo>
                        <a:pt x="115" y="213"/>
                      </a:lnTo>
                      <a:lnTo>
                        <a:pt x="81" y="246"/>
                      </a:lnTo>
                      <a:lnTo>
                        <a:pt x="16" y="311"/>
                      </a:lnTo>
                      <a:lnTo>
                        <a:pt x="16" y="311"/>
                      </a:lnTo>
                      <a:cubicBezTo>
                        <a:pt x="5" y="322"/>
                        <a:pt x="0" y="333"/>
                        <a:pt x="0" y="344"/>
                      </a:cubicBezTo>
                      <a:lnTo>
                        <a:pt x="0" y="344"/>
                      </a:lnTo>
                      <a:cubicBezTo>
                        <a:pt x="0" y="355"/>
                        <a:pt x="8" y="363"/>
                        <a:pt x="25" y="368"/>
                      </a:cubicBezTo>
                      <a:lnTo>
                        <a:pt x="25" y="368"/>
                      </a:lnTo>
                      <a:cubicBezTo>
                        <a:pt x="41" y="374"/>
                        <a:pt x="60" y="377"/>
                        <a:pt x="81" y="377"/>
                      </a:cubicBezTo>
                      <a:lnTo>
                        <a:pt x="606" y="377"/>
                      </a:lnTo>
                      <a:lnTo>
                        <a:pt x="606" y="377"/>
                      </a:lnTo>
                      <a:cubicBezTo>
                        <a:pt x="628" y="377"/>
                        <a:pt x="647" y="374"/>
                        <a:pt x="663" y="368"/>
                      </a:cubicBezTo>
                    </a:path>
                  </a:pathLst>
                </a:custGeom>
                <a:solidFill>
                  <a:schemeClr val="accent2"/>
                </a:solidFill>
                <a:ln>
                  <a:noFill/>
                </a:ln>
                <a:effectLst/>
              </p:spPr>
              <p:txBody>
                <a:bodyPr wrap="none" anchor="ctr"/>
                <a:lstStyle/>
                <a:p>
                  <a:endParaRPr lang="es-ES_tradnl"/>
                </a:p>
              </p:txBody>
            </p:sp>
            <p:sp>
              <p:nvSpPr>
                <p:cNvPr id="1717" name="Freeform 352">
                  <a:extLst>
                    <a:ext uri="{FF2B5EF4-FFF2-40B4-BE49-F238E27FC236}">
                      <a16:creationId xmlns:a16="http://schemas.microsoft.com/office/drawing/2014/main" xmlns="" id="{14E37400-A583-E54C-B76B-3DE88F4503E8}"/>
                    </a:ext>
                  </a:extLst>
                </p:cNvPr>
                <p:cNvSpPr>
                  <a:spLocks noChangeArrowheads="1"/>
                </p:cNvSpPr>
                <p:nvPr/>
              </p:nvSpPr>
              <p:spPr bwMode="auto">
                <a:xfrm>
                  <a:off x="5319713"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5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5 w 689"/>
                    <a:gd name="T35" fmla="*/ 368 h 378"/>
                    <a:gd name="T36" fmla="*/ 25 w 689"/>
                    <a:gd name="T37" fmla="*/ 368 h 378"/>
                    <a:gd name="T38" fmla="*/ 82 w 689"/>
                    <a:gd name="T39" fmla="*/ 377 h 378"/>
                    <a:gd name="T40" fmla="*/ 607 w 689"/>
                    <a:gd name="T41" fmla="*/ 377 h 378"/>
                    <a:gd name="T42" fmla="*/ 607 w 689"/>
                    <a:gd name="T43" fmla="*/ 377 h 378"/>
                    <a:gd name="T44" fmla="*/ 664 w 689"/>
                    <a:gd name="T45" fmla="*/ 368 h 378"/>
                    <a:gd name="T46" fmla="*/ 664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6" y="5"/>
                        <a:pt x="355" y="0"/>
                        <a:pt x="344" y="0"/>
                      </a:cubicBezTo>
                      <a:lnTo>
                        <a:pt x="344" y="0"/>
                      </a:lnTo>
                      <a:cubicBezTo>
                        <a:pt x="333" y="0"/>
                        <a:pt x="322" y="5"/>
                        <a:pt x="311" y="16"/>
                      </a:cubicBezTo>
                      <a:lnTo>
                        <a:pt x="278" y="49"/>
                      </a:lnTo>
                      <a:lnTo>
                        <a:pt x="246" y="82"/>
                      </a:lnTo>
                      <a:lnTo>
                        <a:pt x="213" y="114"/>
                      </a:lnTo>
                      <a:lnTo>
                        <a:pt x="180" y="147"/>
                      </a:lnTo>
                      <a:lnTo>
                        <a:pt x="147" y="180"/>
                      </a:lnTo>
                      <a:lnTo>
                        <a:pt x="115" y="213"/>
                      </a:lnTo>
                      <a:lnTo>
                        <a:pt x="82" y="246"/>
                      </a:lnTo>
                      <a:lnTo>
                        <a:pt x="49" y="278"/>
                      </a:lnTo>
                      <a:lnTo>
                        <a:pt x="16" y="311"/>
                      </a:lnTo>
                      <a:lnTo>
                        <a:pt x="16" y="311"/>
                      </a:lnTo>
                      <a:cubicBezTo>
                        <a:pt x="6"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8" y="377"/>
                        <a:pt x="647" y="374"/>
                        <a:pt x="664" y="368"/>
                      </a:cubicBezTo>
                      <a:lnTo>
                        <a:pt x="664"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1718" name="Freeform 353">
                  <a:extLst>
                    <a:ext uri="{FF2B5EF4-FFF2-40B4-BE49-F238E27FC236}">
                      <a16:creationId xmlns:a16="http://schemas.microsoft.com/office/drawing/2014/main" xmlns="" id="{C360BFC5-88D9-D84A-A5CA-C90DCDD4DAAA}"/>
                    </a:ext>
                  </a:extLst>
                </p:cNvPr>
                <p:cNvSpPr>
                  <a:spLocks noChangeArrowheads="1"/>
                </p:cNvSpPr>
                <p:nvPr/>
              </p:nvSpPr>
              <p:spPr bwMode="auto">
                <a:xfrm>
                  <a:off x="5154613" y="2851150"/>
                  <a:ext cx="271462" cy="141288"/>
                </a:xfrm>
                <a:custGeom>
                  <a:avLst/>
                  <a:gdLst>
                    <a:gd name="T0" fmla="*/ 705 w 755"/>
                    <a:gd name="T1" fmla="*/ 292 h 391"/>
                    <a:gd name="T2" fmla="*/ 672 w 755"/>
                    <a:gd name="T3" fmla="*/ 259 h 391"/>
                    <a:gd name="T4" fmla="*/ 639 w 755"/>
                    <a:gd name="T5" fmla="*/ 226 h 391"/>
                    <a:gd name="T6" fmla="*/ 606 w 755"/>
                    <a:gd name="T7" fmla="*/ 193 h 391"/>
                    <a:gd name="T8" fmla="*/ 574 w 755"/>
                    <a:gd name="T9" fmla="*/ 161 h 391"/>
                    <a:gd name="T10" fmla="*/ 541 w 755"/>
                    <a:gd name="T11" fmla="*/ 128 h 391"/>
                    <a:gd name="T12" fmla="*/ 508 w 755"/>
                    <a:gd name="T13" fmla="*/ 95 h 391"/>
                    <a:gd name="T14" fmla="*/ 475 w 755"/>
                    <a:gd name="T15" fmla="*/ 62 h 391"/>
                    <a:gd name="T16" fmla="*/ 443 w 755"/>
                    <a:gd name="T17" fmla="*/ 29 h 391"/>
                    <a:gd name="T18" fmla="*/ 443 w 755"/>
                    <a:gd name="T19" fmla="*/ 29 h 391"/>
                    <a:gd name="T20" fmla="*/ 410 w 755"/>
                    <a:gd name="T21" fmla="*/ 8 h 391"/>
                    <a:gd name="T22" fmla="*/ 410 w 755"/>
                    <a:gd name="T23" fmla="*/ 8 h 391"/>
                    <a:gd name="T24" fmla="*/ 401 w 755"/>
                    <a:gd name="T25" fmla="*/ 5 h 391"/>
                    <a:gd name="T26" fmla="*/ 401 w 755"/>
                    <a:gd name="T27" fmla="*/ 5 h 391"/>
                    <a:gd name="T28" fmla="*/ 353 w 755"/>
                    <a:gd name="T29" fmla="*/ 5 h 391"/>
                    <a:gd name="T30" fmla="*/ 353 w 755"/>
                    <a:gd name="T31" fmla="*/ 5 h 391"/>
                    <a:gd name="T32" fmla="*/ 312 w 755"/>
                    <a:gd name="T33" fmla="*/ 29 h 391"/>
                    <a:gd name="T34" fmla="*/ 279 w 755"/>
                    <a:gd name="T35" fmla="*/ 62 h 391"/>
                    <a:gd name="T36" fmla="*/ 246 w 755"/>
                    <a:gd name="T37" fmla="*/ 95 h 391"/>
                    <a:gd name="T38" fmla="*/ 148 w 755"/>
                    <a:gd name="T39" fmla="*/ 193 h 391"/>
                    <a:gd name="T40" fmla="*/ 115 w 755"/>
                    <a:gd name="T41" fmla="*/ 226 h 391"/>
                    <a:gd name="T42" fmla="*/ 82 w 755"/>
                    <a:gd name="T43" fmla="*/ 259 h 391"/>
                    <a:gd name="T44" fmla="*/ 16 w 755"/>
                    <a:gd name="T45" fmla="*/ 325 h 391"/>
                    <a:gd name="T46" fmla="*/ 16 w 755"/>
                    <a:gd name="T47" fmla="*/ 325 h 391"/>
                    <a:gd name="T48" fmla="*/ 0 w 755"/>
                    <a:gd name="T49" fmla="*/ 357 h 391"/>
                    <a:gd name="T50" fmla="*/ 0 w 755"/>
                    <a:gd name="T51" fmla="*/ 357 h 391"/>
                    <a:gd name="T52" fmla="*/ 25 w 755"/>
                    <a:gd name="T53" fmla="*/ 382 h 391"/>
                    <a:gd name="T54" fmla="*/ 25 w 755"/>
                    <a:gd name="T55" fmla="*/ 382 h 391"/>
                    <a:gd name="T56" fmla="*/ 82 w 755"/>
                    <a:gd name="T57" fmla="*/ 390 h 391"/>
                    <a:gd name="T58" fmla="*/ 410 w 755"/>
                    <a:gd name="T59" fmla="*/ 390 h 391"/>
                    <a:gd name="T60" fmla="*/ 672 w 755"/>
                    <a:gd name="T61" fmla="*/ 390 h 391"/>
                    <a:gd name="T62" fmla="*/ 672 w 755"/>
                    <a:gd name="T63" fmla="*/ 390 h 391"/>
                    <a:gd name="T64" fmla="*/ 729 w 755"/>
                    <a:gd name="T65" fmla="*/ 382 h 391"/>
                    <a:gd name="T66" fmla="*/ 729 w 755"/>
                    <a:gd name="T67" fmla="*/ 382 h 391"/>
                    <a:gd name="T68" fmla="*/ 754 w 755"/>
                    <a:gd name="T69" fmla="*/ 357 h 391"/>
                    <a:gd name="T70" fmla="*/ 754 w 755"/>
                    <a:gd name="T71" fmla="*/ 357 h 391"/>
                    <a:gd name="T72" fmla="*/ 737 w 755"/>
                    <a:gd name="T73" fmla="*/ 325 h 391"/>
                    <a:gd name="T74" fmla="*/ 705 w 755"/>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5" h="391">
                      <a:moveTo>
                        <a:pt x="705" y="292"/>
                      </a:moveTo>
                      <a:lnTo>
                        <a:pt x="672" y="259"/>
                      </a:lnTo>
                      <a:lnTo>
                        <a:pt x="639" y="226"/>
                      </a:lnTo>
                      <a:lnTo>
                        <a:pt x="606" y="193"/>
                      </a:lnTo>
                      <a:lnTo>
                        <a:pt x="574" y="161"/>
                      </a:lnTo>
                      <a:lnTo>
                        <a:pt x="541" y="128"/>
                      </a:lnTo>
                      <a:lnTo>
                        <a:pt x="508" y="95"/>
                      </a:lnTo>
                      <a:lnTo>
                        <a:pt x="475" y="62"/>
                      </a:lnTo>
                      <a:lnTo>
                        <a:pt x="443" y="29"/>
                      </a:lnTo>
                      <a:lnTo>
                        <a:pt x="443" y="29"/>
                      </a:lnTo>
                      <a:cubicBezTo>
                        <a:pt x="434" y="21"/>
                        <a:pt x="423" y="13"/>
                        <a:pt x="410" y="8"/>
                      </a:cubicBezTo>
                      <a:lnTo>
                        <a:pt x="410" y="8"/>
                      </a:lnTo>
                      <a:cubicBezTo>
                        <a:pt x="407" y="7"/>
                        <a:pt x="404" y="6"/>
                        <a:pt x="401" y="5"/>
                      </a:cubicBezTo>
                      <a:lnTo>
                        <a:pt x="401" y="5"/>
                      </a:lnTo>
                      <a:cubicBezTo>
                        <a:pt x="385" y="0"/>
                        <a:pt x="369" y="0"/>
                        <a:pt x="353" y="5"/>
                      </a:cubicBezTo>
                      <a:lnTo>
                        <a:pt x="353" y="5"/>
                      </a:lnTo>
                      <a:cubicBezTo>
                        <a:pt x="336" y="10"/>
                        <a:pt x="323" y="18"/>
                        <a:pt x="312" y="29"/>
                      </a:cubicBezTo>
                      <a:lnTo>
                        <a:pt x="279" y="62"/>
                      </a:lnTo>
                      <a:lnTo>
                        <a:pt x="246" y="95"/>
                      </a:lnTo>
                      <a:lnTo>
                        <a:pt x="148" y="193"/>
                      </a:lnTo>
                      <a:lnTo>
                        <a:pt x="115" y="226"/>
                      </a:lnTo>
                      <a:lnTo>
                        <a:pt x="82" y="259"/>
                      </a:lnTo>
                      <a:lnTo>
                        <a:pt x="16" y="325"/>
                      </a:lnTo>
                      <a:lnTo>
                        <a:pt x="16" y="325"/>
                      </a:lnTo>
                      <a:cubicBezTo>
                        <a:pt x="6" y="335"/>
                        <a:pt x="0" y="347"/>
                        <a:pt x="0" y="357"/>
                      </a:cubicBezTo>
                      <a:lnTo>
                        <a:pt x="0" y="357"/>
                      </a:lnTo>
                      <a:cubicBezTo>
                        <a:pt x="0" y="369"/>
                        <a:pt x="8" y="377"/>
                        <a:pt x="25" y="382"/>
                      </a:cubicBezTo>
                      <a:lnTo>
                        <a:pt x="25" y="382"/>
                      </a:lnTo>
                      <a:cubicBezTo>
                        <a:pt x="41" y="387"/>
                        <a:pt x="60" y="390"/>
                        <a:pt x="82" y="390"/>
                      </a:cubicBezTo>
                      <a:lnTo>
                        <a:pt x="410" y="390"/>
                      </a:lnTo>
                      <a:lnTo>
                        <a:pt x="672" y="390"/>
                      </a:lnTo>
                      <a:lnTo>
                        <a:pt x="672" y="390"/>
                      </a:lnTo>
                      <a:cubicBezTo>
                        <a:pt x="694" y="390"/>
                        <a:pt x="713" y="387"/>
                        <a:pt x="729" y="382"/>
                      </a:cubicBezTo>
                      <a:lnTo>
                        <a:pt x="729" y="382"/>
                      </a:lnTo>
                      <a:cubicBezTo>
                        <a:pt x="746" y="377"/>
                        <a:pt x="754" y="369"/>
                        <a:pt x="754" y="357"/>
                      </a:cubicBezTo>
                      <a:lnTo>
                        <a:pt x="754" y="357"/>
                      </a:lnTo>
                      <a:cubicBezTo>
                        <a:pt x="754"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1719" name="Group 1718">
                <a:extLst>
                  <a:ext uri="{FF2B5EF4-FFF2-40B4-BE49-F238E27FC236}">
                    <a16:creationId xmlns:a16="http://schemas.microsoft.com/office/drawing/2014/main" xmlns="" id="{85AA2695-F104-D54E-9535-ED786C7598D0}"/>
                  </a:ext>
                </a:extLst>
              </p:cNvPr>
              <p:cNvGrpSpPr/>
              <p:nvPr/>
            </p:nvGrpSpPr>
            <p:grpSpPr>
              <a:xfrm>
                <a:off x="5886450" y="1387002"/>
                <a:ext cx="531813" cy="1096962"/>
                <a:chOff x="5886450" y="1865313"/>
                <a:chExt cx="531813" cy="1096962"/>
              </a:xfrm>
            </p:grpSpPr>
            <p:sp>
              <p:nvSpPr>
                <p:cNvPr id="1720" name="Freeform 331">
                  <a:extLst>
                    <a:ext uri="{FF2B5EF4-FFF2-40B4-BE49-F238E27FC236}">
                      <a16:creationId xmlns:a16="http://schemas.microsoft.com/office/drawing/2014/main" xmlns="" id="{4CC9951B-CBA1-314D-8C66-AC15E186850A}"/>
                    </a:ext>
                  </a:extLst>
                </p:cNvPr>
                <p:cNvSpPr>
                  <a:spLocks noChangeArrowheads="1"/>
                </p:cNvSpPr>
                <p:nvPr/>
              </p:nvSpPr>
              <p:spPr bwMode="auto">
                <a:xfrm>
                  <a:off x="5886450" y="1865313"/>
                  <a:ext cx="266700" cy="1096962"/>
                </a:xfrm>
                <a:custGeom>
                  <a:avLst/>
                  <a:gdLst>
                    <a:gd name="T0" fmla="*/ 656 w 739"/>
                    <a:gd name="T1" fmla="*/ 409 h 3049"/>
                    <a:gd name="T2" fmla="*/ 623 w 739"/>
                    <a:gd name="T3" fmla="*/ 475 h 3049"/>
                    <a:gd name="T4" fmla="*/ 590 w 739"/>
                    <a:gd name="T5" fmla="*/ 475 h 3049"/>
                    <a:gd name="T6" fmla="*/ 558 w 739"/>
                    <a:gd name="T7" fmla="*/ 541 h 3049"/>
                    <a:gd name="T8" fmla="*/ 541 w 739"/>
                    <a:gd name="T9" fmla="*/ 557 h 3049"/>
                    <a:gd name="T10" fmla="*/ 541 w 739"/>
                    <a:gd name="T11" fmla="*/ 2524 h 3049"/>
                    <a:gd name="T12" fmla="*/ 541 w 739"/>
                    <a:gd name="T13" fmla="*/ 2491 h 3049"/>
                    <a:gd name="T14" fmla="*/ 607 w 739"/>
                    <a:gd name="T15" fmla="*/ 2589 h 3049"/>
                    <a:gd name="T16" fmla="*/ 590 w 739"/>
                    <a:gd name="T17" fmla="*/ 2573 h 3049"/>
                    <a:gd name="T18" fmla="*/ 689 w 739"/>
                    <a:gd name="T19" fmla="*/ 2638 h 3049"/>
                    <a:gd name="T20" fmla="*/ 492 w 739"/>
                    <a:gd name="T21" fmla="*/ 2442 h 3049"/>
                    <a:gd name="T22" fmla="*/ 459 w 739"/>
                    <a:gd name="T23" fmla="*/ 2442 h 3049"/>
                    <a:gd name="T24" fmla="*/ 426 w 739"/>
                    <a:gd name="T25" fmla="*/ 2376 h 3049"/>
                    <a:gd name="T26" fmla="*/ 410 w 739"/>
                    <a:gd name="T27" fmla="*/ 2393 h 3049"/>
                    <a:gd name="T28" fmla="*/ 476 w 739"/>
                    <a:gd name="T29" fmla="*/ 589 h 3049"/>
                    <a:gd name="T30" fmla="*/ 476 w 739"/>
                    <a:gd name="T31" fmla="*/ 622 h 3049"/>
                    <a:gd name="T32" fmla="*/ 410 w 739"/>
                    <a:gd name="T33" fmla="*/ 655 h 3049"/>
                    <a:gd name="T34" fmla="*/ 426 w 739"/>
                    <a:gd name="T35" fmla="*/ 672 h 3049"/>
                    <a:gd name="T36" fmla="*/ 738 w 739"/>
                    <a:gd name="T37" fmla="*/ 458 h 3049"/>
                    <a:gd name="T38" fmla="*/ 574 w 739"/>
                    <a:gd name="T39" fmla="*/ 606 h 3049"/>
                    <a:gd name="T40" fmla="*/ 549 w 739"/>
                    <a:gd name="T41" fmla="*/ 696 h 3049"/>
                    <a:gd name="T42" fmla="*/ 738 w 739"/>
                    <a:gd name="T43" fmla="*/ 917 h 3049"/>
                    <a:gd name="T44" fmla="*/ 131 w 739"/>
                    <a:gd name="T45" fmla="*/ 1524 h 3049"/>
                    <a:gd name="T46" fmla="*/ 279 w 739"/>
                    <a:gd name="T47" fmla="*/ 1688 h 3049"/>
                    <a:gd name="T48" fmla="*/ 443 w 739"/>
                    <a:gd name="T49" fmla="*/ 1852 h 3049"/>
                    <a:gd name="T50" fmla="*/ 607 w 739"/>
                    <a:gd name="T51" fmla="*/ 2016 h 3049"/>
                    <a:gd name="T52" fmla="*/ 738 w 739"/>
                    <a:gd name="T53" fmla="*/ 2131 h 3049"/>
                    <a:gd name="T54" fmla="*/ 549 w 739"/>
                    <a:gd name="T55" fmla="*/ 2351 h 3049"/>
                    <a:gd name="T56" fmla="*/ 672 w 739"/>
                    <a:gd name="T57" fmla="*/ 2540 h 3049"/>
                    <a:gd name="T58" fmla="*/ 738 w 739"/>
                    <a:gd name="T59" fmla="*/ 2687 h 3049"/>
                    <a:gd name="T60" fmla="*/ 738 w 739"/>
                    <a:gd name="T61" fmla="*/ 3048 h 3049"/>
                    <a:gd name="T62" fmla="*/ 607 w 739"/>
                    <a:gd name="T63" fmla="*/ 2933 h 3049"/>
                    <a:gd name="T64" fmla="*/ 664 w 739"/>
                    <a:gd name="T65" fmla="*/ 2860 h 3049"/>
                    <a:gd name="T66" fmla="*/ 607 w 739"/>
                    <a:gd name="T67" fmla="*/ 2737 h 3049"/>
                    <a:gd name="T68" fmla="*/ 443 w 739"/>
                    <a:gd name="T69" fmla="*/ 2573 h 3049"/>
                    <a:gd name="T70" fmla="*/ 279 w 739"/>
                    <a:gd name="T71" fmla="*/ 2409 h 3049"/>
                    <a:gd name="T72" fmla="*/ 197 w 739"/>
                    <a:gd name="T73" fmla="*/ 2310 h 3049"/>
                    <a:gd name="T74" fmla="*/ 607 w 739"/>
                    <a:gd name="T75" fmla="*/ 2278 h 3049"/>
                    <a:gd name="T76" fmla="*/ 672 w 739"/>
                    <a:gd name="T77" fmla="*/ 2212 h 3049"/>
                    <a:gd name="T78" fmla="*/ 377 w 739"/>
                    <a:gd name="T79" fmla="*/ 1917 h 3049"/>
                    <a:gd name="T80" fmla="*/ 83 w 739"/>
                    <a:gd name="T81" fmla="*/ 1623 h 3049"/>
                    <a:gd name="T82" fmla="*/ 0 w 739"/>
                    <a:gd name="T83" fmla="*/ 1524 h 3049"/>
                    <a:gd name="T84" fmla="*/ 148 w 739"/>
                    <a:gd name="T85" fmla="*/ 1360 h 3049"/>
                    <a:gd name="T86" fmla="*/ 312 w 739"/>
                    <a:gd name="T87" fmla="*/ 1196 h 3049"/>
                    <a:gd name="T88" fmla="*/ 476 w 739"/>
                    <a:gd name="T89" fmla="*/ 1032 h 3049"/>
                    <a:gd name="T90" fmla="*/ 640 w 739"/>
                    <a:gd name="T91" fmla="*/ 868 h 3049"/>
                    <a:gd name="T92" fmla="*/ 664 w 739"/>
                    <a:gd name="T93" fmla="*/ 778 h 3049"/>
                    <a:gd name="T94" fmla="*/ 222 w 739"/>
                    <a:gd name="T95" fmla="*/ 762 h 3049"/>
                    <a:gd name="T96" fmla="*/ 279 w 739"/>
                    <a:gd name="T97" fmla="*/ 639 h 3049"/>
                    <a:gd name="T98" fmla="*/ 508 w 739"/>
                    <a:gd name="T99" fmla="*/ 409 h 3049"/>
                    <a:gd name="T100" fmla="*/ 689 w 739"/>
                    <a:gd name="T101" fmla="*/ 213 h 3049"/>
                    <a:gd name="T102" fmla="*/ 590 w 739"/>
                    <a:gd name="T103" fmla="*/ 147 h 3049"/>
                    <a:gd name="T104" fmla="*/ 705 w 739"/>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689" y="409"/>
                      </a:moveTo>
                      <a:lnTo>
                        <a:pt x="689" y="409"/>
                      </a:lnTo>
                      <a:cubicBezTo>
                        <a:pt x="689" y="398"/>
                        <a:pt x="683" y="393"/>
                        <a:pt x="672" y="393"/>
                      </a:cubicBezTo>
                      <a:lnTo>
                        <a:pt x="672" y="393"/>
                      </a:lnTo>
                      <a:cubicBezTo>
                        <a:pt x="661" y="393"/>
                        <a:pt x="656" y="398"/>
                        <a:pt x="656" y="409"/>
                      </a:cubicBezTo>
                      <a:lnTo>
                        <a:pt x="656" y="409"/>
                      </a:lnTo>
                      <a:cubicBezTo>
                        <a:pt x="656" y="420"/>
                        <a:pt x="661" y="426"/>
                        <a:pt x="672" y="426"/>
                      </a:cubicBezTo>
                      <a:lnTo>
                        <a:pt x="672" y="426"/>
                      </a:lnTo>
                      <a:cubicBezTo>
                        <a:pt x="683" y="426"/>
                        <a:pt x="689" y="420"/>
                        <a:pt x="689" y="409"/>
                      </a:cubicBezTo>
                      <a:close/>
                      <a:moveTo>
                        <a:pt x="623" y="475"/>
                      </a:moveTo>
                      <a:lnTo>
                        <a:pt x="623" y="475"/>
                      </a:lnTo>
                      <a:cubicBezTo>
                        <a:pt x="623" y="464"/>
                        <a:pt x="618" y="458"/>
                        <a:pt x="607" y="458"/>
                      </a:cubicBezTo>
                      <a:lnTo>
                        <a:pt x="607" y="458"/>
                      </a:lnTo>
                      <a:cubicBezTo>
                        <a:pt x="596" y="458"/>
                        <a:pt x="590" y="464"/>
                        <a:pt x="590" y="475"/>
                      </a:cubicBezTo>
                      <a:lnTo>
                        <a:pt x="590" y="475"/>
                      </a:lnTo>
                      <a:cubicBezTo>
                        <a:pt x="590" y="486"/>
                        <a:pt x="596" y="491"/>
                        <a:pt x="607" y="491"/>
                      </a:cubicBezTo>
                      <a:lnTo>
                        <a:pt x="607" y="491"/>
                      </a:lnTo>
                      <a:cubicBezTo>
                        <a:pt x="618" y="491"/>
                        <a:pt x="623" y="486"/>
                        <a:pt x="623" y="475"/>
                      </a:cubicBezTo>
                      <a:close/>
                      <a:moveTo>
                        <a:pt x="558" y="541"/>
                      </a:moveTo>
                      <a:lnTo>
                        <a:pt x="558" y="541"/>
                      </a:lnTo>
                      <a:cubicBezTo>
                        <a:pt x="558" y="529"/>
                        <a:pt x="552" y="524"/>
                        <a:pt x="541" y="524"/>
                      </a:cubicBezTo>
                      <a:lnTo>
                        <a:pt x="541" y="524"/>
                      </a:lnTo>
                      <a:cubicBezTo>
                        <a:pt x="530" y="524"/>
                        <a:pt x="525" y="529"/>
                        <a:pt x="525" y="541"/>
                      </a:cubicBezTo>
                      <a:lnTo>
                        <a:pt x="525" y="541"/>
                      </a:lnTo>
                      <a:cubicBezTo>
                        <a:pt x="525" y="551"/>
                        <a:pt x="530" y="557"/>
                        <a:pt x="541" y="557"/>
                      </a:cubicBezTo>
                      <a:lnTo>
                        <a:pt x="541" y="557"/>
                      </a:lnTo>
                      <a:cubicBezTo>
                        <a:pt x="552" y="557"/>
                        <a:pt x="558" y="551"/>
                        <a:pt x="558" y="541"/>
                      </a:cubicBezTo>
                      <a:close/>
                      <a:moveTo>
                        <a:pt x="525" y="2507"/>
                      </a:moveTo>
                      <a:lnTo>
                        <a:pt x="525" y="2507"/>
                      </a:lnTo>
                      <a:cubicBezTo>
                        <a:pt x="525"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5" y="2496"/>
                        <a:pt x="525" y="2507"/>
                      </a:cubicBezTo>
                      <a:close/>
                      <a:moveTo>
                        <a:pt x="590" y="2573"/>
                      </a:moveTo>
                      <a:lnTo>
                        <a:pt x="590" y="2573"/>
                      </a:lnTo>
                      <a:cubicBezTo>
                        <a:pt x="590" y="2584"/>
                        <a:pt x="596" y="2589"/>
                        <a:pt x="607" y="2589"/>
                      </a:cubicBezTo>
                      <a:lnTo>
                        <a:pt x="607" y="2589"/>
                      </a:lnTo>
                      <a:cubicBezTo>
                        <a:pt x="618" y="2589"/>
                        <a:pt x="623" y="2584"/>
                        <a:pt x="623" y="2573"/>
                      </a:cubicBezTo>
                      <a:lnTo>
                        <a:pt x="623" y="2573"/>
                      </a:lnTo>
                      <a:cubicBezTo>
                        <a:pt x="623" y="2562"/>
                        <a:pt x="618" y="2556"/>
                        <a:pt x="607" y="2556"/>
                      </a:cubicBezTo>
                      <a:lnTo>
                        <a:pt x="607" y="2556"/>
                      </a:lnTo>
                      <a:cubicBezTo>
                        <a:pt x="596" y="2556"/>
                        <a:pt x="590" y="2562"/>
                        <a:pt x="590" y="2573"/>
                      </a:cubicBezTo>
                      <a:close/>
                      <a:moveTo>
                        <a:pt x="656" y="2638"/>
                      </a:moveTo>
                      <a:lnTo>
                        <a:pt x="656" y="2638"/>
                      </a:lnTo>
                      <a:cubicBezTo>
                        <a:pt x="656" y="2650"/>
                        <a:pt x="661" y="2655"/>
                        <a:pt x="672" y="2655"/>
                      </a:cubicBezTo>
                      <a:lnTo>
                        <a:pt x="672" y="2655"/>
                      </a:lnTo>
                      <a:cubicBezTo>
                        <a:pt x="683" y="2655"/>
                        <a:pt x="689" y="2650"/>
                        <a:pt x="689" y="2638"/>
                      </a:cubicBezTo>
                      <a:lnTo>
                        <a:pt x="689" y="2638"/>
                      </a:lnTo>
                      <a:cubicBezTo>
                        <a:pt x="689" y="2627"/>
                        <a:pt x="683" y="2622"/>
                        <a:pt x="672" y="2622"/>
                      </a:cubicBezTo>
                      <a:lnTo>
                        <a:pt x="672" y="2622"/>
                      </a:lnTo>
                      <a:cubicBezTo>
                        <a:pt x="661" y="2622"/>
                        <a:pt x="656" y="2627"/>
                        <a:pt x="656" y="2638"/>
                      </a:cubicBezTo>
                      <a:close/>
                      <a:moveTo>
                        <a:pt x="492" y="2442"/>
                      </a:moveTo>
                      <a:lnTo>
                        <a:pt x="492" y="2442"/>
                      </a:lnTo>
                      <a:cubicBezTo>
                        <a:pt x="492" y="2431"/>
                        <a:pt x="487" y="2425"/>
                        <a:pt x="476" y="2425"/>
                      </a:cubicBezTo>
                      <a:lnTo>
                        <a:pt x="476" y="2425"/>
                      </a:lnTo>
                      <a:cubicBezTo>
                        <a:pt x="464" y="2425"/>
                        <a:pt x="459" y="2431"/>
                        <a:pt x="459" y="2442"/>
                      </a:cubicBezTo>
                      <a:lnTo>
                        <a:pt x="459" y="2442"/>
                      </a:lnTo>
                      <a:cubicBezTo>
                        <a:pt x="459" y="2452"/>
                        <a:pt x="464" y="2458"/>
                        <a:pt x="476" y="2458"/>
                      </a:cubicBezTo>
                      <a:lnTo>
                        <a:pt x="476" y="2458"/>
                      </a:lnTo>
                      <a:cubicBezTo>
                        <a:pt x="487"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7" y="589"/>
                        <a:pt x="476" y="589"/>
                      </a:cubicBezTo>
                      <a:lnTo>
                        <a:pt x="476" y="589"/>
                      </a:lnTo>
                      <a:cubicBezTo>
                        <a:pt x="464" y="589"/>
                        <a:pt x="459" y="595"/>
                        <a:pt x="459" y="606"/>
                      </a:cubicBezTo>
                      <a:lnTo>
                        <a:pt x="459" y="606"/>
                      </a:lnTo>
                      <a:cubicBezTo>
                        <a:pt x="459" y="617"/>
                        <a:pt x="464" y="622"/>
                        <a:pt x="476" y="622"/>
                      </a:cubicBezTo>
                      <a:lnTo>
                        <a:pt x="476" y="622"/>
                      </a:lnTo>
                      <a:cubicBezTo>
                        <a:pt x="487"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7" y="360"/>
                        <a:pt x="738" y="360"/>
                      </a:cubicBezTo>
                      <a:lnTo>
                        <a:pt x="738" y="458"/>
                      </a:lnTo>
                      <a:lnTo>
                        <a:pt x="738" y="458"/>
                      </a:lnTo>
                      <a:cubicBezTo>
                        <a:pt x="727" y="458"/>
                        <a:pt x="716" y="464"/>
                        <a:pt x="705" y="475"/>
                      </a:cubicBezTo>
                      <a:lnTo>
                        <a:pt x="672" y="508"/>
                      </a:lnTo>
                      <a:lnTo>
                        <a:pt x="640" y="541"/>
                      </a:lnTo>
                      <a:lnTo>
                        <a:pt x="607" y="573"/>
                      </a:lnTo>
                      <a:lnTo>
                        <a:pt x="574" y="606"/>
                      </a:lnTo>
                      <a:lnTo>
                        <a:pt x="541" y="639"/>
                      </a:lnTo>
                      <a:lnTo>
                        <a:pt x="541" y="639"/>
                      </a:lnTo>
                      <a:cubicBezTo>
                        <a:pt x="530" y="650"/>
                        <a:pt x="525" y="660"/>
                        <a:pt x="525" y="672"/>
                      </a:cubicBezTo>
                      <a:lnTo>
                        <a:pt x="525" y="672"/>
                      </a:lnTo>
                      <a:cubicBezTo>
                        <a:pt x="525" y="683"/>
                        <a:pt x="533" y="691"/>
                        <a:pt x="549" y="696"/>
                      </a:cubicBezTo>
                      <a:lnTo>
                        <a:pt x="549" y="696"/>
                      </a:lnTo>
                      <a:cubicBezTo>
                        <a:pt x="566" y="702"/>
                        <a:pt x="585" y="704"/>
                        <a:pt x="607" y="704"/>
                      </a:cubicBezTo>
                      <a:lnTo>
                        <a:pt x="738" y="704"/>
                      </a:lnTo>
                      <a:lnTo>
                        <a:pt x="738" y="917"/>
                      </a:lnTo>
                      <a:lnTo>
                        <a:pt x="738" y="917"/>
                      </a:lnTo>
                      <a:cubicBezTo>
                        <a:pt x="727" y="917"/>
                        <a:pt x="716" y="923"/>
                        <a:pt x="705" y="934"/>
                      </a:cubicBezTo>
                      <a:lnTo>
                        <a:pt x="148" y="1491"/>
                      </a:lnTo>
                      <a:lnTo>
                        <a:pt x="148" y="1491"/>
                      </a:lnTo>
                      <a:cubicBezTo>
                        <a:pt x="136" y="1502"/>
                        <a:pt x="131" y="1513"/>
                        <a:pt x="131" y="1524"/>
                      </a:cubicBezTo>
                      <a:lnTo>
                        <a:pt x="131" y="1524"/>
                      </a:lnTo>
                      <a:cubicBezTo>
                        <a:pt x="131" y="1535"/>
                        <a:pt x="136" y="1545"/>
                        <a:pt x="148" y="1557"/>
                      </a:cubicBezTo>
                      <a:lnTo>
                        <a:pt x="181" y="1590"/>
                      </a:lnTo>
                      <a:lnTo>
                        <a:pt x="213" y="1623"/>
                      </a:lnTo>
                      <a:lnTo>
                        <a:pt x="246" y="1655"/>
                      </a:lnTo>
                      <a:lnTo>
                        <a:pt x="279" y="1688"/>
                      </a:lnTo>
                      <a:lnTo>
                        <a:pt x="312" y="1721"/>
                      </a:lnTo>
                      <a:lnTo>
                        <a:pt x="345" y="1754"/>
                      </a:lnTo>
                      <a:lnTo>
                        <a:pt x="377" y="1786"/>
                      </a:lnTo>
                      <a:lnTo>
                        <a:pt x="410" y="1819"/>
                      </a:lnTo>
                      <a:lnTo>
                        <a:pt x="443" y="1852"/>
                      </a:lnTo>
                      <a:lnTo>
                        <a:pt x="476" y="1885"/>
                      </a:lnTo>
                      <a:lnTo>
                        <a:pt x="508" y="1917"/>
                      </a:lnTo>
                      <a:lnTo>
                        <a:pt x="541" y="1950"/>
                      </a:lnTo>
                      <a:lnTo>
                        <a:pt x="574" y="1982"/>
                      </a:lnTo>
                      <a:lnTo>
                        <a:pt x="607" y="2016"/>
                      </a:lnTo>
                      <a:lnTo>
                        <a:pt x="640" y="2048"/>
                      </a:lnTo>
                      <a:lnTo>
                        <a:pt x="672" y="2081"/>
                      </a:lnTo>
                      <a:lnTo>
                        <a:pt x="705" y="2114"/>
                      </a:lnTo>
                      <a:lnTo>
                        <a:pt x="705" y="2114"/>
                      </a:lnTo>
                      <a:cubicBezTo>
                        <a:pt x="716" y="2125"/>
                        <a:pt x="727" y="2131"/>
                        <a:pt x="738" y="2131"/>
                      </a:cubicBezTo>
                      <a:lnTo>
                        <a:pt x="738" y="2344"/>
                      </a:lnTo>
                      <a:lnTo>
                        <a:pt x="607" y="2344"/>
                      </a:lnTo>
                      <a:lnTo>
                        <a:pt x="607" y="2344"/>
                      </a:lnTo>
                      <a:cubicBezTo>
                        <a:pt x="585" y="2344"/>
                        <a:pt x="566" y="2346"/>
                        <a:pt x="549" y="2351"/>
                      </a:cubicBezTo>
                      <a:lnTo>
                        <a:pt x="549" y="2351"/>
                      </a:lnTo>
                      <a:cubicBezTo>
                        <a:pt x="533" y="2357"/>
                        <a:pt x="525" y="2365"/>
                        <a:pt x="525" y="2376"/>
                      </a:cubicBezTo>
                      <a:lnTo>
                        <a:pt x="525" y="2376"/>
                      </a:lnTo>
                      <a:cubicBezTo>
                        <a:pt x="525" y="2387"/>
                        <a:pt x="530" y="2398"/>
                        <a:pt x="541" y="2409"/>
                      </a:cubicBezTo>
                      <a:lnTo>
                        <a:pt x="574" y="2442"/>
                      </a:lnTo>
                      <a:lnTo>
                        <a:pt x="672" y="2540"/>
                      </a:lnTo>
                      <a:lnTo>
                        <a:pt x="705" y="2573"/>
                      </a:lnTo>
                      <a:lnTo>
                        <a:pt x="705" y="2573"/>
                      </a:lnTo>
                      <a:cubicBezTo>
                        <a:pt x="716" y="2584"/>
                        <a:pt x="727" y="2589"/>
                        <a:pt x="738" y="2589"/>
                      </a:cubicBezTo>
                      <a:lnTo>
                        <a:pt x="738" y="2687"/>
                      </a:lnTo>
                      <a:lnTo>
                        <a:pt x="738" y="2687"/>
                      </a:lnTo>
                      <a:cubicBezTo>
                        <a:pt x="727" y="2687"/>
                        <a:pt x="721" y="2693"/>
                        <a:pt x="721" y="2704"/>
                      </a:cubicBezTo>
                      <a:lnTo>
                        <a:pt x="721" y="2704"/>
                      </a:lnTo>
                      <a:cubicBezTo>
                        <a:pt x="721" y="2715"/>
                        <a:pt x="727" y="2720"/>
                        <a:pt x="738" y="2720"/>
                      </a:cubicBezTo>
                      <a:lnTo>
                        <a:pt x="738" y="3048"/>
                      </a:lnTo>
                      <a:lnTo>
                        <a:pt x="738" y="3048"/>
                      </a:lnTo>
                      <a:cubicBezTo>
                        <a:pt x="727" y="3048"/>
                        <a:pt x="716" y="3043"/>
                        <a:pt x="705" y="3032"/>
                      </a:cubicBezTo>
                      <a:lnTo>
                        <a:pt x="672" y="2999"/>
                      </a:lnTo>
                      <a:lnTo>
                        <a:pt x="640" y="2966"/>
                      </a:lnTo>
                      <a:lnTo>
                        <a:pt x="607" y="2933"/>
                      </a:lnTo>
                      <a:lnTo>
                        <a:pt x="607" y="2933"/>
                      </a:lnTo>
                      <a:cubicBezTo>
                        <a:pt x="596" y="2923"/>
                        <a:pt x="590" y="2912"/>
                        <a:pt x="590" y="2901"/>
                      </a:cubicBezTo>
                      <a:lnTo>
                        <a:pt x="590" y="2901"/>
                      </a:lnTo>
                      <a:cubicBezTo>
                        <a:pt x="590" y="2889"/>
                        <a:pt x="599" y="2882"/>
                        <a:pt x="615" y="2877"/>
                      </a:cubicBezTo>
                      <a:lnTo>
                        <a:pt x="664" y="2860"/>
                      </a:lnTo>
                      <a:lnTo>
                        <a:pt x="664" y="2860"/>
                      </a:lnTo>
                      <a:cubicBezTo>
                        <a:pt x="680" y="2854"/>
                        <a:pt x="689" y="2846"/>
                        <a:pt x="689" y="2835"/>
                      </a:cubicBezTo>
                      <a:lnTo>
                        <a:pt x="689" y="2835"/>
                      </a:lnTo>
                      <a:cubicBezTo>
                        <a:pt x="689" y="2824"/>
                        <a:pt x="683" y="2814"/>
                        <a:pt x="672" y="2802"/>
                      </a:cubicBezTo>
                      <a:lnTo>
                        <a:pt x="640" y="2769"/>
                      </a:lnTo>
                      <a:lnTo>
                        <a:pt x="607" y="2737"/>
                      </a:lnTo>
                      <a:lnTo>
                        <a:pt x="574" y="2704"/>
                      </a:lnTo>
                      <a:lnTo>
                        <a:pt x="541" y="2671"/>
                      </a:lnTo>
                      <a:lnTo>
                        <a:pt x="508" y="2638"/>
                      </a:lnTo>
                      <a:lnTo>
                        <a:pt x="476" y="2606"/>
                      </a:lnTo>
                      <a:lnTo>
                        <a:pt x="443" y="2573"/>
                      </a:lnTo>
                      <a:lnTo>
                        <a:pt x="410" y="2540"/>
                      </a:lnTo>
                      <a:lnTo>
                        <a:pt x="377" y="2507"/>
                      </a:lnTo>
                      <a:lnTo>
                        <a:pt x="345" y="2474"/>
                      </a:lnTo>
                      <a:lnTo>
                        <a:pt x="312" y="2442"/>
                      </a:lnTo>
                      <a:lnTo>
                        <a:pt x="279" y="2409"/>
                      </a:lnTo>
                      <a:lnTo>
                        <a:pt x="246" y="2376"/>
                      </a:lnTo>
                      <a:lnTo>
                        <a:pt x="213" y="2344"/>
                      </a:lnTo>
                      <a:lnTo>
                        <a:pt x="213" y="2344"/>
                      </a:lnTo>
                      <a:cubicBezTo>
                        <a:pt x="202" y="2333"/>
                        <a:pt x="197" y="2321"/>
                        <a:pt x="197" y="2310"/>
                      </a:cubicBezTo>
                      <a:lnTo>
                        <a:pt x="197" y="2310"/>
                      </a:lnTo>
                      <a:cubicBezTo>
                        <a:pt x="197" y="2300"/>
                        <a:pt x="205" y="2291"/>
                        <a:pt x="222" y="2286"/>
                      </a:cubicBezTo>
                      <a:lnTo>
                        <a:pt x="222" y="2286"/>
                      </a:lnTo>
                      <a:cubicBezTo>
                        <a:pt x="237" y="2281"/>
                        <a:pt x="257" y="2278"/>
                        <a:pt x="279" y="2278"/>
                      </a:cubicBezTo>
                      <a:lnTo>
                        <a:pt x="607" y="2278"/>
                      </a:lnTo>
                      <a:lnTo>
                        <a:pt x="607" y="2278"/>
                      </a:lnTo>
                      <a:cubicBezTo>
                        <a:pt x="628" y="2278"/>
                        <a:pt x="648" y="2275"/>
                        <a:pt x="664" y="2270"/>
                      </a:cubicBezTo>
                      <a:lnTo>
                        <a:pt x="664" y="2270"/>
                      </a:lnTo>
                      <a:cubicBezTo>
                        <a:pt x="680" y="2264"/>
                        <a:pt x="689" y="2256"/>
                        <a:pt x="689" y="2245"/>
                      </a:cubicBezTo>
                      <a:lnTo>
                        <a:pt x="689" y="2245"/>
                      </a:lnTo>
                      <a:cubicBezTo>
                        <a:pt x="689" y="2234"/>
                        <a:pt x="683" y="2223"/>
                        <a:pt x="672" y="2212"/>
                      </a:cubicBezTo>
                      <a:lnTo>
                        <a:pt x="574" y="2114"/>
                      </a:lnTo>
                      <a:lnTo>
                        <a:pt x="541" y="2081"/>
                      </a:lnTo>
                      <a:lnTo>
                        <a:pt x="508" y="2048"/>
                      </a:lnTo>
                      <a:lnTo>
                        <a:pt x="410" y="1950"/>
                      </a:lnTo>
                      <a:lnTo>
                        <a:pt x="377" y="1917"/>
                      </a:lnTo>
                      <a:lnTo>
                        <a:pt x="345" y="1885"/>
                      </a:lnTo>
                      <a:lnTo>
                        <a:pt x="246" y="1786"/>
                      </a:lnTo>
                      <a:lnTo>
                        <a:pt x="213" y="1754"/>
                      </a:lnTo>
                      <a:lnTo>
                        <a:pt x="181" y="1721"/>
                      </a:lnTo>
                      <a:lnTo>
                        <a:pt x="83" y="1623"/>
                      </a:lnTo>
                      <a:lnTo>
                        <a:pt x="49" y="1590"/>
                      </a:lnTo>
                      <a:lnTo>
                        <a:pt x="17" y="1557"/>
                      </a:lnTo>
                      <a:lnTo>
                        <a:pt x="17" y="1557"/>
                      </a:lnTo>
                      <a:cubicBezTo>
                        <a:pt x="6" y="1545"/>
                        <a:pt x="0" y="1535"/>
                        <a:pt x="0" y="1524"/>
                      </a:cubicBezTo>
                      <a:lnTo>
                        <a:pt x="0" y="1524"/>
                      </a:lnTo>
                      <a:cubicBezTo>
                        <a:pt x="0" y="1513"/>
                        <a:pt x="6" y="1502"/>
                        <a:pt x="17" y="1491"/>
                      </a:cubicBezTo>
                      <a:lnTo>
                        <a:pt x="49" y="1458"/>
                      </a:lnTo>
                      <a:lnTo>
                        <a:pt x="83" y="1426"/>
                      </a:lnTo>
                      <a:lnTo>
                        <a:pt x="115" y="1393"/>
                      </a:lnTo>
                      <a:lnTo>
                        <a:pt x="148" y="1360"/>
                      </a:lnTo>
                      <a:lnTo>
                        <a:pt x="181" y="1327"/>
                      </a:lnTo>
                      <a:lnTo>
                        <a:pt x="213" y="1294"/>
                      </a:lnTo>
                      <a:lnTo>
                        <a:pt x="246" y="1262"/>
                      </a:lnTo>
                      <a:lnTo>
                        <a:pt x="279" y="1229"/>
                      </a:lnTo>
                      <a:lnTo>
                        <a:pt x="312" y="1196"/>
                      </a:lnTo>
                      <a:lnTo>
                        <a:pt x="345" y="1163"/>
                      </a:lnTo>
                      <a:lnTo>
                        <a:pt x="377" y="1130"/>
                      </a:lnTo>
                      <a:lnTo>
                        <a:pt x="410" y="1098"/>
                      </a:lnTo>
                      <a:lnTo>
                        <a:pt x="443" y="1065"/>
                      </a:lnTo>
                      <a:lnTo>
                        <a:pt x="476" y="1032"/>
                      </a:lnTo>
                      <a:lnTo>
                        <a:pt x="508" y="999"/>
                      </a:lnTo>
                      <a:lnTo>
                        <a:pt x="541" y="966"/>
                      </a:lnTo>
                      <a:lnTo>
                        <a:pt x="574" y="934"/>
                      </a:lnTo>
                      <a:lnTo>
                        <a:pt x="607" y="901"/>
                      </a:lnTo>
                      <a:lnTo>
                        <a:pt x="640" y="868"/>
                      </a:lnTo>
                      <a:lnTo>
                        <a:pt x="672" y="835"/>
                      </a:lnTo>
                      <a:lnTo>
                        <a:pt x="672" y="835"/>
                      </a:lnTo>
                      <a:cubicBezTo>
                        <a:pt x="683" y="824"/>
                        <a:pt x="689" y="814"/>
                        <a:pt x="689" y="803"/>
                      </a:cubicBezTo>
                      <a:lnTo>
                        <a:pt x="689" y="803"/>
                      </a:lnTo>
                      <a:cubicBezTo>
                        <a:pt x="689" y="792"/>
                        <a:pt x="680" y="784"/>
                        <a:pt x="664" y="778"/>
                      </a:cubicBezTo>
                      <a:lnTo>
                        <a:pt x="664" y="778"/>
                      </a:lnTo>
                      <a:cubicBezTo>
                        <a:pt x="648" y="773"/>
                        <a:pt x="628" y="770"/>
                        <a:pt x="607" y="770"/>
                      </a:cubicBezTo>
                      <a:lnTo>
                        <a:pt x="279" y="770"/>
                      </a:lnTo>
                      <a:lnTo>
                        <a:pt x="279" y="770"/>
                      </a:lnTo>
                      <a:cubicBezTo>
                        <a:pt x="257" y="770"/>
                        <a:pt x="237" y="767"/>
                        <a:pt x="222" y="762"/>
                      </a:cubicBezTo>
                      <a:lnTo>
                        <a:pt x="222" y="762"/>
                      </a:lnTo>
                      <a:cubicBezTo>
                        <a:pt x="205" y="756"/>
                        <a:pt x="197" y="748"/>
                        <a:pt x="197" y="737"/>
                      </a:cubicBezTo>
                      <a:lnTo>
                        <a:pt x="197" y="737"/>
                      </a:lnTo>
                      <a:cubicBezTo>
                        <a:pt x="197" y="726"/>
                        <a:pt x="202" y="715"/>
                        <a:pt x="213" y="704"/>
                      </a:cubicBezTo>
                      <a:lnTo>
                        <a:pt x="279" y="639"/>
                      </a:lnTo>
                      <a:lnTo>
                        <a:pt x="312" y="606"/>
                      </a:lnTo>
                      <a:lnTo>
                        <a:pt x="345" y="573"/>
                      </a:lnTo>
                      <a:lnTo>
                        <a:pt x="443" y="475"/>
                      </a:lnTo>
                      <a:lnTo>
                        <a:pt x="476" y="442"/>
                      </a:lnTo>
                      <a:lnTo>
                        <a:pt x="508" y="409"/>
                      </a:lnTo>
                      <a:lnTo>
                        <a:pt x="607" y="311"/>
                      </a:lnTo>
                      <a:lnTo>
                        <a:pt x="640" y="279"/>
                      </a:lnTo>
                      <a:lnTo>
                        <a:pt x="672" y="245"/>
                      </a:lnTo>
                      <a:lnTo>
                        <a:pt x="672" y="245"/>
                      </a:lnTo>
                      <a:cubicBezTo>
                        <a:pt x="683" y="235"/>
                        <a:pt x="689" y="224"/>
                        <a:pt x="689" y="213"/>
                      </a:cubicBezTo>
                      <a:lnTo>
                        <a:pt x="689" y="213"/>
                      </a:lnTo>
                      <a:cubicBezTo>
                        <a:pt x="689" y="202"/>
                        <a:pt x="680" y="194"/>
                        <a:pt x="664" y="188"/>
                      </a:cubicBezTo>
                      <a:lnTo>
                        <a:pt x="615" y="172"/>
                      </a:lnTo>
                      <a:lnTo>
                        <a:pt x="615" y="172"/>
                      </a:lnTo>
                      <a:cubicBezTo>
                        <a:pt x="599" y="166"/>
                        <a:pt x="590" y="158"/>
                        <a:pt x="590" y="147"/>
                      </a:cubicBezTo>
                      <a:lnTo>
                        <a:pt x="590" y="147"/>
                      </a:lnTo>
                      <a:cubicBezTo>
                        <a:pt x="590" y="136"/>
                        <a:pt x="596" y="125"/>
                        <a:pt x="607" y="114"/>
                      </a:cubicBezTo>
                      <a:lnTo>
                        <a:pt x="672" y="49"/>
                      </a:lnTo>
                      <a:lnTo>
                        <a:pt x="705" y="15"/>
                      </a:lnTo>
                      <a:lnTo>
                        <a:pt x="705" y="15"/>
                      </a:lnTo>
                      <a:cubicBezTo>
                        <a:pt x="716" y="5"/>
                        <a:pt x="727" y="0"/>
                        <a:pt x="738" y="0"/>
                      </a:cubicBezTo>
                      <a:lnTo>
                        <a:pt x="738" y="327"/>
                      </a:lnTo>
                      <a:lnTo>
                        <a:pt x="738" y="327"/>
                      </a:lnTo>
                      <a:cubicBezTo>
                        <a:pt x="727" y="327"/>
                        <a:pt x="721" y="333"/>
                        <a:pt x="721" y="344"/>
                      </a:cubicBezTo>
                      <a:close/>
                    </a:path>
                  </a:pathLst>
                </a:custGeom>
                <a:solidFill>
                  <a:schemeClr val="accent1"/>
                </a:solidFill>
                <a:ln>
                  <a:noFill/>
                </a:ln>
                <a:effectLst/>
              </p:spPr>
              <p:txBody>
                <a:bodyPr wrap="none" anchor="ctr"/>
                <a:lstStyle/>
                <a:p>
                  <a:endParaRPr lang="es-ES_tradnl"/>
                </a:p>
              </p:txBody>
            </p:sp>
            <p:sp>
              <p:nvSpPr>
                <p:cNvPr id="1721" name="Freeform 339">
                  <a:extLst>
                    <a:ext uri="{FF2B5EF4-FFF2-40B4-BE49-F238E27FC236}">
                      <a16:creationId xmlns:a16="http://schemas.microsoft.com/office/drawing/2014/main" xmlns="" id="{C8C16FB5-757B-D24D-96FD-A74283A137BB}"/>
                    </a:ext>
                  </a:extLst>
                </p:cNvPr>
                <p:cNvSpPr>
                  <a:spLocks noChangeArrowheads="1"/>
                </p:cNvSpPr>
                <p:nvPr/>
              </p:nvSpPr>
              <p:spPr bwMode="auto">
                <a:xfrm>
                  <a:off x="5980113" y="2243138"/>
                  <a:ext cx="171450" cy="342900"/>
                </a:xfrm>
                <a:custGeom>
                  <a:avLst/>
                  <a:gdLst>
                    <a:gd name="T0" fmla="*/ 410 w 477"/>
                    <a:gd name="T1" fmla="*/ 49 h 952"/>
                    <a:gd name="T2" fmla="*/ 378 w 477"/>
                    <a:gd name="T3" fmla="*/ 81 h 952"/>
                    <a:gd name="T4" fmla="*/ 345 w 477"/>
                    <a:gd name="T5" fmla="*/ 114 h 952"/>
                    <a:gd name="T6" fmla="*/ 312 w 477"/>
                    <a:gd name="T7" fmla="*/ 147 h 952"/>
                    <a:gd name="T8" fmla="*/ 279 w 477"/>
                    <a:gd name="T9" fmla="*/ 180 h 952"/>
                    <a:gd name="T10" fmla="*/ 246 w 477"/>
                    <a:gd name="T11" fmla="*/ 213 h 952"/>
                    <a:gd name="T12" fmla="*/ 214 w 477"/>
                    <a:gd name="T13" fmla="*/ 245 h 952"/>
                    <a:gd name="T14" fmla="*/ 181 w 477"/>
                    <a:gd name="T15" fmla="*/ 278 h 952"/>
                    <a:gd name="T16" fmla="*/ 148 w 477"/>
                    <a:gd name="T17" fmla="*/ 311 h 952"/>
                    <a:gd name="T18" fmla="*/ 115 w 477"/>
                    <a:gd name="T19" fmla="*/ 344 h 952"/>
                    <a:gd name="T20" fmla="*/ 83 w 477"/>
                    <a:gd name="T21" fmla="*/ 377 h 952"/>
                    <a:gd name="T22" fmla="*/ 50 w 477"/>
                    <a:gd name="T23" fmla="*/ 409 h 952"/>
                    <a:gd name="T24" fmla="*/ 17 w 477"/>
                    <a:gd name="T25" fmla="*/ 442 h 952"/>
                    <a:gd name="T26" fmla="*/ 17 w 477"/>
                    <a:gd name="T27" fmla="*/ 442 h 952"/>
                    <a:gd name="T28" fmla="*/ 0 w 477"/>
                    <a:gd name="T29" fmla="*/ 475 h 952"/>
                    <a:gd name="T30" fmla="*/ 0 w 477"/>
                    <a:gd name="T31" fmla="*/ 475 h 952"/>
                    <a:gd name="T32" fmla="*/ 17 w 477"/>
                    <a:gd name="T33" fmla="*/ 508 h 952"/>
                    <a:gd name="T34" fmla="*/ 443 w 477"/>
                    <a:gd name="T35" fmla="*/ 933 h 952"/>
                    <a:gd name="T36" fmla="*/ 443 w 477"/>
                    <a:gd name="T37" fmla="*/ 933 h 952"/>
                    <a:gd name="T38" fmla="*/ 476 w 477"/>
                    <a:gd name="T39" fmla="*/ 951 h 952"/>
                    <a:gd name="T40" fmla="*/ 476 w 477"/>
                    <a:gd name="T41" fmla="*/ 819 h 952"/>
                    <a:gd name="T42" fmla="*/ 476 w 477"/>
                    <a:gd name="T43" fmla="*/ 819 h 952"/>
                    <a:gd name="T44" fmla="*/ 443 w 477"/>
                    <a:gd name="T45" fmla="*/ 803 h 952"/>
                    <a:gd name="T46" fmla="*/ 410 w 477"/>
                    <a:gd name="T47" fmla="*/ 770 h 952"/>
                    <a:gd name="T48" fmla="*/ 378 w 477"/>
                    <a:gd name="T49" fmla="*/ 737 h 952"/>
                    <a:gd name="T50" fmla="*/ 345 w 477"/>
                    <a:gd name="T51" fmla="*/ 705 h 952"/>
                    <a:gd name="T52" fmla="*/ 312 w 477"/>
                    <a:gd name="T53" fmla="*/ 672 h 952"/>
                    <a:gd name="T54" fmla="*/ 279 w 477"/>
                    <a:gd name="T55" fmla="*/ 639 h 952"/>
                    <a:gd name="T56" fmla="*/ 246 w 477"/>
                    <a:gd name="T57" fmla="*/ 606 h 952"/>
                    <a:gd name="T58" fmla="*/ 214 w 477"/>
                    <a:gd name="T59" fmla="*/ 574 h 952"/>
                    <a:gd name="T60" fmla="*/ 181 w 477"/>
                    <a:gd name="T61" fmla="*/ 541 h 952"/>
                    <a:gd name="T62" fmla="*/ 148 w 477"/>
                    <a:gd name="T63" fmla="*/ 508 h 952"/>
                    <a:gd name="T64" fmla="*/ 148 w 477"/>
                    <a:gd name="T65" fmla="*/ 508 h 952"/>
                    <a:gd name="T66" fmla="*/ 132 w 477"/>
                    <a:gd name="T67" fmla="*/ 475 h 952"/>
                    <a:gd name="T68" fmla="*/ 132 w 477"/>
                    <a:gd name="T69" fmla="*/ 475 h 952"/>
                    <a:gd name="T70" fmla="*/ 148 w 477"/>
                    <a:gd name="T71" fmla="*/ 442 h 952"/>
                    <a:gd name="T72" fmla="*/ 181 w 477"/>
                    <a:gd name="T73" fmla="*/ 409 h 952"/>
                    <a:gd name="T74" fmla="*/ 214 w 477"/>
                    <a:gd name="T75" fmla="*/ 377 h 952"/>
                    <a:gd name="T76" fmla="*/ 246 w 477"/>
                    <a:gd name="T77" fmla="*/ 344 h 952"/>
                    <a:gd name="T78" fmla="*/ 345 w 477"/>
                    <a:gd name="T79" fmla="*/ 245 h 952"/>
                    <a:gd name="T80" fmla="*/ 378 w 477"/>
                    <a:gd name="T81" fmla="*/ 213 h 952"/>
                    <a:gd name="T82" fmla="*/ 410 w 477"/>
                    <a:gd name="T83" fmla="*/ 180 h 952"/>
                    <a:gd name="T84" fmla="*/ 443 w 477"/>
                    <a:gd name="T85" fmla="*/ 147 h 952"/>
                    <a:gd name="T86" fmla="*/ 443 w 477"/>
                    <a:gd name="T87" fmla="*/ 147 h 952"/>
                    <a:gd name="T88" fmla="*/ 476 w 477"/>
                    <a:gd name="T89" fmla="*/ 131 h 952"/>
                    <a:gd name="T90" fmla="*/ 476 w 477"/>
                    <a:gd name="T91" fmla="*/ 0 h 952"/>
                    <a:gd name="T92" fmla="*/ 476 w 477"/>
                    <a:gd name="T93" fmla="*/ 0 h 952"/>
                    <a:gd name="T94" fmla="*/ 443 w 477"/>
                    <a:gd name="T95" fmla="*/ 16 h 952"/>
                    <a:gd name="T96" fmla="*/ 410 w 477"/>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10" y="49"/>
                      </a:moveTo>
                      <a:lnTo>
                        <a:pt x="378" y="81"/>
                      </a:lnTo>
                      <a:lnTo>
                        <a:pt x="345" y="114"/>
                      </a:lnTo>
                      <a:lnTo>
                        <a:pt x="312" y="147"/>
                      </a:lnTo>
                      <a:lnTo>
                        <a:pt x="279" y="180"/>
                      </a:lnTo>
                      <a:lnTo>
                        <a:pt x="246" y="213"/>
                      </a:lnTo>
                      <a:lnTo>
                        <a:pt x="214" y="245"/>
                      </a:lnTo>
                      <a:lnTo>
                        <a:pt x="181" y="278"/>
                      </a:lnTo>
                      <a:lnTo>
                        <a:pt x="148" y="311"/>
                      </a:lnTo>
                      <a:lnTo>
                        <a:pt x="115" y="344"/>
                      </a:lnTo>
                      <a:lnTo>
                        <a:pt x="83" y="377"/>
                      </a:lnTo>
                      <a:lnTo>
                        <a:pt x="50" y="409"/>
                      </a:lnTo>
                      <a:lnTo>
                        <a:pt x="17" y="442"/>
                      </a:lnTo>
                      <a:lnTo>
                        <a:pt x="17" y="442"/>
                      </a:lnTo>
                      <a:cubicBezTo>
                        <a:pt x="6" y="453"/>
                        <a:pt x="0" y="464"/>
                        <a:pt x="0" y="475"/>
                      </a:cubicBezTo>
                      <a:lnTo>
                        <a:pt x="0" y="475"/>
                      </a:lnTo>
                      <a:cubicBezTo>
                        <a:pt x="0" y="486"/>
                        <a:pt x="6" y="496"/>
                        <a:pt x="17" y="508"/>
                      </a:cubicBezTo>
                      <a:lnTo>
                        <a:pt x="443" y="933"/>
                      </a:lnTo>
                      <a:lnTo>
                        <a:pt x="443" y="933"/>
                      </a:lnTo>
                      <a:cubicBezTo>
                        <a:pt x="454" y="945"/>
                        <a:pt x="465" y="951"/>
                        <a:pt x="476" y="951"/>
                      </a:cubicBezTo>
                      <a:lnTo>
                        <a:pt x="476" y="819"/>
                      </a:lnTo>
                      <a:lnTo>
                        <a:pt x="476" y="819"/>
                      </a:lnTo>
                      <a:cubicBezTo>
                        <a:pt x="465" y="819"/>
                        <a:pt x="454" y="814"/>
                        <a:pt x="443" y="803"/>
                      </a:cubicBezTo>
                      <a:lnTo>
                        <a:pt x="410" y="770"/>
                      </a:lnTo>
                      <a:lnTo>
                        <a:pt x="378" y="737"/>
                      </a:lnTo>
                      <a:lnTo>
                        <a:pt x="345" y="705"/>
                      </a:lnTo>
                      <a:lnTo>
                        <a:pt x="312" y="672"/>
                      </a:lnTo>
                      <a:lnTo>
                        <a:pt x="279" y="639"/>
                      </a:lnTo>
                      <a:lnTo>
                        <a:pt x="246" y="606"/>
                      </a:lnTo>
                      <a:lnTo>
                        <a:pt x="214" y="574"/>
                      </a:lnTo>
                      <a:lnTo>
                        <a:pt x="181" y="541"/>
                      </a:lnTo>
                      <a:lnTo>
                        <a:pt x="148" y="508"/>
                      </a:lnTo>
                      <a:lnTo>
                        <a:pt x="148" y="508"/>
                      </a:lnTo>
                      <a:cubicBezTo>
                        <a:pt x="137" y="496"/>
                        <a:pt x="132" y="486"/>
                        <a:pt x="132" y="475"/>
                      </a:cubicBezTo>
                      <a:lnTo>
                        <a:pt x="132" y="475"/>
                      </a:lnTo>
                      <a:cubicBezTo>
                        <a:pt x="132" y="464"/>
                        <a:pt x="137" y="453"/>
                        <a:pt x="148" y="442"/>
                      </a:cubicBezTo>
                      <a:lnTo>
                        <a:pt x="181" y="409"/>
                      </a:lnTo>
                      <a:lnTo>
                        <a:pt x="214" y="377"/>
                      </a:lnTo>
                      <a:lnTo>
                        <a:pt x="246" y="344"/>
                      </a:lnTo>
                      <a:lnTo>
                        <a:pt x="345" y="245"/>
                      </a:lnTo>
                      <a:lnTo>
                        <a:pt x="378" y="213"/>
                      </a:lnTo>
                      <a:lnTo>
                        <a:pt x="410" y="180"/>
                      </a:lnTo>
                      <a:lnTo>
                        <a:pt x="443" y="147"/>
                      </a:lnTo>
                      <a:lnTo>
                        <a:pt x="443" y="147"/>
                      </a:lnTo>
                      <a:cubicBezTo>
                        <a:pt x="454" y="137"/>
                        <a:pt x="465" y="131"/>
                        <a:pt x="476" y="131"/>
                      </a:cubicBezTo>
                      <a:lnTo>
                        <a:pt x="476" y="0"/>
                      </a:lnTo>
                      <a:lnTo>
                        <a:pt x="476" y="0"/>
                      </a:lnTo>
                      <a:cubicBezTo>
                        <a:pt x="465"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1722" name="Freeform 474">
                  <a:extLst>
                    <a:ext uri="{FF2B5EF4-FFF2-40B4-BE49-F238E27FC236}">
                      <a16:creationId xmlns:a16="http://schemas.microsoft.com/office/drawing/2014/main" xmlns="" id="{443A6567-A154-EA47-9539-41AAD4A6F7CE}"/>
                    </a:ext>
                  </a:extLst>
                </p:cNvPr>
                <p:cNvSpPr>
                  <a:spLocks noChangeArrowheads="1"/>
                </p:cNvSpPr>
                <p:nvPr/>
              </p:nvSpPr>
              <p:spPr bwMode="auto">
                <a:xfrm>
                  <a:off x="6151563" y="1865313"/>
                  <a:ext cx="266700" cy="1096962"/>
                </a:xfrm>
                <a:custGeom>
                  <a:avLst/>
                  <a:gdLst>
                    <a:gd name="T0" fmla="*/ 279 w 739"/>
                    <a:gd name="T1" fmla="*/ 2442 h 3049"/>
                    <a:gd name="T2" fmla="*/ 311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0 w 739"/>
                    <a:gd name="T19" fmla="*/ 541 h 3049"/>
                    <a:gd name="T20" fmla="*/ 147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1 w 739"/>
                    <a:gd name="T35" fmla="*/ 672 h 3049"/>
                    <a:gd name="T36" fmla="*/ 721 w 739"/>
                    <a:gd name="T37" fmla="*/ 1557 h 3049"/>
                    <a:gd name="T38" fmla="*/ 491 w 739"/>
                    <a:gd name="T39" fmla="*/ 1786 h 3049"/>
                    <a:gd name="T40" fmla="*/ 197 w 739"/>
                    <a:gd name="T41" fmla="*/ 2081 h 3049"/>
                    <a:gd name="T42" fmla="*/ 49 w 739"/>
                    <a:gd name="T43" fmla="*/ 2245 h 3049"/>
                    <a:gd name="T44" fmla="*/ 459 w 739"/>
                    <a:gd name="T45" fmla="*/ 2278 h 3049"/>
                    <a:gd name="T46" fmla="*/ 524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7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7 w 739"/>
                    <a:gd name="T87" fmla="*/ 147 h 3049"/>
                    <a:gd name="T88" fmla="*/ 49 w 739"/>
                    <a:gd name="T89" fmla="*/ 213 h 3049"/>
                    <a:gd name="T90" fmla="*/ 230 w 739"/>
                    <a:gd name="T91" fmla="*/ 409 h 3049"/>
                    <a:gd name="T92" fmla="*/ 459 w 739"/>
                    <a:gd name="T93" fmla="*/ 639 h 3049"/>
                    <a:gd name="T94" fmla="*/ 516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7" y="2393"/>
                        <a:pt x="328" y="2393"/>
                      </a:cubicBezTo>
                      <a:lnTo>
                        <a:pt x="328" y="2393"/>
                      </a:lnTo>
                      <a:cubicBezTo>
                        <a:pt x="338" y="2393"/>
                        <a:pt x="344" y="2387"/>
                        <a:pt x="344" y="2376"/>
                      </a:cubicBezTo>
                      <a:lnTo>
                        <a:pt x="344" y="2376"/>
                      </a:lnTo>
                      <a:cubicBezTo>
                        <a:pt x="344" y="2365"/>
                        <a:pt x="338" y="2360"/>
                        <a:pt x="328" y="2360"/>
                      </a:cubicBezTo>
                      <a:lnTo>
                        <a:pt x="328" y="2360"/>
                      </a:lnTo>
                      <a:cubicBezTo>
                        <a:pt x="317" y="2360"/>
                        <a:pt x="311" y="2365"/>
                        <a:pt x="311" y="2376"/>
                      </a:cubicBezTo>
                      <a:close/>
                      <a:moveTo>
                        <a:pt x="213" y="2507"/>
                      </a:moveTo>
                      <a:lnTo>
                        <a:pt x="213" y="2507"/>
                      </a:lnTo>
                      <a:cubicBezTo>
                        <a:pt x="213" y="2496"/>
                        <a:pt x="207" y="2491"/>
                        <a:pt x="197" y="2491"/>
                      </a:cubicBezTo>
                      <a:lnTo>
                        <a:pt x="197" y="2491"/>
                      </a:lnTo>
                      <a:cubicBezTo>
                        <a:pt x="186" y="2491"/>
                        <a:pt x="180" y="2496"/>
                        <a:pt x="180" y="2507"/>
                      </a:cubicBezTo>
                      <a:lnTo>
                        <a:pt x="180" y="2507"/>
                      </a:lnTo>
                      <a:cubicBezTo>
                        <a:pt x="180" y="2518"/>
                        <a:pt x="186" y="2524"/>
                        <a:pt x="197" y="2524"/>
                      </a:cubicBezTo>
                      <a:lnTo>
                        <a:pt x="197" y="2524"/>
                      </a:lnTo>
                      <a:cubicBezTo>
                        <a:pt x="207"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2" y="2638"/>
                      </a:moveTo>
                      <a:lnTo>
                        <a:pt x="82" y="2638"/>
                      </a:lnTo>
                      <a:cubicBezTo>
                        <a:pt x="82" y="2627"/>
                        <a:pt x="76" y="2622"/>
                        <a:pt x="66" y="2622"/>
                      </a:cubicBezTo>
                      <a:lnTo>
                        <a:pt x="66" y="2622"/>
                      </a:lnTo>
                      <a:cubicBezTo>
                        <a:pt x="55" y="2622"/>
                        <a:pt x="49" y="2627"/>
                        <a:pt x="49" y="2638"/>
                      </a:cubicBezTo>
                      <a:lnTo>
                        <a:pt x="49" y="2638"/>
                      </a:lnTo>
                      <a:cubicBezTo>
                        <a:pt x="49" y="2650"/>
                        <a:pt x="55" y="2655"/>
                        <a:pt x="66" y="2655"/>
                      </a:cubicBezTo>
                      <a:lnTo>
                        <a:pt x="66" y="2655"/>
                      </a:lnTo>
                      <a:cubicBezTo>
                        <a:pt x="76" y="2655"/>
                        <a:pt x="82" y="2650"/>
                        <a:pt x="82" y="2638"/>
                      </a:cubicBezTo>
                      <a:close/>
                      <a:moveTo>
                        <a:pt x="213" y="541"/>
                      </a:moveTo>
                      <a:lnTo>
                        <a:pt x="213" y="541"/>
                      </a:lnTo>
                      <a:cubicBezTo>
                        <a:pt x="213" y="529"/>
                        <a:pt x="207" y="524"/>
                        <a:pt x="197" y="524"/>
                      </a:cubicBezTo>
                      <a:lnTo>
                        <a:pt x="197" y="524"/>
                      </a:lnTo>
                      <a:cubicBezTo>
                        <a:pt x="186" y="524"/>
                        <a:pt x="180" y="529"/>
                        <a:pt x="180" y="541"/>
                      </a:cubicBezTo>
                      <a:lnTo>
                        <a:pt x="180" y="541"/>
                      </a:lnTo>
                      <a:cubicBezTo>
                        <a:pt x="180" y="551"/>
                        <a:pt x="186" y="557"/>
                        <a:pt x="197" y="557"/>
                      </a:cubicBezTo>
                      <a:lnTo>
                        <a:pt x="197" y="557"/>
                      </a:lnTo>
                      <a:cubicBezTo>
                        <a:pt x="207"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2" y="409"/>
                      </a:moveTo>
                      <a:lnTo>
                        <a:pt x="82" y="409"/>
                      </a:lnTo>
                      <a:cubicBezTo>
                        <a:pt x="82" y="398"/>
                        <a:pt x="76" y="393"/>
                        <a:pt x="66" y="393"/>
                      </a:cubicBezTo>
                      <a:lnTo>
                        <a:pt x="66" y="393"/>
                      </a:lnTo>
                      <a:cubicBezTo>
                        <a:pt x="55" y="393"/>
                        <a:pt x="49" y="398"/>
                        <a:pt x="49" y="409"/>
                      </a:cubicBezTo>
                      <a:lnTo>
                        <a:pt x="49" y="409"/>
                      </a:lnTo>
                      <a:cubicBezTo>
                        <a:pt x="49" y="420"/>
                        <a:pt x="55" y="426"/>
                        <a:pt x="66" y="426"/>
                      </a:cubicBezTo>
                      <a:lnTo>
                        <a:pt x="66" y="426"/>
                      </a:lnTo>
                      <a:cubicBezTo>
                        <a:pt x="76" y="426"/>
                        <a:pt x="82" y="420"/>
                        <a:pt x="82"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7" y="688"/>
                        <a:pt x="328" y="688"/>
                      </a:cubicBezTo>
                      <a:lnTo>
                        <a:pt x="328" y="688"/>
                      </a:lnTo>
                      <a:cubicBezTo>
                        <a:pt x="338" y="688"/>
                        <a:pt x="344" y="683"/>
                        <a:pt x="344" y="672"/>
                      </a:cubicBezTo>
                      <a:lnTo>
                        <a:pt x="344" y="672"/>
                      </a:lnTo>
                      <a:cubicBezTo>
                        <a:pt x="344" y="660"/>
                        <a:pt x="338" y="655"/>
                        <a:pt x="328" y="655"/>
                      </a:cubicBezTo>
                      <a:lnTo>
                        <a:pt x="328" y="655"/>
                      </a:lnTo>
                      <a:cubicBezTo>
                        <a:pt x="317" y="655"/>
                        <a:pt x="311" y="660"/>
                        <a:pt x="311" y="672"/>
                      </a:cubicBezTo>
                      <a:close/>
                      <a:moveTo>
                        <a:pt x="721" y="1491"/>
                      </a:moveTo>
                      <a:lnTo>
                        <a:pt x="721" y="1491"/>
                      </a:lnTo>
                      <a:cubicBezTo>
                        <a:pt x="732" y="1502"/>
                        <a:pt x="738" y="1513"/>
                        <a:pt x="738" y="1524"/>
                      </a:cubicBezTo>
                      <a:lnTo>
                        <a:pt x="738" y="1524"/>
                      </a:lnTo>
                      <a:cubicBezTo>
                        <a:pt x="738" y="1535"/>
                        <a:pt x="732" y="1545"/>
                        <a:pt x="721" y="1557"/>
                      </a:cubicBezTo>
                      <a:lnTo>
                        <a:pt x="688" y="1590"/>
                      </a:lnTo>
                      <a:lnTo>
                        <a:pt x="655" y="1623"/>
                      </a:lnTo>
                      <a:lnTo>
                        <a:pt x="557" y="1721"/>
                      </a:lnTo>
                      <a:lnTo>
                        <a:pt x="524" y="1754"/>
                      </a:lnTo>
                      <a:lnTo>
                        <a:pt x="491" y="1786"/>
                      </a:lnTo>
                      <a:lnTo>
                        <a:pt x="394" y="1885"/>
                      </a:lnTo>
                      <a:lnTo>
                        <a:pt x="361" y="1917"/>
                      </a:lnTo>
                      <a:lnTo>
                        <a:pt x="328" y="1950"/>
                      </a:lnTo>
                      <a:lnTo>
                        <a:pt x="230" y="2048"/>
                      </a:lnTo>
                      <a:lnTo>
                        <a:pt x="197" y="2081"/>
                      </a:lnTo>
                      <a:lnTo>
                        <a:pt x="164" y="2114"/>
                      </a:lnTo>
                      <a:lnTo>
                        <a:pt x="66" y="2212"/>
                      </a:lnTo>
                      <a:lnTo>
                        <a:pt x="66" y="2212"/>
                      </a:lnTo>
                      <a:cubicBezTo>
                        <a:pt x="55" y="2223"/>
                        <a:pt x="49" y="2234"/>
                        <a:pt x="49" y="2245"/>
                      </a:cubicBezTo>
                      <a:lnTo>
                        <a:pt x="49" y="2245"/>
                      </a:lnTo>
                      <a:cubicBezTo>
                        <a:pt x="49" y="2256"/>
                        <a:pt x="57" y="2264"/>
                        <a:pt x="74" y="2270"/>
                      </a:cubicBezTo>
                      <a:lnTo>
                        <a:pt x="74" y="2270"/>
                      </a:lnTo>
                      <a:cubicBezTo>
                        <a:pt x="91" y="2275"/>
                        <a:pt x="109" y="2278"/>
                        <a:pt x="131" y="2278"/>
                      </a:cubicBezTo>
                      <a:lnTo>
                        <a:pt x="459" y="2278"/>
                      </a:lnTo>
                      <a:lnTo>
                        <a:pt x="459" y="2278"/>
                      </a:lnTo>
                      <a:cubicBezTo>
                        <a:pt x="480" y="2278"/>
                        <a:pt x="500" y="2281"/>
                        <a:pt x="516" y="2286"/>
                      </a:cubicBezTo>
                      <a:lnTo>
                        <a:pt x="516" y="2286"/>
                      </a:lnTo>
                      <a:cubicBezTo>
                        <a:pt x="533" y="2291"/>
                        <a:pt x="541" y="2300"/>
                        <a:pt x="541" y="2310"/>
                      </a:cubicBezTo>
                      <a:lnTo>
                        <a:pt x="541" y="2310"/>
                      </a:lnTo>
                      <a:cubicBezTo>
                        <a:pt x="541" y="2321"/>
                        <a:pt x="536" y="2333"/>
                        <a:pt x="524" y="2344"/>
                      </a:cubicBezTo>
                      <a:lnTo>
                        <a:pt x="491"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6" y="2715"/>
                        <a:pt x="16" y="2704"/>
                      </a:cubicBezTo>
                      <a:lnTo>
                        <a:pt x="16" y="2704"/>
                      </a:lnTo>
                      <a:cubicBezTo>
                        <a:pt x="16"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7" y="2398"/>
                        <a:pt x="213" y="2387"/>
                        <a:pt x="213" y="2376"/>
                      </a:cubicBezTo>
                      <a:lnTo>
                        <a:pt x="213" y="2376"/>
                      </a:lnTo>
                      <a:cubicBezTo>
                        <a:pt x="213" y="2365"/>
                        <a:pt x="205" y="2357"/>
                        <a:pt x="188" y="2351"/>
                      </a:cubicBezTo>
                      <a:lnTo>
                        <a:pt x="188"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1" y="1655"/>
                      </a:lnTo>
                      <a:lnTo>
                        <a:pt x="524" y="1623"/>
                      </a:lnTo>
                      <a:lnTo>
                        <a:pt x="557"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8" y="696"/>
                      </a:cubicBezTo>
                      <a:lnTo>
                        <a:pt x="188" y="696"/>
                      </a:lnTo>
                      <a:cubicBezTo>
                        <a:pt x="205" y="691"/>
                        <a:pt x="213" y="683"/>
                        <a:pt x="213" y="672"/>
                      </a:cubicBezTo>
                      <a:lnTo>
                        <a:pt x="213" y="672"/>
                      </a:lnTo>
                      <a:cubicBezTo>
                        <a:pt x="213" y="660"/>
                        <a:pt x="207"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6" y="355"/>
                        <a:pt x="16" y="344"/>
                      </a:cubicBezTo>
                      <a:lnTo>
                        <a:pt x="16" y="344"/>
                      </a:lnTo>
                      <a:cubicBezTo>
                        <a:pt x="16" y="333"/>
                        <a:pt x="11" y="327"/>
                        <a:pt x="0" y="327"/>
                      </a:cubicBezTo>
                      <a:lnTo>
                        <a:pt x="0" y="0"/>
                      </a:lnTo>
                      <a:lnTo>
                        <a:pt x="0" y="0"/>
                      </a:lnTo>
                      <a:cubicBezTo>
                        <a:pt x="11"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5" y="235"/>
                        <a:pt x="66" y="245"/>
                      </a:cubicBezTo>
                      <a:lnTo>
                        <a:pt x="98" y="279"/>
                      </a:lnTo>
                      <a:lnTo>
                        <a:pt x="131" y="311"/>
                      </a:lnTo>
                      <a:lnTo>
                        <a:pt x="230" y="409"/>
                      </a:lnTo>
                      <a:lnTo>
                        <a:pt x="262" y="442"/>
                      </a:lnTo>
                      <a:lnTo>
                        <a:pt x="295" y="475"/>
                      </a:lnTo>
                      <a:lnTo>
                        <a:pt x="394" y="573"/>
                      </a:lnTo>
                      <a:lnTo>
                        <a:pt x="426" y="606"/>
                      </a:lnTo>
                      <a:lnTo>
                        <a:pt x="459" y="639"/>
                      </a:lnTo>
                      <a:lnTo>
                        <a:pt x="524" y="704"/>
                      </a:lnTo>
                      <a:lnTo>
                        <a:pt x="524" y="704"/>
                      </a:lnTo>
                      <a:cubicBezTo>
                        <a:pt x="536" y="715"/>
                        <a:pt x="541" y="726"/>
                        <a:pt x="541" y="737"/>
                      </a:cubicBezTo>
                      <a:lnTo>
                        <a:pt x="541" y="737"/>
                      </a:lnTo>
                      <a:cubicBezTo>
                        <a:pt x="541" y="748"/>
                        <a:pt x="533" y="756"/>
                        <a:pt x="516" y="762"/>
                      </a:cubicBezTo>
                      <a:lnTo>
                        <a:pt x="516" y="762"/>
                      </a:lnTo>
                      <a:cubicBezTo>
                        <a:pt x="500" y="767"/>
                        <a:pt x="480" y="770"/>
                        <a:pt x="459" y="770"/>
                      </a:cubicBezTo>
                      <a:lnTo>
                        <a:pt x="131" y="770"/>
                      </a:lnTo>
                      <a:lnTo>
                        <a:pt x="131" y="770"/>
                      </a:lnTo>
                      <a:cubicBezTo>
                        <a:pt x="109" y="770"/>
                        <a:pt x="91" y="773"/>
                        <a:pt x="74" y="778"/>
                      </a:cubicBezTo>
                      <a:lnTo>
                        <a:pt x="74" y="778"/>
                      </a:lnTo>
                      <a:cubicBezTo>
                        <a:pt x="57" y="784"/>
                        <a:pt x="49" y="792"/>
                        <a:pt x="49" y="803"/>
                      </a:cubicBezTo>
                      <a:lnTo>
                        <a:pt x="49" y="803"/>
                      </a:lnTo>
                      <a:cubicBezTo>
                        <a:pt x="49"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1723" name="Freeform 483">
                  <a:extLst>
                    <a:ext uri="{FF2B5EF4-FFF2-40B4-BE49-F238E27FC236}">
                      <a16:creationId xmlns:a16="http://schemas.microsoft.com/office/drawing/2014/main" xmlns="" id="{B40FB76D-FBC2-ED4E-AA30-1D44048FE9E6}"/>
                    </a:ext>
                  </a:extLst>
                </p:cNvPr>
                <p:cNvSpPr>
                  <a:spLocks noChangeArrowheads="1"/>
                </p:cNvSpPr>
                <p:nvPr/>
              </p:nvSpPr>
              <p:spPr bwMode="auto">
                <a:xfrm>
                  <a:off x="6151563"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1724" name="Group 1723">
                  <a:extLst>
                    <a:ext uri="{FF2B5EF4-FFF2-40B4-BE49-F238E27FC236}">
                      <a16:creationId xmlns:a16="http://schemas.microsoft.com/office/drawing/2014/main" xmlns="" id="{CEF2D051-4C03-A848-A2C0-F8A2C10BFA38}"/>
                    </a:ext>
                  </a:extLst>
                </p:cNvPr>
                <p:cNvGrpSpPr/>
                <p:nvPr/>
              </p:nvGrpSpPr>
              <p:grpSpPr>
                <a:xfrm>
                  <a:off x="6099175" y="2360613"/>
                  <a:ext cx="106363" cy="107950"/>
                  <a:chOff x="6099175" y="2360613"/>
                  <a:chExt cx="106363" cy="107950"/>
                </a:xfrm>
                <a:solidFill>
                  <a:schemeClr val="accent2"/>
                </a:solidFill>
              </p:grpSpPr>
              <p:sp>
                <p:nvSpPr>
                  <p:cNvPr id="1725" name="Freeform 345">
                    <a:extLst>
                      <a:ext uri="{FF2B5EF4-FFF2-40B4-BE49-F238E27FC236}">
                        <a16:creationId xmlns:a16="http://schemas.microsoft.com/office/drawing/2014/main" xmlns="" id="{78F5BF6A-FBE0-8A4D-A8C4-0436CB4ABBC2}"/>
                      </a:ext>
                    </a:extLst>
                  </p:cNvPr>
                  <p:cNvSpPr>
                    <a:spLocks noChangeArrowheads="1"/>
                  </p:cNvSpPr>
                  <p:nvPr/>
                </p:nvSpPr>
                <p:spPr bwMode="auto">
                  <a:xfrm>
                    <a:off x="6099175" y="2360613"/>
                    <a:ext cx="41275" cy="41275"/>
                  </a:xfrm>
                  <a:custGeom>
                    <a:avLst/>
                    <a:gdLst>
                      <a:gd name="T0" fmla="*/ 107 w 113"/>
                      <a:gd name="T1" fmla="*/ 25 h 114"/>
                      <a:gd name="T2" fmla="*/ 107 w 113"/>
                      <a:gd name="T3" fmla="*/ 25 h 114"/>
                      <a:gd name="T4" fmla="*/ 82 w 113"/>
                      <a:gd name="T5" fmla="*/ 0 h 114"/>
                      <a:gd name="T6" fmla="*/ 82 w 113"/>
                      <a:gd name="T7" fmla="*/ 0 h 114"/>
                      <a:gd name="T8" fmla="*/ 49 w 113"/>
                      <a:gd name="T9" fmla="*/ 17 h 114"/>
                      <a:gd name="T10" fmla="*/ 17 w 113"/>
                      <a:gd name="T11" fmla="*/ 50 h 114"/>
                      <a:gd name="T12" fmla="*/ 17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49" y="17"/>
                        </a:cubicBezTo>
                        <a:lnTo>
                          <a:pt x="17" y="50"/>
                        </a:lnTo>
                        <a:lnTo>
                          <a:pt x="17" y="50"/>
                        </a:lnTo>
                        <a:cubicBezTo>
                          <a:pt x="6" y="60"/>
                          <a:pt x="0" y="72"/>
                          <a:pt x="0" y="82"/>
                        </a:cubicBezTo>
                        <a:lnTo>
                          <a:pt x="0" y="82"/>
                        </a:lnTo>
                        <a:cubicBezTo>
                          <a:pt x="0" y="93"/>
                          <a:pt x="9" y="101"/>
                          <a:pt x="25" y="107"/>
                        </a:cubicBezTo>
                        <a:lnTo>
                          <a:pt x="25" y="107"/>
                        </a:lnTo>
                        <a:cubicBezTo>
                          <a:pt x="41" y="113"/>
                          <a:pt x="58"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26" name="Freeform 348">
                    <a:extLst>
                      <a:ext uri="{FF2B5EF4-FFF2-40B4-BE49-F238E27FC236}">
                        <a16:creationId xmlns:a16="http://schemas.microsoft.com/office/drawing/2014/main" xmlns="" id="{D00A8B21-A331-9549-BE97-0220A09888A5}"/>
                      </a:ext>
                    </a:extLst>
                  </p:cNvPr>
                  <p:cNvSpPr>
                    <a:spLocks noChangeArrowheads="1"/>
                  </p:cNvSpPr>
                  <p:nvPr/>
                </p:nvSpPr>
                <p:spPr bwMode="auto">
                  <a:xfrm>
                    <a:off x="6099175"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7 w 113"/>
                      <a:gd name="T13" fmla="*/ 63 h 113"/>
                      <a:gd name="T14" fmla="*/ 49 w 113"/>
                      <a:gd name="T15" fmla="*/ 95 h 113"/>
                      <a:gd name="T16" fmla="*/ 49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8" y="0"/>
                          <a:pt x="41" y="0"/>
                          <a:pt x="25" y="5"/>
                        </a:cubicBezTo>
                        <a:lnTo>
                          <a:pt x="25" y="5"/>
                        </a:lnTo>
                        <a:cubicBezTo>
                          <a:pt x="9" y="10"/>
                          <a:pt x="0" y="18"/>
                          <a:pt x="0" y="30"/>
                        </a:cubicBezTo>
                        <a:lnTo>
                          <a:pt x="0" y="30"/>
                        </a:lnTo>
                        <a:cubicBezTo>
                          <a:pt x="0" y="40"/>
                          <a:pt x="6" y="51"/>
                          <a:pt x="17" y="63"/>
                        </a:cubicBezTo>
                        <a:lnTo>
                          <a:pt x="49" y="95"/>
                        </a:lnTo>
                        <a:lnTo>
                          <a:pt x="49"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27" name="Freeform 489">
                    <a:extLst>
                      <a:ext uri="{FF2B5EF4-FFF2-40B4-BE49-F238E27FC236}">
                        <a16:creationId xmlns:a16="http://schemas.microsoft.com/office/drawing/2014/main" xmlns="" id="{F936D1E6-4AA0-0041-AB5C-50BAABCACBFA}"/>
                      </a:ext>
                    </a:extLst>
                  </p:cNvPr>
                  <p:cNvSpPr>
                    <a:spLocks noChangeArrowheads="1"/>
                  </p:cNvSpPr>
                  <p:nvPr/>
                </p:nvSpPr>
                <p:spPr bwMode="auto">
                  <a:xfrm>
                    <a:off x="6164263"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6"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20"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28" name="Freeform 492">
                    <a:extLst>
                      <a:ext uri="{FF2B5EF4-FFF2-40B4-BE49-F238E27FC236}">
                        <a16:creationId xmlns:a16="http://schemas.microsoft.com/office/drawing/2014/main" xmlns="" id="{21CAD615-E4CB-7B45-BA8B-1F0E64D9E363}"/>
                      </a:ext>
                    </a:extLst>
                  </p:cNvPr>
                  <p:cNvSpPr>
                    <a:spLocks noChangeArrowheads="1"/>
                  </p:cNvSpPr>
                  <p:nvPr/>
                </p:nvSpPr>
                <p:spPr bwMode="auto">
                  <a:xfrm>
                    <a:off x="6164263"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20"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6"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1729" name="Group 1728">
                <a:extLst>
                  <a:ext uri="{FF2B5EF4-FFF2-40B4-BE49-F238E27FC236}">
                    <a16:creationId xmlns:a16="http://schemas.microsoft.com/office/drawing/2014/main" xmlns="" id="{5E77B557-5DC2-3748-B26A-61DAABC363D0}"/>
                  </a:ext>
                </a:extLst>
              </p:cNvPr>
              <p:cNvGrpSpPr/>
              <p:nvPr/>
            </p:nvGrpSpPr>
            <p:grpSpPr>
              <a:xfrm>
                <a:off x="7585075" y="1387002"/>
                <a:ext cx="266700" cy="1096962"/>
                <a:chOff x="7585075" y="1865313"/>
                <a:chExt cx="266700" cy="1096962"/>
              </a:xfrm>
            </p:grpSpPr>
            <p:sp>
              <p:nvSpPr>
                <p:cNvPr id="1730" name="Freeform 476">
                  <a:extLst>
                    <a:ext uri="{FF2B5EF4-FFF2-40B4-BE49-F238E27FC236}">
                      <a16:creationId xmlns:a16="http://schemas.microsoft.com/office/drawing/2014/main" xmlns="" id="{D8536F54-068C-3E4C-8751-2C00FF30FED6}"/>
                    </a:ext>
                  </a:extLst>
                </p:cNvPr>
                <p:cNvSpPr>
                  <a:spLocks noChangeArrowheads="1"/>
                </p:cNvSpPr>
                <p:nvPr/>
              </p:nvSpPr>
              <p:spPr bwMode="auto">
                <a:xfrm>
                  <a:off x="7585075" y="1865313"/>
                  <a:ext cx="266700" cy="1096962"/>
                </a:xfrm>
                <a:custGeom>
                  <a:avLst/>
                  <a:gdLst>
                    <a:gd name="T0" fmla="*/ 656 w 739"/>
                    <a:gd name="T1" fmla="*/ 409 h 3049"/>
                    <a:gd name="T2" fmla="*/ 623 w 739"/>
                    <a:gd name="T3" fmla="*/ 475 h 3049"/>
                    <a:gd name="T4" fmla="*/ 590 w 739"/>
                    <a:gd name="T5" fmla="*/ 475 h 3049"/>
                    <a:gd name="T6" fmla="*/ 558 w 739"/>
                    <a:gd name="T7" fmla="*/ 541 h 3049"/>
                    <a:gd name="T8" fmla="*/ 541 w 739"/>
                    <a:gd name="T9" fmla="*/ 557 h 3049"/>
                    <a:gd name="T10" fmla="*/ 541 w 739"/>
                    <a:gd name="T11" fmla="*/ 2524 h 3049"/>
                    <a:gd name="T12" fmla="*/ 541 w 739"/>
                    <a:gd name="T13" fmla="*/ 2491 h 3049"/>
                    <a:gd name="T14" fmla="*/ 607 w 739"/>
                    <a:gd name="T15" fmla="*/ 2589 h 3049"/>
                    <a:gd name="T16" fmla="*/ 590 w 739"/>
                    <a:gd name="T17" fmla="*/ 2573 h 3049"/>
                    <a:gd name="T18" fmla="*/ 689 w 739"/>
                    <a:gd name="T19" fmla="*/ 2638 h 3049"/>
                    <a:gd name="T20" fmla="*/ 492 w 739"/>
                    <a:gd name="T21" fmla="*/ 2442 h 3049"/>
                    <a:gd name="T22" fmla="*/ 459 w 739"/>
                    <a:gd name="T23" fmla="*/ 2442 h 3049"/>
                    <a:gd name="T24" fmla="*/ 426 w 739"/>
                    <a:gd name="T25" fmla="*/ 2376 h 3049"/>
                    <a:gd name="T26" fmla="*/ 411 w 739"/>
                    <a:gd name="T27" fmla="*/ 2393 h 3049"/>
                    <a:gd name="T28" fmla="*/ 476 w 739"/>
                    <a:gd name="T29" fmla="*/ 589 h 3049"/>
                    <a:gd name="T30" fmla="*/ 476 w 739"/>
                    <a:gd name="T31" fmla="*/ 622 h 3049"/>
                    <a:gd name="T32" fmla="*/ 411 w 739"/>
                    <a:gd name="T33" fmla="*/ 655 h 3049"/>
                    <a:gd name="T34" fmla="*/ 426 w 739"/>
                    <a:gd name="T35" fmla="*/ 672 h 3049"/>
                    <a:gd name="T36" fmla="*/ 738 w 739"/>
                    <a:gd name="T37" fmla="*/ 458 h 3049"/>
                    <a:gd name="T38" fmla="*/ 574 w 739"/>
                    <a:gd name="T39" fmla="*/ 606 h 3049"/>
                    <a:gd name="T40" fmla="*/ 550 w 739"/>
                    <a:gd name="T41" fmla="*/ 696 h 3049"/>
                    <a:gd name="T42" fmla="*/ 738 w 739"/>
                    <a:gd name="T43" fmla="*/ 917 h 3049"/>
                    <a:gd name="T44" fmla="*/ 131 w 739"/>
                    <a:gd name="T45" fmla="*/ 1524 h 3049"/>
                    <a:gd name="T46" fmla="*/ 279 w 739"/>
                    <a:gd name="T47" fmla="*/ 1688 h 3049"/>
                    <a:gd name="T48" fmla="*/ 443 w 739"/>
                    <a:gd name="T49" fmla="*/ 1852 h 3049"/>
                    <a:gd name="T50" fmla="*/ 607 w 739"/>
                    <a:gd name="T51" fmla="*/ 2016 h 3049"/>
                    <a:gd name="T52" fmla="*/ 738 w 739"/>
                    <a:gd name="T53" fmla="*/ 2131 h 3049"/>
                    <a:gd name="T54" fmla="*/ 550 w 739"/>
                    <a:gd name="T55" fmla="*/ 2351 h 3049"/>
                    <a:gd name="T56" fmla="*/ 672 w 739"/>
                    <a:gd name="T57" fmla="*/ 2540 h 3049"/>
                    <a:gd name="T58" fmla="*/ 738 w 739"/>
                    <a:gd name="T59" fmla="*/ 2687 h 3049"/>
                    <a:gd name="T60" fmla="*/ 738 w 739"/>
                    <a:gd name="T61" fmla="*/ 3048 h 3049"/>
                    <a:gd name="T62" fmla="*/ 607 w 739"/>
                    <a:gd name="T63" fmla="*/ 2933 h 3049"/>
                    <a:gd name="T64" fmla="*/ 664 w 739"/>
                    <a:gd name="T65" fmla="*/ 2860 h 3049"/>
                    <a:gd name="T66" fmla="*/ 607 w 739"/>
                    <a:gd name="T67" fmla="*/ 2737 h 3049"/>
                    <a:gd name="T68" fmla="*/ 443 w 739"/>
                    <a:gd name="T69" fmla="*/ 2573 h 3049"/>
                    <a:gd name="T70" fmla="*/ 279 w 739"/>
                    <a:gd name="T71" fmla="*/ 2409 h 3049"/>
                    <a:gd name="T72" fmla="*/ 197 w 739"/>
                    <a:gd name="T73" fmla="*/ 2310 h 3049"/>
                    <a:gd name="T74" fmla="*/ 607 w 739"/>
                    <a:gd name="T75" fmla="*/ 2278 h 3049"/>
                    <a:gd name="T76" fmla="*/ 672 w 739"/>
                    <a:gd name="T77" fmla="*/ 2212 h 3049"/>
                    <a:gd name="T78" fmla="*/ 377 w 739"/>
                    <a:gd name="T79" fmla="*/ 1917 h 3049"/>
                    <a:gd name="T80" fmla="*/ 83 w 739"/>
                    <a:gd name="T81" fmla="*/ 1623 h 3049"/>
                    <a:gd name="T82" fmla="*/ 0 w 739"/>
                    <a:gd name="T83" fmla="*/ 1524 h 3049"/>
                    <a:gd name="T84" fmla="*/ 148 w 739"/>
                    <a:gd name="T85" fmla="*/ 1360 h 3049"/>
                    <a:gd name="T86" fmla="*/ 312 w 739"/>
                    <a:gd name="T87" fmla="*/ 1196 h 3049"/>
                    <a:gd name="T88" fmla="*/ 476 w 739"/>
                    <a:gd name="T89" fmla="*/ 1032 h 3049"/>
                    <a:gd name="T90" fmla="*/ 639 w 739"/>
                    <a:gd name="T91" fmla="*/ 868 h 3049"/>
                    <a:gd name="T92" fmla="*/ 664 w 739"/>
                    <a:gd name="T93" fmla="*/ 778 h 3049"/>
                    <a:gd name="T94" fmla="*/ 222 w 739"/>
                    <a:gd name="T95" fmla="*/ 762 h 3049"/>
                    <a:gd name="T96" fmla="*/ 279 w 739"/>
                    <a:gd name="T97" fmla="*/ 639 h 3049"/>
                    <a:gd name="T98" fmla="*/ 509 w 739"/>
                    <a:gd name="T99" fmla="*/ 409 h 3049"/>
                    <a:gd name="T100" fmla="*/ 689 w 739"/>
                    <a:gd name="T101" fmla="*/ 213 h 3049"/>
                    <a:gd name="T102" fmla="*/ 590 w 739"/>
                    <a:gd name="T103" fmla="*/ 147 h 3049"/>
                    <a:gd name="T104" fmla="*/ 705 w 739"/>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689" y="409"/>
                      </a:moveTo>
                      <a:lnTo>
                        <a:pt x="689" y="409"/>
                      </a:lnTo>
                      <a:cubicBezTo>
                        <a:pt x="689" y="398"/>
                        <a:pt x="684" y="393"/>
                        <a:pt x="672" y="393"/>
                      </a:cubicBezTo>
                      <a:lnTo>
                        <a:pt x="672" y="393"/>
                      </a:lnTo>
                      <a:cubicBezTo>
                        <a:pt x="661" y="393"/>
                        <a:pt x="656" y="398"/>
                        <a:pt x="656" y="409"/>
                      </a:cubicBezTo>
                      <a:lnTo>
                        <a:pt x="656" y="409"/>
                      </a:lnTo>
                      <a:cubicBezTo>
                        <a:pt x="656" y="420"/>
                        <a:pt x="661" y="426"/>
                        <a:pt x="672" y="426"/>
                      </a:cubicBezTo>
                      <a:lnTo>
                        <a:pt x="672" y="426"/>
                      </a:lnTo>
                      <a:cubicBezTo>
                        <a:pt x="684" y="426"/>
                        <a:pt x="689" y="420"/>
                        <a:pt x="689" y="409"/>
                      </a:cubicBezTo>
                      <a:close/>
                      <a:moveTo>
                        <a:pt x="623" y="475"/>
                      </a:moveTo>
                      <a:lnTo>
                        <a:pt x="623" y="475"/>
                      </a:lnTo>
                      <a:cubicBezTo>
                        <a:pt x="623" y="464"/>
                        <a:pt x="618" y="458"/>
                        <a:pt x="607" y="458"/>
                      </a:cubicBezTo>
                      <a:lnTo>
                        <a:pt x="607" y="458"/>
                      </a:lnTo>
                      <a:cubicBezTo>
                        <a:pt x="596" y="458"/>
                        <a:pt x="590" y="464"/>
                        <a:pt x="590" y="475"/>
                      </a:cubicBezTo>
                      <a:lnTo>
                        <a:pt x="590" y="475"/>
                      </a:lnTo>
                      <a:cubicBezTo>
                        <a:pt x="590" y="486"/>
                        <a:pt x="596" y="491"/>
                        <a:pt x="607" y="491"/>
                      </a:cubicBezTo>
                      <a:lnTo>
                        <a:pt x="607" y="491"/>
                      </a:lnTo>
                      <a:cubicBezTo>
                        <a:pt x="618" y="491"/>
                        <a:pt x="623" y="486"/>
                        <a:pt x="623" y="475"/>
                      </a:cubicBezTo>
                      <a:close/>
                      <a:moveTo>
                        <a:pt x="558" y="541"/>
                      </a:moveTo>
                      <a:lnTo>
                        <a:pt x="558" y="541"/>
                      </a:lnTo>
                      <a:cubicBezTo>
                        <a:pt x="558" y="529"/>
                        <a:pt x="553" y="524"/>
                        <a:pt x="541" y="524"/>
                      </a:cubicBezTo>
                      <a:lnTo>
                        <a:pt x="541" y="524"/>
                      </a:lnTo>
                      <a:cubicBezTo>
                        <a:pt x="530" y="524"/>
                        <a:pt x="525" y="529"/>
                        <a:pt x="525" y="541"/>
                      </a:cubicBezTo>
                      <a:lnTo>
                        <a:pt x="525" y="541"/>
                      </a:lnTo>
                      <a:cubicBezTo>
                        <a:pt x="525" y="551"/>
                        <a:pt x="530" y="557"/>
                        <a:pt x="541" y="557"/>
                      </a:cubicBezTo>
                      <a:lnTo>
                        <a:pt x="541" y="557"/>
                      </a:lnTo>
                      <a:cubicBezTo>
                        <a:pt x="553" y="557"/>
                        <a:pt x="558" y="551"/>
                        <a:pt x="558" y="541"/>
                      </a:cubicBezTo>
                      <a:close/>
                      <a:moveTo>
                        <a:pt x="525" y="2507"/>
                      </a:moveTo>
                      <a:lnTo>
                        <a:pt x="525" y="2507"/>
                      </a:lnTo>
                      <a:cubicBezTo>
                        <a:pt x="525" y="2518"/>
                        <a:pt x="530" y="2524"/>
                        <a:pt x="541" y="2524"/>
                      </a:cubicBezTo>
                      <a:lnTo>
                        <a:pt x="541" y="2524"/>
                      </a:lnTo>
                      <a:cubicBezTo>
                        <a:pt x="553" y="2524"/>
                        <a:pt x="558" y="2518"/>
                        <a:pt x="558" y="2507"/>
                      </a:cubicBezTo>
                      <a:lnTo>
                        <a:pt x="558" y="2507"/>
                      </a:lnTo>
                      <a:cubicBezTo>
                        <a:pt x="558" y="2496"/>
                        <a:pt x="553" y="2491"/>
                        <a:pt x="541" y="2491"/>
                      </a:cubicBezTo>
                      <a:lnTo>
                        <a:pt x="541" y="2491"/>
                      </a:lnTo>
                      <a:cubicBezTo>
                        <a:pt x="530" y="2491"/>
                        <a:pt x="525" y="2496"/>
                        <a:pt x="525" y="2507"/>
                      </a:cubicBezTo>
                      <a:close/>
                      <a:moveTo>
                        <a:pt x="590" y="2573"/>
                      </a:moveTo>
                      <a:lnTo>
                        <a:pt x="590" y="2573"/>
                      </a:lnTo>
                      <a:cubicBezTo>
                        <a:pt x="590" y="2584"/>
                        <a:pt x="596" y="2589"/>
                        <a:pt x="607" y="2589"/>
                      </a:cubicBezTo>
                      <a:lnTo>
                        <a:pt x="607" y="2589"/>
                      </a:lnTo>
                      <a:cubicBezTo>
                        <a:pt x="618" y="2589"/>
                        <a:pt x="623" y="2584"/>
                        <a:pt x="623" y="2573"/>
                      </a:cubicBezTo>
                      <a:lnTo>
                        <a:pt x="623" y="2573"/>
                      </a:lnTo>
                      <a:cubicBezTo>
                        <a:pt x="623" y="2562"/>
                        <a:pt x="618" y="2556"/>
                        <a:pt x="607" y="2556"/>
                      </a:cubicBezTo>
                      <a:lnTo>
                        <a:pt x="607" y="2556"/>
                      </a:lnTo>
                      <a:cubicBezTo>
                        <a:pt x="596" y="2556"/>
                        <a:pt x="590" y="2562"/>
                        <a:pt x="590" y="2573"/>
                      </a:cubicBezTo>
                      <a:close/>
                      <a:moveTo>
                        <a:pt x="656" y="2638"/>
                      </a:moveTo>
                      <a:lnTo>
                        <a:pt x="656" y="2638"/>
                      </a:lnTo>
                      <a:cubicBezTo>
                        <a:pt x="656" y="2650"/>
                        <a:pt x="661" y="2655"/>
                        <a:pt x="672" y="2655"/>
                      </a:cubicBezTo>
                      <a:lnTo>
                        <a:pt x="672" y="2655"/>
                      </a:lnTo>
                      <a:cubicBezTo>
                        <a:pt x="684" y="2655"/>
                        <a:pt x="689" y="2650"/>
                        <a:pt x="689" y="2638"/>
                      </a:cubicBezTo>
                      <a:lnTo>
                        <a:pt x="689" y="2638"/>
                      </a:lnTo>
                      <a:cubicBezTo>
                        <a:pt x="689" y="2627"/>
                        <a:pt x="684" y="2622"/>
                        <a:pt x="672" y="2622"/>
                      </a:cubicBezTo>
                      <a:lnTo>
                        <a:pt x="672" y="2622"/>
                      </a:lnTo>
                      <a:cubicBezTo>
                        <a:pt x="661" y="2622"/>
                        <a:pt x="656" y="2627"/>
                        <a:pt x="656" y="2638"/>
                      </a:cubicBezTo>
                      <a:close/>
                      <a:moveTo>
                        <a:pt x="492" y="2442"/>
                      </a:moveTo>
                      <a:lnTo>
                        <a:pt x="492" y="2442"/>
                      </a:lnTo>
                      <a:cubicBezTo>
                        <a:pt x="492" y="2431"/>
                        <a:pt x="487" y="2425"/>
                        <a:pt x="476" y="2425"/>
                      </a:cubicBezTo>
                      <a:lnTo>
                        <a:pt x="476" y="2425"/>
                      </a:lnTo>
                      <a:cubicBezTo>
                        <a:pt x="465" y="2425"/>
                        <a:pt x="459" y="2431"/>
                        <a:pt x="459" y="2442"/>
                      </a:cubicBezTo>
                      <a:lnTo>
                        <a:pt x="459" y="2442"/>
                      </a:lnTo>
                      <a:cubicBezTo>
                        <a:pt x="459" y="2452"/>
                        <a:pt x="465" y="2458"/>
                        <a:pt x="476" y="2458"/>
                      </a:cubicBezTo>
                      <a:lnTo>
                        <a:pt x="476" y="2458"/>
                      </a:lnTo>
                      <a:cubicBezTo>
                        <a:pt x="487" y="2458"/>
                        <a:pt x="492" y="2452"/>
                        <a:pt x="492" y="2442"/>
                      </a:cubicBezTo>
                      <a:close/>
                      <a:moveTo>
                        <a:pt x="426" y="2376"/>
                      </a:moveTo>
                      <a:lnTo>
                        <a:pt x="426" y="2376"/>
                      </a:lnTo>
                      <a:cubicBezTo>
                        <a:pt x="426" y="2365"/>
                        <a:pt x="421" y="2360"/>
                        <a:pt x="411" y="2360"/>
                      </a:cubicBezTo>
                      <a:lnTo>
                        <a:pt x="411" y="2360"/>
                      </a:lnTo>
                      <a:cubicBezTo>
                        <a:pt x="399" y="2360"/>
                        <a:pt x="394" y="2365"/>
                        <a:pt x="394" y="2376"/>
                      </a:cubicBezTo>
                      <a:lnTo>
                        <a:pt x="394" y="2376"/>
                      </a:lnTo>
                      <a:cubicBezTo>
                        <a:pt x="394" y="2387"/>
                        <a:pt x="399" y="2393"/>
                        <a:pt x="411" y="2393"/>
                      </a:cubicBezTo>
                      <a:lnTo>
                        <a:pt x="411" y="2393"/>
                      </a:lnTo>
                      <a:cubicBezTo>
                        <a:pt x="421" y="2393"/>
                        <a:pt x="426" y="2387"/>
                        <a:pt x="426" y="2376"/>
                      </a:cubicBezTo>
                      <a:close/>
                      <a:moveTo>
                        <a:pt x="492" y="606"/>
                      </a:moveTo>
                      <a:lnTo>
                        <a:pt x="492" y="606"/>
                      </a:lnTo>
                      <a:cubicBezTo>
                        <a:pt x="492" y="595"/>
                        <a:pt x="487" y="589"/>
                        <a:pt x="476" y="589"/>
                      </a:cubicBezTo>
                      <a:lnTo>
                        <a:pt x="476" y="589"/>
                      </a:lnTo>
                      <a:cubicBezTo>
                        <a:pt x="465" y="589"/>
                        <a:pt x="459" y="595"/>
                        <a:pt x="459" y="606"/>
                      </a:cubicBezTo>
                      <a:lnTo>
                        <a:pt x="459" y="606"/>
                      </a:lnTo>
                      <a:cubicBezTo>
                        <a:pt x="459" y="617"/>
                        <a:pt x="465" y="622"/>
                        <a:pt x="476" y="622"/>
                      </a:cubicBezTo>
                      <a:lnTo>
                        <a:pt x="476" y="622"/>
                      </a:lnTo>
                      <a:cubicBezTo>
                        <a:pt x="487" y="622"/>
                        <a:pt x="492" y="617"/>
                        <a:pt x="492" y="606"/>
                      </a:cubicBezTo>
                      <a:close/>
                      <a:moveTo>
                        <a:pt x="426" y="672"/>
                      </a:moveTo>
                      <a:lnTo>
                        <a:pt x="426" y="672"/>
                      </a:lnTo>
                      <a:cubicBezTo>
                        <a:pt x="426" y="660"/>
                        <a:pt x="421" y="655"/>
                        <a:pt x="411" y="655"/>
                      </a:cubicBezTo>
                      <a:lnTo>
                        <a:pt x="411" y="655"/>
                      </a:lnTo>
                      <a:cubicBezTo>
                        <a:pt x="399" y="655"/>
                        <a:pt x="394" y="660"/>
                        <a:pt x="394" y="672"/>
                      </a:cubicBezTo>
                      <a:lnTo>
                        <a:pt x="394" y="672"/>
                      </a:lnTo>
                      <a:cubicBezTo>
                        <a:pt x="394" y="683"/>
                        <a:pt x="399" y="688"/>
                        <a:pt x="411" y="688"/>
                      </a:cubicBezTo>
                      <a:lnTo>
                        <a:pt x="411" y="688"/>
                      </a:lnTo>
                      <a:cubicBezTo>
                        <a:pt x="421" y="688"/>
                        <a:pt x="426" y="683"/>
                        <a:pt x="426" y="672"/>
                      </a:cubicBezTo>
                      <a:close/>
                      <a:moveTo>
                        <a:pt x="722" y="344"/>
                      </a:moveTo>
                      <a:lnTo>
                        <a:pt x="722" y="344"/>
                      </a:lnTo>
                      <a:cubicBezTo>
                        <a:pt x="722" y="355"/>
                        <a:pt x="727" y="360"/>
                        <a:pt x="738" y="360"/>
                      </a:cubicBezTo>
                      <a:lnTo>
                        <a:pt x="738" y="458"/>
                      </a:lnTo>
                      <a:lnTo>
                        <a:pt x="738" y="458"/>
                      </a:lnTo>
                      <a:cubicBezTo>
                        <a:pt x="727" y="458"/>
                        <a:pt x="717" y="464"/>
                        <a:pt x="705" y="475"/>
                      </a:cubicBezTo>
                      <a:lnTo>
                        <a:pt x="672" y="508"/>
                      </a:lnTo>
                      <a:lnTo>
                        <a:pt x="639" y="541"/>
                      </a:lnTo>
                      <a:lnTo>
                        <a:pt x="607" y="573"/>
                      </a:lnTo>
                      <a:lnTo>
                        <a:pt x="574" y="606"/>
                      </a:lnTo>
                      <a:lnTo>
                        <a:pt x="541" y="639"/>
                      </a:lnTo>
                      <a:lnTo>
                        <a:pt x="541" y="639"/>
                      </a:lnTo>
                      <a:cubicBezTo>
                        <a:pt x="530" y="650"/>
                        <a:pt x="525" y="660"/>
                        <a:pt x="525" y="672"/>
                      </a:cubicBezTo>
                      <a:lnTo>
                        <a:pt x="525" y="672"/>
                      </a:lnTo>
                      <a:cubicBezTo>
                        <a:pt x="525" y="683"/>
                        <a:pt x="533" y="691"/>
                        <a:pt x="550" y="696"/>
                      </a:cubicBezTo>
                      <a:lnTo>
                        <a:pt x="550" y="696"/>
                      </a:lnTo>
                      <a:cubicBezTo>
                        <a:pt x="566" y="702"/>
                        <a:pt x="585" y="704"/>
                        <a:pt x="607" y="704"/>
                      </a:cubicBezTo>
                      <a:lnTo>
                        <a:pt x="738" y="704"/>
                      </a:lnTo>
                      <a:lnTo>
                        <a:pt x="738" y="917"/>
                      </a:lnTo>
                      <a:lnTo>
                        <a:pt x="738" y="917"/>
                      </a:lnTo>
                      <a:cubicBezTo>
                        <a:pt x="727" y="917"/>
                        <a:pt x="717" y="923"/>
                        <a:pt x="705" y="934"/>
                      </a:cubicBezTo>
                      <a:lnTo>
                        <a:pt x="148" y="1491"/>
                      </a:lnTo>
                      <a:lnTo>
                        <a:pt x="148" y="1491"/>
                      </a:lnTo>
                      <a:cubicBezTo>
                        <a:pt x="137" y="1502"/>
                        <a:pt x="131" y="1513"/>
                        <a:pt x="131" y="1524"/>
                      </a:cubicBezTo>
                      <a:lnTo>
                        <a:pt x="131" y="1524"/>
                      </a:lnTo>
                      <a:cubicBezTo>
                        <a:pt x="131" y="1535"/>
                        <a:pt x="137" y="1545"/>
                        <a:pt x="148" y="1557"/>
                      </a:cubicBezTo>
                      <a:lnTo>
                        <a:pt x="181" y="1590"/>
                      </a:lnTo>
                      <a:lnTo>
                        <a:pt x="213" y="1623"/>
                      </a:lnTo>
                      <a:lnTo>
                        <a:pt x="247" y="1655"/>
                      </a:lnTo>
                      <a:lnTo>
                        <a:pt x="279" y="1688"/>
                      </a:lnTo>
                      <a:lnTo>
                        <a:pt x="312" y="1721"/>
                      </a:lnTo>
                      <a:lnTo>
                        <a:pt x="345" y="1754"/>
                      </a:lnTo>
                      <a:lnTo>
                        <a:pt x="377" y="1786"/>
                      </a:lnTo>
                      <a:lnTo>
                        <a:pt x="411" y="1819"/>
                      </a:lnTo>
                      <a:lnTo>
                        <a:pt x="443" y="1852"/>
                      </a:lnTo>
                      <a:lnTo>
                        <a:pt x="476" y="1885"/>
                      </a:lnTo>
                      <a:lnTo>
                        <a:pt x="509" y="1917"/>
                      </a:lnTo>
                      <a:lnTo>
                        <a:pt x="541" y="1950"/>
                      </a:lnTo>
                      <a:lnTo>
                        <a:pt x="574" y="1982"/>
                      </a:lnTo>
                      <a:lnTo>
                        <a:pt x="607" y="2016"/>
                      </a:lnTo>
                      <a:lnTo>
                        <a:pt x="639" y="2048"/>
                      </a:lnTo>
                      <a:lnTo>
                        <a:pt x="672" y="2081"/>
                      </a:lnTo>
                      <a:lnTo>
                        <a:pt x="705" y="2114"/>
                      </a:lnTo>
                      <a:lnTo>
                        <a:pt x="705" y="2114"/>
                      </a:lnTo>
                      <a:cubicBezTo>
                        <a:pt x="717" y="2125"/>
                        <a:pt x="727" y="2131"/>
                        <a:pt x="738" y="2131"/>
                      </a:cubicBezTo>
                      <a:lnTo>
                        <a:pt x="738" y="2344"/>
                      </a:lnTo>
                      <a:lnTo>
                        <a:pt x="607" y="2344"/>
                      </a:lnTo>
                      <a:lnTo>
                        <a:pt x="607" y="2344"/>
                      </a:lnTo>
                      <a:cubicBezTo>
                        <a:pt x="585" y="2344"/>
                        <a:pt x="566" y="2346"/>
                        <a:pt x="550" y="2351"/>
                      </a:cubicBezTo>
                      <a:lnTo>
                        <a:pt x="550" y="2351"/>
                      </a:lnTo>
                      <a:cubicBezTo>
                        <a:pt x="533" y="2357"/>
                        <a:pt x="525" y="2365"/>
                        <a:pt x="525" y="2376"/>
                      </a:cubicBezTo>
                      <a:lnTo>
                        <a:pt x="525" y="2376"/>
                      </a:lnTo>
                      <a:cubicBezTo>
                        <a:pt x="525" y="2387"/>
                        <a:pt x="530" y="2398"/>
                        <a:pt x="541" y="2409"/>
                      </a:cubicBezTo>
                      <a:lnTo>
                        <a:pt x="574" y="2442"/>
                      </a:lnTo>
                      <a:lnTo>
                        <a:pt x="672" y="2540"/>
                      </a:lnTo>
                      <a:lnTo>
                        <a:pt x="705" y="2573"/>
                      </a:lnTo>
                      <a:lnTo>
                        <a:pt x="705" y="2573"/>
                      </a:lnTo>
                      <a:cubicBezTo>
                        <a:pt x="717" y="2584"/>
                        <a:pt x="727" y="2589"/>
                        <a:pt x="738" y="2589"/>
                      </a:cubicBezTo>
                      <a:lnTo>
                        <a:pt x="738" y="2687"/>
                      </a:lnTo>
                      <a:lnTo>
                        <a:pt x="738" y="2687"/>
                      </a:lnTo>
                      <a:cubicBezTo>
                        <a:pt x="727" y="2687"/>
                        <a:pt x="722" y="2693"/>
                        <a:pt x="722" y="2704"/>
                      </a:cubicBezTo>
                      <a:lnTo>
                        <a:pt x="722" y="2704"/>
                      </a:lnTo>
                      <a:cubicBezTo>
                        <a:pt x="722" y="2715"/>
                        <a:pt x="727" y="2720"/>
                        <a:pt x="738" y="2720"/>
                      </a:cubicBezTo>
                      <a:lnTo>
                        <a:pt x="738" y="3048"/>
                      </a:lnTo>
                      <a:lnTo>
                        <a:pt x="738" y="3048"/>
                      </a:lnTo>
                      <a:cubicBezTo>
                        <a:pt x="727" y="3048"/>
                        <a:pt x="717" y="3043"/>
                        <a:pt x="705" y="3032"/>
                      </a:cubicBezTo>
                      <a:lnTo>
                        <a:pt x="672" y="2999"/>
                      </a:lnTo>
                      <a:lnTo>
                        <a:pt x="639" y="2966"/>
                      </a:lnTo>
                      <a:lnTo>
                        <a:pt x="607" y="2933"/>
                      </a:lnTo>
                      <a:lnTo>
                        <a:pt x="607" y="2933"/>
                      </a:lnTo>
                      <a:cubicBezTo>
                        <a:pt x="596" y="2923"/>
                        <a:pt x="590" y="2912"/>
                        <a:pt x="590" y="2901"/>
                      </a:cubicBezTo>
                      <a:lnTo>
                        <a:pt x="590" y="2901"/>
                      </a:lnTo>
                      <a:cubicBezTo>
                        <a:pt x="590" y="2889"/>
                        <a:pt x="599" y="2882"/>
                        <a:pt x="615" y="2877"/>
                      </a:cubicBezTo>
                      <a:lnTo>
                        <a:pt x="664" y="2860"/>
                      </a:lnTo>
                      <a:lnTo>
                        <a:pt x="664" y="2860"/>
                      </a:lnTo>
                      <a:cubicBezTo>
                        <a:pt x="681" y="2854"/>
                        <a:pt x="689" y="2846"/>
                        <a:pt x="689" y="2835"/>
                      </a:cubicBezTo>
                      <a:lnTo>
                        <a:pt x="689" y="2835"/>
                      </a:lnTo>
                      <a:cubicBezTo>
                        <a:pt x="689" y="2824"/>
                        <a:pt x="684" y="2814"/>
                        <a:pt x="672" y="2802"/>
                      </a:cubicBezTo>
                      <a:lnTo>
                        <a:pt x="639" y="2769"/>
                      </a:lnTo>
                      <a:lnTo>
                        <a:pt x="607" y="2737"/>
                      </a:lnTo>
                      <a:lnTo>
                        <a:pt x="574" y="2704"/>
                      </a:lnTo>
                      <a:lnTo>
                        <a:pt x="541" y="2671"/>
                      </a:lnTo>
                      <a:lnTo>
                        <a:pt x="509" y="2638"/>
                      </a:lnTo>
                      <a:lnTo>
                        <a:pt x="476" y="2606"/>
                      </a:lnTo>
                      <a:lnTo>
                        <a:pt x="443" y="2573"/>
                      </a:lnTo>
                      <a:lnTo>
                        <a:pt x="411" y="2540"/>
                      </a:lnTo>
                      <a:lnTo>
                        <a:pt x="377" y="2507"/>
                      </a:lnTo>
                      <a:lnTo>
                        <a:pt x="345" y="2474"/>
                      </a:lnTo>
                      <a:lnTo>
                        <a:pt x="312" y="2442"/>
                      </a:lnTo>
                      <a:lnTo>
                        <a:pt x="279" y="2409"/>
                      </a:lnTo>
                      <a:lnTo>
                        <a:pt x="247" y="2376"/>
                      </a:lnTo>
                      <a:lnTo>
                        <a:pt x="213" y="2344"/>
                      </a:lnTo>
                      <a:lnTo>
                        <a:pt x="213" y="2344"/>
                      </a:lnTo>
                      <a:cubicBezTo>
                        <a:pt x="203" y="2333"/>
                        <a:pt x="197" y="2321"/>
                        <a:pt x="197" y="2310"/>
                      </a:cubicBezTo>
                      <a:lnTo>
                        <a:pt x="197" y="2310"/>
                      </a:lnTo>
                      <a:cubicBezTo>
                        <a:pt x="197" y="2300"/>
                        <a:pt x="205" y="2291"/>
                        <a:pt x="222" y="2286"/>
                      </a:cubicBezTo>
                      <a:lnTo>
                        <a:pt x="222" y="2286"/>
                      </a:lnTo>
                      <a:cubicBezTo>
                        <a:pt x="238" y="2281"/>
                        <a:pt x="257" y="2278"/>
                        <a:pt x="279" y="2278"/>
                      </a:cubicBezTo>
                      <a:lnTo>
                        <a:pt x="607" y="2278"/>
                      </a:lnTo>
                      <a:lnTo>
                        <a:pt x="607" y="2278"/>
                      </a:lnTo>
                      <a:cubicBezTo>
                        <a:pt x="628" y="2278"/>
                        <a:pt x="648" y="2275"/>
                        <a:pt x="664" y="2270"/>
                      </a:cubicBezTo>
                      <a:lnTo>
                        <a:pt x="664" y="2270"/>
                      </a:lnTo>
                      <a:cubicBezTo>
                        <a:pt x="681" y="2264"/>
                        <a:pt x="689" y="2256"/>
                        <a:pt x="689" y="2245"/>
                      </a:cubicBezTo>
                      <a:lnTo>
                        <a:pt x="689" y="2245"/>
                      </a:lnTo>
                      <a:cubicBezTo>
                        <a:pt x="689" y="2234"/>
                        <a:pt x="684" y="2223"/>
                        <a:pt x="672" y="2212"/>
                      </a:cubicBezTo>
                      <a:lnTo>
                        <a:pt x="574" y="2114"/>
                      </a:lnTo>
                      <a:lnTo>
                        <a:pt x="541" y="2081"/>
                      </a:lnTo>
                      <a:lnTo>
                        <a:pt x="509" y="2048"/>
                      </a:lnTo>
                      <a:lnTo>
                        <a:pt x="411" y="1950"/>
                      </a:lnTo>
                      <a:lnTo>
                        <a:pt x="377" y="1917"/>
                      </a:lnTo>
                      <a:lnTo>
                        <a:pt x="345" y="1885"/>
                      </a:lnTo>
                      <a:lnTo>
                        <a:pt x="247" y="1786"/>
                      </a:lnTo>
                      <a:lnTo>
                        <a:pt x="213" y="1754"/>
                      </a:lnTo>
                      <a:lnTo>
                        <a:pt x="181" y="1721"/>
                      </a:lnTo>
                      <a:lnTo>
                        <a:pt x="83" y="1623"/>
                      </a:lnTo>
                      <a:lnTo>
                        <a:pt x="49" y="1590"/>
                      </a:lnTo>
                      <a:lnTo>
                        <a:pt x="17" y="1557"/>
                      </a:lnTo>
                      <a:lnTo>
                        <a:pt x="17" y="1557"/>
                      </a:lnTo>
                      <a:cubicBezTo>
                        <a:pt x="6" y="1545"/>
                        <a:pt x="0" y="1535"/>
                        <a:pt x="0" y="1524"/>
                      </a:cubicBezTo>
                      <a:lnTo>
                        <a:pt x="0" y="1524"/>
                      </a:lnTo>
                      <a:cubicBezTo>
                        <a:pt x="0" y="1513"/>
                        <a:pt x="6" y="1502"/>
                        <a:pt x="17" y="1491"/>
                      </a:cubicBezTo>
                      <a:lnTo>
                        <a:pt x="49" y="1458"/>
                      </a:lnTo>
                      <a:lnTo>
                        <a:pt x="83" y="1426"/>
                      </a:lnTo>
                      <a:lnTo>
                        <a:pt x="115" y="1393"/>
                      </a:lnTo>
                      <a:lnTo>
                        <a:pt x="148" y="1360"/>
                      </a:lnTo>
                      <a:lnTo>
                        <a:pt x="181" y="1327"/>
                      </a:lnTo>
                      <a:lnTo>
                        <a:pt x="213" y="1294"/>
                      </a:lnTo>
                      <a:lnTo>
                        <a:pt x="247" y="1262"/>
                      </a:lnTo>
                      <a:lnTo>
                        <a:pt x="279" y="1229"/>
                      </a:lnTo>
                      <a:lnTo>
                        <a:pt x="312" y="1196"/>
                      </a:lnTo>
                      <a:lnTo>
                        <a:pt x="345" y="1163"/>
                      </a:lnTo>
                      <a:lnTo>
                        <a:pt x="377" y="1130"/>
                      </a:lnTo>
                      <a:lnTo>
                        <a:pt x="411" y="1098"/>
                      </a:lnTo>
                      <a:lnTo>
                        <a:pt x="443" y="1065"/>
                      </a:lnTo>
                      <a:lnTo>
                        <a:pt x="476" y="1032"/>
                      </a:lnTo>
                      <a:lnTo>
                        <a:pt x="509" y="999"/>
                      </a:lnTo>
                      <a:lnTo>
                        <a:pt x="541" y="966"/>
                      </a:lnTo>
                      <a:lnTo>
                        <a:pt x="574" y="934"/>
                      </a:lnTo>
                      <a:lnTo>
                        <a:pt x="607" y="901"/>
                      </a:lnTo>
                      <a:lnTo>
                        <a:pt x="639" y="868"/>
                      </a:lnTo>
                      <a:lnTo>
                        <a:pt x="672" y="835"/>
                      </a:lnTo>
                      <a:lnTo>
                        <a:pt x="672" y="835"/>
                      </a:lnTo>
                      <a:cubicBezTo>
                        <a:pt x="684" y="824"/>
                        <a:pt x="689" y="814"/>
                        <a:pt x="689" y="803"/>
                      </a:cubicBezTo>
                      <a:lnTo>
                        <a:pt x="689" y="803"/>
                      </a:lnTo>
                      <a:cubicBezTo>
                        <a:pt x="689" y="792"/>
                        <a:pt x="681" y="784"/>
                        <a:pt x="664" y="778"/>
                      </a:cubicBezTo>
                      <a:lnTo>
                        <a:pt x="664" y="778"/>
                      </a:lnTo>
                      <a:cubicBezTo>
                        <a:pt x="648" y="773"/>
                        <a:pt x="628" y="770"/>
                        <a:pt x="607" y="770"/>
                      </a:cubicBezTo>
                      <a:lnTo>
                        <a:pt x="279" y="770"/>
                      </a:lnTo>
                      <a:lnTo>
                        <a:pt x="279" y="770"/>
                      </a:lnTo>
                      <a:cubicBezTo>
                        <a:pt x="257" y="770"/>
                        <a:pt x="238" y="767"/>
                        <a:pt x="222" y="762"/>
                      </a:cubicBezTo>
                      <a:lnTo>
                        <a:pt x="222" y="762"/>
                      </a:lnTo>
                      <a:cubicBezTo>
                        <a:pt x="205" y="756"/>
                        <a:pt x="197" y="748"/>
                        <a:pt x="197" y="737"/>
                      </a:cubicBezTo>
                      <a:lnTo>
                        <a:pt x="197" y="737"/>
                      </a:lnTo>
                      <a:cubicBezTo>
                        <a:pt x="197" y="726"/>
                        <a:pt x="203" y="715"/>
                        <a:pt x="213" y="704"/>
                      </a:cubicBezTo>
                      <a:lnTo>
                        <a:pt x="279" y="639"/>
                      </a:lnTo>
                      <a:lnTo>
                        <a:pt x="312" y="606"/>
                      </a:lnTo>
                      <a:lnTo>
                        <a:pt x="345" y="573"/>
                      </a:lnTo>
                      <a:lnTo>
                        <a:pt x="443" y="475"/>
                      </a:lnTo>
                      <a:lnTo>
                        <a:pt x="476" y="442"/>
                      </a:lnTo>
                      <a:lnTo>
                        <a:pt x="509" y="409"/>
                      </a:lnTo>
                      <a:lnTo>
                        <a:pt x="607" y="311"/>
                      </a:lnTo>
                      <a:lnTo>
                        <a:pt x="639" y="279"/>
                      </a:lnTo>
                      <a:lnTo>
                        <a:pt x="672" y="245"/>
                      </a:lnTo>
                      <a:lnTo>
                        <a:pt x="672" y="245"/>
                      </a:lnTo>
                      <a:cubicBezTo>
                        <a:pt x="684" y="235"/>
                        <a:pt x="689" y="224"/>
                        <a:pt x="689" y="213"/>
                      </a:cubicBezTo>
                      <a:lnTo>
                        <a:pt x="689" y="213"/>
                      </a:lnTo>
                      <a:cubicBezTo>
                        <a:pt x="689" y="202"/>
                        <a:pt x="681" y="194"/>
                        <a:pt x="664" y="188"/>
                      </a:cubicBezTo>
                      <a:lnTo>
                        <a:pt x="615" y="172"/>
                      </a:lnTo>
                      <a:lnTo>
                        <a:pt x="615" y="172"/>
                      </a:lnTo>
                      <a:cubicBezTo>
                        <a:pt x="599" y="166"/>
                        <a:pt x="590" y="158"/>
                        <a:pt x="590" y="147"/>
                      </a:cubicBezTo>
                      <a:lnTo>
                        <a:pt x="590" y="147"/>
                      </a:lnTo>
                      <a:cubicBezTo>
                        <a:pt x="590" y="136"/>
                        <a:pt x="596" y="125"/>
                        <a:pt x="607" y="114"/>
                      </a:cubicBezTo>
                      <a:lnTo>
                        <a:pt x="672" y="49"/>
                      </a:lnTo>
                      <a:lnTo>
                        <a:pt x="705" y="15"/>
                      </a:lnTo>
                      <a:lnTo>
                        <a:pt x="705" y="15"/>
                      </a:lnTo>
                      <a:cubicBezTo>
                        <a:pt x="717" y="5"/>
                        <a:pt x="727" y="0"/>
                        <a:pt x="738" y="0"/>
                      </a:cubicBezTo>
                      <a:lnTo>
                        <a:pt x="738" y="327"/>
                      </a:lnTo>
                      <a:lnTo>
                        <a:pt x="738" y="327"/>
                      </a:lnTo>
                      <a:cubicBezTo>
                        <a:pt x="727" y="327"/>
                        <a:pt x="722" y="333"/>
                        <a:pt x="722" y="344"/>
                      </a:cubicBezTo>
                      <a:close/>
                    </a:path>
                  </a:pathLst>
                </a:custGeom>
                <a:solidFill>
                  <a:schemeClr val="accent1"/>
                </a:solidFill>
                <a:ln>
                  <a:noFill/>
                </a:ln>
                <a:effectLst/>
              </p:spPr>
              <p:txBody>
                <a:bodyPr wrap="none" anchor="ctr"/>
                <a:lstStyle/>
                <a:p>
                  <a:endParaRPr lang="es-ES_tradnl"/>
                </a:p>
              </p:txBody>
            </p:sp>
            <p:sp>
              <p:nvSpPr>
                <p:cNvPr id="1731" name="Freeform 484">
                  <a:extLst>
                    <a:ext uri="{FF2B5EF4-FFF2-40B4-BE49-F238E27FC236}">
                      <a16:creationId xmlns:a16="http://schemas.microsoft.com/office/drawing/2014/main" xmlns="" id="{7479A122-8D8B-7049-9E31-5D2DB94081E9}"/>
                    </a:ext>
                  </a:extLst>
                </p:cNvPr>
                <p:cNvSpPr>
                  <a:spLocks noChangeArrowheads="1"/>
                </p:cNvSpPr>
                <p:nvPr/>
              </p:nvSpPr>
              <p:spPr bwMode="auto">
                <a:xfrm>
                  <a:off x="7680325" y="2243138"/>
                  <a:ext cx="171450" cy="342900"/>
                </a:xfrm>
                <a:custGeom>
                  <a:avLst/>
                  <a:gdLst>
                    <a:gd name="T0" fmla="*/ 410 w 477"/>
                    <a:gd name="T1" fmla="*/ 49 h 952"/>
                    <a:gd name="T2" fmla="*/ 377 w 477"/>
                    <a:gd name="T3" fmla="*/ 81 h 952"/>
                    <a:gd name="T4" fmla="*/ 345 w 477"/>
                    <a:gd name="T5" fmla="*/ 114 h 952"/>
                    <a:gd name="T6" fmla="*/ 312 w 477"/>
                    <a:gd name="T7" fmla="*/ 147 h 952"/>
                    <a:gd name="T8" fmla="*/ 279 w 477"/>
                    <a:gd name="T9" fmla="*/ 180 h 952"/>
                    <a:gd name="T10" fmla="*/ 247 w 477"/>
                    <a:gd name="T11" fmla="*/ 213 h 952"/>
                    <a:gd name="T12" fmla="*/ 214 w 477"/>
                    <a:gd name="T13" fmla="*/ 245 h 952"/>
                    <a:gd name="T14" fmla="*/ 181 w 477"/>
                    <a:gd name="T15" fmla="*/ 278 h 952"/>
                    <a:gd name="T16" fmla="*/ 149 w 477"/>
                    <a:gd name="T17" fmla="*/ 311 h 952"/>
                    <a:gd name="T18" fmla="*/ 115 w 477"/>
                    <a:gd name="T19" fmla="*/ 344 h 952"/>
                    <a:gd name="T20" fmla="*/ 83 w 477"/>
                    <a:gd name="T21" fmla="*/ 377 h 952"/>
                    <a:gd name="T22" fmla="*/ 50 w 477"/>
                    <a:gd name="T23" fmla="*/ 409 h 952"/>
                    <a:gd name="T24" fmla="*/ 17 w 477"/>
                    <a:gd name="T25" fmla="*/ 442 h 952"/>
                    <a:gd name="T26" fmla="*/ 17 w 477"/>
                    <a:gd name="T27" fmla="*/ 442 h 952"/>
                    <a:gd name="T28" fmla="*/ 0 w 477"/>
                    <a:gd name="T29" fmla="*/ 475 h 952"/>
                    <a:gd name="T30" fmla="*/ 0 w 477"/>
                    <a:gd name="T31" fmla="*/ 475 h 952"/>
                    <a:gd name="T32" fmla="*/ 17 w 477"/>
                    <a:gd name="T33" fmla="*/ 508 h 952"/>
                    <a:gd name="T34" fmla="*/ 443 w 477"/>
                    <a:gd name="T35" fmla="*/ 933 h 952"/>
                    <a:gd name="T36" fmla="*/ 443 w 477"/>
                    <a:gd name="T37" fmla="*/ 933 h 952"/>
                    <a:gd name="T38" fmla="*/ 476 w 477"/>
                    <a:gd name="T39" fmla="*/ 951 h 952"/>
                    <a:gd name="T40" fmla="*/ 476 w 477"/>
                    <a:gd name="T41" fmla="*/ 819 h 952"/>
                    <a:gd name="T42" fmla="*/ 476 w 477"/>
                    <a:gd name="T43" fmla="*/ 819 h 952"/>
                    <a:gd name="T44" fmla="*/ 443 w 477"/>
                    <a:gd name="T45" fmla="*/ 803 h 952"/>
                    <a:gd name="T46" fmla="*/ 410 w 477"/>
                    <a:gd name="T47" fmla="*/ 770 h 952"/>
                    <a:gd name="T48" fmla="*/ 377 w 477"/>
                    <a:gd name="T49" fmla="*/ 737 h 952"/>
                    <a:gd name="T50" fmla="*/ 345 w 477"/>
                    <a:gd name="T51" fmla="*/ 705 h 952"/>
                    <a:gd name="T52" fmla="*/ 312 w 477"/>
                    <a:gd name="T53" fmla="*/ 672 h 952"/>
                    <a:gd name="T54" fmla="*/ 279 w 477"/>
                    <a:gd name="T55" fmla="*/ 639 h 952"/>
                    <a:gd name="T56" fmla="*/ 247 w 477"/>
                    <a:gd name="T57" fmla="*/ 606 h 952"/>
                    <a:gd name="T58" fmla="*/ 214 w 477"/>
                    <a:gd name="T59" fmla="*/ 574 h 952"/>
                    <a:gd name="T60" fmla="*/ 181 w 477"/>
                    <a:gd name="T61" fmla="*/ 541 h 952"/>
                    <a:gd name="T62" fmla="*/ 149 w 477"/>
                    <a:gd name="T63" fmla="*/ 508 h 952"/>
                    <a:gd name="T64" fmla="*/ 149 w 477"/>
                    <a:gd name="T65" fmla="*/ 508 h 952"/>
                    <a:gd name="T66" fmla="*/ 132 w 477"/>
                    <a:gd name="T67" fmla="*/ 475 h 952"/>
                    <a:gd name="T68" fmla="*/ 132 w 477"/>
                    <a:gd name="T69" fmla="*/ 475 h 952"/>
                    <a:gd name="T70" fmla="*/ 149 w 477"/>
                    <a:gd name="T71" fmla="*/ 442 h 952"/>
                    <a:gd name="T72" fmla="*/ 181 w 477"/>
                    <a:gd name="T73" fmla="*/ 409 h 952"/>
                    <a:gd name="T74" fmla="*/ 214 w 477"/>
                    <a:gd name="T75" fmla="*/ 377 h 952"/>
                    <a:gd name="T76" fmla="*/ 247 w 477"/>
                    <a:gd name="T77" fmla="*/ 344 h 952"/>
                    <a:gd name="T78" fmla="*/ 345 w 477"/>
                    <a:gd name="T79" fmla="*/ 245 h 952"/>
                    <a:gd name="T80" fmla="*/ 377 w 477"/>
                    <a:gd name="T81" fmla="*/ 213 h 952"/>
                    <a:gd name="T82" fmla="*/ 410 w 477"/>
                    <a:gd name="T83" fmla="*/ 180 h 952"/>
                    <a:gd name="T84" fmla="*/ 443 w 477"/>
                    <a:gd name="T85" fmla="*/ 147 h 952"/>
                    <a:gd name="T86" fmla="*/ 443 w 477"/>
                    <a:gd name="T87" fmla="*/ 147 h 952"/>
                    <a:gd name="T88" fmla="*/ 476 w 477"/>
                    <a:gd name="T89" fmla="*/ 131 h 952"/>
                    <a:gd name="T90" fmla="*/ 476 w 477"/>
                    <a:gd name="T91" fmla="*/ 0 h 952"/>
                    <a:gd name="T92" fmla="*/ 476 w 477"/>
                    <a:gd name="T93" fmla="*/ 0 h 952"/>
                    <a:gd name="T94" fmla="*/ 443 w 477"/>
                    <a:gd name="T95" fmla="*/ 16 h 952"/>
                    <a:gd name="T96" fmla="*/ 410 w 477"/>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10" y="49"/>
                      </a:moveTo>
                      <a:lnTo>
                        <a:pt x="377" y="81"/>
                      </a:lnTo>
                      <a:lnTo>
                        <a:pt x="345" y="114"/>
                      </a:lnTo>
                      <a:lnTo>
                        <a:pt x="312" y="147"/>
                      </a:lnTo>
                      <a:lnTo>
                        <a:pt x="279" y="180"/>
                      </a:lnTo>
                      <a:lnTo>
                        <a:pt x="247" y="213"/>
                      </a:lnTo>
                      <a:lnTo>
                        <a:pt x="214" y="245"/>
                      </a:lnTo>
                      <a:lnTo>
                        <a:pt x="181" y="278"/>
                      </a:lnTo>
                      <a:lnTo>
                        <a:pt x="149" y="311"/>
                      </a:lnTo>
                      <a:lnTo>
                        <a:pt x="115" y="344"/>
                      </a:lnTo>
                      <a:lnTo>
                        <a:pt x="83" y="377"/>
                      </a:lnTo>
                      <a:lnTo>
                        <a:pt x="50" y="409"/>
                      </a:lnTo>
                      <a:lnTo>
                        <a:pt x="17" y="442"/>
                      </a:lnTo>
                      <a:lnTo>
                        <a:pt x="17" y="442"/>
                      </a:lnTo>
                      <a:cubicBezTo>
                        <a:pt x="6" y="453"/>
                        <a:pt x="0" y="464"/>
                        <a:pt x="0" y="475"/>
                      </a:cubicBezTo>
                      <a:lnTo>
                        <a:pt x="0" y="475"/>
                      </a:lnTo>
                      <a:cubicBezTo>
                        <a:pt x="0" y="486"/>
                        <a:pt x="6" y="496"/>
                        <a:pt x="17" y="508"/>
                      </a:cubicBezTo>
                      <a:lnTo>
                        <a:pt x="443" y="933"/>
                      </a:lnTo>
                      <a:lnTo>
                        <a:pt x="443" y="933"/>
                      </a:lnTo>
                      <a:cubicBezTo>
                        <a:pt x="455" y="945"/>
                        <a:pt x="465" y="951"/>
                        <a:pt x="476" y="951"/>
                      </a:cubicBezTo>
                      <a:lnTo>
                        <a:pt x="476" y="819"/>
                      </a:lnTo>
                      <a:lnTo>
                        <a:pt x="476" y="819"/>
                      </a:lnTo>
                      <a:cubicBezTo>
                        <a:pt x="465" y="819"/>
                        <a:pt x="455" y="814"/>
                        <a:pt x="443" y="803"/>
                      </a:cubicBezTo>
                      <a:lnTo>
                        <a:pt x="410" y="770"/>
                      </a:lnTo>
                      <a:lnTo>
                        <a:pt x="377" y="737"/>
                      </a:lnTo>
                      <a:lnTo>
                        <a:pt x="345" y="705"/>
                      </a:lnTo>
                      <a:lnTo>
                        <a:pt x="312" y="672"/>
                      </a:lnTo>
                      <a:lnTo>
                        <a:pt x="279" y="639"/>
                      </a:lnTo>
                      <a:lnTo>
                        <a:pt x="247" y="606"/>
                      </a:lnTo>
                      <a:lnTo>
                        <a:pt x="214" y="574"/>
                      </a:lnTo>
                      <a:lnTo>
                        <a:pt x="181" y="541"/>
                      </a:lnTo>
                      <a:lnTo>
                        <a:pt x="149" y="508"/>
                      </a:lnTo>
                      <a:lnTo>
                        <a:pt x="149" y="508"/>
                      </a:lnTo>
                      <a:cubicBezTo>
                        <a:pt x="137" y="496"/>
                        <a:pt x="132" y="486"/>
                        <a:pt x="132" y="475"/>
                      </a:cubicBezTo>
                      <a:lnTo>
                        <a:pt x="132" y="475"/>
                      </a:lnTo>
                      <a:cubicBezTo>
                        <a:pt x="132" y="464"/>
                        <a:pt x="137" y="453"/>
                        <a:pt x="149" y="442"/>
                      </a:cubicBezTo>
                      <a:lnTo>
                        <a:pt x="181" y="409"/>
                      </a:lnTo>
                      <a:lnTo>
                        <a:pt x="214" y="377"/>
                      </a:lnTo>
                      <a:lnTo>
                        <a:pt x="247" y="344"/>
                      </a:lnTo>
                      <a:lnTo>
                        <a:pt x="345" y="245"/>
                      </a:lnTo>
                      <a:lnTo>
                        <a:pt x="377" y="213"/>
                      </a:lnTo>
                      <a:lnTo>
                        <a:pt x="410" y="180"/>
                      </a:lnTo>
                      <a:lnTo>
                        <a:pt x="443" y="147"/>
                      </a:lnTo>
                      <a:lnTo>
                        <a:pt x="443" y="147"/>
                      </a:lnTo>
                      <a:cubicBezTo>
                        <a:pt x="455" y="137"/>
                        <a:pt x="465" y="131"/>
                        <a:pt x="476" y="131"/>
                      </a:cubicBezTo>
                      <a:lnTo>
                        <a:pt x="476" y="0"/>
                      </a:lnTo>
                      <a:lnTo>
                        <a:pt x="476" y="0"/>
                      </a:lnTo>
                      <a:cubicBezTo>
                        <a:pt x="465" y="0"/>
                        <a:pt x="455" y="5"/>
                        <a:pt x="443" y="16"/>
                      </a:cubicBezTo>
                      <a:lnTo>
                        <a:pt x="410" y="49"/>
                      </a:lnTo>
                    </a:path>
                  </a:pathLst>
                </a:custGeom>
                <a:solidFill>
                  <a:schemeClr val="accent3"/>
                </a:solidFill>
                <a:ln>
                  <a:noFill/>
                </a:ln>
                <a:effectLst/>
              </p:spPr>
              <p:txBody>
                <a:bodyPr wrap="none" anchor="ctr"/>
                <a:lstStyle/>
                <a:p>
                  <a:endParaRPr lang="es-ES_tradnl"/>
                </a:p>
              </p:txBody>
            </p:sp>
            <p:grpSp>
              <p:nvGrpSpPr>
                <p:cNvPr id="1732" name="Group 1731">
                  <a:extLst>
                    <a:ext uri="{FF2B5EF4-FFF2-40B4-BE49-F238E27FC236}">
                      <a16:creationId xmlns:a16="http://schemas.microsoft.com/office/drawing/2014/main" xmlns="" id="{E8A90892-A7FE-B64D-ABA0-F749F22B335A}"/>
                    </a:ext>
                  </a:extLst>
                </p:cNvPr>
                <p:cNvGrpSpPr/>
                <p:nvPr/>
              </p:nvGrpSpPr>
              <p:grpSpPr>
                <a:xfrm>
                  <a:off x="7797800" y="2360613"/>
                  <a:ext cx="41275" cy="107950"/>
                  <a:chOff x="7797800" y="2360613"/>
                  <a:chExt cx="41275" cy="107950"/>
                </a:xfrm>
                <a:solidFill>
                  <a:schemeClr val="accent2"/>
                </a:solidFill>
              </p:grpSpPr>
              <p:sp>
                <p:nvSpPr>
                  <p:cNvPr id="1733" name="Freeform 490">
                    <a:extLst>
                      <a:ext uri="{FF2B5EF4-FFF2-40B4-BE49-F238E27FC236}">
                        <a16:creationId xmlns:a16="http://schemas.microsoft.com/office/drawing/2014/main" xmlns="" id="{FFD629E9-4500-7A41-9EF9-BAB80325695E}"/>
                      </a:ext>
                    </a:extLst>
                  </p:cNvPr>
                  <p:cNvSpPr>
                    <a:spLocks noChangeArrowheads="1"/>
                  </p:cNvSpPr>
                  <p:nvPr/>
                </p:nvSpPr>
                <p:spPr bwMode="auto">
                  <a:xfrm>
                    <a:off x="7797800" y="2360613"/>
                    <a:ext cx="41275" cy="41275"/>
                  </a:xfrm>
                  <a:custGeom>
                    <a:avLst/>
                    <a:gdLst>
                      <a:gd name="T0" fmla="*/ 107 w 113"/>
                      <a:gd name="T1" fmla="*/ 25 h 114"/>
                      <a:gd name="T2" fmla="*/ 107 w 113"/>
                      <a:gd name="T3" fmla="*/ 25 h 114"/>
                      <a:gd name="T4" fmla="*/ 82 w 113"/>
                      <a:gd name="T5" fmla="*/ 0 h 114"/>
                      <a:gd name="T6" fmla="*/ 82 w 113"/>
                      <a:gd name="T7" fmla="*/ 0 h 114"/>
                      <a:gd name="T8" fmla="*/ 49 w 113"/>
                      <a:gd name="T9" fmla="*/ 17 h 114"/>
                      <a:gd name="T10" fmla="*/ 17 w 113"/>
                      <a:gd name="T11" fmla="*/ 50 h 114"/>
                      <a:gd name="T12" fmla="*/ 17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2" y="9"/>
                          <a:pt x="94" y="0"/>
                          <a:pt x="82" y="0"/>
                        </a:cubicBezTo>
                        <a:lnTo>
                          <a:pt x="82" y="0"/>
                        </a:lnTo>
                        <a:cubicBezTo>
                          <a:pt x="71" y="0"/>
                          <a:pt x="61" y="6"/>
                          <a:pt x="49" y="17"/>
                        </a:cubicBezTo>
                        <a:lnTo>
                          <a:pt x="17" y="50"/>
                        </a:lnTo>
                        <a:lnTo>
                          <a:pt x="17" y="50"/>
                        </a:lnTo>
                        <a:cubicBezTo>
                          <a:pt x="6" y="60"/>
                          <a:pt x="0" y="72"/>
                          <a:pt x="0" y="82"/>
                        </a:cubicBezTo>
                        <a:lnTo>
                          <a:pt x="0" y="82"/>
                        </a:lnTo>
                        <a:cubicBezTo>
                          <a:pt x="0" y="93"/>
                          <a:pt x="9" y="101"/>
                          <a:pt x="25" y="107"/>
                        </a:cubicBezTo>
                        <a:lnTo>
                          <a:pt x="25" y="107"/>
                        </a:lnTo>
                        <a:cubicBezTo>
                          <a:pt x="41" y="113"/>
                          <a:pt x="58" y="113"/>
                          <a:pt x="74" y="107"/>
                        </a:cubicBezTo>
                        <a:lnTo>
                          <a:pt x="74" y="107"/>
                        </a:lnTo>
                        <a:cubicBezTo>
                          <a:pt x="91" y="101"/>
                          <a:pt x="102"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34" name="Freeform 493">
                    <a:extLst>
                      <a:ext uri="{FF2B5EF4-FFF2-40B4-BE49-F238E27FC236}">
                        <a16:creationId xmlns:a16="http://schemas.microsoft.com/office/drawing/2014/main" xmlns="" id="{59DC56AB-53DF-1A45-8C72-52EC2FA14766}"/>
                      </a:ext>
                    </a:extLst>
                  </p:cNvPr>
                  <p:cNvSpPr>
                    <a:spLocks noChangeArrowheads="1"/>
                  </p:cNvSpPr>
                  <p:nvPr/>
                </p:nvSpPr>
                <p:spPr bwMode="auto">
                  <a:xfrm>
                    <a:off x="7797800"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7 w 113"/>
                      <a:gd name="T13" fmla="*/ 63 h 113"/>
                      <a:gd name="T14" fmla="*/ 49 w 113"/>
                      <a:gd name="T15" fmla="*/ 95 h 113"/>
                      <a:gd name="T16" fmla="*/ 49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8" y="0"/>
                          <a:pt x="41" y="0"/>
                          <a:pt x="25" y="5"/>
                        </a:cubicBezTo>
                        <a:lnTo>
                          <a:pt x="25" y="5"/>
                        </a:lnTo>
                        <a:cubicBezTo>
                          <a:pt x="9" y="10"/>
                          <a:pt x="0" y="18"/>
                          <a:pt x="0" y="30"/>
                        </a:cubicBezTo>
                        <a:lnTo>
                          <a:pt x="0" y="30"/>
                        </a:lnTo>
                        <a:cubicBezTo>
                          <a:pt x="0" y="40"/>
                          <a:pt x="6" y="51"/>
                          <a:pt x="17" y="63"/>
                        </a:cubicBezTo>
                        <a:lnTo>
                          <a:pt x="49" y="95"/>
                        </a:lnTo>
                        <a:lnTo>
                          <a:pt x="49" y="95"/>
                        </a:lnTo>
                        <a:cubicBezTo>
                          <a:pt x="61" y="106"/>
                          <a:pt x="71" y="112"/>
                          <a:pt x="82" y="112"/>
                        </a:cubicBezTo>
                        <a:lnTo>
                          <a:pt x="82" y="112"/>
                        </a:lnTo>
                        <a:cubicBezTo>
                          <a:pt x="94" y="112"/>
                          <a:pt x="102" y="103"/>
                          <a:pt x="107" y="87"/>
                        </a:cubicBezTo>
                        <a:lnTo>
                          <a:pt x="107" y="87"/>
                        </a:lnTo>
                        <a:cubicBezTo>
                          <a:pt x="112" y="71"/>
                          <a:pt x="112" y="54"/>
                          <a:pt x="107" y="38"/>
                        </a:cubicBezTo>
                        <a:lnTo>
                          <a:pt x="107" y="38"/>
                        </a:lnTo>
                        <a:cubicBezTo>
                          <a:pt x="102" y="21"/>
                          <a:pt x="91"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1735" name="Group 1734">
                <a:extLst>
                  <a:ext uri="{FF2B5EF4-FFF2-40B4-BE49-F238E27FC236}">
                    <a16:creationId xmlns:a16="http://schemas.microsoft.com/office/drawing/2014/main" xmlns="" id="{6BAF2899-531A-AA4A-9FC6-3B32CB41C6BD}"/>
                  </a:ext>
                </a:extLst>
              </p:cNvPr>
              <p:cNvGrpSpPr/>
              <p:nvPr/>
            </p:nvGrpSpPr>
            <p:grpSpPr>
              <a:xfrm>
                <a:off x="6429375" y="1380652"/>
                <a:ext cx="1120775" cy="1133475"/>
                <a:chOff x="6429375" y="1858963"/>
                <a:chExt cx="1120775" cy="1133475"/>
              </a:xfrm>
            </p:grpSpPr>
            <p:sp>
              <p:nvSpPr>
                <p:cNvPr id="1736" name="Freeform 475">
                  <a:extLst>
                    <a:ext uri="{FF2B5EF4-FFF2-40B4-BE49-F238E27FC236}">
                      <a16:creationId xmlns:a16="http://schemas.microsoft.com/office/drawing/2014/main" xmlns="" id="{4C18006B-6C17-5645-B3A3-FB4B1072CBDD}"/>
                    </a:ext>
                  </a:extLst>
                </p:cNvPr>
                <p:cNvSpPr>
                  <a:spLocks noChangeArrowheads="1"/>
                </p:cNvSpPr>
                <p:nvPr/>
              </p:nvSpPr>
              <p:spPr bwMode="auto">
                <a:xfrm>
                  <a:off x="6854825" y="1858963"/>
                  <a:ext cx="271463" cy="141287"/>
                </a:xfrm>
                <a:custGeom>
                  <a:avLst/>
                  <a:gdLst>
                    <a:gd name="T0" fmla="*/ 50 w 755"/>
                    <a:gd name="T1" fmla="*/ 98 h 392"/>
                    <a:gd name="T2" fmla="*/ 82 w 755"/>
                    <a:gd name="T3" fmla="*/ 131 h 392"/>
                    <a:gd name="T4" fmla="*/ 115 w 755"/>
                    <a:gd name="T5" fmla="*/ 164 h 392"/>
                    <a:gd name="T6" fmla="*/ 148 w 755"/>
                    <a:gd name="T7" fmla="*/ 197 h 392"/>
                    <a:gd name="T8" fmla="*/ 180 w 755"/>
                    <a:gd name="T9" fmla="*/ 230 h 392"/>
                    <a:gd name="T10" fmla="*/ 214 w 755"/>
                    <a:gd name="T11" fmla="*/ 262 h 392"/>
                    <a:gd name="T12" fmla="*/ 246 w 755"/>
                    <a:gd name="T13" fmla="*/ 296 h 392"/>
                    <a:gd name="T14" fmla="*/ 279 w 755"/>
                    <a:gd name="T15" fmla="*/ 328 h 392"/>
                    <a:gd name="T16" fmla="*/ 312 w 755"/>
                    <a:gd name="T17" fmla="*/ 361 h 392"/>
                    <a:gd name="T18" fmla="*/ 312 w 755"/>
                    <a:gd name="T19" fmla="*/ 361 h 392"/>
                    <a:gd name="T20" fmla="*/ 353 w 755"/>
                    <a:gd name="T21" fmla="*/ 385 h 392"/>
                    <a:gd name="T22" fmla="*/ 353 w 755"/>
                    <a:gd name="T23" fmla="*/ 385 h 392"/>
                    <a:gd name="T24" fmla="*/ 402 w 755"/>
                    <a:gd name="T25" fmla="*/ 385 h 392"/>
                    <a:gd name="T26" fmla="*/ 402 w 755"/>
                    <a:gd name="T27" fmla="*/ 385 h 392"/>
                    <a:gd name="T28" fmla="*/ 410 w 755"/>
                    <a:gd name="T29" fmla="*/ 382 h 392"/>
                    <a:gd name="T30" fmla="*/ 410 w 755"/>
                    <a:gd name="T31" fmla="*/ 382 h 392"/>
                    <a:gd name="T32" fmla="*/ 443 w 755"/>
                    <a:gd name="T33" fmla="*/ 361 h 392"/>
                    <a:gd name="T34" fmla="*/ 476 w 755"/>
                    <a:gd name="T35" fmla="*/ 328 h 392"/>
                    <a:gd name="T36" fmla="*/ 574 w 755"/>
                    <a:gd name="T37" fmla="*/ 230 h 392"/>
                    <a:gd name="T38" fmla="*/ 606 w 755"/>
                    <a:gd name="T39" fmla="*/ 197 h 392"/>
                    <a:gd name="T40" fmla="*/ 639 w 755"/>
                    <a:gd name="T41" fmla="*/ 164 h 392"/>
                    <a:gd name="T42" fmla="*/ 737 w 755"/>
                    <a:gd name="T43" fmla="*/ 66 h 392"/>
                    <a:gd name="T44" fmla="*/ 737 w 755"/>
                    <a:gd name="T45" fmla="*/ 66 h 392"/>
                    <a:gd name="T46" fmla="*/ 754 w 755"/>
                    <a:gd name="T47" fmla="*/ 32 h 392"/>
                    <a:gd name="T48" fmla="*/ 754 w 755"/>
                    <a:gd name="T49" fmla="*/ 32 h 392"/>
                    <a:gd name="T50" fmla="*/ 729 w 755"/>
                    <a:gd name="T51" fmla="*/ 9 h 392"/>
                    <a:gd name="T52" fmla="*/ 729 w 755"/>
                    <a:gd name="T53" fmla="*/ 9 h 392"/>
                    <a:gd name="T54" fmla="*/ 672 w 755"/>
                    <a:gd name="T55" fmla="*/ 0 h 392"/>
                    <a:gd name="T56" fmla="*/ 410 w 755"/>
                    <a:gd name="T57" fmla="*/ 0 h 392"/>
                    <a:gd name="T58" fmla="*/ 82 w 755"/>
                    <a:gd name="T59" fmla="*/ 0 h 392"/>
                    <a:gd name="T60" fmla="*/ 82 w 755"/>
                    <a:gd name="T61" fmla="*/ 0 h 392"/>
                    <a:gd name="T62" fmla="*/ 25 w 755"/>
                    <a:gd name="T63" fmla="*/ 9 h 392"/>
                    <a:gd name="T64" fmla="*/ 25 w 755"/>
                    <a:gd name="T65" fmla="*/ 9 h 392"/>
                    <a:gd name="T66" fmla="*/ 0 w 755"/>
                    <a:gd name="T67" fmla="*/ 32 h 392"/>
                    <a:gd name="T68" fmla="*/ 0 w 755"/>
                    <a:gd name="T69" fmla="*/ 32 h 392"/>
                    <a:gd name="T70" fmla="*/ 16 w 755"/>
                    <a:gd name="T71" fmla="*/ 66 h 392"/>
                    <a:gd name="T72" fmla="*/ 50 w 755"/>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5" h="392">
                      <a:moveTo>
                        <a:pt x="50" y="98"/>
                      </a:moveTo>
                      <a:lnTo>
                        <a:pt x="82" y="131"/>
                      </a:lnTo>
                      <a:lnTo>
                        <a:pt x="115" y="164"/>
                      </a:lnTo>
                      <a:lnTo>
                        <a:pt x="148" y="197"/>
                      </a:lnTo>
                      <a:lnTo>
                        <a:pt x="180" y="230"/>
                      </a:lnTo>
                      <a:lnTo>
                        <a:pt x="214" y="262"/>
                      </a:lnTo>
                      <a:lnTo>
                        <a:pt x="246" y="296"/>
                      </a:lnTo>
                      <a:lnTo>
                        <a:pt x="279" y="328"/>
                      </a:lnTo>
                      <a:lnTo>
                        <a:pt x="312" y="361"/>
                      </a:lnTo>
                      <a:lnTo>
                        <a:pt x="312" y="361"/>
                      </a:lnTo>
                      <a:cubicBezTo>
                        <a:pt x="323" y="372"/>
                        <a:pt x="336" y="380"/>
                        <a:pt x="353" y="385"/>
                      </a:cubicBezTo>
                      <a:lnTo>
                        <a:pt x="353" y="385"/>
                      </a:lnTo>
                      <a:cubicBezTo>
                        <a:pt x="369" y="391"/>
                        <a:pt x="385" y="391"/>
                        <a:pt x="402" y="385"/>
                      </a:cubicBezTo>
                      <a:lnTo>
                        <a:pt x="402" y="385"/>
                      </a:lnTo>
                      <a:cubicBezTo>
                        <a:pt x="404" y="384"/>
                        <a:pt x="408" y="383"/>
                        <a:pt x="410" y="382"/>
                      </a:cubicBezTo>
                      <a:lnTo>
                        <a:pt x="410" y="382"/>
                      </a:lnTo>
                      <a:cubicBezTo>
                        <a:pt x="423" y="377"/>
                        <a:pt x="434" y="370"/>
                        <a:pt x="443" y="361"/>
                      </a:cubicBezTo>
                      <a:lnTo>
                        <a:pt x="476" y="328"/>
                      </a:lnTo>
                      <a:lnTo>
                        <a:pt x="574" y="230"/>
                      </a:lnTo>
                      <a:lnTo>
                        <a:pt x="606" y="197"/>
                      </a:lnTo>
                      <a:lnTo>
                        <a:pt x="639" y="164"/>
                      </a:lnTo>
                      <a:lnTo>
                        <a:pt x="737" y="66"/>
                      </a:lnTo>
                      <a:lnTo>
                        <a:pt x="737" y="66"/>
                      </a:lnTo>
                      <a:cubicBezTo>
                        <a:pt x="749" y="55"/>
                        <a:pt x="754" y="44"/>
                        <a:pt x="754" y="32"/>
                      </a:cubicBezTo>
                      <a:lnTo>
                        <a:pt x="754" y="32"/>
                      </a:lnTo>
                      <a:cubicBezTo>
                        <a:pt x="754" y="22"/>
                        <a:pt x="746" y="14"/>
                        <a:pt x="729" y="9"/>
                      </a:cubicBezTo>
                      <a:lnTo>
                        <a:pt x="729" y="9"/>
                      </a:lnTo>
                      <a:cubicBezTo>
                        <a:pt x="713" y="3"/>
                        <a:pt x="694" y="0"/>
                        <a:pt x="672" y="0"/>
                      </a:cubicBezTo>
                      <a:lnTo>
                        <a:pt x="410" y="0"/>
                      </a:lnTo>
                      <a:lnTo>
                        <a:pt x="82" y="0"/>
                      </a:lnTo>
                      <a:lnTo>
                        <a:pt x="82" y="0"/>
                      </a:lnTo>
                      <a:cubicBezTo>
                        <a:pt x="60" y="0"/>
                        <a:pt x="41" y="3"/>
                        <a:pt x="25" y="9"/>
                      </a:cubicBezTo>
                      <a:lnTo>
                        <a:pt x="25" y="9"/>
                      </a:lnTo>
                      <a:cubicBezTo>
                        <a:pt x="9" y="14"/>
                        <a:pt x="0" y="22"/>
                        <a:pt x="0" y="32"/>
                      </a:cubicBezTo>
                      <a:lnTo>
                        <a:pt x="0" y="32"/>
                      </a:lnTo>
                      <a:cubicBezTo>
                        <a:pt x="0" y="44"/>
                        <a:pt x="6" y="55"/>
                        <a:pt x="16" y="66"/>
                      </a:cubicBezTo>
                      <a:lnTo>
                        <a:pt x="50" y="98"/>
                      </a:lnTo>
                    </a:path>
                  </a:pathLst>
                </a:custGeom>
                <a:solidFill>
                  <a:schemeClr val="accent4"/>
                </a:solidFill>
                <a:ln>
                  <a:noFill/>
                </a:ln>
                <a:effectLst/>
              </p:spPr>
              <p:txBody>
                <a:bodyPr wrap="none" anchor="ctr"/>
                <a:lstStyle/>
                <a:p>
                  <a:endParaRPr lang="es-ES_tradnl"/>
                </a:p>
              </p:txBody>
            </p:sp>
            <p:sp>
              <p:nvSpPr>
                <p:cNvPr id="1737" name="Freeform 477">
                  <a:extLst>
                    <a:ext uri="{FF2B5EF4-FFF2-40B4-BE49-F238E27FC236}">
                      <a16:creationId xmlns:a16="http://schemas.microsoft.com/office/drawing/2014/main" xmlns="" id="{C80DB130-C1D1-0040-8B26-7C18122BA5EE}"/>
                    </a:ext>
                  </a:extLst>
                </p:cNvPr>
                <p:cNvSpPr>
                  <a:spLocks noChangeArrowheads="1"/>
                </p:cNvSpPr>
                <p:nvPr/>
              </p:nvSpPr>
              <p:spPr bwMode="auto">
                <a:xfrm>
                  <a:off x="6711950" y="2000250"/>
                  <a:ext cx="247650" cy="134938"/>
                </a:xfrm>
                <a:custGeom>
                  <a:avLst/>
                  <a:gdLst>
                    <a:gd name="T0" fmla="*/ 49 w 689"/>
                    <a:gd name="T1" fmla="*/ 98 h 377"/>
                    <a:gd name="T2" fmla="*/ 147 w 689"/>
                    <a:gd name="T3" fmla="*/ 196 h 377"/>
                    <a:gd name="T4" fmla="*/ 180 w 689"/>
                    <a:gd name="T5" fmla="*/ 229 h 377"/>
                    <a:gd name="T6" fmla="*/ 213 w 689"/>
                    <a:gd name="T7" fmla="*/ 262 h 377"/>
                    <a:gd name="T8" fmla="*/ 311 w 689"/>
                    <a:gd name="T9" fmla="*/ 360 h 377"/>
                    <a:gd name="T10" fmla="*/ 311 w 689"/>
                    <a:gd name="T11" fmla="*/ 360 h 377"/>
                    <a:gd name="T12" fmla="*/ 344 w 689"/>
                    <a:gd name="T13" fmla="*/ 376 h 377"/>
                    <a:gd name="T14" fmla="*/ 344 w 689"/>
                    <a:gd name="T15" fmla="*/ 376 h 377"/>
                    <a:gd name="T16" fmla="*/ 377 w 689"/>
                    <a:gd name="T17" fmla="*/ 360 h 377"/>
                    <a:gd name="T18" fmla="*/ 672 w 689"/>
                    <a:gd name="T19" fmla="*/ 65 h 377"/>
                    <a:gd name="T20" fmla="*/ 672 w 689"/>
                    <a:gd name="T21" fmla="*/ 65 h 377"/>
                    <a:gd name="T22" fmla="*/ 688 w 689"/>
                    <a:gd name="T23" fmla="*/ 32 h 377"/>
                    <a:gd name="T24" fmla="*/ 688 w 689"/>
                    <a:gd name="T25" fmla="*/ 32 h 377"/>
                    <a:gd name="T26" fmla="*/ 664 w 689"/>
                    <a:gd name="T27" fmla="*/ 7 h 377"/>
                    <a:gd name="T28" fmla="*/ 664 w 689"/>
                    <a:gd name="T29" fmla="*/ 7 h 377"/>
                    <a:gd name="T30" fmla="*/ 607 w 689"/>
                    <a:gd name="T31" fmla="*/ 0 h 377"/>
                    <a:gd name="T32" fmla="*/ 82 w 689"/>
                    <a:gd name="T33" fmla="*/ 0 h 377"/>
                    <a:gd name="T34" fmla="*/ 82 w 689"/>
                    <a:gd name="T35" fmla="*/ 0 h 377"/>
                    <a:gd name="T36" fmla="*/ 25 w 689"/>
                    <a:gd name="T37" fmla="*/ 7 h 377"/>
                    <a:gd name="T38" fmla="*/ 25 w 689"/>
                    <a:gd name="T39" fmla="*/ 7 h 377"/>
                    <a:gd name="T40" fmla="*/ 0 w 689"/>
                    <a:gd name="T41" fmla="*/ 32 h 377"/>
                    <a:gd name="T42" fmla="*/ 0 w 689"/>
                    <a:gd name="T43" fmla="*/ 32 h 377"/>
                    <a:gd name="T44" fmla="*/ 16 w 689"/>
                    <a:gd name="T45" fmla="*/ 65 h 377"/>
                    <a:gd name="T46" fmla="*/ 49 w 689"/>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7">
                      <a:moveTo>
                        <a:pt x="49" y="98"/>
                      </a:moveTo>
                      <a:lnTo>
                        <a:pt x="147" y="196"/>
                      </a:lnTo>
                      <a:lnTo>
                        <a:pt x="180" y="229"/>
                      </a:lnTo>
                      <a:lnTo>
                        <a:pt x="213" y="262"/>
                      </a:lnTo>
                      <a:lnTo>
                        <a:pt x="311" y="360"/>
                      </a:lnTo>
                      <a:lnTo>
                        <a:pt x="311" y="360"/>
                      </a:lnTo>
                      <a:cubicBezTo>
                        <a:pt x="322" y="371"/>
                        <a:pt x="333" y="376"/>
                        <a:pt x="344" y="376"/>
                      </a:cubicBezTo>
                      <a:lnTo>
                        <a:pt x="344" y="376"/>
                      </a:lnTo>
                      <a:cubicBezTo>
                        <a:pt x="355" y="376"/>
                        <a:pt x="366" y="371"/>
                        <a:pt x="377" y="360"/>
                      </a:cubicBezTo>
                      <a:lnTo>
                        <a:pt x="672" y="65"/>
                      </a:lnTo>
                      <a:lnTo>
                        <a:pt x="672" y="65"/>
                      </a:lnTo>
                      <a:cubicBezTo>
                        <a:pt x="683" y="54"/>
                        <a:pt x="688" y="43"/>
                        <a:pt x="688" y="32"/>
                      </a:cubicBezTo>
                      <a:lnTo>
                        <a:pt x="688" y="32"/>
                      </a:lnTo>
                      <a:cubicBezTo>
                        <a:pt x="688" y="21"/>
                        <a:pt x="680" y="13"/>
                        <a:pt x="664" y="7"/>
                      </a:cubicBezTo>
                      <a:lnTo>
                        <a:pt x="664" y="7"/>
                      </a:lnTo>
                      <a:cubicBezTo>
                        <a:pt x="647" y="2"/>
                        <a:pt x="628" y="0"/>
                        <a:pt x="607" y="0"/>
                      </a:cubicBezTo>
                      <a:lnTo>
                        <a:pt x="82" y="0"/>
                      </a:lnTo>
                      <a:lnTo>
                        <a:pt x="82" y="0"/>
                      </a:lnTo>
                      <a:cubicBezTo>
                        <a:pt x="60" y="0"/>
                        <a:pt x="41" y="2"/>
                        <a:pt x="25" y="7"/>
                      </a:cubicBezTo>
                      <a:lnTo>
                        <a:pt x="25" y="7"/>
                      </a:lnTo>
                      <a:cubicBezTo>
                        <a:pt x="8" y="13"/>
                        <a:pt x="0" y="21"/>
                        <a:pt x="0" y="32"/>
                      </a:cubicBezTo>
                      <a:lnTo>
                        <a:pt x="0" y="32"/>
                      </a:lnTo>
                      <a:cubicBezTo>
                        <a:pt x="0" y="43"/>
                        <a:pt x="5" y="54"/>
                        <a:pt x="16" y="65"/>
                      </a:cubicBezTo>
                      <a:lnTo>
                        <a:pt x="49" y="98"/>
                      </a:lnTo>
                    </a:path>
                  </a:pathLst>
                </a:custGeom>
                <a:solidFill>
                  <a:schemeClr val="accent2"/>
                </a:solidFill>
                <a:ln>
                  <a:noFill/>
                </a:ln>
                <a:effectLst/>
              </p:spPr>
              <p:txBody>
                <a:bodyPr wrap="none" anchor="ctr"/>
                <a:lstStyle/>
                <a:p>
                  <a:endParaRPr lang="es-ES_tradnl"/>
                </a:p>
              </p:txBody>
            </p:sp>
            <p:sp>
              <p:nvSpPr>
                <p:cNvPr id="1738" name="Freeform 478">
                  <a:extLst>
                    <a:ext uri="{FF2B5EF4-FFF2-40B4-BE49-F238E27FC236}">
                      <a16:creationId xmlns:a16="http://schemas.microsoft.com/office/drawing/2014/main" xmlns="" id="{CC42125F-F49F-4B4F-BE2A-C301911BDBD4}"/>
                    </a:ext>
                  </a:extLst>
                </p:cNvPr>
                <p:cNvSpPr>
                  <a:spLocks noChangeArrowheads="1"/>
                </p:cNvSpPr>
                <p:nvPr/>
              </p:nvSpPr>
              <p:spPr bwMode="auto">
                <a:xfrm>
                  <a:off x="7019925" y="2000250"/>
                  <a:ext cx="247650" cy="134938"/>
                </a:xfrm>
                <a:custGeom>
                  <a:avLst/>
                  <a:gdLst>
                    <a:gd name="T0" fmla="*/ 25 w 690"/>
                    <a:gd name="T1" fmla="*/ 7 h 377"/>
                    <a:gd name="T2" fmla="*/ 25 w 690"/>
                    <a:gd name="T3" fmla="*/ 7 h 377"/>
                    <a:gd name="T4" fmla="*/ 0 w 690"/>
                    <a:gd name="T5" fmla="*/ 32 h 377"/>
                    <a:gd name="T6" fmla="*/ 0 w 690"/>
                    <a:gd name="T7" fmla="*/ 32 h 377"/>
                    <a:gd name="T8" fmla="*/ 17 w 690"/>
                    <a:gd name="T9" fmla="*/ 65 h 377"/>
                    <a:gd name="T10" fmla="*/ 50 w 690"/>
                    <a:gd name="T11" fmla="*/ 98 h 377"/>
                    <a:gd name="T12" fmla="*/ 82 w 690"/>
                    <a:gd name="T13" fmla="*/ 131 h 377"/>
                    <a:gd name="T14" fmla="*/ 115 w 690"/>
                    <a:gd name="T15" fmla="*/ 164 h 377"/>
                    <a:gd name="T16" fmla="*/ 213 w 690"/>
                    <a:gd name="T17" fmla="*/ 262 h 377"/>
                    <a:gd name="T18" fmla="*/ 246 w 690"/>
                    <a:gd name="T19" fmla="*/ 295 h 377"/>
                    <a:gd name="T20" fmla="*/ 278 w 690"/>
                    <a:gd name="T21" fmla="*/ 327 h 377"/>
                    <a:gd name="T22" fmla="*/ 311 w 690"/>
                    <a:gd name="T23" fmla="*/ 360 h 377"/>
                    <a:gd name="T24" fmla="*/ 311 w 690"/>
                    <a:gd name="T25" fmla="*/ 360 h 377"/>
                    <a:gd name="T26" fmla="*/ 344 w 690"/>
                    <a:gd name="T27" fmla="*/ 376 h 377"/>
                    <a:gd name="T28" fmla="*/ 344 w 690"/>
                    <a:gd name="T29" fmla="*/ 376 h 377"/>
                    <a:gd name="T30" fmla="*/ 377 w 690"/>
                    <a:gd name="T31" fmla="*/ 360 h 377"/>
                    <a:gd name="T32" fmla="*/ 410 w 690"/>
                    <a:gd name="T33" fmla="*/ 327 h 377"/>
                    <a:gd name="T34" fmla="*/ 442 w 690"/>
                    <a:gd name="T35" fmla="*/ 295 h 377"/>
                    <a:gd name="T36" fmla="*/ 475 w 690"/>
                    <a:gd name="T37" fmla="*/ 262 h 377"/>
                    <a:gd name="T38" fmla="*/ 508 w 690"/>
                    <a:gd name="T39" fmla="*/ 229 h 377"/>
                    <a:gd name="T40" fmla="*/ 541 w 690"/>
                    <a:gd name="T41" fmla="*/ 196 h 377"/>
                    <a:gd name="T42" fmla="*/ 574 w 690"/>
                    <a:gd name="T43" fmla="*/ 164 h 377"/>
                    <a:gd name="T44" fmla="*/ 606 w 690"/>
                    <a:gd name="T45" fmla="*/ 131 h 377"/>
                    <a:gd name="T46" fmla="*/ 639 w 690"/>
                    <a:gd name="T47" fmla="*/ 98 h 377"/>
                    <a:gd name="T48" fmla="*/ 672 w 690"/>
                    <a:gd name="T49" fmla="*/ 65 h 377"/>
                    <a:gd name="T50" fmla="*/ 672 w 690"/>
                    <a:gd name="T51" fmla="*/ 65 h 377"/>
                    <a:gd name="T52" fmla="*/ 689 w 690"/>
                    <a:gd name="T53" fmla="*/ 32 h 377"/>
                    <a:gd name="T54" fmla="*/ 689 w 690"/>
                    <a:gd name="T55" fmla="*/ 32 h 377"/>
                    <a:gd name="T56" fmla="*/ 664 w 690"/>
                    <a:gd name="T57" fmla="*/ 7 h 377"/>
                    <a:gd name="T58" fmla="*/ 664 w 690"/>
                    <a:gd name="T59" fmla="*/ 7 h 377"/>
                    <a:gd name="T60" fmla="*/ 606 w 690"/>
                    <a:gd name="T61" fmla="*/ 0 h 377"/>
                    <a:gd name="T62" fmla="*/ 82 w 690"/>
                    <a:gd name="T63" fmla="*/ 0 h 377"/>
                    <a:gd name="T64" fmla="*/ 82 w 690"/>
                    <a:gd name="T65" fmla="*/ 0 h 377"/>
                    <a:gd name="T66" fmla="*/ 25 w 690"/>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0" h="377">
                      <a:moveTo>
                        <a:pt x="25" y="7"/>
                      </a:moveTo>
                      <a:lnTo>
                        <a:pt x="25" y="7"/>
                      </a:lnTo>
                      <a:cubicBezTo>
                        <a:pt x="8" y="13"/>
                        <a:pt x="0" y="21"/>
                        <a:pt x="0" y="32"/>
                      </a:cubicBezTo>
                      <a:lnTo>
                        <a:pt x="0" y="32"/>
                      </a:lnTo>
                      <a:cubicBezTo>
                        <a:pt x="0" y="43"/>
                        <a:pt x="5" y="54"/>
                        <a:pt x="17" y="65"/>
                      </a:cubicBezTo>
                      <a:lnTo>
                        <a:pt x="50" y="98"/>
                      </a:lnTo>
                      <a:lnTo>
                        <a:pt x="82" y="131"/>
                      </a:lnTo>
                      <a:lnTo>
                        <a:pt x="115" y="164"/>
                      </a:lnTo>
                      <a:lnTo>
                        <a:pt x="213" y="262"/>
                      </a:lnTo>
                      <a:lnTo>
                        <a:pt x="246" y="295"/>
                      </a:lnTo>
                      <a:lnTo>
                        <a:pt x="278" y="327"/>
                      </a:lnTo>
                      <a:lnTo>
                        <a:pt x="311" y="360"/>
                      </a:lnTo>
                      <a:lnTo>
                        <a:pt x="311" y="360"/>
                      </a:lnTo>
                      <a:cubicBezTo>
                        <a:pt x="323" y="371"/>
                        <a:pt x="334" y="376"/>
                        <a:pt x="344" y="376"/>
                      </a:cubicBezTo>
                      <a:lnTo>
                        <a:pt x="344" y="376"/>
                      </a:lnTo>
                      <a:cubicBezTo>
                        <a:pt x="356" y="376"/>
                        <a:pt x="366"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9" y="43"/>
                        <a:pt x="689" y="32"/>
                      </a:cubicBezTo>
                      <a:lnTo>
                        <a:pt x="689" y="32"/>
                      </a:lnTo>
                      <a:cubicBezTo>
                        <a:pt x="689" y="21"/>
                        <a:pt x="680" y="13"/>
                        <a:pt x="664" y="7"/>
                      </a:cubicBezTo>
                      <a:lnTo>
                        <a:pt x="664" y="7"/>
                      </a:lnTo>
                      <a:cubicBezTo>
                        <a:pt x="647" y="2"/>
                        <a:pt x="629" y="0"/>
                        <a:pt x="606" y="0"/>
                      </a:cubicBezTo>
                      <a:lnTo>
                        <a:pt x="82" y="0"/>
                      </a:lnTo>
                      <a:lnTo>
                        <a:pt x="82" y="0"/>
                      </a:lnTo>
                      <a:cubicBezTo>
                        <a:pt x="60" y="0"/>
                        <a:pt x="41" y="2"/>
                        <a:pt x="25" y="7"/>
                      </a:cubicBezTo>
                    </a:path>
                  </a:pathLst>
                </a:custGeom>
                <a:solidFill>
                  <a:schemeClr val="accent2"/>
                </a:solidFill>
                <a:ln>
                  <a:noFill/>
                </a:ln>
                <a:effectLst/>
              </p:spPr>
              <p:txBody>
                <a:bodyPr wrap="none" anchor="ctr"/>
                <a:lstStyle/>
                <a:p>
                  <a:endParaRPr lang="es-ES_tradnl"/>
                </a:p>
              </p:txBody>
            </p:sp>
            <p:sp>
              <p:nvSpPr>
                <p:cNvPr id="1739" name="Freeform 479">
                  <a:extLst>
                    <a:ext uri="{FF2B5EF4-FFF2-40B4-BE49-F238E27FC236}">
                      <a16:creationId xmlns:a16="http://schemas.microsoft.com/office/drawing/2014/main" xmlns="" id="{878220AC-ACF9-4044-8FE5-D4C60FA27A9E}"/>
                    </a:ext>
                  </a:extLst>
                </p:cNvPr>
                <p:cNvSpPr>
                  <a:spLocks noChangeArrowheads="1"/>
                </p:cNvSpPr>
                <p:nvPr/>
              </p:nvSpPr>
              <p:spPr bwMode="auto">
                <a:xfrm>
                  <a:off x="6637338" y="2073275"/>
                  <a:ext cx="706437" cy="706438"/>
                </a:xfrm>
                <a:custGeom>
                  <a:avLst/>
                  <a:gdLst>
                    <a:gd name="T0" fmla="*/ 1636 w 1962"/>
                    <a:gd name="T1" fmla="*/ 751 h 1962"/>
                    <a:gd name="T2" fmla="*/ 1472 w 1962"/>
                    <a:gd name="T3" fmla="*/ 587 h 1962"/>
                    <a:gd name="T4" fmla="*/ 1308 w 1962"/>
                    <a:gd name="T5" fmla="*/ 423 h 1962"/>
                    <a:gd name="T6" fmla="*/ 1144 w 1962"/>
                    <a:gd name="T7" fmla="*/ 259 h 1962"/>
                    <a:gd name="T8" fmla="*/ 1046 w 1962"/>
                    <a:gd name="T9" fmla="*/ 161 h 1962"/>
                    <a:gd name="T10" fmla="*/ 1005 w 1962"/>
                    <a:gd name="T11" fmla="*/ 136 h 1962"/>
                    <a:gd name="T12" fmla="*/ 956 w 1962"/>
                    <a:gd name="T13" fmla="*/ 136 h 1962"/>
                    <a:gd name="T14" fmla="*/ 161 w 1962"/>
                    <a:gd name="T15" fmla="*/ 915 h 1962"/>
                    <a:gd name="T16" fmla="*/ 136 w 1962"/>
                    <a:gd name="T17" fmla="*/ 1005 h 1962"/>
                    <a:gd name="T18" fmla="*/ 194 w 1962"/>
                    <a:gd name="T19" fmla="*/ 1079 h 1962"/>
                    <a:gd name="T20" fmla="*/ 292 w 1962"/>
                    <a:gd name="T21" fmla="*/ 1178 h 1962"/>
                    <a:gd name="T22" fmla="*/ 390 w 1962"/>
                    <a:gd name="T23" fmla="*/ 1276 h 1962"/>
                    <a:gd name="T24" fmla="*/ 489 w 1962"/>
                    <a:gd name="T25" fmla="*/ 1374 h 1962"/>
                    <a:gd name="T26" fmla="*/ 587 w 1962"/>
                    <a:gd name="T27" fmla="*/ 1472 h 1962"/>
                    <a:gd name="T28" fmla="*/ 685 w 1962"/>
                    <a:gd name="T29" fmla="*/ 1570 h 1962"/>
                    <a:gd name="T30" fmla="*/ 783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4 w 1962"/>
                    <a:gd name="T41" fmla="*/ 1702 h 1962"/>
                    <a:gd name="T42" fmla="*/ 1242 w 1962"/>
                    <a:gd name="T43" fmla="*/ 1604 h 1962"/>
                    <a:gd name="T44" fmla="*/ 1340 w 1962"/>
                    <a:gd name="T45" fmla="*/ 1505 h 1962"/>
                    <a:gd name="T46" fmla="*/ 1439 w 1962"/>
                    <a:gd name="T47" fmla="*/ 1406 h 1962"/>
                    <a:gd name="T48" fmla="*/ 1537 w 1962"/>
                    <a:gd name="T49" fmla="*/ 1309 h 1962"/>
                    <a:gd name="T50" fmla="*/ 1636 w 1962"/>
                    <a:gd name="T51" fmla="*/ 1210 h 1962"/>
                    <a:gd name="T52" fmla="*/ 1734 w 1962"/>
                    <a:gd name="T53" fmla="*/ 1112 h 1962"/>
                    <a:gd name="T54" fmla="*/ 1800 w 1962"/>
                    <a:gd name="T55" fmla="*/ 1047 h 1962"/>
                    <a:gd name="T56" fmla="*/ 1824 w 1962"/>
                    <a:gd name="T57" fmla="*/ 956 h 1962"/>
                    <a:gd name="T58" fmla="*/ 1767 w 1962"/>
                    <a:gd name="T59" fmla="*/ 882 h 1962"/>
                    <a:gd name="T60" fmla="*/ 1865 w 1962"/>
                    <a:gd name="T61" fmla="*/ 850 h 1962"/>
                    <a:gd name="T62" fmla="*/ 1931 w 1962"/>
                    <a:gd name="T63" fmla="*/ 915 h 1962"/>
                    <a:gd name="T64" fmla="*/ 1955 w 1962"/>
                    <a:gd name="T65" fmla="*/ 1005 h 1962"/>
                    <a:gd name="T66" fmla="*/ 1833 w 1962"/>
                    <a:gd name="T67" fmla="*/ 1145 h 1962"/>
                    <a:gd name="T68" fmla="*/ 1668 w 1962"/>
                    <a:gd name="T69" fmla="*/ 1309 h 1962"/>
                    <a:gd name="T70" fmla="*/ 1504 w 1962"/>
                    <a:gd name="T71" fmla="*/ 1472 h 1962"/>
                    <a:gd name="T72" fmla="*/ 1340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5 w 1962"/>
                    <a:gd name="T85" fmla="*/ 1005 h 1962"/>
                    <a:gd name="T86" fmla="*/ 30 w 1962"/>
                    <a:gd name="T87" fmla="*/ 915 h 1962"/>
                    <a:gd name="T88" fmla="*/ 128 w 1962"/>
                    <a:gd name="T89" fmla="*/ 817 h 1962"/>
                    <a:gd name="T90" fmla="*/ 226 w 1962"/>
                    <a:gd name="T91" fmla="*/ 718 h 1962"/>
                    <a:gd name="T92" fmla="*/ 325 w 1962"/>
                    <a:gd name="T93" fmla="*/ 620 h 1962"/>
                    <a:gd name="T94" fmla="*/ 423 w 1962"/>
                    <a:gd name="T95" fmla="*/ 522 h 1962"/>
                    <a:gd name="T96" fmla="*/ 521 w 1962"/>
                    <a:gd name="T97" fmla="*/ 423 h 1962"/>
                    <a:gd name="T98" fmla="*/ 619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2 w 1962"/>
                    <a:gd name="T113" fmla="*/ 227 h 1962"/>
                    <a:gd name="T114" fmla="*/ 1406 w 1962"/>
                    <a:gd name="T115" fmla="*/ 390 h 1962"/>
                    <a:gd name="T116" fmla="*/ 1570 w 1962"/>
                    <a:gd name="T117" fmla="*/ 554 h 1962"/>
                    <a:gd name="T118" fmla="*/ 1734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7" y="882"/>
                      </a:moveTo>
                      <a:lnTo>
                        <a:pt x="1668" y="784"/>
                      </a:lnTo>
                      <a:lnTo>
                        <a:pt x="1636" y="751"/>
                      </a:lnTo>
                      <a:lnTo>
                        <a:pt x="1603" y="718"/>
                      </a:lnTo>
                      <a:lnTo>
                        <a:pt x="1504" y="620"/>
                      </a:lnTo>
                      <a:lnTo>
                        <a:pt x="1472" y="587"/>
                      </a:lnTo>
                      <a:lnTo>
                        <a:pt x="1439" y="554"/>
                      </a:lnTo>
                      <a:lnTo>
                        <a:pt x="1340" y="456"/>
                      </a:lnTo>
                      <a:lnTo>
                        <a:pt x="1308" y="423"/>
                      </a:lnTo>
                      <a:lnTo>
                        <a:pt x="1275" y="390"/>
                      </a:lnTo>
                      <a:lnTo>
                        <a:pt x="1177" y="292"/>
                      </a:lnTo>
                      <a:lnTo>
                        <a:pt x="1144" y="259"/>
                      </a:lnTo>
                      <a:lnTo>
                        <a:pt x="1112" y="227"/>
                      </a:lnTo>
                      <a:lnTo>
                        <a:pt x="1046" y="161"/>
                      </a:lnTo>
                      <a:lnTo>
                        <a:pt x="1046" y="161"/>
                      </a:lnTo>
                      <a:cubicBezTo>
                        <a:pt x="1037" y="152"/>
                        <a:pt x="1026" y="145"/>
                        <a:pt x="1013" y="140"/>
                      </a:cubicBezTo>
                      <a:lnTo>
                        <a:pt x="1013" y="140"/>
                      </a:lnTo>
                      <a:cubicBezTo>
                        <a:pt x="1011" y="138"/>
                        <a:pt x="1007" y="137"/>
                        <a:pt x="1005" y="136"/>
                      </a:cubicBezTo>
                      <a:lnTo>
                        <a:pt x="1005" y="136"/>
                      </a:lnTo>
                      <a:cubicBezTo>
                        <a:pt x="988" y="131"/>
                        <a:pt x="972" y="131"/>
                        <a:pt x="956" y="136"/>
                      </a:cubicBezTo>
                      <a:lnTo>
                        <a:pt x="956" y="136"/>
                      </a:lnTo>
                      <a:cubicBezTo>
                        <a:pt x="939" y="142"/>
                        <a:pt x="926" y="150"/>
                        <a:pt x="915" y="161"/>
                      </a:cubicBezTo>
                      <a:lnTo>
                        <a:pt x="161" y="915"/>
                      </a:lnTo>
                      <a:lnTo>
                        <a:pt x="161" y="915"/>
                      </a:lnTo>
                      <a:cubicBezTo>
                        <a:pt x="150" y="926"/>
                        <a:pt x="142" y="939"/>
                        <a:pt x="136" y="956"/>
                      </a:cubicBezTo>
                      <a:lnTo>
                        <a:pt x="136" y="956"/>
                      </a:lnTo>
                      <a:cubicBezTo>
                        <a:pt x="131" y="973"/>
                        <a:pt x="131" y="989"/>
                        <a:pt x="136" y="1005"/>
                      </a:cubicBezTo>
                      <a:lnTo>
                        <a:pt x="136" y="1005"/>
                      </a:lnTo>
                      <a:cubicBezTo>
                        <a:pt x="142" y="1022"/>
                        <a:pt x="150" y="1035"/>
                        <a:pt x="161" y="1047"/>
                      </a:cubicBezTo>
                      <a:lnTo>
                        <a:pt x="194" y="1079"/>
                      </a:lnTo>
                      <a:lnTo>
                        <a:pt x="226" y="1112"/>
                      </a:lnTo>
                      <a:lnTo>
                        <a:pt x="259" y="1145"/>
                      </a:lnTo>
                      <a:lnTo>
                        <a:pt x="292" y="1178"/>
                      </a:lnTo>
                      <a:lnTo>
                        <a:pt x="325" y="1210"/>
                      </a:lnTo>
                      <a:lnTo>
                        <a:pt x="357" y="1243"/>
                      </a:lnTo>
                      <a:lnTo>
                        <a:pt x="390" y="1276"/>
                      </a:lnTo>
                      <a:lnTo>
                        <a:pt x="423" y="1309"/>
                      </a:lnTo>
                      <a:lnTo>
                        <a:pt x="456" y="1341"/>
                      </a:lnTo>
                      <a:lnTo>
                        <a:pt x="489" y="1374"/>
                      </a:lnTo>
                      <a:lnTo>
                        <a:pt x="521" y="1406"/>
                      </a:lnTo>
                      <a:lnTo>
                        <a:pt x="554" y="1440"/>
                      </a:lnTo>
                      <a:lnTo>
                        <a:pt x="587" y="1472"/>
                      </a:lnTo>
                      <a:lnTo>
                        <a:pt x="619" y="1505"/>
                      </a:lnTo>
                      <a:lnTo>
                        <a:pt x="653" y="1538"/>
                      </a:lnTo>
                      <a:lnTo>
                        <a:pt x="685" y="1570"/>
                      </a:lnTo>
                      <a:lnTo>
                        <a:pt x="718" y="1604"/>
                      </a:lnTo>
                      <a:lnTo>
                        <a:pt x="751" y="1636"/>
                      </a:lnTo>
                      <a:lnTo>
                        <a:pt x="783" y="1669"/>
                      </a:lnTo>
                      <a:lnTo>
                        <a:pt x="817" y="1702"/>
                      </a:lnTo>
                      <a:lnTo>
                        <a:pt x="849" y="1734"/>
                      </a:lnTo>
                      <a:lnTo>
                        <a:pt x="882" y="1768"/>
                      </a:lnTo>
                      <a:lnTo>
                        <a:pt x="915" y="1800"/>
                      </a:lnTo>
                      <a:lnTo>
                        <a:pt x="915" y="1800"/>
                      </a:lnTo>
                      <a:cubicBezTo>
                        <a:pt x="926" y="1811"/>
                        <a:pt x="939" y="1819"/>
                        <a:pt x="956" y="1825"/>
                      </a:cubicBezTo>
                      <a:lnTo>
                        <a:pt x="956" y="1825"/>
                      </a:lnTo>
                      <a:cubicBezTo>
                        <a:pt x="972" y="1830"/>
                        <a:pt x="988" y="1830"/>
                        <a:pt x="1005" y="1825"/>
                      </a:cubicBezTo>
                      <a:lnTo>
                        <a:pt x="1005" y="1825"/>
                      </a:lnTo>
                      <a:cubicBezTo>
                        <a:pt x="1007" y="1824"/>
                        <a:pt x="1011" y="1823"/>
                        <a:pt x="1013" y="1822"/>
                      </a:cubicBezTo>
                      <a:lnTo>
                        <a:pt x="1013" y="1822"/>
                      </a:lnTo>
                      <a:cubicBezTo>
                        <a:pt x="1026" y="1817"/>
                        <a:pt x="1037" y="1809"/>
                        <a:pt x="1046" y="1800"/>
                      </a:cubicBezTo>
                      <a:lnTo>
                        <a:pt x="1079" y="1768"/>
                      </a:lnTo>
                      <a:lnTo>
                        <a:pt x="1112" y="1734"/>
                      </a:lnTo>
                      <a:lnTo>
                        <a:pt x="1144" y="1702"/>
                      </a:lnTo>
                      <a:lnTo>
                        <a:pt x="1177" y="1669"/>
                      </a:lnTo>
                      <a:lnTo>
                        <a:pt x="1209" y="1636"/>
                      </a:lnTo>
                      <a:lnTo>
                        <a:pt x="1242" y="1604"/>
                      </a:lnTo>
                      <a:lnTo>
                        <a:pt x="1275" y="1570"/>
                      </a:lnTo>
                      <a:lnTo>
                        <a:pt x="1308" y="1538"/>
                      </a:lnTo>
                      <a:lnTo>
                        <a:pt x="1340" y="1505"/>
                      </a:lnTo>
                      <a:lnTo>
                        <a:pt x="1373" y="1472"/>
                      </a:lnTo>
                      <a:lnTo>
                        <a:pt x="1406" y="1440"/>
                      </a:lnTo>
                      <a:lnTo>
                        <a:pt x="1439" y="1406"/>
                      </a:lnTo>
                      <a:lnTo>
                        <a:pt x="1472" y="1374"/>
                      </a:lnTo>
                      <a:lnTo>
                        <a:pt x="1504" y="1341"/>
                      </a:lnTo>
                      <a:lnTo>
                        <a:pt x="1537" y="1309"/>
                      </a:lnTo>
                      <a:lnTo>
                        <a:pt x="1570" y="1276"/>
                      </a:lnTo>
                      <a:lnTo>
                        <a:pt x="1603" y="1243"/>
                      </a:lnTo>
                      <a:lnTo>
                        <a:pt x="1636" y="1210"/>
                      </a:lnTo>
                      <a:lnTo>
                        <a:pt x="1668" y="1178"/>
                      </a:lnTo>
                      <a:lnTo>
                        <a:pt x="1701" y="1145"/>
                      </a:lnTo>
                      <a:lnTo>
                        <a:pt x="1734" y="1112"/>
                      </a:lnTo>
                      <a:lnTo>
                        <a:pt x="1767" y="1079"/>
                      </a:lnTo>
                      <a:lnTo>
                        <a:pt x="1800" y="1047"/>
                      </a:lnTo>
                      <a:lnTo>
                        <a:pt x="1800" y="1047"/>
                      </a:lnTo>
                      <a:cubicBezTo>
                        <a:pt x="1810" y="1035"/>
                        <a:pt x="1819" y="1022"/>
                        <a:pt x="1824" y="1005"/>
                      </a:cubicBezTo>
                      <a:lnTo>
                        <a:pt x="1824" y="1005"/>
                      </a:lnTo>
                      <a:cubicBezTo>
                        <a:pt x="1830" y="989"/>
                        <a:pt x="1830" y="973"/>
                        <a:pt x="1824" y="956"/>
                      </a:cubicBezTo>
                      <a:lnTo>
                        <a:pt x="1824" y="956"/>
                      </a:lnTo>
                      <a:cubicBezTo>
                        <a:pt x="1819" y="939"/>
                        <a:pt x="1810" y="926"/>
                        <a:pt x="1800" y="915"/>
                      </a:cubicBezTo>
                      <a:lnTo>
                        <a:pt x="1767" y="882"/>
                      </a:lnTo>
                      <a:close/>
                      <a:moveTo>
                        <a:pt x="1734" y="718"/>
                      </a:moveTo>
                      <a:lnTo>
                        <a:pt x="1833" y="817"/>
                      </a:lnTo>
                      <a:lnTo>
                        <a:pt x="1865" y="850"/>
                      </a:lnTo>
                      <a:lnTo>
                        <a:pt x="1898" y="882"/>
                      </a:lnTo>
                      <a:lnTo>
                        <a:pt x="1931" y="915"/>
                      </a:lnTo>
                      <a:lnTo>
                        <a:pt x="1931" y="915"/>
                      </a:lnTo>
                      <a:cubicBezTo>
                        <a:pt x="1941" y="926"/>
                        <a:pt x="1950" y="939"/>
                        <a:pt x="1955" y="956"/>
                      </a:cubicBezTo>
                      <a:lnTo>
                        <a:pt x="1955" y="956"/>
                      </a:lnTo>
                      <a:cubicBezTo>
                        <a:pt x="1961" y="973"/>
                        <a:pt x="1961" y="989"/>
                        <a:pt x="1955" y="1005"/>
                      </a:cubicBezTo>
                      <a:lnTo>
                        <a:pt x="1955" y="1005"/>
                      </a:lnTo>
                      <a:cubicBezTo>
                        <a:pt x="1950" y="1022"/>
                        <a:pt x="1941" y="1035"/>
                        <a:pt x="1931" y="1047"/>
                      </a:cubicBezTo>
                      <a:lnTo>
                        <a:pt x="1833" y="1145"/>
                      </a:lnTo>
                      <a:lnTo>
                        <a:pt x="1800" y="1178"/>
                      </a:lnTo>
                      <a:lnTo>
                        <a:pt x="1767" y="1210"/>
                      </a:lnTo>
                      <a:lnTo>
                        <a:pt x="1668" y="1309"/>
                      </a:lnTo>
                      <a:lnTo>
                        <a:pt x="1636" y="1341"/>
                      </a:lnTo>
                      <a:lnTo>
                        <a:pt x="1603" y="1374"/>
                      </a:lnTo>
                      <a:lnTo>
                        <a:pt x="1504" y="1472"/>
                      </a:lnTo>
                      <a:lnTo>
                        <a:pt x="1472" y="1505"/>
                      </a:lnTo>
                      <a:lnTo>
                        <a:pt x="1439" y="1538"/>
                      </a:lnTo>
                      <a:lnTo>
                        <a:pt x="1340" y="1636"/>
                      </a:lnTo>
                      <a:lnTo>
                        <a:pt x="1308" y="1669"/>
                      </a:lnTo>
                      <a:lnTo>
                        <a:pt x="1275" y="1702"/>
                      </a:lnTo>
                      <a:lnTo>
                        <a:pt x="1177" y="1800"/>
                      </a:lnTo>
                      <a:lnTo>
                        <a:pt x="1144" y="1833"/>
                      </a:lnTo>
                      <a:lnTo>
                        <a:pt x="1112" y="1866"/>
                      </a:lnTo>
                      <a:lnTo>
                        <a:pt x="1046" y="1931"/>
                      </a:lnTo>
                      <a:lnTo>
                        <a:pt x="1046" y="1931"/>
                      </a:lnTo>
                      <a:cubicBezTo>
                        <a:pt x="1037" y="1940"/>
                        <a:pt x="1026" y="1948"/>
                        <a:pt x="1013" y="1953"/>
                      </a:cubicBezTo>
                      <a:lnTo>
                        <a:pt x="1013" y="1953"/>
                      </a:lnTo>
                      <a:cubicBezTo>
                        <a:pt x="1011" y="1954"/>
                        <a:pt x="1007" y="1955"/>
                        <a:pt x="1005" y="1956"/>
                      </a:cubicBezTo>
                      <a:lnTo>
                        <a:pt x="1005" y="1956"/>
                      </a:lnTo>
                      <a:cubicBezTo>
                        <a:pt x="988" y="1961"/>
                        <a:pt x="972" y="1961"/>
                        <a:pt x="956" y="1956"/>
                      </a:cubicBezTo>
                      <a:lnTo>
                        <a:pt x="956" y="1956"/>
                      </a:lnTo>
                      <a:cubicBezTo>
                        <a:pt x="939" y="1950"/>
                        <a:pt x="926" y="1942"/>
                        <a:pt x="915" y="1931"/>
                      </a:cubicBezTo>
                      <a:lnTo>
                        <a:pt x="30" y="1047"/>
                      </a:lnTo>
                      <a:lnTo>
                        <a:pt x="30" y="1047"/>
                      </a:lnTo>
                      <a:cubicBezTo>
                        <a:pt x="19" y="1035"/>
                        <a:pt x="10" y="1022"/>
                        <a:pt x="5" y="1005"/>
                      </a:cubicBezTo>
                      <a:lnTo>
                        <a:pt x="5" y="1005"/>
                      </a:lnTo>
                      <a:cubicBezTo>
                        <a:pt x="0" y="989"/>
                        <a:pt x="0" y="973"/>
                        <a:pt x="5" y="956"/>
                      </a:cubicBezTo>
                      <a:lnTo>
                        <a:pt x="5" y="956"/>
                      </a:lnTo>
                      <a:cubicBezTo>
                        <a:pt x="10" y="939"/>
                        <a:pt x="19" y="926"/>
                        <a:pt x="30" y="915"/>
                      </a:cubicBezTo>
                      <a:lnTo>
                        <a:pt x="62" y="882"/>
                      </a:lnTo>
                      <a:lnTo>
                        <a:pt x="95" y="850"/>
                      </a:lnTo>
                      <a:lnTo>
                        <a:pt x="128" y="817"/>
                      </a:lnTo>
                      <a:lnTo>
                        <a:pt x="161" y="784"/>
                      </a:lnTo>
                      <a:lnTo>
                        <a:pt x="194" y="751"/>
                      </a:lnTo>
                      <a:lnTo>
                        <a:pt x="226" y="718"/>
                      </a:lnTo>
                      <a:lnTo>
                        <a:pt x="259" y="686"/>
                      </a:lnTo>
                      <a:lnTo>
                        <a:pt x="292" y="653"/>
                      </a:lnTo>
                      <a:lnTo>
                        <a:pt x="325" y="620"/>
                      </a:lnTo>
                      <a:lnTo>
                        <a:pt x="357" y="587"/>
                      </a:lnTo>
                      <a:lnTo>
                        <a:pt x="390" y="554"/>
                      </a:lnTo>
                      <a:lnTo>
                        <a:pt x="423" y="522"/>
                      </a:lnTo>
                      <a:lnTo>
                        <a:pt x="456" y="489"/>
                      </a:lnTo>
                      <a:lnTo>
                        <a:pt x="489" y="456"/>
                      </a:lnTo>
                      <a:lnTo>
                        <a:pt x="521" y="423"/>
                      </a:lnTo>
                      <a:lnTo>
                        <a:pt x="554" y="390"/>
                      </a:lnTo>
                      <a:lnTo>
                        <a:pt x="587" y="358"/>
                      </a:lnTo>
                      <a:lnTo>
                        <a:pt x="619" y="325"/>
                      </a:lnTo>
                      <a:lnTo>
                        <a:pt x="653" y="292"/>
                      </a:lnTo>
                      <a:lnTo>
                        <a:pt x="685" y="259"/>
                      </a:lnTo>
                      <a:lnTo>
                        <a:pt x="718" y="227"/>
                      </a:lnTo>
                      <a:lnTo>
                        <a:pt x="751" y="194"/>
                      </a:lnTo>
                      <a:lnTo>
                        <a:pt x="783" y="161"/>
                      </a:lnTo>
                      <a:lnTo>
                        <a:pt x="817" y="128"/>
                      </a:lnTo>
                      <a:lnTo>
                        <a:pt x="849" y="96"/>
                      </a:lnTo>
                      <a:lnTo>
                        <a:pt x="882" y="63"/>
                      </a:lnTo>
                      <a:lnTo>
                        <a:pt x="915" y="30"/>
                      </a:lnTo>
                      <a:lnTo>
                        <a:pt x="915" y="30"/>
                      </a:lnTo>
                      <a:cubicBezTo>
                        <a:pt x="926" y="19"/>
                        <a:pt x="939" y="11"/>
                        <a:pt x="956" y="6"/>
                      </a:cubicBezTo>
                      <a:lnTo>
                        <a:pt x="956" y="6"/>
                      </a:lnTo>
                      <a:cubicBezTo>
                        <a:pt x="972" y="0"/>
                        <a:pt x="988" y="0"/>
                        <a:pt x="1005" y="6"/>
                      </a:cubicBezTo>
                      <a:lnTo>
                        <a:pt x="1005" y="6"/>
                      </a:lnTo>
                      <a:cubicBezTo>
                        <a:pt x="1007" y="6"/>
                        <a:pt x="1011" y="7"/>
                        <a:pt x="1013" y="9"/>
                      </a:cubicBezTo>
                      <a:lnTo>
                        <a:pt x="1013" y="9"/>
                      </a:lnTo>
                      <a:cubicBezTo>
                        <a:pt x="1026" y="14"/>
                        <a:pt x="1037" y="21"/>
                        <a:pt x="1046" y="30"/>
                      </a:cubicBezTo>
                      <a:lnTo>
                        <a:pt x="1079" y="63"/>
                      </a:lnTo>
                      <a:lnTo>
                        <a:pt x="1177" y="161"/>
                      </a:lnTo>
                      <a:lnTo>
                        <a:pt x="1209" y="194"/>
                      </a:lnTo>
                      <a:lnTo>
                        <a:pt x="1242" y="227"/>
                      </a:lnTo>
                      <a:lnTo>
                        <a:pt x="1340" y="325"/>
                      </a:lnTo>
                      <a:lnTo>
                        <a:pt x="1373" y="358"/>
                      </a:lnTo>
                      <a:lnTo>
                        <a:pt x="1406" y="390"/>
                      </a:lnTo>
                      <a:lnTo>
                        <a:pt x="1504" y="489"/>
                      </a:lnTo>
                      <a:lnTo>
                        <a:pt x="1537" y="522"/>
                      </a:lnTo>
                      <a:lnTo>
                        <a:pt x="1570" y="554"/>
                      </a:lnTo>
                      <a:lnTo>
                        <a:pt x="1668" y="653"/>
                      </a:lnTo>
                      <a:lnTo>
                        <a:pt x="1701" y="686"/>
                      </a:lnTo>
                      <a:lnTo>
                        <a:pt x="1734"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1740" name="Freeform 480">
                  <a:extLst>
                    <a:ext uri="{FF2B5EF4-FFF2-40B4-BE49-F238E27FC236}">
                      <a16:creationId xmlns:a16="http://schemas.microsoft.com/office/drawing/2014/main" xmlns="" id="{74DAE7E1-01D2-344A-A7B5-DAEEBC5DDDFF}"/>
                    </a:ext>
                  </a:extLst>
                </p:cNvPr>
                <p:cNvSpPr>
                  <a:spLocks noChangeArrowheads="1"/>
                </p:cNvSpPr>
                <p:nvPr/>
              </p:nvSpPr>
              <p:spPr bwMode="auto">
                <a:xfrm>
                  <a:off x="6570663" y="2143125"/>
                  <a:ext cx="247650" cy="136525"/>
                </a:xfrm>
                <a:custGeom>
                  <a:avLst/>
                  <a:gdLst>
                    <a:gd name="T0" fmla="*/ 49 w 689"/>
                    <a:gd name="T1" fmla="*/ 98 h 378"/>
                    <a:gd name="T2" fmla="*/ 147 w 689"/>
                    <a:gd name="T3" fmla="*/ 196 h 378"/>
                    <a:gd name="T4" fmla="*/ 180 w 689"/>
                    <a:gd name="T5" fmla="*/ 229 h 378"/>
                    <a:gd name="T6" fmla="*/ 213 w 689"/>
                    <a:gd name="T7" fmla="*/ 262 h 378"/>
                    <a:gd name="T8" fmla="*/ 311 w 689"/>
                    <a:gd name="T9" fmla="*/ 360 h 378"/>
                    <a:gd name="T10" fmla="*/ 311 w 689"/>
                    <a:gd name="T11" fmla="*/ 360 h 378"/>
                    <a:gd name="T12" fmla="*/ 344 w 689"/>
                    <a:gd name="T13" fmla="*/ 377 h 378"/>
                    <a:gd name="T14" fmla="*/ 344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3 w 689"/>
                    <a:gd name="T27" fmla="*/ 8 h 378"/>
                    <a:gd name="T28" fmla="*/ 663 w 689"/>
                    <a:gd name="T29" fmla="*/ 8 h 378"/>
                    <a:gd name="T30" fmla="*/ 606 w 689"/>
                    <a:gd name="T31" fmla="*/ 0 h 378"/>
                    <a:gd name="T32" fmla="*/ 81 w 689"/>
                    <a:gd name="T33" fmla="*/ 0 h 378"/>
                    <a:gd name="T34" fmla="*/ 81 w 689"/>
                    <a:gd name="T35" fmla="*/ 0 h 378"/>
                    <a:gd name="T36" fmla="*/ 24 w 689"/>
                    <a:gd name="T37" fmla="*/ 8 h 378"/>
                    <a:gd name="T38" fmla="*/ 24 w 689"/>
                    <a:gd name="T39" fmla="*/ 8 h 378"/>
                    <a:gd name="T40" fmla="*/ 0 w 689"/>
                    <a:gd name="T41" fmla="*/ 33 h 378"/>
                    <a:gd name="T42" fmla="*/ 0 w 689"/>
                    <a:gd name="T43" fmla="*/ 33 h 378"/>
                    <a:gd name="T44" fmla="*/ 16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0" y="229"/>
                      </a:lnTo>
                      <a:lnTo>
                        <a:pt x="213" y="262"/>
                      </a:lnTo>
                      <a:lnTo>
                        <a:pt x="311" y="360"/>
                      </a:lnTo>
                      <a:lnTo>
                        <a:pt x="311" y="360"/>
                      </a:lnTo>
                      <a:cubicBezTo>
                        <a:pt x="322" y="371"/>
                        <a:pt x="333" y="377"/>
                        <a:pt x="344" y="377"/>
                      </a:cubicBezTo>
                      <a:lnTo>
                        <a:pt x="344" y="377"/>
                      </a:lnTo>
                      <a:cubicBezTo>
                        <a:pt x="355" y="377"/>
                        <a:pt x="365" y="371"/>
                        <a:pt x="377" y="360"/>
                      </a:cubicBezTo>
                      <a:lnTo>
                        <a:pt x="672" y="65"/>
                      </a:lnTo>
                      <a:lnTo>
                        <a:pt x="672" y="65"/>
                      </a:lnTo>
                      <a:cubicBezTo>
                        <a:pt x="682" y="54"/>
                        <a:pt x="688" y="44"/>
                        <a:pt x="688" y="33"/>
                      </a:cubicBezTo>
                      <a:lnTo>
                        <a:pt x="688" y="33"/>
                      </a:lnTo>
                      <a:cubicBezTo>
                        <a:pt x="688" y="22"/>
                        <a:pt x="680" y="14"/>
                        <a:pt x="663" y="8"/>
                      </a:cubicBezTo>
                      <a:lnTo>
                        <a:pt x="663" y="8"/>
                      </a:lnTo>
                      <a:cubicBezTo>
                        <a:pt x="647" y="3"/>
                        <a:pt x="628" y="0"/>
                        <a:pt x="606" y="0"/>
                      </a:cubicBezTo>
                      <a:lnTo>
                        <a:pt x="81" y="0"/>
                      </a:lnTo>
                      <a:lnTo>
                        <a:pt x="81" y="0"/>
                      </a:lnTo>
                      <a:cubicBezTo>
                        <a:pt x="59" y="0"/>
                        <a:pt x="41" y="3"/>
                        <a:pt x="24" y="8"/>
                      </a:cubicBezTo>
                      <a:lnTo>
                        <a:pt x="24" y="8"/>
                      </a:lnTo>
                      <a:cubicBezTo>
                        <a:pt x="8" y="14"/>
                        <a:pt x="0" y="22"/>
                        <a:pt x="0" y="33"/>
                      </a:cubicBezTo>
                      <a:lnTo>
                        <a:pt x="0" y="33"/>
                      </a:lnTo>
                      <a:cubicBezTo>
                        <a:pt x="0" y="44"/>
                        <a:pt x="5" y="54"/>
                        <a:pt x="16" y="65"/>
                      </a:cubicBezTo>
                      <a:lnTo>
                        <a:pt x="49" y="98"/>
                      </a:lnTo>
                    </a:path>
                  </a:pathLst>
                </a:custGeom>
                <a:solidFill>
                  <a:schemeClr val="accent3"/>
                </a:solidFill>
                <a:ln>
                  <a:noFill/>
                </a:ln>
                <a:effectLst/>
              </p:spPr>
              <p:txBody>
                <a:bodyPr wrap="none" anchor="ctr"/>
                <a:lstStyle/>
                <a:p>
                  <a:endParaRPr lang="es-ES_tradnl"/>
                </a:p>
              </p:txBody>
            </p:sp>
            <p:sp>
              <p:nvSpPr>
                <p:cNvPr id="1741" name="Freeform 481">
                  <a:extLst>
                    <a:ext uri="{FF2B5EF4-FFF2-40B4-BE49-F238E27FC236}">
                      <a16:creationId xmlns:a16="http://schemas.microsoft.com/office/drawing/2014/main" xmlns="" id="{F7EC2306-A33E-BB48-AD38-91CABE0E82E8}"/>
                    </a:ext>
                  </a:extLst>
                </p:cNvPr>
                <p:cNvSpPr>
                  <a:spLocks noChangeArrowheads="1"/>
                </p:cNvSpPr>
                <p:nvPr/>
              </p:nvSpPr>
              <p:spPr bwMode="auto">
                <a:xfrm>
                  <a:off x="7161213" y="2143125"/>
                  <a:ext cx="247650" cy="136525"/>
                </a:xfrm>
                <a:custGeom>
                  <a:avLst/>
                  <a:gdLst>
                    <a:gd name="T0" fmla="*/ 25 w 690"/>
                    <a:gd name="T1" fmla="*/ 8 h 378"/>
                    <a:gd name="T2" fmla="*/ 25 w 690"/>
                    <a:gd name="T3" fmla="*/ 8 h 378"/>
                    <a:gd name="T4" fmla="*/ 0 w 690"/>
                    <a:gd name="T5" fmla="*/ 33 h 378"/>
                    <a:gd name="T6" fmla="*/ 0 w 690"/>
                    <a:gd name="T7" fmla="*/ 33 h 378"/>
                    <a:gd name="T8" fmla="*/ 17 w 690"/>
                    <a:gd name="T9" fmla="*/ 65 h 378"/>
                    <a:gd name="T10" fmla="*/ 49 w 690"/>
                    <a:gd name="T11" fmla="*/ 98 h 378"/>
                    <a:gd name="T12" fmla="*/ 148 w 690"/>
                    <a:gd name="T13" fmla="*/ 196 h 378"/>
                    <a:gd name="T14" fmla="*/ 181 w 690"/>
                    <a:gd name="T15" fmla="*/ 229 h 378"/>
                    <a:gd name="T16" fmla="*/ 213 w 690"/>
                    <a:gd name="T17" fmla="*/ 262 h 378"/>
                    <a:gd name="T18" fmla="*/ 312 w 690"/>
                    <a:gd name="T19" fmla="*/ 360 h 378"/>
                    <a:gd name="T20" fmla="*/ 312 w 690"/>
                    <a:gd name="T21" fmla="*/ 360 h 378"/>
                    <a:gd name="T22" fmla="*/ 345 w 690"/>
                    <a:gd name="T23" fmla="*/ 377 h 378"/>
                    <a:gd name="T24" fmla="*/ 345 w 690"/>
                    <a:gd name="T25" fmla="*/ 377 h 378"/>
                    <a:gd name="T26" fmla="*/ 378 w 690"/>
                    <a:gd name="T27" fmla="*/ 360 h 378"/>
                    <a:gd name="T28" fmla="*/ 673 w 690"/>
                    <a:gd name="T29" fmla="*/ 65 h 378"/>
                    <a:gd name="T30" fmla="*/ 673 w 690"/>
                    <a:gd name="T31" fmla="*/ 65 h 378"/>
                    <a:gd name="T32" fmla="*/ 689 w 690"/>
                    <a:gd name="T33" fmla="*/ 33 h 378"/>
                    <a:gd name="T34" fmla="*/ 689 w 690"/>
                    <a:gd name="T35" fmla="*/ 33 h 378"/>
                    <a:gd name="T36" fmla="*/ 664 w 690"/>
                    <a:gd name="T37" fmla="*/ 8 h 378"/>
                    <a:gd name="T38" fmla="*/ 664 w 690"/>
                    <a:gd name="T39" fmla="*/ 8 h 378"/>
                    <a:gd name="T40" fmla="*/ 607 w 690"/>
                    <a:gd name="T41" fmla="*/ 0 h 378"/>
                    <a:gd name="T42" fmla="*/ 82 w 690"/>
                    <a:gd name="T43" fmla="*/ 0 h 378"/>
                    <a:gd name="T44" fmla="*/ 82 w 690"/>
                    <a:gd name="T45" fmla="*/ 0 h 378"/>
                    <a:gd name="T46" fmla="*/ 25 w 690"/>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8">
                      <a:moveTo>
                        <a:pt x="25" y="8"/>
                      </a:moveTo>
                      <a:lnTo>
                        <a:pt x="25" y="8"/>
                      </a:lnTo>
                      <a:cubicBezTo>
                        <a:pt x="9" y="14"/>
                        <a:pt x="0" y="22"/>
                        <a:pt x="0" y="33"/>
                      </a:cubicBezTo>
                      <a:lnTo>
                        <a:pt x="0" y="33"/>
                      </a:lnTo>
                      <a:cubicBezTo>
                        <a:pt x="0" y="44"/>
                        <a:pt x="6" y="54"/>
                        <a:pt x="17" y="65"/>
                      </a:cubicBezTo>
                      <a:lnTo>
                        <a:pt x="49" y="98"/>
                      </a:lnTo>
                      <a:lnTo>
                        <a:pt x="148" y="196"/>
                      </a:lnTo>
                      <a:lnTo>
                        <a:pt x="181" y="229"/>
                      </a:lnTo>
                      <a:lnTo>
                        <a:pt x="213" y="262"/>
                      </a:lnTo>
                      <a:lnTo>
                        <a:pt x="312" y="360"/>
                      </a:lnTo>
                      <a:lnTo>
                        <a:pt x="312" y="360"/>
                      </a:lnTo>
                      <a:cubicBezTo>
                        <a:pt x="322" y="371"/>
                        <a:pt x="334" y="377"/>
                        <a:pt x="345" y="377"/>
                      </a:cubicBezTo>
                      <a:lnTo>
                        <a:pt x="345" y="377"/>
                      </a:lnTo>
                      <a:cubicBezTo>
                        <a:pt x="355" y="377"/>
                        <a:pt x="367" y="371"/>
                        <a:pt x="378" y="360"/>
                      </a:cubicBezTo>
                      <a:lnTo>
                        <a:pt x="673" y="65"/>
                      </a:lnTo>
                      <a:lnTo>
                        <a:pt x="673" y="65"/>
                      </a:lnTo>
                      <a:cubicBezTo>
                        <a:pt x="684" y="54"/>
                        <a:pt x="689" y="44"/>
                        <a:pt x="689" y="33"/>
                      </a:cubicBezTo>
                      <a:lnTo>
                        <a:pt x="689" y="33"/>
                      </a:lnTo>
                      <a:cubicBezTo>
                        <a:pt x="689" y="22"/>
                        <a:pt x="681" y="14"/>
                        <a:pt x="664" y="8"/>
                      </a:cubicBezTo>
                      <a:lnTo>
                        <a:pt x="664" y="8"/>
                      </a:lnTo>
                      <a:cubicBezTo>
                        <a:pt x="648" y="3"/>
                        <a:pt x="629" y="0"/>
                        <a:pt x="607" y="0"/>
                      </a:cubicBezTo>
                      <a:lnTo>
                        <a:pt x="82" y="0"/>
                      </a:lnTo>
                      <a:lnTo>
                        <a:pt x="82" y="0"/>
                      </a:lnTo>
                      <a:cubicBezTo>
                        <a:pt x="61" y="0"/>
                        <a:pt x="41" y="3"/>
                        <a:pt x="25" y="8"/>
                      </a:cubicBezTo>
                    </a:path>
                  </a:pathLst>
                </a:custGeom>
                <a:solidFill>
                  <a:schemeClr val="accent3"/>
                </a:solidFill>
                <a:ln>
                  <a:noFill/>
                </a:ln>
                <a:effectLst/>
              </p:spPr>
              <p:txBody>
                <a:bodyPr wrap="none" anchor="ctr"/>
                <a:lstStyle/>
                <a:p>
                  <a:endParaRPr lang="es-ES_tradnl"/>
                </a:p>
              </p:txBody>
            </p:sp>
            <p:sp>
              <p:nvSpPr>
                <p:cNvPr id="1742" name="Freeform 482">
                  <a:extLst>
                    <a:ext uri="{FF2B5EF4-FFF2-40B4-BE49-F238E27FC236}">
                      <a16:creationId xmlns:a16="http://schemas.microsoft.com/office/drawing/2014/main" xmlns="" id="{64CF00D0-CE7C-144D-B81C-AE259380B88F}"/>
                    </a:ext>
                  </a:extLst>
                </p:cNvPr>
                <p:cNvSpPr>
                  <a:spLocks noChangeArrowheads="1"/>
                </p:cNvSpPr>
                <p:nvPr/>
              </p:nvSpPr>
              <p:spPr bwMode="auto">
                <a:xfrm>
                  <a:off x="6731000" y="2166938"/>
                  <a:ext cx="517525" cy="517525"/>
                </a:xfrm>
                <a:custGeom>
                  <a:avLst/>
                  <a:gdLst>
                    <a:gd name="T0" fmla="*/ 1275 w 1438"/>
                    <a:gd name="T1" fmla="*/ 653 h 1438"/>
                    <a:gd name="T2" fmla="*/ 751 w 1438"/>
                    <a:gd name="T3" fmla="*/ 140 h 1438"/>
                    <a:gd name="T4" fmla="*/ 743 w 1438"/>
                    <a:gd name="T5" fmla="*/ 137 h 1438"/>
                    <a:gd name="T6" fmla="*/ 653 w 1438"/>
                    <a:gd name="T7" fmla="*/ 161 h 1438"/>
                    <a:gd name="T8" fmla="*/ 521 w 1438"/>
                    <a:gd name="T9" fmla="*/ 292 h 1438"/>
                    <a:gd name="T10" fmla="*/ 357 w 1438"/>
                    <a:gd name="T11" fmla="*/ 456 h 1438"/>
                    <a:gd name="T12" fmla="*/ 194 w 1438"/>
                    <a:gd name="T13" fmla="*/ 620 h 1438"/>
                    <a:gd name="T14" fmla="*/ 136 w 1438"/>
                    <a:gd name="T15" fmla="*/ 694 h 1438"/>
                    <a:gd name="T16" fmla="*/ 136 w 1438"/>
                    <a:gd name="T17" fmla="*/ 743 h 1438"/>
                    <a:gd name="T18" fmla="*/ 292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2 w 1438"/>
                    <a:gd name="T31" fmla="*/ 1178 h 1438"/>
                    <a:gd name="T32" fmla="*/ 980 w 1438"/>
                    <a:gd name="T33" fmla="*/ 1079 h 1438"/>
                    <a:gd name="T34" fmla="*/ 1078 w 1438"/>
                    <a:gd name="T35" fmla="*/ 981 h 1438"/>
                    <a:gd name="T36" fmla="*/ 1177 w 1438"/>
                    <a:gd name="T37" fmla="*/ 883 h 1438"/>
                    <a:gd name="T38" fmla="*/ 1275 w 1438"/>
                    <a:gd name="T39" fmla="*/ 785 h 1438"/>
                    <a:gd name="T40" fmla="*/ 1300 w 1438"/>
                    <a:gd name="T41" fmla="*/ 743 h 1438"/>
                    <a:gd name="T42" fmla="*/ 1406 w 1438"/>
                    <a:gd name="T43" fmla="*/ 653 h 1438"/>
                    <a:gd name="T44" fmla="*/ 1431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3 w 1438"/>
                    <a:gd name="T55" fmla="*/ 1178 h 1438"/>
                    <a:gd name="T56" fmla="*/ 259 w 1438"/>
                    <a:gd name="T57" fmla="*/ 1014 h 1438"/>
                    <a:gd name="T58" fmla="*/ 95 w 1438"/>
                    <a:gd name="T59" fmla="*/ 850 h 1438"/>
                    <a:gd name="T60" fmla="*/ 30 w 1438"/>
                    <a:gd name="T61" fmla="*/ 785 h 1438"/>
                    <a:gd name="T62" fmla="*/ 5 w 1438"/>
                    <a:gd name="T63" fmla="*/ 694 h 1438"/>
                    <a:gd name="T64" fmla="*/ 63 w 1438"/>
                    <a:gd name="T65" fmla="*/ 620 h 1438"/>
                    <a:gd name="T66" fmla="*/ 161 w 1438"/>
                    <a:gd name="T67" fmla="*/ 522 h 1438"/>
                    <a:gd name="T68" fmla="*/ 259 w 1438"/>
                    <a:gd name="T69" fmla="*/ 424 h 1438"/>
                    <a:gd name="T70" fmla="*/ 357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3 w 1438"/>
                    <a:gd name="T87" fmla="*/ 260 h 1438"/>
                    <a:gd name="T88" fmla="*/ 1111 w 1438"/>
                    <a:gd name="T89" fmla="*/ 358 h 1438"/>
                    <a:gd name="T90" fmla="*/ 1210 w 1438"/>
                    <a:gd name="T91" fmla="*/ 456 h 1438"/>
                    <a:gd name="T92" fmla="*/ 1308 w 1438"/>
                    <a:gd name="T93" fmla="*/ 555 h 1438"/>
                    <a:gd name="T94" fmla="*/ 1406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5" y="653"/>
                      </a:cubicBezTo>
                      <a:lnTo>
                        <a:pt x="784" y="161"/>
                      </a:lnTo>
                      <a:lnTo>
                        <a:pt x="784" y="161"/>
                      </a:lnTo>
                      <a:cubicBezTo>
                        <a:pt x="775" y="153"/>
                        <a:pt x="764" y="146"/>
                        <a:pt x="751" y="140"/>
                      </a:cubicBezTo>
                      <a:lnTo>
                        <a:pt x="751" y="140"/>
                      </a:lnTo>
                      <a:cubicBezTo>
                        <a:pt x="749" y="139"/>
                        <a:pt x="745" y="138"/>
                        <a:pt x="743" y="137"/>
                      </a:cubicBezTo>
                      <a:lnTo>
                        <a:pt x="743" y="137"/>
                      </a:lnTo>
                      <a:cubicBezTo>
                        <a:pt x="726" y="131"/>
                        <a:pt x="710" y="131"/>
                        <a:pt x="694" y="137"/>
                      </a:cubicBezTo>
                      <a:lnTo>
                        <a:pt x="694" y="137"/>
                      </a:lnTo>
                      <a:cubicBezTo>
                        <a:pt x="677" y="143"/>
                        <a:pt x="664" y="150"/>
                        <a:pt x="653" y="161"/>
                      </a:cubicBezTo>
                      <a:lnTo>
                        <a:pt x="587" y="227"/>
                      </a:lnTo>
                      <a:lnTo>
                        <a:pt x="555" y="260"/>
                      </a:lnTo>
                      <a:lnTo>
                        <a:pt x="521" y="292"/>
                      </a:lnTo>
                      <a:lnTo>
                        <a:pt x="423" y="391"/>
                      </a:lnTo>
                      <a:lnTo>
                        <a:pt x="391" y="424"/>
                      </a:lnTo>
                      <a:lnTo>
                        <a:pt x="357" y="456"/>
                      </a:lnTo>
                      <a:lnTo>
                        <a:pt x="259" y="555"/>
                      </a:lnTo>
                      <a:lnTo>
                        <a:pt x="227" y="588"/>
                      </a:lnTo>
                      <a:lnTo>
                        <a:pt x="194" y="620"/>
                      </a:lnTo>
                      <a:lnTo>
                        <a:pt x="161" y="653"/>
                      </a:lnTo>
                      <a:lnTo>
                        <a:pt x="161" y="653"/>
                      </a:lnTo>
                      <a:cubicBezTo>
                        <a:pt x="150" y="664"/>
                        <a:pt x="142" y="677"/>
                        <a:pt x="136" y="694"/>
                      </a:cubicBezTo>
                      <a:lnTo>
                        <a:pt x="136" y="694"/>
                      </a:lnTo>
                      <a:cubicBezTo>
                        <a:pt x="131" y="711"/>
                        <a:pt x="131" y="727"/>
                        <a:pt x="136" y="743"/>
                      </a:cubicBezTo>
                      <a:lnTo>
                        <a:pt x="136" y="743"/>
                      </a:lnTo>
                      <a:cubicBezTo>
                        <a:pt x="142" y="760"/>
                        <a:pt x="150" y="773"/>
                        <a:pt x="161" y="785"/>
                      </a:cubicBezTo>
                      <a:lnTo>
                        <a:pt x="259" y="883"/>
                      </a:lnTo>
                      <a:lnTo>
                        <a:pt x="292" y="916"/>
                      </a:lnTo>
                      <a:lnTo>
                        <a:pt x="325" y="948"/>
                      </a:lnTo>
                      <a:lnTo>
                        <a:pt x="423" y="1047"/>
                      </a:lnTo>
                      <a:lnTo>
                        <a:pt x="456" y="1079"/>
                      </a:lnTo>
                      <a:lnTo>
                        <a:pt x="489" y="1112"/>
                      </a:lnTo>
                      <a:lnTo>
                        <a:pt x="587" y="1210"/>
                      </a:lnTo>
                      <a:lnTo>
                        <a:pt x="620" y="1243"/>
                      </a:lnTo>
                      <a:lnTo>
                        <a:pt x="653" y="1276"/>
                      </a:lnTo>
                      <a:lnTo>
                        <a:pt x="653" y="1276"/>
                      </a:lnTo>
                      <a:cubicBezTo>
                        <a:pt x="664" y="1287"/>
                        <a:pt x="677" y="1295"/>
                        <a:pt x="694" y="1301"/>
                      </a:cubicBezTo>
                      <a:lnTo>
                        <a:pt x="694" y="1301"/>
                      </a:lnTo>
                      <a:cubicBezTo>
                        <a:pt x="710" y="1306"/>
                        <a:pt x="726" y="1306"/>
                        <a:pt x="743" y="1301"/>
                      </a:cubicBezTo>
                      <a:lnTo>
                        <a:pt x="743" y="1301"/>
                      </a:lnTo>
                      <a:cubicBezTo>
                        <a:pt x="745" y="1300"/>
                        <a:pt x="749" y="1298"/>
                        <a:pt x="751" y="1297"/>
                      </a:cubicBezTo>
                      <a:lnTo>
                        <a:pt x="751" y="1297"/>
                      </a:lnTo>
                      <a:cubicBezTo>
                        <a:pt x="764" y="1292"/>
                        <a:pt x="775" y="1285"/>
                        <a:pt x="784" y="1276"/>
                      </a:cubicBezTo>
                      <a:lnTo>
                        <a:pt x="817" y="1243"/>
                      </a:lnTo>
                      <a:lnTo>
                        <a:pt x="850" y="1210"/>
                      </a:lnTo>
                      <a:lnTo>
                        <a:pt x="882" y="1178"/>
                      </a:lnTo>
                      <a:lnTo>
                        <a:pt x="915" y="1144"/>
                      </a:lnTo>
                      <a:lnTo>
                        <a:pt x="947" y="1112"/>
                      </a:lnTo>
                      <a:lnTo>
                        <a:pt x="980" y="1079"/>
                      </a:lnTo>
                      <a:lnTo>
                        <a:pt x="1013" y="1047"/>
                      </a:lnTo>
                      <a:lnTo>
                        <a:pt x="1046" y="1014"/>
                      </a:lnTo>
                      <a:lnTo>
                        <a:pt x="1078" y="981"/>
                      </a:lnTo>
                      <a:lnTo>
                        <a:pt x="1111" y="948"/>
                      </a:lnTo>
                      <a:lnTo>
                        <a:pt x="1144" y="916"/>
                      </a:lnTo>
                      <a:lnTo>
                        <a:pt x="1177" y="883"/>
                      </a:lnTo>
                      <a:lnTo>
                        <a:pt x="1210" y="850"/>
                      </a:lnTo>
                      <a:lnTo>
                        <a:pt x="1242" y="817"/>
                      </a:lnTo>
                      <a:lnTo>
                        <a:pt x="1275" y="785"/>
                      </a:lnTo>
                      <a:lnTo>
                        <a:pt x="1275" y="785"/>
                      </a:lnTo>
                      <a:cubicBezTo>
                        <a:pt x="1287" y="773"/>
                        <a:pt x="1295" y="760"/>
                        <a:pt x="1300" y="743"/>
                      </a:cubicBezTo>
                      <a:lnTo>
                        <a:pt x="1300" y="743"/>
                      </a:lnTo>
                      <a:cubicBezTo>
                        <a:pt x="1305" y="727"/>
                        <a:pt x="1305" y="711"/>
                        <a:pt x="1300" y="694"/>
                      </a:cubicBezTo>
                      <a:close/>
                      <a:moveTo>
                        <a:pt x="1406" y="653"/>
                      </a:moveTo>
                      <a:lnTo>
                        <a:pt x="1406" y="653"/>
                      </a:lnTo>
                      <a:cubicBezTo>
                        <a:pt x="1418" y="664"/>
                        <a:pt x="1426" y="677"/>
                        <a:pt x="1431" y="694"/>
                      </a:cubicBezTo>
                      <a:lnTo>
                        <a:pt x="1431" y="694"/>
                      </a:lnTo>
                      <a:cubicBezTo>
                        <a:pt x="1437" y="711"/>
                        <a:pt x="1437" y="727"/>
                        <a:pt x="1431" y="743"/>
                      </a:cubicBezTo>
                      <a:lnTo>
                        <a:pt x="1431" y="743"/>
                      </a:lnTo>
                      <a:cubicBezTo>
                        <a:pt x="1426" y="760"/>
                        <a:pt x="1418" y="773"/>
                        <a:pt x="1406" y="785"/>
                      </a:cubicBezTo>
                      <a:lnTo>
                        <a:pt x="784" y="1407"/>
                      </a:lnTo>
                      <a:lnTo>
                        <a:pt x="784" y="1407"/>
                      </a:lnTo>
                      <a:cubicBezTo>
                        <a:pt x="775" y="1416"/>
                        <a:pt x="764" y="1423"/>
                        <a:pt x="751" y="1428"/>
                      </a:cubicBezTo>
                      <a:lnTo>
                        <a:pt x="751" y="1428"/>
                      </a:lnTo>
                      <a:cubicBezTo>
                        <a:pt x="749" y="1429"/>
                        <a:pt x="745" y="1431"/>
                        <a:pt x="743" y="1432"/>
                      </a:cubicBezTo>
                      <a:lnTo>
                        <a:pt x="743" y="1432"/>
                      </a:lnTo>
                      <a:cubicBezTo>
                        <a:pt x="726" y="1437"/>
                        <a:pt x="710" y="1437"/>
                        <a:pt x="694" y="1432"/>
                      </a:cubicBezTo>
                      <a:lnTo>
                        <a:pt x="694" y="1432"/>
                      </a:lnTo>
                      <a:cubicBezTo>
                        <a:pt x="677" y="1426"/>
                        <a:pt x="664" y="1418"/>
                        <a:pt x="653" y="1407"/>
                      </a:cubicBezTo>
                      <a:lnTo>
                        <a:pt x="587" y="1342"/>
                      </a:lnTo>
                      <a:lnTo>
                        <a:pt x="555" y="1308"/>
                      </a:lnTo>
                      <a:lnTo>
                        <a:pt x="521" y="1276"/>
                      </a:lnTo>
                      <a:lnTo>
                        <a:pt x="423" y="1178"/>
                      </a:lnTo>
                      <a:lnTo>
                        <a:pt x="391" y="1144"/>
                      </a:lnTo>
                      <a:lnTo>
                        <a:pt x="357" y="1112"/>
                      </a:lnTo>
                      <a:lnTo>
                        <a:pt x="259" y="1014"/>
                      </a:lnTo>
                      <a:lnTo>
                        <a:pt x="227" y="981"/>
                      </a:lnTo>
                      <a:lnTo>
                        <a:pt x="194" y="948"/>
                      </a:lnTo>
                      <a:lnTo>
                        <a:pt x="95" y="850"/>
                      </a:lnTo>
                      <a:lnTo>
                        <a:pt x="63" y="817"/>
                      </a:lnTo>
                      <a:lnTo>
                        <a:pt x="30" y="785"/>
                      </a:lnTo>
                      <a:lnTo>
                        <a:pt x="30" y="785"/>
                      </a:lnTo>
                      <a:cubicBezTo>
                        <a:pt x="19" y="773"/>
                        <a:pt x="11" y="760"/>
                        <a:pt x="5" y="743"/>
                      </a:cubicBezTo>
                      <a:lnTo>
                        <a:pt x="5" y="743"/>
                      </a:lnTo>
                      <a:cubicBezTo>
                        <a:pt x="0" y="727"/>
                        <a:pt x="0" y="711"/>
                        <a:pt x="5" y="694"/>
                      </a:cubicBezTo>
                      <a:lnTo>
                        <a:pt x="5" y="694"/>
                      </a:lnTo>
                      <a:cubicBezTo>
                        <a:pt x="11" y="677"/>
                        <a:pt x="19" y="664"/>
                        <a:pt x="30" y="653"/>
                      </a:cubicBezTo>
                      <a:lnTo>
                        <a:pt x="63" y="620"/>
                      </a:lnTo>
                      <a:lnTo>
                        <a:pt x="95" y="588"/>
                      </a:lnTo>
                      <a:lnTo>
                        <a:pt x="128" y="555"/>
                      </a:lnTo>
                      <a:lnTo>
                        <a:pt x="161" y="522"/>
                      </a:lnTo>
                      <a:lnTo>
                        <a:pt x="194" y="489"/>
                      </a:lnTo>
                      <a:lnTo>
                        <a:pt x="227" y="456"/>
                      </a:lnTo>
                      <a:lnTo>
                        <a:pt x="259" y="424"/>
                      </a:lnTo>
                      <a:lnTo>
                        <a:pt x="292" y="391"/>
                      </a:lnTo>
                      <a:lnTo>
                        <a:pt x="325" y="358"/>
                      </a:lnTo>
                      <a:lnTo>
                        <a:pt x="357" y="325"/>
                      </a:lnTo>
                      <a:lnTo>
                        <a:pt x="391" y="292"/>
                      </a:lnTo>
                      <a:lnTo>
                        <a:pt x="423" y="260"/>
                      </a:lnTo>
                      <a:lnTo>
                        <a:pt x="456" y="227"/>
                      </a:lnTo>
                      <a:lnTo>
                        <a:pt x="489" y="194"/>
                      </a:lnTo>
                      <a:lnTo>
                        <a:pt x="521" y="161"/>
                      </a:lnTo>
                      <a:lnTo>
                        <a:pt x="555" y="128"/>
                      </a:lnTo>
                      <a:lnTo>
                        <a:pt x="587" y="96"/>
                      </a:lnTo>
                      <a:lnTo>
                        <a:pt x="620" y="63"/>
                      </a:lnTo>
                      <a:lnTo>
                        <a:pt x="653" y="30"/>
                      </a:lnTo>
                      <a:lnTo>
                        <a:pt x="653" y="30"/>
                      </a:lnTo>
                      <a:cubicBezTo>
                        <a:pt x="664" y="19"/>
                        <a:pt x="677" y="11"/>
                        <a:pt x="694" y="6"/>
                      </a:cubicBezTo>
                      <a:lnTo>
                        <a:pt x="694" y="6"/>
                      </a:lnTo>
                      <a:cubicBezTo>
                        <a:pt x="710" y="0"/>
                        <a:pt x="726" y="0"/>
                        <a:pt x="743" y="6"/>
                      </a:cubicBezTo>
                      <a:lnTo>
                        <a:pt x="743" y="6"/>
                      </a:lnTo>
                      <a:cubicBezTo>
                        <a:pt x="745" y="7"/>
                        <a:pt x="749" y="7"/>
                        <a:pt x="751" y="8"/>
                      </a:cubicBezTo>
                      <a:lnTo>
                        <a:pt x="751" y="8"/>
                      </a:lnTo>
                      <a:cubicBezTo>
                        <a:pt x="764" y="14"/>
                        <a:pt x="775" y="22"/>
                        <a:pt x="784" y="30"/>
                      </a:cubicBezTo>
                      <a:lnTo>
                        <a:pt x="817" y="63"/>
                      </a:lnTo>
                      <a:lnTo>
                        <a:pt x="850" y="96"/>
                      </a:lnTo>
                      <a:lnTo>
                        <a:pt x="882" y="128"/>
                      </a:lnTo>
                      <a:lnTo>
                        <a:pt x="915" y="161"/>
                      </a:lnTo>
                      <a:lnTo>
                        <a:pt x="947" y="194"/>
                      </a:lnTo>
                      <a:lnTo>
                        <a:pt x="980" y="227"/>
                      </a:lnTo>
                      <a:lnTo>
                        <a:pt x="1013" y="260"/>
                      </a:lnTo>
                      <a:lnTo>
                        <a:pt x="1046" y="292"/>
                      </a:lnTo>
                      <a:lnTo>
                        <a:pt x="1078" y="325"/>
                      </a:lnTo>
                      <a:lnTo>
                        <a:pt x="1111" y="358"/>
                      </a:lnTo>
                      <a:lnTo>
                        <a:pt x="1144" y="391"/>
                      </a:lnTo>
                      <a:lnTo>
                        <a:pt x="1177" y="424"/>
                      </a:lnTo>
                      <a:lnTo>
                        <a:pt x="1210" y="456"/>
                      </a:lnTo>
                      <a:lnTo>
                        <a:pt x="1242" y="489"/>
                      </a:lnTo>
                      <a:lnTo>
                        <a:pt x="1275" y="522"/>
                      </a:lnTo>
                      <a:lnTo>
                        <a:pt x="1308" y="555"/>
                      </a:lnTo>
                      <a:lnTo>
                        <a:pt x="1341" y="588"/>
                      </a:lnTo>
                      <a:lnTo>
                        <a:pt x="1374" y="620"/>
                      </a:lnTo>
                      <a:lnTo>
                        <a:pt x="1406" y="653"/>
                      </a:lnTo>
                      <a:close/>
                    </a:path>
                  </a:pathLst>
                </a:custGeom>
                <a:solidFill>
                  <a:schemeClr val="accent4"/>
                </a:solidFill>
                <a:ln>
                  <a:noFill/>
                </a:ln>
                <a:effectLst/>
              </p:spPr>
              <p:txBody>
                <a:bodyPr wrap="none" anchor="ctr"/>
                <a:lstStyle/>
                <a:p>
                  <a:endParaRPr lang="es-ES_tradnl"/>
                </a:p>
              </p:txBody>
            </p:sp>
            <p:sp>
              <p:nvSpPr>
                <p:cNvPr id="1743" name="Freeform 485">
                  <a:extLst>
                    <a:ext uri="{FF2B5EF4-FFF2-40B4-BE49-F238E27FC236}">
                      <a16:creationId xmlns:a16="http://schemas.microsoft.com/office/drawing/2014/main" xmlns="" id="{C7095B3D-D07A-3D4A-8734-EE3E1CDCCD90}"/>
                    </a:ext>
                  </a:extLst>
                </p:cNvPr>
                <p:cNvSpPr>
                  <a:spLocks noChangeArrowheads="1"/>
                </p:cNvSpPr>
                <p:nvPr/>
              </p:nvSpPr>
              <p:spPr bwMode="auto">
                <a:xfrm>
                  <a:off x="6826250" y="2260600"/>
                  <a:ext cx="328613" cy="328613"/>
                </a:xfrm>
                <a:custGeom>
                  <a:avLst/>
                  <a:gdLst>
                    <a:gd name="T0" fmla="*/ 776 w 913"/>
                    <a:gd name="T1" fmla="*/ 432 h 914"/>
                    <a:gd name="T2" fmla="*/ 718 w 913"/>
                    <a:gd name="T3" fmla="*/ 358 h 914"/>
                    <a:gd name="T4" fmla="*/ 653 w 913"/>
                    <a:gd name="T5" fmla="*/ 293 h 914"/>
                    <a:gd name="T6" fmla="*/ 522 w 913"/>
                    <a:gd name="T7" fmla="*/ 162 h 914"/>
                    <a:gd name="T8" fmla="*/ 489 w 913"/>
                    <a:gd name="T9" fmla="*/ 140 h 914"/>
                    <a:gd name="T10" fmla="*/ 481 w 913"/>
                    <a:gd name="T11" fmla="*/ 137 h 914"/>
                    <a:gd name="T12" fmla="*/ 432 w 913"/>
                    <a:gd name="T13" fmla="*/ 137 h 914"/>
                    <a:gd name="T14" fmla="*/ 391 w 913"/>
                    <a:gd name="T15" fmla="*/ 162 h 914"/>
                    <a:gd name="T16" fmla="*/ 325 w 913"/>
                    <a:gd name="T17" fmla="*/ 227 h 914"/>
                    <a:gd name="T18" fmla="*/ 259 w 913"/>
                    <a:gd name="T19" fmla="*/ 293 h 914"/>
                    <a:gd name="T20" fmla="*/ 194 w 913"/>
                    <a:gd name="T21" fmla="*/ 358 h 914"/>
                    <a:gd name="T22" fmla="*/ 161 w 913"/>
                    <a:gd name="T23" fmla="*/ 391 h 914"/>
                    <a:gd name="T24" fmla="*/ 136 w 913"/>
                    <a:gd name="T25" fmla="*/ 432 h 914"/>
                    <a:gd name="T26" fmla="*/ 136 w 913"/>
                    <a:gd name="T27" fmla="*/ 481 h 914"/>
                    <a:gd name="T28" fmla="*/ 391 w 913"/>
                    <a:gd name="T29" fmla="*/ 752 h 914"/>
                    <a:gd name="T30" fmla="*/ 432 w 913"/>
                    <a:gd name="T31" fmla="*/ 776 h 914"/>
                    <a:gd name="T32" fmla="*/ 481 w 913"/>
                    <a:gd name="T33" fmla="*/ 776 h 914"/>
                    <a:gd name="T34" fmla="*/ 489 w 913"/>
                    <a:gd name="T35" fmla="*/ 773 h 914"/>
                    <a:gd name="T36" fmla="*/ 522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3 w 913"/>
                    <a:gd name="T55" fmla="*/ 752 h 914"/>
                    <a:gd name="T56" fmla="*/ 522 w 913"/>
                    <a:gd name="T57" fmla="*/ 882 h 914"/>
                    <a:gd name="T58" fmla="*/ 489 w 913"/>
                    <a:gd name="T59" fmla="*/ 904 h 914"/>
                    <a:gd name="T60" fmla="*/ 481 w 913"/>
                    <a:gd name="T61" fmla="*/ 907 h 914"/>
                    <a:gd name="T62" fmla="*/ 432 w 913"/>
                    <a:gd name="T63" fmla="*/ 907 h 914"/>
                    <a:gd name="T64" fmla="*/ 391 w 913"/>
                    <a:gd name="T65" fmla="*/ 882 h 914"/>
                    <a:gd name="T66" fmla="*/ 325 w 913"/>
                    <a:gd name="T67" fmla="*/ 817 h 914"/>
                    <a:gd name="T68" fmla="*/ 259 w 913"/>
                    <a:gd name="T69" fmla="*/ 752 h 914"/>
                    <a:gd name="T70" fmla="*/ 194 w 913"/>
                    <a:gd name="T71" fmla="*/ 686 h 914"/>
                    <a:gd name="T72" fmla="*/ 129 w 913"/>
                    <a:gd name="T73" fmla="*/ 621 h 914"/>
                    <a:gd name="T74" fmla="*/ 63 w 913"/>
                    <a:gd name="T75" fmla="*/ 555 h 914"/>
                    <a:gd name="T76" fmla="*/ 30 w 913"/>
                    <a:gd name="T77" fmla="*/ 523 h 914"/>
                    <a:gd name="T78" fmla="*/ 5 w 913"/>
                    <a:gd name="T79" fmla="*/ 481 h 914"/>
                    <a:gd name="T80" fmla="*/ 5 w 913"/>
                    <a:gd name="T81" fmla="*/ 432 h 914"/>
                    <a:gd name="T82" fmla="*/ 63 w 913"/>
                    <a:gd name="T83" fmla="*/ 358 h 914"/>
                    <a:gd name="T84" fmla="*/ 194 w 913"/>
                    <a:gd name="T85" fmla="*/ 227 h 914"/>
                    <a:gd name="T86" fmla="*/ 325 w 913"/>
                    <a:gd name="T87" fmla="*/ 96 h 914"/>
                    <a:gd name="T88" fmla="*/ 391 w 913"/>
                    <a:gd name="T89" fmla="*/ 30 h 914"/>
                    <a:gd name="T90" fmla="*/ 432 w 913"/>
                    <a:gd name="T91" fmla="*/ 6 h 914"/>
                    <a:gd name="T92" fmla="*/ 481 w 913"/>
                    <a:gd name="T93" fmla="*/ 6 h 914"/>
                    <a:gd name="T94" fmla="*/ 489 w 913"/>
                    <a:gd name="T95" fmla="*/ 9 h 914"/>
                    <a:gd name="T96" fmla="*/ 522 w 913"/>
                    <a:gd name="T97" fmla="*/ 30 h 914"/>
                    <a:gd name="T98" fmla="*/ 588 w 913"/>
                    <a:gd name="T99" fmla="*/ 96 h 914"/>
                    <a:gd name="T100" fmla="*/ 653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2" y="402"/>
                        <a:pt x="751" y="391"/>
                      </a:cubicBezTo>
                      <a:lnTo>
                        <a:pt x="718" y="358"/>
                      </a:lnTo>
                      <a:lnTo>
                        <a:pt x="685" y="326"/>
                      </a:lnTo>
                      <a:lnTo>
                        <a:pt x="653" y="293"/>
                      </a:lnTo>
                      <a:lnTo>
                        <a:pt x="555" y="194"/>
                      </a:lnTo>
                      <a:lnTo>
                        <a:pt x="522" y="162"/>
                      </a:lnTo>
                      <a:lnTo>
                        <a:pt x="522" y="162"/>
                      </a:lnTo>
                      <a:cubicBezTo>
                        <a:pt x="513" y="152"/>
                        <a:pt x="502" y="146"/>
                        <a:pt x="489" y="140"/>
                      </a:cubicBezTo>
                      <a:lnTo>
                        <a:pt x="489" y="140"/>
                      </a:lnTo>
                      <a:cubicBezTo>
                        <a:pt x="487" y="139"/>
                        <a:pt x="483" y="138"/>
                        <a:pt x="481" y="137"/>
                      </a:cubicBezTo>
                      <a:lnTo>
                        <a:pt x="481" y="137"/>
                      </a:lnTo>
                      <a:cubicBezTo>
                        <a:pt x="464" y="132"/>
                        <a:pt x="448" y="132"/>
                        <a:pt x="432" y="137"/>
                      </a:cubicBezTo>
                      <a:lnTo>
                        <a:pt x="432" y="137"/>
                      </a:lnTo>
                      <a:cubicBezTo>
                        <a:pt x="415" y="142"/>
                        <a:pt x="402" y="151"/>
                        <a:pt x="391" y="162"/>
                      </a:cubicBezTo>
                      <a:lnTo>
                        <a:pt x="358" y="194"/>
                      </a:lnTo>
                      <a:lnTo>
                        <a:pt x="325" y="227"/>
                      </a:lnTo>
                      <a:lnTo>
                        <a:pt x="293" y="260"/>
                      </a:lnTo>
                      <a:lnTo>
                        <a:pt x="259" y="293"/>
                      </a:lnTo>
                      <a:lnTo>
                        <a:pt x="227" y="326"/>
                      </a:lnTo>
                      <a:lnTo>
                        <a:pt x="194"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1" y="752"/>
                      </a:lnTo>
                      <a:lnTo>
                        <a:pt x="391" y="752"/>
                      </a:lnTo>
                      <a:cubicBezTo>
                        <a:pt x="402" y="763"/>
                        <a:pt x="415" y="771"/>
                        <a:pt x="432" y="776"/>
                      </a:cubicBezTo>
                      <a:lnTo>
                        <a:pt x="432" y="776"/>
                      </a:lnTo>
                      <a:cubicBezTo>
                        <a:pt x="448" y="782"/>
                        <a:pt x="464" y="782"/>
                        <a:pt x="481" y="776"/>
                      </a:cubicBezTo>
                      <a:lnTo>
                        <a:pt x="481" y="776"/>
                      </a:lnTo>
                      <a:cubicBezTo>
                        <a:pt x="483" y="776"/>
                        <a:pt x="487" y="775"/>
                        <a:pt x="489" y="773"/>
                      </a:cubicBezTo>
                      <a:lnTo>
                        <a:pt x="489" y="773"/>
                      </a:lnTo>
                      <a:cubicBezTo>
                        <a:pt x="502" y="768"/>
                        <a:pt x="513" y="761"/>
                        <a:pt x="522" y="752"/>
                      </a:cubicBezTo>
                      <a:lnTo>
                        <a:pt x="588" y="686"/>
                      </a:lnTo>
                      <a:lnTo>
                        <a:pt x="620" y="654"/>
                      </a:lnTo>
                      <a:lnTo>
                        <a:pt x="653" y="621"/>
                      </a:lnTo>
                      <a:lnTo>
                        <a:pt x="751" y="523"/>
                      </a:lnTo>
                      <a:lnTo>
                        <a:pt x="751" y="523"/>
                      </a:lnTo>
                      <a:cubicBezTo>
                        <a:pt x="762"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2" y="498"/>
                        <a:pt x="894" y="511"/>
                        <a:pt x="882" y="523"/>
                      </a:cubicBezTo>
                      <a:lnTo>
                        <a:pt x="849" y="555"/>
                      </a:lnTo>
                      <a:lnTo>
                        <a:pt x="816" y="588"/>
                      </a:lnTo>
                      <a:lnTo>
                        <a:pt x="718" y="686"/>
                      </a:lnTo>
                      <a:lnTo>
                        <a:pt x="685" y="719"/>
                      </a:lnTo>
                      <a:lnTo>
                        <a:pt x="653" y="752"/>
                      </a:lnTo>
                      <a:lnTo>
                        <a:pt x="555" y="850"/>
                      </a:lnTo>
                      <a:lnTo>
                        <a:pt x="522" y="882"/>
                      </a:lnTo>
                      <a:lnTo>
                        <a:pt x="522" y="882"/>
                      </a:lnTo>
                      <a:cubicBezTo>
                        <a:pt x="513" y="892"/>
                        <a:pt x="502" y="899"/>
                        <a:pt x="489" y="904"/>
                      </a:cubicBezTo>
                      <a:lnTo>
                        <a:pt x="489" y="904"/>
                      </a:lnTo>
                      <a:cubicBezTo>
                        <a:pt x="487" y="906"/>
                        <a:pt x="483" y="907"/>
                        <a:pt x="481" y="907"/>
                      </a:cubicBezTo>
                      <a:lnTo>
                        <a:pt x="481" y="907"/>
                      </a:lnTo>
                      <a:cubicBezTo>
                        <a:pt x="464" y="913"/>
                        <a:pt x="448" y="913"/>
                        <a:pt x="432" y="907"/>
                      </a:cubicBezTo>
                      <a:lnTo>
                        <a:pt x="432" y="907"/>
                      </a:lnTo>
                      <a:cubicBezTo>
                        <a:pt x="415" y="902"/>
                        <a:pt x="402" y="894"/>
                        <a:pt x="391" y="882"/>
                      </a:cubicBezTo>
                      <a:lnTo>
                        <a:pt x="358" y="850"/>
                      </a:lnTo>
                      <a:lnTo>
                        <a:pt x="325" y="817"/>
                      </a:lnTo>
                      <a:lnTo>
                        <a:pt x="293" y="785"/>
                      </a:lnTo>
                      <a:lnTo>
                        <a:pt x="259" y="752"/>
                      </a:lnTo>
                      <a:lnTo>
                        <a:pt x="227" y="719"/>
                      </a:lnTo>
                      <a:lnTo>
                        <a:pt x="194" y="686"/>
                      </a:lnTo>
                      <a:lnTo>
                        <a:pt x="161" y="654"/>
                      </a:lnTo>
                      <a:lnTo>
                        <a:pt x="129" y="621"/>
                      </a:lnTo>
                      <a:lnTo>
                        <a:pt x="95" y="588"/>
                      </a:lnTo>
                      <a:lnTo>
                        <a:pt x="63"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3" y="358"/>
                      </a:lnTo>
                      <a:lnTo>
                        <a:pt x="161" y="260"/>
                      </a:lnTo>
                      <a:lnTo>
                        <a:pt x="194" y="227"/>
                      </a:lnTo>
                      <a:lnTo>
                        <a:pt x="227" y="194"/>
                      </a:lnTo>
                      <a:lnTo>
                        <a:pt x="325" y="96"/>
                      </a:lnTo>
                      <a:lnTo>
                        <a:pt x="358" y="63"/>
                      </a:lnTo>
                      <a:lnTo>
                        <a:pt x="391" y="30"/>
                      </a:lnTo>
                      <a:lnTo>
                        <a:pt x="391" y="30"/>
                      </a:lnTo>
                      <a:cubicBezTo>
                        <a:pt x="402" y="20"/>
                        <a:pt x="415" y="11"/>
                        <a:pt x="432" y="6"/>
                      </a:cubicBezTo>
                      <a:lnTo>
                        <a:pt x="432" y="6"/>
                      </a:lnTo>
                      <a:cubicBezTo>
                        <a:pt x="448" y="0"/>
                        <a:pt x="464" y="0"/>
                        <a:pt x="481" y="6"/>
                      </a:cubicBezTo>
                      <a:lnTo>
                        <a:pt x="481" y="6"/>
                      </a:lnTo>
                      <a:cubicBezTo>
                        <a:pt x="483" y="7"/>
                        <a:pt x="487" y="8"/>
                        <a:pt x="489" y="9"/>
                      </a:cubicBezTo>
                      <a:lnTo>
                        <a:pt x="489" y="9"/>
                      </a:lnTo>
                      <a:cubicBezTo>
                        <a:pt x="502" y="15"/>
                        <a:pt x="513" y="21"/>
                        <a:pt x="522" y="30"/>
                      </a:cubicBezTo>
                      <a:lnTo>
                        <a:pt x="555" y="63"/>
                      </a:lnTo>
                      <a:lnTo>
                        <a:pt x="588" y="96"/>
                      </a:lnTo>
                      <a:lnTo>
                        <a:pt x="620" y="129"/>
                      </a:lnTo>
                      <a:lnTo>
                        <a:pt x="653" y="162"/>
                      </a:lnTo>
                      <a:lnTo>
                        <a:pt x="685" y="194"/>
                      </a:lnTo>
                      <a:lnTo>
                        <a:pt x="718" y="227"/>
                      </a:lnTo>
                      <a:lnTo>
                        <a:pt x="751" y="260"/>
                      </a:lnTo>
                      <a:lnTo>
                        <a:pt x="784" y="293"/>
                      </a:lnTo>
                      <a:lnTo>
                        <a:pt x="816" y="326"/>
                      </a:lnTo>
                      <a:lnTo>
                        <a:pt x="849" y="358"/>
                      </a:lnTo>
                      <a:lnTo>
                        <a:pt x="882" y="391"/>
                      </a:lnTo>
                      <a:lnTo>
                        <a:pt x="882" y="391"/>
                      </a:lnTo>
                      <a:cubicBezTo>
                        <a:pt x="894" y="402"/>
                        <a:pt x="902" y="415"/>
                        <a:pt x="907" y="432"/>
                      </a:cubicBezTo>
                      <a:close/>
                    </a:path>
                  </a:pathLst>
                </a:custGeom>
                <a:solidFill>
                  <a:schemeClr val="accent3"/>
                </a:solidFill>
                <a:ln>
                  <a:noFill/>
                </a:ln>
                <a:effectLst/>
              </p:spPr>
              <p:txBody>
                <a:bodyPr wrap="none" anchor="ctr"/>
                <a:lstStyle/>
                <a:p>
                  <a:endParaRPr lang="es-ES_tradnl"/>
                </a:p>
              </p:txBody>
            </p:sp>
            <p:sp>
              <p:nvSpPr>
                <p:cNvPr id="1744" name="Freeform 486">
                  <a:extLst>
                    <a:ext uri="{FF2B5EF4-FFF2-40B4-BE49-F238E27FC236}">
                      <a16:creationId xmlns:a16="http://schemas.microsoft.com/office/drawing/2014/main" xmlns="" id="{DDDED7B3-6E6F-BC4C-8E8E-B4EB84F80E74}"/>
                    </a:ext>
                  </a:extLst>
                </p:cNvPr>
                <p:cNvSpPr>
                  <a:spLocks noChangeArrowheads="1"/>
                </p:cNvSpPr>
                <p:nvPr/>
              </p:nvSpPr>
              <p:spPr bwMode="auto">
                <a:xfrm>
                  <a:off x="6429375" y="2284413"/>
                  <a:ext cx="247650" cy="284162"/>
                </a:xfrm>
                <a:custGeom>
                  <a:avLst/>
                  <a:gdLst>
                    <a:gd name="T0" fmla="*/ 663 w 689"/>
                    <a:gd name="T1" fmla="*/ 778 h 788"/>
                    <a:gd name="T2" fmla="*/ 663 w 689"/>
                    <a:gd name="T3" fmla="*/ 778 h 788"/>
                    <a:gd name="T4" fmla="*/ 688 w 689"/>
                    <a:gd name="T5" fmla="*/ 754 h 788"/>
                    <a:gd name="T6" fmla="*/ 688 w 689"/>
                    <a:gd name="T7" fmla="*/ 754 h 788"/>
                    <a:gd name="T8" fmla="*/ 671 w 689"/>
                    <a:gd name="T9" fmla="*/ 722 h 788"/>
                    <a:gd name="T10" fmla="*/ 638 w 689"/>
                    <a:gd name="T11" fmla="*/ 689 h 788"/>
                    <a:gd name="T12" fmla="*/ 606 w 689"/>
                    <a:gd name="T13" fmla="*/ 656 h 788"/>
                    <a:gd name="T14" fmla="*/ 573 w 689"/>
                    <a:gd name="T15" fmla="*/ 623 h 788"/>
                    <a:gd name="T16" fmla="*/ 540 w 689"/>
                    <a:gd name="T17" fmla="*/ 591 h 788"/>
                    <a:gd name="T18" fmla="*/ 508 w 689"/>
                    <a:gd name="T19" fmla="*/ 558 h 788"/>
                    <a:gd name="T20" fmla="*/ 474 w 689"/>
                    <a:gd name="T21" fmla="*/ 525 h 788"/>
                    <a:gd name="T22" fmla="*/ 442 w 689"/>
                    <a:gd name="T23" fmla="*/ 492 h 788"/>
                    <a:gd name="T24" fmla="*/ 409 w 689"/>
                    <a:gd name="T25" fmla="*/ 460 h 788"/>
                    <a:gd name="T26" fmla="*/ 409 w 689"/>
                    <a:gd name="T27" fmla="*/ 460 h 788"/>
                    <a:gd name="T28" fmla="*/ 384 w 689"/>
                    <a:gd name="T29" fmla="*/ 418 h 788"/>
                    <a:gd name="T30" fmla="*/ 384 w 689"/>
                    <a:gd name="T31" fmla="*/ 418 h 788"/>
                    <a:gd name="T32" fmla="*/ 384 w 689"/>
                    <a:gd name="T33" fmla="*/ 369 h 788"/>
                    <a:gd name="T34" fmla="*/ 384 w 689"/>
                    <a:gd name="T35" fmla="*/ 369 h 788"/>
                    <a:gd name="T36" fmla="*/ 409 w 689"/>
                    <a:gd name="T37" fmla="*/ 328 h 788"/>
                    <a:gd name="T38" fmla="*/ 671 w 689"/>
                    <a:gd name="T39" fmla="*/ 66 h 788"/>
                    <a:gd name="T40" fmla="*/ 671 w 689"/>
                    <a:gd name="T41" fmla="*/ 66 h 788"/>
                    <a:gd name="T42" fmla="*/ 688 w 689"/>
                    <a:gd name="T43" fmla="*/ 33 h 788"/>
                    <a:gd name="T44" fmla="*/ 688 w 689"/>
                    <a:gd name="T45" fmla="*/ 33 h 788"/>
                    <a:gd name="T46" fmla="*/ 663 w 689"/>
                    <a:gd name="T47" fmla="*/ 8 h 788"/>
                    <a:gd name="T48" fmla="*/ 663 w 689"/>
                    <a:gd name="T49" fmla="*/ 8 h 788"/>
                    <a:gd name="T50" fmla="*/ 606 w 689"/>
                    <a:gd name="T51" fmla="*/ 0 h 788"/>
                    <a:gd name="T52" fmla="*/ 81 w 689"/>
                    <a:gd name="T53" fmla="*/ 0 h 788"/>
                    <a:gd name="T54" fmla="*/ 81 w 689"/>
                    <a:gd name="T55" fmla="*/ 0 h 788"/>
                    <a:gd name="T56" fmla="*/ 23 w 689"/>
                    <a:gd name="T57" fmla="*/ 8 h 788"/>
                    <a:gd name="T58" fmla="*/ 23 w 689"/>
                    <a:gd name="T59" fmla="*/ 8 h 788"/>
                    <a:gd name="T60" fmla="*/ 0 w 689"/>
                    <a:gd name="T61" fmla="*/ 33 h 788"/>
                    <a:gd name="T62" fmla="*/ 0 w 689"/>
                    <a:gd name="T63" fmla="*/ 33 h 788"/>
                    <a:gd name="T64" fmla="*/ 16 w 689"/>
                    <a:gd name="T65" fmla="*/ 66 h 788"/>
                    <a:gd name="T66" fmla="*/ 48 w 689"/>
                    <a:gd name="T67" fmla="*/ 99 h 788"/>
                    <a:gd name="T68" fmla="*/ 81 w 689"/>
                    <a:gd name="T69" fmla="*/ 131 h 788"/>
                    <a:gd name="T70" fmla="*/ 114 w 689"/>
                    <a:gd name="T71" fmla="*/ 164 h 788"/>
                    <a:gd name="T72" fmla="*/ 146 w 689"/>
                    <a:gd name="T73" fmla="*/ 197 h 788"/>
                    <a:gd name="T74" fmla="*/ 180 w 689"/>
                    <a:gd name="T75" fmla="*/ 230 h 788"/>
                    <a:gd name="T76" fmla="*/ 212 w 689"/>
                    <a:gd name="T77" fmla="*/ 263 h 788"/>
                    <a:gd name="T78" fmla="*/ 245 w 689"/>
                    <a:gd name="T79" fmla="*/ 296 h 788"/>
                    <a:gd name="T80" fmla="*/ 278 w 689"/>
                    <a:gd name="T81" fmla="*/ 328 h 788"/>
                    <a:gd name="T82" fmla="*/ 278 w 689"/>
                    <a:gd name="T83" fmla="*/ 328 h 788"/>
                    <a:gd name="T84" fmla="*/ 303 w 689"/>
                    <a:gd name="T85" fmla="*/ 369 h 788"/>
                    <a:gd name="T86" fmla="*/ 303 w 689"/>
                    <a:gd name="T87" fmla="*/ 369 h 788"/>
                    <a:gd name="T88" fmla="*/ 303 w 689"/>
                    <a:gd name="T89" fmla="*/ 418 h 788"/>
                    <a:gd name="T90" fmla="*/ 303 w 689"/>
                    <a:gd name="T91" fmla="*/ 418 h 788"/>
                    <a:gd name="T92" fmla="*/ 278 w 689"/>
                    <a:gd name="T93" fmla="*/ 460 h 788"/>
                    <a:gd name="T94" fmla="*/ 16 w 689"/>
                    <a:gd name="T95" fmla="*/ 722 h 788"/>
                    <a:gd name="T96" fmla="*/ 16 w 689"/>
                    <a:gd name="T97" fmla="*/ 722 h 788"/>
                    <a:gd name="T98" fmla="*/ 0 w 689"/>
                    <a:gd name="T99" fmla="*/ 754 h 788"/>
                    <a:gd name="T100" fmla="*/ 0 w 689"/>
                    <a:gd name="T101" fmla="*/ 754 h 788"/>
                    <a:gd name="T102" fmla="*/ 23 w 689"/>
                    <a:gd name="T103" fmla="*/ 778 h 788"/>
                    <a:gd name="T104" fmla="*/ 23 w 689"/>
                    <a:gd name="T105" fmla="*/ 778 h 788"/>
                    <a:gd name="T106" fmla="*/ 81 w 689"/>
                    <a:gd name="T107" fmla="*/ 787 h 788"/>
                    <a:gd name="T108" fmla="*/ 606 w 689"/>
                    <a:gd name="T109" fmla="*/ 787 h 788"/>
                    <a:gd name="T110" fmla="*/ 606 w 689"/>
                    <a:gd name="T111" fmla="*/ 787 h 788"/>
                    <a:gd name="T112" fmla="*/ 663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3" y="778"/>
                      </a:moveTo>
                      <a:lnTo>
                        <a:pt x="663" y="778"/>
                      </a:lnTo>
                      <a:cubicBezTo>
                        <a:pt x="679" y="773"/>
                        <a:pt x="688" y="765"/>
                        <a:pt x="688" y="754"/>
                      </a:cubicBezTo>
                      <a:lnTo>
                        <a:pt x="688" y="754"/>
                      </a:lnTo>
                      <a:cubicBezTo>
                        <a:pt x="688" y="743"/>
                        <a:pt x="682" y="732"/>
                        <a:pt x="671" y="722"/>
                      </a:cubicBezTo>
                      <a:lnTo>
                        <a:pt x="638" y="689"/>
                      </a:lnTo>
                      <a:lnTo>
                        <a:pt x="606" y="656"/>
                      </a:lnTo>
                      <a:lnTo>
                        <a:pt x="573" y="623"/>
                      </a:lnTo>
                      <a:lnTo>
                        <a:pt x="540" y="591"/>
                      </a:lnTo>
                      <a:lnTo>
                        <a:pt x="508" y="558"/>
                      </a:lnTo>
                      <a:lnTo>
                        <a:pt x="474" y="525"/>
                      </a:lnTo>
                      <a:lnTo>
                        <a:pt x="442" y="492"/>
                      </a:lnTo>
                      <a:lnTo>
                        <a:pt x="409" y="460"/>
                      </a:lnTo>
                      <a:lnTo>
                        <a:pt x="409" y="460"/>
                      </a:lnTo>
                      <a:cubicBezTo>
                        <a:pt x="398" y="448"/>
                        <a:pt x="390" y="435"/>
                        <a:pt x="384" y="418"/>
                      </a:cubicBezTo>
                      <a:lnTo>
                        <a:pt x="384" y="418"/>
                      </a:lnTo>
                      <a:cubicBezTo>
                        <a:pt x="379" y="402"/>
                        <a:pt x="379" y="386"/>
                        <a:pt x="384" y="369"/>
                      </a:cubicBezTo>
                      <a:lnTo>
                        <a:pt x="384" y="369"/>
                      </a:lnTo>
                      <a:cubicBezTo>
                        <a:pt x="390" y="352"/>
                        <a:pt x="398" y="339"/>
                        <a:pt x="409" y="328"/>
                      </a:cubicBezTo>
                      <a:lnTo>
                        <a:pt x="671" y="66"/>
                      </a:lnTo>
                      <a:lnTo>
                        <a:pt x="671" y="66"/>
                      </a:lnTo>
                      <a:cubicBezTo>
                        <a:pt x="682" y="55"/>
                        <a:pt x="688" y="44"/>
                        <a:pt x="688" y="33"/>
                      </a:cubicBezTo>
                      <a:lnTo>
                        <a:pt x="688" y="33"/>
                      </a:lnTo>
                      <a:cubicBezTo>
                        <a:pt x="688" y="23"/>
                        <a:pt x="679" y="14"/>
                        <a:pt x="663" y="8"/>
                      </a:cubicBezTo>
                      <a:lnTo>
                        <a:pt x="663" y="8"/>
                      </a:lnTo>
                      <a:cubicBezTo>
                        <a:pt x="647" y="3"/>
                        <a:pt x="627" y="0"/>
                        <a:pt x="606" y="0"/>
                      </a:cubicBezTo>
                      <a:lnTo>
                        <a:pt x="81" y="0"/>
                      </a:lnTo>
                      <a:lnTo>
                        <a:pt x="81" y="0"/>
                      </a:lnTo>
                      <a:cubicBezTo>
                        <a:pt x="60" y="0"/>
                        <a:pt x="41" y="3"/>
                        <a:pt x="23" y="8"/>
                      </a:cubicBezTo>
                      <a:lnTo>
                        <a:pt x="23" y="8"/>
                      </a:lnTo>
                      <a:cubicBezTo>
                        <a:pt x="7" y="14"/>
                        <a:pt x="0" y="23"/>
                        <a:pt x="0" y="33"/>
                      </a:cubicBezTo>
                      <a:lnTo>
                        <a:pt x="0" y="33"/>
                      </a:lnTo>
                      <a:cubicBezTo>
                        <a:pt x="0" y="44"/>
                        <a:pt x="5" y="55"/>
                        <a:pt x="16" y="66"/>
                      </a:cubicBezTo>
                      <a:lnTo>
                        <a:pt x="48" y="99"/>
                      </a:lnTo>
                      <a:lnTo>
                        <a:pt x="81" y="131"/>
                      </a:lnTo>
                      <a:lnTo>
                        <a:pt x="114" y="164"/>
                      </a:lnTo>
                      <a:lnTo>
                        <a:pt x="146" y="197"/>
                      </a:lnTo>
                      <a:lnTo>
                        <a:pt x="180" y="230"/>
                      </a:lnTo>
                      <a:lnTo>
                        <a:pt x="212" y="263"/>
                      </a:lnTo>
                      <a:lnTo>
                        <a:pt x="245" y="296"/>
                      </a:lnTo>
                      <a:lnTo>
                        <a:pt x="278" y="328"/>
                      </a:lnTo>
                      <a:lnTo>
                        <a:pt x="278" y="328"/>
                      </a:lnTo>
                      <a:cubicBezTo>
                        <a:pt x="288" y="339"/>
                        <a:pt x="297" y="352"/>
                        <a:pt x="303" y="369"/>
                      </a:cubicBezTo>
                      <a:lnTo>
                        <a:pt x="303" y="369"/>
                      </a:lnTo>
                      <a:cubicBezTo>
                        <a:pt x="308" y="386"/>
                        <a:pt x="308" y="402"/>
                        <a:pt x="303" y="418"/>
                      </a:cubicBezTo>
                      <a:lnTo>
                        <a:pt x="303" y="418"/>
                      </a:lnTo>
                      <a:cubicBezTo>
                        <a:pt x="297" y="435"/>
                        <a:pt x="288" y="448"/>
                        <a:pt x="278" y="460"/>
                      </a:cubicBezTo>
                      <a:lnTo>
                        <a:pt x="16" y="722"/>
                      </a:lnTo>
                      <a:lnTo>
                        <a:pt x="16" y="722"/>
                      </a:lnTo>
                      <a:cubicBezTo>
                        <a:pt x="5" y="732"/>
                        <a:pt x="0" y="743"/>
                        <a:pt x="0" y="754"/>
                      </a:cubicBezTo>
                      <a:lnTo>
                        <a:pt x="0" y="754"/>
                      </a:lnTo>
                      <a:cubicBezTo>
                        <a:pt x="0" y="765"/>
                        <a:pt x="7" y="773"/>
                        <a:pt x="23" y="778"/>
                      </a:cubicBezTo>
                      <a:lnTo>
                        <a:pt x="23" y="778"/>
                      </a:lnTo>
                      <a:cubicBezTo>
                        <a:pt x="41" y="784"/>
                        <a:pt x="60" y="787"/>
                        <a:pt x="81" y="787"/>
                      </a:cubicBezTo>
                      <a:lnTo>
                        <a:pt x="606" y="787"/>
                      </a:lnTo>
                      <a:lnTo>
                        <a:pt x="606" y="787"/>
                      </a:lnTo>
                      <a:cubicBezTo>
                        <a:pt x="627" y="787"/>
                        <a:pt x="647" y="784"/>
                        <a:pt x="663" y="778"/>
                      </a:cubicBezTo>
                    </a:path>
                  </a:pathLst>
                </a:custGeom>
                <a:solidFill>
                  <a:schemeClr val="accent4"/>
                </a:solidFill>
                <a:ln>
                  <a:noFill/>
                </a:ln>
                <a:effectLst/>
              </p:spPr>
              <p:txBody>
                <a:bodyPr wrap="none" anchor="ctr"/>
                <a:lstStyle/>
                <a:p>
                  <a:endParaRPr lang="es-ES_tradnl"/>
                </a:p>
              </p:txBody>
            </p:sp>
            <p:sp>
              <p:nvSpPr>
                <p:cNvPr id="1745" name="Freeform 487">
                  <a:extLst>
                    <a:ext uri="{FF2B5EF4-FFF2-40B4-BE49-F238E27FC236}">
                      <a16:creationId xmlns:a16="http://schemas.microsoft.com/office/drawing/2014/main" xmlns="" id="{D78A8CF7-AEB1-2E4D-B9A1-1F5A569C84F7}"/>
                    </a:ext>
                  </a:extLst>
                </p:cNvPr>
                <p:cNvSpPr>
                  <a:spLocks noChangeArrowheads="1"/>
                </p:cNvSpPr>
                <p:nvPr/>
              </p:nvSpPr>
              <p:spPr bwMode="auto">
                <a:xfrm>
                  <a:off x="7302500" y="2284413"/>
                  <a:ext cx="247650" cy="284162"/>
                </a:xfrm>
                <a:custGeom>
                  <a:avLst/>
                  <a:gdLst>
                    <a:gd name="T0" fmla="*/ 442 w 689"/>
                    <a:gd name="T1" fmla="*/ 295 h 788"/>
                    <a:gd name="T2" fmla="*/ 508 w 689"/>
                    <a:gd name="T3" fmla="*/ 230 h 788"/>
                    <a:gd name="T4" fmla="*/ 573 w 689"/>
                    <a:gd name="T5" fmla="*/ 164 h 788"/>
                    <a:gd name="T6" fmla="*/ 639 w 689"/>
                    <a:gd name="T7" fmla="*/ 99 h 788"/>
                    <a:gd name="T8" fmla="*/ 672 w 689"/>
                    <a:gd name="T9" fmla="*/ 66 h 788"/>
                    <a:gd name="T10" fmla="*/ 688 w 689"/>
                    <a:gd name="T11" fmla="*/ 33 h 788"/>
                    <a:gd name="T12" fmla="*/ 664 w 689"/>
                    <a:gd name="T13" fmla="*/ 8 h 788"/>
                    <a:gd name="T14" fmla="*/ 82 w 689"/>
                    <a:gd name="T15" fmla="*/ 0 h 788"/>
                    <a:gd name="T16" fmla="*/ 24 w 689"/>
                    <a:gd name="T17" fmla="*/ 8 h 788"/>
                    <a:gd name="T18" fmla="*/ 0 w 689"/>
                    <a:gd name="T19" fmla="*/ 33 h 788"/>
                    <a:gd name="T20" fmla="*/ 16 w 689"/>
                    <a:gd name="T21" fmla="*/ 66 h 788"/>
                    <a:gd name="T22" fmla="*/ 115 w 689"/>
                    <a:gd name="T23" fmla="*/ 164 h 788"/>
                    <a:gd name="T24" fmla="*/ 246 w 689"/>
                    <a:gd name="T25" fmla="*/ 295 h 788"/>
                    <a:gd name="T26" fmla="*/ 279 w 689"/>
                    <a:gd name="T27" fmla="*/ 328 h 788"/>
                    <a:gd name="T28" fmla="*/ 303 w 689"/>
                    <a:gd name="T29" fmla="*/ 369 h 788"/>
                    <a:gd name="T30" fmla="*/ 303 w 689"/>
                    <a:gd name="T31" fmla="*/ 418 h 788"/>
                    <a:gd name="T32" fmla="*/ 246 w 689"/>
                    <a:gd name="T33" fmla="*/ 492 h 788"/>
                    <a:gd name="T34" fmla="*/ 180 w 689"/>
                    <a:gd name="T35" fmla="*/ 558 h 788"/>
                    <a:gd name="T36" fmla="*/ 115 w 689"/>
                    <a:gd name="T37" fmla="*/ 623 h 788"/>
                    <a:gd name="T38" fmla="*/ 49 w 689"/>
                    <a:gd name="T39" fmla="*/ 689 h 788"/>
                    <a:gd name="T40" fmla="*/ 16 w 689"/>
                    <a:gd name="T41" fmla="*/ 722 h 788"/>
                    <a:gd name="T42" fmla="*/ 0 w 689"/>
                    <a:gd name="T43" fmla="*/ 754 h 788"/>
                    <a:gd name="T44" fmla="*/ 24 w 689"/>
                    <a:gd name="T45" fmla="*/ 778 h 788"/>
                    <a:gd name="T46" fmla="*/ 606 w 689"/>
                    <a:gd name="T47" fmla="*/ 787 h 788"/>
                    <a:gd name="T48" fmla="*/ 664 w 689"/>
                    <a:gd name="T49" fmla="*/ 778 h 788"/>
                    <a:gd name="T50" fmla="*/ 688 w 689"/>
                    <a:gd name="T51" fmla="*/ 754 h 788"/>
                    <a:gd name="T52" fmla="*/ 672 w 689"/>
                    <a:gd name="T53" fmla="*/ 722 h 788"/>
                    <a:gd name="T54" fmla="*/ 606 w 689"/>
                    <a:gd name="T55" fmla="*/ 656 h 788"/>
                    <a:gd name="T56" fmla="*/ 475 w 689"/>
                    <a:gd name="T57" fmla="*/ 525 h 788"/>
                    <a:gd name="T58" fmla="*/ 410 w 689"/>
                    <a:gd name="T59" fmla="*/ 460 h 788"/>
                    <a:gd name="T60" fmla="*/ 385 w 689"/>
                    <a:gd name="T61" fmla="*/ 418 h 788"/>
                    <a:gd name="T62" fmla="*/ 385 w 689"/>
                    <a:gd name="T63" fmla="*/ 369 h 788"/>
                    <a:gd name="T64" fmla="*/ 410 w 689"/>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788">
                      <a:moveTo>
                        <a:pt x="410" y="328"/>
                      </a:moveTo>
                      <a:lnTo>
                        <a:pt x="442" y="295"/>
                      </a:lnTo>
                      <a:lnTo>
                        <a:pt x="475" y="263"/>
                      </a:lnTo>
                      <a:lnTo>
                        <a:pt x="508" y="230"/>
                      </a:lnTo>
                      <a:lnTo>
                        <a:pt x="541" y="197"/>
                      </a:lnTo>
                      <a:lnTo>
                        <a:pt x="573" y="164"/>
                      </a:lnTo>
                      <a:lnTo>
                        <a:pt x="606" y="131"/>
                      </a:lnTo>
                      <a:lnTo>
                        <a:pt x="639" y="99"/>
                      </a:lnTo>
                      <a:lnTo>
                        <a:pt x="672" y="66"/>
                      </a:lnTo>
                      <a:lnTo>
                        <a:pt x="672" y="66"/>
                      </a:lnTo>
                      <a:cubicBezTo>
                        <a:pt x="683" y="55"/>
                        <a:pt x="688" y="44"/>
                        <a:pt x="688" y="33"/>
                      </a:cubicBezTo>
                      <a:lnTo>
                        <a:pt x="688" y="33"/>
                      </a:lnTo>
                      <a:cubicBezTo>
                        <a:pt x="688" y="23"/>
                        <a:pt x="680" y="14"/>
                        <a:pt x="664" y="8"/>
                      </a:cubicBezTo>
                      <a:lnTo>
                        <a:pt x="664" y="8"/>
                      </a:lnTo>
                      <a:cubicBezTo>
                        <a:pt x="647" y="3"/>
                        <a:pt x="628" y="0"/>
                        <a:pt x="606" y="0"/>
                      </a:cubicBezTo>
                      <a:lnTo>
                        <a:pt x="82" y="0"/>
                      </a:lnTo>
                      <a:lnTo>
                        <a:pt x="82" y="0"/>
                      </a:lnTo>
                      <a:cubicBezTo>
                        <a:pt x="60" y="0"/>
                        <a:pt x="41" y="3"/>
                        <a:pt x="24" y="8"/>
                      </a:cubicBezTo>
                      <a:lnTo>
                        <a:pt x="24" y="8"/>
                      </a:lnTo>
                      <a:cubicBezTo>
                        <a:pt x="8" y="14"/>
                        <a:pt x="0" y="23"/>
                        <a:pt x="0" y="33"/>
                      </a:cubicBezTo>
                      <a:lnTo>
                        <a:pt x="0" y="33"/>
                      </a:lnTo>
                      <a:cubicBezTo>
                        <a:pt x="0" y="44"/>
                        <a:pt x="5" y="55"/>
                        <a:pt x="16" y="66"/>
                      </a:cubicBezTo>
                      <a:lnTo>
                        <a:pt x="82" y="131"/>
                      </a:lnTo>
                      <a:lnTo>
                        <a:pt x="115" y="164"/>
                      </a:lnTo>
                      <a:lnTo>
                        <a:pt x="148" y="197"/>
                      </a:lnTo>
                      <a:lnTo>
                        <a:pt x="246" y="295"/>
                      </a:lnTo>
                      <a:lnTo>
                        <a:pt x="279" y="328"/>
                      </a:lnTo>
                      <a:lnTo>
                        <a:pt x="279" y="328"/>
                      </a:lnTo>
                      <a:cubicBezTo>
                        <a:pt x="290" y="339"/>
                        <a:pt x="297" y="352"/>
                        <a:pt x="303" y="369"/>
                      </a:cubicBezTo>
                      <a:lnTo>
                        <a:pt x="303" y="369"/>
                      </a:lnTo>
                      <a:cubicBezTo>
                        <a:pt x="308" y="386"/>
                        <a:pt x="308" y="402"/>
                        <a:pt x="303" y="418"/>
                      </a:cubicBezTo>
                      <a:lnTo>
                        <a:pt x="303" y="418"/>
                      </a:lnTo>
                      <a:cubicBezTo>
                        <a:pt x="297" y="435"/>
                        <a:pt x="290" y="448"/>
                        <a:pt x="279" y="460"/>
                      </a:cubicBezTo>
                      <a:lnTo>
                        <a:pt x="246" y="492"/>
                      </a:lnTo>
                      <a:lnTo>
                        <a:pt x="213" y="525"/>
                      </a:lnTo>
                      <a:lnTo>
                        <a:pt x="180" y="558"/>
                      </a:lnTo>
                      <a:lnTo>
                        <a:pt x="148" y="591"/>
                      </a:lnTo>
                      <a:lnTo>
                        <a:pt x="115" y="623"/>
                      </a:lnTo>
                      <a:lnTo>
                        <a:pt x="82" y="656"/>
                      </a:lnTo>
                      <a:lnTo>
                        <a:pt x="49" y="689"/>
                      </a:lnTo>
                      <a:lnTo>
                        <a:pt x="16" y="722"/>
                      </a:lnTo>
                      <a:lnTo>
                        <a:pt x="16" y="722"/>
                      </a:lnTo>
                      <a:cubicBezTo>
                        <a:pt x="5"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7" y="784"/>
                        <a:pt x="664" y="778"/>
                      </a:cubicBezTo>
                      <a:lnTo>
                        <a:pt x="664" y="778"/>
                      </a:lnTo>
                      <a:cubicBezTo>
                        <a:pt x="680" y="773"/>
                        <a:pt x="688" y="765"/>
                        <a:pt x="688" y="754"/>
                      </a:cubicBezTo>
                      <a:lnTo>
                        <a:pt x="688" y="754"/>
                      </a:lnTo>
                      <a:cubicBezTo>
                        <a:pt x="688" y="743"/>
                        <a:pt x="683" y="732"/>
                        <a:pt x="672" y="722"/>
                      </a:cubicBezTo>
                      <a:lnTo>
                        <a:pt x="639" y="689"/>
                      </a:lnTo>
                      <a:lnTo>
                        <a:pt x="606" y="656"/>
                      </a:lnTo>
                      <a:lnTo>
                        <a:pt x="573" y="623"/>
                      </a:lnTo>
                      <a:lnTo>
                        <a:pt x="475" y="525"/>
                      </a:lnTo>
                      <a:lnTo>
                        <a:pt x="442" y="492"/>
                      </a:lnTo>
                      <a:lnTo>
                        <a:pt x="410" y="460"/>
                      </a:lnTo>
                      <a:lnTo>
                        <a:pt x="410" y="460"/>
                      </a:lnTo>
                      <a:cubicBezTo>
                        <a:pt x="398" y="448"/>
                        <a:pt x="390" y="435"/>
                        <a:pt x="385" y="418"/>
                      </a:cubicBezTo>
                      <a:lnTo>
                        <a:pt x="385" y="418"/>
                      </a:lnTo>
                      <a:cubicBezTo>
                        <a:pt x="380" y="402"/>
                        <a:pt x="380" y="386"/>
                        <a:pt x="385" y="369"/>
                      </a:cubicBezTo>
                      <a:lnTo>
                        <a:pt x="385" y="369"/>
                      </a:lnTo>
                      <a:cubicBezTo>
                        <a:pt x="390" y="352"/>
                        <a:pt x="398" y="339"/>
                        <a:pt x="410" y="328"/>
                      </a:cubicBezTo>
                    </a:path>
                  </a:pathLst>
                </a:custGeom>
                <a:solidFill>
                  <a:schemeClr val="accent4"/>
                </a:solidFill>
                <a:ln>
                  <a:noFill/>
                </a:ln>
                <a:effectLst/>
              </p:spPr>
              <p:txBody>
                <a:bodyPr wrap="none" anchor="ctr"/>
                <a:lstStyle/>
                <a:p>
                  <a:endParaRPr lang="es-ES_tradnl"/>
                </a:p>
              </p:txBody>
            </p:sp>
            <p:sp>
              <p:nvSpPr>
                <p:cNvPr id="1746" name="Freeform 488">
                  <a:extLst>
                    <a:ext uri="{FF2B5EF4-FFF2-40B4-BE49-F238E27FC236}">
                      <a16:creationId xmlns:a16="http://schemas.microsoft.com/office/drawing/2014/main" xmlns="" id="{F326ACE1-CAAD-F247-AF05-8AA9C68F289E}"/>
                    </a:ext>
                  </a:extLst>
                </p:cNvPr>
                <p:cNvSpPr>
                  <a:spLocks noChangeArrowheads="1"/>
                </p:cNvSpPr>
                <p:nvPr/>
              </p:nvSpPr>
              <p:spPr bwMode="auto">
                <a:xfrm>
                  <a:off x="6896100" y="2332038"/>
                  <a:ext cx="187325" cy="187325"/>
                </a:xfrm>
                <a:custGeom>
                  <a:avLst/>
                  <a:gdLst>
                    <a:gd name="T0" fmla="*/ 382 w 519"/>
                    <a:gd name="T1" fmla="*/ 235 h 520"/>
                    <a:gd name="T2" fmla="*/ 325 w 519"/>
                    <a:gd name="T3" fmla="*/ 161 h 520"/>
                    <a:gd name="T4" fmla="*/ 292 w 519"/>
                    <a:gd name="T5" fmla="*/ 140 h 520"/>
                    <a:gd name="T6" fmla="*/ 284 w 519"/>
                    <a:gd name="T7" fmla="*/ 136 h 520"/>
                    <a:gd name="T8" fmla="*/ 235 w 519"/>
                    <a:gd name="T9" fmla="*/ 136 h 520"/>
                    <a:gd name="T10" fmla="*/ 194 w 519"/>
                    <a:gd name="T11" fmla="*/ 161 h 520"/>
                    <a:gd name="T12" fmla="*/ 161 w 519"/>
                    <a:gd name="T13" fmla="*/ 194 h 520"/>
                    <a:gd name="T14" fmla="*/ 136 w 519"/>
                    <a:gd name="T15" fmla="*/ 235 h 520"/>
                    <a:gd name="T16" fmla="*/ 136 w 519"/>
                    <a:gd name="T17" fmla="*/ 284 h 520"/>
                    <a:gd name="T18" fmla="*/ 194 w 519"/>
                    <a:gd name="T19" fmla="*/ 358 h 520"/>
                    <a:gd name="T20" fmla="*/ 235 w 519"/>
                    <a:gd name="T21" fmla="*/ 382 h 520"/>
                    <a:gd name="T22" fmla="*/ 284 w 519"/>
                    <a:gd name="T23" fmla="*/ 382 h 520"/>
                    <a:gd name="T24" fmla="*/ 292 w 519"/>
                    <a:gd name="T25" fmla="*/ 379 h 520"/>
                    <a:gd name="T26" fmla="*/ 325 w 519"/>
                    <a:gd name="T27" fmla="*/ 358 h 520"/>
                    <a:gd name="T28" fmla="*/ 358 w 519"/>
                    <a:gd name="T29" fmla="*/ 326 h 520"/>
                    <a:gd name="T30" fmla="*/ 382 w 519"/>
                    <a:gd name="T31" fmla="*/ 284 h 520"/>
                    <a:gd name="T32" fmla="*/ 513 w 519"/>
                    <a:gd name="T33" fmla="*/ 235 h 520"/>
                    <a:gd name="T34" fmla="*/ 513 w 519"/>
                    <a:gd name="T35" fmla="*/ 284 h 520"/>
                    <a:gd name="T36" fmla="*/ 488 w 519"/>
                    <a:gd name="T37" fmla="*/ 326 h 520"/>
                    <a:gd name="T38" fmla="*/ 423 w 519"/>
                    <a:gd name="T39" fmla="*/ 391 h 520"/>
                    <a:gd name="T40" fmla="*/ 358 w 519"/>
                    <a:gd name="T41" fmla="*/ 457 h 520"/>
                    <a:gd name="T42" fmla="*/ 325 w 519"/>
                    <a:gd name="T43" fmla="*/ 489 h 520"/>
                    <a:gd name="T44" fmla="*/ 292 w 519"/>
                    <a:gd name="T45" fmla="*/ 510 h 520"/>
                    <a:gd name="T46" fmla="*/ 284 w 519"/>
                    <a:gd name="T47" fmla="*/ 514 h 520"/>
                    <a:gd name="T48" fmla="*/ 235 w 519"/>
                    <a:gd name="T49" fmla="*/ 514 h 520"/>
                    <a:gd name="T50" fmla="*/ 161 w 519"/>
                    <a:gd name="T51" fmla="*/ 457 h 520"/>
                    <a:gd name="T52" fmla="*/ 30 w 519"/>
                    <a:gd name="T53" fmla="*/ 326 h 520"/>
                    <a:gd name="T54" fmla="*/ 5 w 519"/>
                    <a:gd name="T55" fmla="*/ 284 h 520"/>
                    <a:gd name="T56" fmla="*/ 5 w 519"/>
                    <a:gd name="T57" fmla="*/ 235 h 520"/>
                    <a:gd name="T58" fmla="*/ 30 w 519"/>
                    <a:gd name="T59" fmla="*/ 194 h 520"/>
                    <a:gd name="T60" fmla="*/ 96 w 519"/>
                    <a:gd name="T61" fmla="*/ 129 h 520"/>
                    <a:gd name="T62" fmla="*/ 194 w 519"/>
                    <a:gd name="T63" fmla="*/ 30 h 520"/>
                    <a:gd name="T64" fmla="*/ 235 w 519"/>
                    <a:gd name="T65" fmla="*/ 6 h 520"/>
                    <a:gd name="T66" fmla="*/ 284 w 519"/>
                    <a:gd name="T67" fmla="*/ 6 h 520"/>
                    <a:gd name="T68" fmla="*/ 292 w 519"/>
                    <a:gd name="T69" fmla="*/ 9 h 520"/>
                    <a:gd name="T70" fmla="*/ 325 w 519"/>
                    <a:gd name="T71" fmla="*/ 30 h 520"/>
                    <a:gd name="T72" fmla="*/ 488 w 519"/>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9" h="520">
                      <a:moveTo>
                        <a:pt x="382" y="235"/>
                      </a:moveTo>
                      <a:lnTo>
                        <a:pt x="382" y="235"/>
                      </a:lnTo>
                      <a:cubicBezTo>
                        <a:pt x="377" y="218"/>
                        <a:pt x="369" y="205"/>
                        <a:pt x="358" y="194"/>
                      </a:cubicBezTo>
                      <a:lnTo>
                        <a:pt x="325" y="161"/>
                      </a:lnTo>
                      <a:lnTo>
                        <a:pt x="325" y="161"/>
                      </a:lnTo>
                      <a:cubicBezTo>
                        <a:pt x="316" y="152"/>
                        <a:pt x="305" y="145"/>
                        <a:pt x="292" y="140"/>
                      </a:cubicBezTo>
                      <a:lnTo>
                        <a:pt x="292" y="140"/>
                      </a:lnTo>
                      <a:cubicBezTo>
                        <a:pt x="290" y="139"/>
                        <a:pt x="286" y="137"/>
                        <a:pt x="284" y="136"/>
                      </a:cubicBezTo>
                      <a:lnTo>
                        <a:pt x="284" y="136"/>
                      </a:lnTo>
                      <a:cubicBezTo>
                        <a:pt x="267" y="131"/>
                        <a:pt x="251" y="131"/>
                        <a:pt x="235" y="136"/>
                      </a:cubicBezTo>
                      <a:lnTo>
                        <a:pt x="235" y="136"/>
                      </a:lnTo>
                      <a:cubicBezTo>
                        <a:pt x="218" y="142"/>
                        <a:pt x="205" y="151"/>
                        <a:pt x="194" y="161"/>
                      </a:cubicBezTo>
                      <a:lnTo>
                        <a:pt x="161" y="194"/>
                      </a:lnTo>
                      <a:lnTo>
                        <a:pt x="161" y="194"/>
                      </a:lnTo>
                      <a:cubicBezTo>
                        <a:pt x="150" y="205"/>
                        <a:pt x="142" y="218"/>
                        <a:pt x="136" y="235"/>
                      </a:cubicBezTo>
                      <a:lnTo>
                        <a:pt x="136" y="235"/>
                      </a:lnTo>
                      <a:cubicBezTo>
                        <a:pt x="131" y="252"/>
                        <a:pt x="131" y="268"/>
                        <a:pt x="136" y="284"/>
                      </a:cubicBezTo>
                      <a:lnTo>
                        <a:pt x="136" y="284"/>
                      </a:lnTo>
                      <a:cubicBezTo>
                        <a:pt x="142" y="301"/>
                        <a:pt x="150" y="314"/>
                        <a:pt x="161" y="326"/>
                      </a:cubicBezTo>
                      <a:lnTo>
                        <a:pt x="194" y="358"/>
                      </a:lnTo>
                      <a:lnTo>
                        <a:pt x="194" y="358"/>
                      </a:lnTo>
                      <a:cubicBezTo>
                        <a:pt x="205" y="369"/>
                        <a:pt x="218" y="377"/>
                        <a:pt x="235" y="382"/>
                      </a:cubicBezTo>
                      <a:lnTo>
                        <a:pt x="235" y="382"/>
                      </a:lnTo>
                      <a:cubicBezTo>
                        <a:pt x="251" y="388"/>
                        <a:pt x="267" y="388"/>
                        <a:pt x="284" y="382"/>
                      </a:cubicBezTo>
                      <a:lnTo>
                        <a:pt x="284" y="382"/>
                      </a:lnTo>
                      <a:cubicBezTo>
                        <a:pt x="286" y="381"/>
                        <a:pt x="290" y="381"/>
                        <a:pt x="292" y="379"/>
                      </a:cubicBezTo>
                      <a:lnTo>
                        <a:pt x="292" y="379"/>
                      </a:lnTo>
                      <a:cubicBezTo>
                        <a:pt x="305" y="374"/>
                        <a:pt x="316" y="367"/>
                        <a:pt x="325" y="358"/>
                      </a:cubicBezTo>
                      <a:lnTo>
                        <a:pt x="358" y="326"/>
                      </a:lnTo>
                      <a:lnTo>
                        <a:pt x="358" y="326"/>
                      </a:lnTo>
                      <a:cubicBezTo>
                        <a:pt x="369" y="314"/>
                        <a:pt x="377" y="301"/>
                        <a:pt x="382" y="284"/>
                      </a:cubicBezTo>
                      <a:lnTo>
                        <a:pt x="382" y="284"/>
                      </a:lnTo>
                      <a:cubicBezTo>
                        <a:pt x="387" y="268"/>
                        <a:pt x="387" y="252"/>
                        <a:pt x="382" y="235"/>
                      </a:cubicBezTo>
                      <a:close/>
                      <a:moveTo>
                        <a:pt x="513" y="235"/>
                      </a:moveTo>
                      <a:lnTo>
                        <a:pt x="513" y="235"/>
                      </a:lnTo>
                      <a:cubicBezTo>
                        <a:pt x="518" y="252"/>
                        <a:pt x="518" y="268"/>
                        <a:pt x="513" y="284"/>
                      </a:cubicBezTo>
                      <a:lnTo>
                        <a:pt x="513" y="284"/>
                      </a:lnTo>
                      <a:cubicBezTo>
                        <a:pt x="508" y="301"/>
                        <a:pt x="500" y="314"/>
                        <a:pt x="488" y="326"/>
                      </a:cubicBezTo>
                      <a:lnTo>
                        <a:pt x="456" y="358"/>
                      </a:lnTo>
                      <a:lnTo>
                        <a:pt x="423" y="391"/>
                      </a:lnTo>
                      <a:lnTo>
                        <a:pt x="391" y="424"/>
                      </a:lnTo>
                      <a:lnTo>
                        <a:pt x="358" y="457"/>
                      </a:lnTo>
                      <a:lnTo>
                        <a:pt x="325" y="489"/>
                      </a:lnTo>
                      <a:lnTo>
                        <a:pt x="325" y="489"/>
                      </a:lnTo>
                      <a:cubicBezTo>
                        <a:pt x="316" y="498"/>
                        <a:pt x="305" y="505"/>
                        <a:pt x="292" y="510"/>
                      </a:cubicBezTo>
                      <a:lnTo>
                        <a:pt x="292" y="510"/>
                      </a:lnTo>
                      <a:cubicBezTo>
                        <a:pt x="290" y="512"/>
                        <a:pt x="286" y="513"/>
                        <a:pt x="284" y="514"/>
                      </a:cubicBezTo>
                      <a:lnTo>
                        <a:pt x="284" y="514"/>
                      </a:lnTo>
                      <a:cubicBezTo>
                        <a:pt x="267" y="519"/>
                        <a:pt x="251" y="519"/>
                        <a:pt x="235" y="514"/>
                      </a:cubicBezTo>
                      <a:lnTo>
                        <a:pt x="235" y="514"/>
                      </a:lnTo>
                      <a:cubicBezTo>
                        <a:pt x="218" y="508"/>
                        <a:pt x="205" y="500"/>
                        <a:pt x="194" y="489"/>
                      </a:cubicBezTo>
                      <a:lnTo>
                        <a:pt x="161" y="457"/>
                      </a:lnTo>
                      <a:lnTo>
                        <a:pt x="128" y="424"/>
                      </a:lnTo>
                      <a:lnTo>
                        <a:pt x="30" y="326"/>
                      </a:lnTo>
                      <a:lnTo>
                        <a:pt x="30" y="326"/>
                      </a:lnTo>
                      <a:cubicBezTo>
                        <a:pt x="19" y="314"/>
                        <a:pt x="10" y="301"/>
                        <a:pt x="5" y="284"/>
                      </a:cubicBezTo>
                      <a:lnTo>
                        <a:pt x="5" y="284"/>
                      </a:lnTo>
                      <a:cubicBezTo>
                        <a:pt x="0" y="268"/>
                        <a:pt x="0" y="252"/>
                        <a:pt x="5" y="235"/>
                      </a:cubicBezTo>
                      <a:lnTo>
                        <a:pt x="5" y="235"/>
                      </a:lnTo>
                      <a:cubicBezTo>
                        <a:pt x="10" y="218"/>
                        <a:pt x="19" y="205"/>
                        <a:pt x="30" y="194"/>
                      </a:cubicBezTo>
                      <a:lnTo>
                        <a:pt x="62" y="161"/>
                      </a:lnTo>
                      <a:lnTo>
                        <a:pt x="96" y="129"/>
                      </a:lnTo>
                      <a:lnTo>
                        <a:pt x="128" y="96"/>
                      </a:lnTo>
                      <a:lnTo>
                        <a:pt x="194" y="30"/>
                      </a:lnTo>
                      <a:lnTo>
                        <a:pt x="194" y="30"/>
                      </a:lnTo>
                      <a:cubicBezTo>
                        <a:pt x="205" y="20"/>
                        <a:pt x="218" y="11"/>
                        <a:pt x="235" y="6"/>
                      </a:cubicBezTo>
                      <a:lnTo>
                        <a:pt x="235" y="6"/>
                      </a:lnTo>
                      <a:cubicBezTo>
                        <a:pt x="251" y="0"/>
                        <a:pt x="267" y="0"/>
                        <a:pt x="284" y="6"/>
                      </a:cubicBezTo>
                      <a:lnTo>
                        <a:pt x="284" y="6"/>
                      </a:lnTo>
                      <a:cubicBezTo>
                        <a:pt x="286" y="7"/>
                        <a:pt x="290" y="8"/>
                        <a:pt x="292" y="9"/>
                      </a:cubicBezTo>
                      <a:lnTo>
                        <a:pt x="292" y="9"/>
                      </a:lnTo>
                      <a:cubicBezTo>
                        <a:pt x="305" y="14"/>
                        <a:pt x="316" y="21"/>
                        <a:pt x="325" y="30"/>
                      </a:cubicBezTo>
                      <a:lnTo>
                        <a:pt x="488" y="194"/>
                      </a:lnTo>
                      <a:lnTo>
                        <a:pt x="488" y="194"/>
                      </a:lnTo>
                      <a:cubicBezTo>
                        <a:pt x="500" y="205"/>
                        <a:pt x="508" y="218"/>
                        <a:pt x="513" y="235"/>
                      </a:cubicBezTo>
                      <a:close/>
                    </a:path>
                  </a:pathLst>
                </a:custGeom>
                <a:solidFill>
                  <a:schemeClr val="accent2"/>
                </a:solidFill>
                <a:ln>
                  <a:noFill/>
                </a:ln>
                <a:effectLst/>
              </p:spPr>
              <p:txBody>
                <a:bodyPr wrap="none" anchor="ctr"/>
                <a:lstStyle/>
                <a:p>
                  <a:endParaRPr lang="es-ES_tradnl"/>
                </a:p>
              </p:txBody>
            </p:sp>
            <p:sp>
              <p:nvSpPr>
                <p:cNvPr id="1747" name="Freeform 491">
                  <a:extLst>
                    <a:ext uri="{FF2B5EF4-FFF2-40B4-BE49-F238E27FC236}">
                      <a16:creationId xmlns:a16="http://schemas.microsoft.com/office/drawing/2014/main" xmlns="" id="{6B70F8BE-07D1-2640-BC62-A492CE2F5271}"/>
                    </a:ext>
                  </a:extLst>
                </p:cNvPr>
                <p:cNvSpPr>
                  <a:spLocks noChangeArrowheads="1"/>
                </p:cNvSpPr>
                <p:nvPr/>
              </p:nvSpPr>
              <p:spPr bwMode="auto">
                <a:xfrm>
                  <a:off x="6967538" y="2403475"/>
                  <a:ext cx="46037" cy="46038"/>
                </a:xfrm>
                <a:custGeom>
                  <a:avLst/>
                  <a:gdLst>
                    <a:gd name="T0" fmla="*/ 96 w 127"/>
                    <a:gd name="T1" fmla="*/ 9 h 127"/>
                    <a:gd name="T2" fmla="*/ 96 w 127"/>
                    <a:gd name="T3" fmla="*/ 9 h 127"/>
                    <a:gd name="T4" fmla="*/ 88 w 127"/>
                    <a:gd name="T5" fmla="*/ 5 h 127"/>
                    <a:gd name="T6" fmla="*/ 88 w 127"/>
                    <a:gd name="T7" fmla="*/ 5 h 127"/>
                    <a:gd name="T8" fmla="*/ 39 w 127"/>
                    <a:gd name="T9" fmla="*/ 5 h 127"/>
                    <a:gd name="T10" fmla="*/ 39 w 127"/>
                    <a:gd name="T11" fmla="*/ 5 h 127"/>
                    <a:gd name="T12" fmla="*/ 6 w 127"/>
                    <a:gd name="T13" fmla="*/ 38 h 127"/>
                    <a:gd name="T14" fmla="*/ 6 w 127"/>
                    <a:gd name="T15" fmla="*/ 38 h 127"/>
                    <a:gd name="T16" fmla="*/ 6 w 127"/>
                    <a:gd name="T17" fmla="*/ 87 h 127"/>
                    <a:gd name="T18" fmla="*/ 6 w 127"/>
                    <a:gd name="T19" fmla="*/ 87 h 127"/>
                    <a:gd name="T20" fmla="*/ 39 w 127"/>
                    <a:gd name="T21" fmla="*/ 120 h 127"/>
                    <a:gd name="T22" fmla="*/ 39 w 127"/>
                    <a:gd name="T23" fmla="*/ 120 h 127"/>
                    <a:gd name="T24" fmla="*/ 88 w 127"/>
                    <a:gd name="T25" fmla="*/ 120 h 127"/>
                    <a:gd name="T26" fmla="*/ 88 w 127"/>
                    <a:gd name="T27" fmla="*/ 120 h 127"/>
                    <a:gd name="T28" fmla="*/ 96 w 127"/>
                    <a:gd name="T29" fmla="*/ 116 h 127"/>
                    <a:gd name="T30" fmla="*/ 96 w 127"/>
                    <a:gd name="T31" fmla="*/ 116 h 127"/>
                    <a:gd name="T32" fmla="*/ 120 w 127"/>
                    <a:gd name="T33" fmla="*/ 87 h 127"/>
                    <a:gd name="T34" fmla="*/ 120 w 127"/>
                    <a:gd name="T35" fmla="*/ 87 h 127"/>
                    <a:gd name="T36" fmla="*/ 120 w 127"/>
                    <a:gd name="T37" fmla="*/ 38 h 127"/>
                    <a:gd name="T38" fmla="*/ 120 w 127"/>
                    <a:gd name="T39" fmla="*/ 38 h 127"/>
                    <a:gd name="T40" fmla="*/ 96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6" y="9"/>
                      </a:moveTo>
                      <a:lnTo>
                        <a:pt x="96" y="9"/>
                      </a:lnTo>
                      <a:cubicBezTo>
                        <a:pt x="94" y="8"/>
                        <a:pt x="90" y="6"/>
                        <a:pt x="88" y="5"/>
                      </a:cubicBezTo>
                      <a:lnTo>
                        <a:pt x="88" y="5"/>
                      </a:lnTo>
                      <a:cubicBezTo>
                        <a:pt x="71" y="0"/>
                        <a:pt x="55" y="0"/>
                        <a:pt x="39" y="5"/>
                      </a:cubicBezTo>
                      <a:lnTo>
                        <a:pt x="39" y="5"/>
                      </a:lnTo>
                      <a:cubicBezTo>
                        <a:pt x="22" y="10"/>
                        <a:pt x="11" y="21"/>
                        <a:pt x="6" y="38"/>
                      </a:cubicBezTo>
                      <a:lnTo>
                        <a:pt x="6" y="38"/>
                      </a:lnTo>
                      <a:cubicBezTo>
                        <a:pt x="0" y="55"/>
                        <a:pt x="0" y="71"/>
                        <a:pt x="6" y="87"/>
                      </a:cubicBezTo>
                      <a:lnTo>
                        <a:pt x="6" y="87"/>
                      </a:lnTo>
                      <a:cubicBezTo>
                        <a:pt x="11" y="104"/>
                        <a:pt x="22" y="114"/>
                        <a:pt x="39" y="120"/>
                      </a:cubicBezTo>
                      <a:lnTo>
                        <a:pt x="39" y="120"/>
                      </a:lnTo>
                      <a:cubicBezTo>
                        <a:pt x="55" y="126"/>
                        <a:pt x="71" y="126"/>
                        <a:pt x="88" y="120"/>
                      </a:cubicBezTo>
                      <a:lnTo>
                        <a:pt x="88" y="120"/>
                      </a:lnTo>
                      <a:cubicBezTo>
                        <a:pt x="90" y="119"/>
                        <a:pt x="94" y="118"/>
                        <a:pt x="96" y="116"/>
                      </a:cubicBezTo>
                      <a:lnTo>
                        <a:pt x="96" y="116"/>
                      </a:lnTo>
                      <a:cubicBezTo>
                        <a:pt x="108" y="110"/>
                        <a:pt x="116" y="101"/>
                        <a:pt x="120" y="87"/>
                      </a:cubicBezTo>
                      <a:lnTo>
                        <a:pt x="120" y="87"/>
                      </a:lnTo>
                      <a:cubicBezTo>
                        <a:pt x="126" y="71"/>
                        <a:pt x="126" y="55"/>
                        <a:pt x="120" y="38"/>
                      </a:cubicBezTo>
                      <a:lnTo>
                        <a:pt x="120" y="38"/>
                      </a:lnTo>
                      <a:cubicBezTo>
                        <a:pt x="116" y="25"/>
                        <a:pt x="108" y="15"/>
                        <a:pt x="96" y="9"/>
                      </a:cubicBezTo>
                    </a:path>
                  </a:pathLst>
                </a:custGeom>
                <a:solidFill>
                  <a:schemeClr val="accent6"/>
                </a:solidFill>
                <a:ln>
                  <a:noFill/>
                </a:ln>
                <a:effectLst/>
              </p:spPr>
              <p:txBody>
                <a:bodyPr wrap="none" anchor="ctr"/>
                <a:lstStyle/>
                <a:p>
                  <a:endParaRPr lang="es-ES_tradnl"/>
                </a:p>
              </p:txBody>
            </p:sp>
            <p:sp>
              <p:nvSpPr>
                <p:cNvPr id="1748" name="Freeform 494">
                  <a:extLst>
                    <a:ext uri="{FF2B5EF4-FFF2-40B4-BE49-F238E27FC236}">
                      <a16:creationId xmlns:a16="http://schemas.microsoft.com/office/drawing/2014/main" xmlns="" id="{A7F26C0D-B4BD-ED4C-BE25-4999DB33C914}"/>
                    </a:ext>
                  </a:extLst>
                </p:cNvPr>
                <p:cNvSpPr>
                  <a:spLocks noChangeArrowheads="1"/>
                </p:cNvSpPr>
                <p:nvPr/>
              </p:nvSpPr>
              <p:spPr bwMode="auto">
                <a:xfrm>
                  <a:off x="6570663" y="2573338"/>
                  <a:ext cx="247650" cy="136525"/>
                </a:xfrm>
                <a:custGeom>
                  <a:avLst/>
                  <a:gdLst>
                    <a:gd name="T0" fmla="*/ 663 w 689"/>
                    <a:gd name="T1" fmla="*/ 369 h 379"/>
                    <a:gd name="T2" fmla="*/ 663 w 689"/>
                    <a:gd name="T3" fmla="*/ 369 h 379"/>
                    <a:gd name="T4" fmla="*/ 688 w 689"/>
                    <a:gd name="T5" fmla="*/ 344 h 379"/>
                    <a:gd name="T6" fmla="*/ 688 w 689"/>
                    <a:gd name="T7" fmla="*/ 344 h 379"/>
                    <a:gd name="T8" fmla="*/ 672 w 689"/>
                    <a:gd name="T9" fmla="*/ 312 h 379"/>
                    <a:gd name="T10" fmla="*/ 639 w 689"/>
                    <a:gd name="T11" fmla="*/ 279 h 379"/>
                    <a:gd name="T12" fmla="*/ 606 w 689"/>
                    <a:gd name="T13" fmla="*/ 246 h 379"/>
                    <a:gd name="T14" fmla="*/ 573 w 689"/>
                    <a:gd name="T15" fmla="*/ 214 h 379"/>
                    <a:gd name="T16" fmla="*/ 540 w 689"/>
                    <a:gd name="T17" fmla="*/ 180 h 379"/>
                    <a:gd name="T18" fmla="*/ 508 w 689"/>
                    <a:gd name="T19" fmla="*/ 148 h 379"/>
                    <a:gd name="T20" fmla="*/ 475 w 689"/>
                    <a:gd name="T21" fmla="*/ 115 h 379"/>
                    <a:gd name="T22" fmla="*/ 442 w 689"/>
                    <a:gd name="T23" fmla="*/ 82 h 379"/>
                    <a:gd name="T24" fmla="*/ 409 w 689"/>
                    <a:gd name="T25" fmla="*/ 50 h 379"/>
                    <a:gd name="T26" fmla="*/ 377 w 689"/>
                    <a:gd name="T27" fmla="*/ 16 h 379"/>
                    <a:gd name="T28" fmla="*/ 377 w 689"/>
                    <a:gd name="T29" fmla="*/ 16 h 379"/>
                    <a:gd name="T30" fmla="*/ 344 w 689"/>
                    <a:gd name="T31" fmla="*/ 0 h 379"/>
                    <a:gd name="T32" fmla="*/ 344 w 689"/>
                    <a:gd name="T33" fmla="*/ 0 h 379"/>
                    <a:gd name="T34" fmla="*/ 311 w 689"/>
                    <a:gd name="T35" fmla="*/ 16 h 379"/>
                    <a:gd name="T36" fmla="*/ 278 w 689"/>
                    <a:gd name="T37" fmla="*/ 50 h 379"/>
                    <a:gd name="T38" fmla="*/ 245 w 689"/>
                    <a:gd name="T39" fmla="*/ 82 h 379"/>
                    <a:gd name="T40" fmla="*/ 213 w 689"/>
                    <a:gd name="T41" fmla="*/ 115 h 379"/>
                    <a:gd name="T42" fmla="*/ 180 w 689"/>
                    <a:gd name="T43" fmla="*/ 148 h 379"/>
                    <a:gd name="T44" fmla="*/ 147 w 689"/>
                    <a:gd name="T45" fmla="*/ 180 h 379"/>
                    <a:gd name="T46" fmla="*/ 115 w 689"/>
                    <a:gd name="T47" fmla="*/ 214 h 379"/>
                    <a:gd name="T48" fmla="*/ 81 w 689"/>
                    <a:gd name="T49" fmla="*/ 246 h 379"/>
                    <a:gd name="T50" fmla="*/ 49 w 689"/>
                    <a:gd name="T51" fmla="*/ 279 h 379"/>
                    <a:gd name="T52" fmla="*/ 16 w 689"/>
                    <a:gd name="T53" fmla="*/ 312 h 379"/>
                    <a:gd name="T54" fmla="*/ 16 w 689"/>
                    <a:gd name="T55" fmla="*/ 312 h 379"/>
                    <a:gd name="T56" fmla="*/ 0 w 689"/>
                    <a:gd name="T57" fmla="*/ 344 h 379"/>
                    <a:gd name="T58" fmla="*/ 0 w 689"/>
                    <a:gd name="T59" fmla="*/ 344 h 379"/>
                    <a:gd name="T60" fmla="*/ 24 w 689"/>
                    <a:gd name="T61" fmla="*/ 369 h 379"/>
                    <a:gd name="T62" fmla="*/ 24 w 689"/>
                    <a:gd name="T63" fmla="*/ 369 h 379"/>
                    <a:gd name="T64" fmla="*/ 81 w 689"/>
                    <a:gd name="T65" fmla="*/ 378 h 379"/>
                    <a:gd name="T66" fmla="*/ 606 w 689"/>
                    <a:gd name="T67" fmla="*/ 378 h 379"/>
                    <a:gd name="T68" fmla="*/ 606 w 689"/>
                    <a:gd name="T69" fmla="*/ 378 h 379"/>
                    <a:gd name="T70" fmla="*/ 663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3" y="369"/>
                      </a:moveTo>
                      <a:lnTo>
                        <a:pt x="663" y="369"/>
                      </a:lnTo>
                      <a:cubicBezTo>
                        <a:pt x="680" y="364"/>
                        <a:pt x="688" y="355"/>
                        <a:pt x="688" y="344"/>
                      </a:cubicBezTo>
                      <a:lnTo>
                        <a:pt x="688" y="344"/>
                      </a:lnTo>
                      <a:cubicBezTo>
                        <a:pt x="688" y="334"/>
                        <a:pt x="682" y="323"/>
                        <a:pt x="672" y="312"/>
                      </a:cubicBezTo>
                      <a:lnTo>
                        <a:pt x="639" y="279"/>
                      </a:lnTo>
                      <a:lnTo>
                        <a:pt x="606" y="246"/>
                      </a:lnTo>
                      <a:lnTo>
                        <a:pt x="573" y="214"/>
                      </a:lnTo>
                      <a:lnTo>
                        <a:pt x="540" y="180"/>
                      </a:lnTo>
                      <a:lnTo>
                        <a:pt x="508" y="148"/>
                      </a:lnTo>
                      <a:lnTo>
                        <a:pt x="475" y="115"/>
                      </a:lnTo>
                      <a:lnTo>
                        <a:pt x="442" y="82"/>
                      </a:lnTo>
                      <a:lnTo>
                        <a:pt x="409" y="50"/>
                      </a:lnTo>
                      <a:lnTo>
                        <a:pt x="377" y="16"/>
                      </a:lnTo>
                      <a:lnTo>
                        <a:pt x="377" y="16"/>
                      </a:lnTo>
                      <a:cubicBezTo>
                        <a:pt x="365" y="6"/>
                        <a:pt x="355" y="0"/>
                        <a:pt x="344" y="0"/>
                      </a:cubicBezTo>
                      <a:lnTo>
                        <a:pt x="344" y="0"/>
                      </a:lnTo>
                      <a:cubicBezTo>
                        <a:pt x="333" y="0"/>
                        <a:pt x="322" y="6"/>
                        <a:pt x="311" y="16"/>
                      </a:cubicBezTo>
                      <a:lnTo>
                        <a:pt x="278" y="50"/>
                      </a:lnTo>
                      <a:lnTo>
                        <a:pt x="245" y="82"/>
                      </a:lnTo>
                      <a:lnTo>
                        <a:pt x="213" y="115"/>
                      </a:lnTo>
                      <a:lnTo>
                        <a:pt x="180" y="148"/>
                      </a:lnTo>
                      <a:lnTo>
                        <a:pt x="147" y="180"/>
                      </a:lnTo>
                      <a:lnTo>
                        <a:pt x="115" y="214"/>
                      </a:lnTo>
                      <a:lnTo>
                        <a:pt x="81"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59" y="378"/>
                        <a:pt x="81" y="378"/>
                      </a:cubicBezTo>
                      <a:lnTo>
                        <a:pt x="606" y="378"/>
                      </a:lnTo>
                      <a:lnTo>
                        <a:pt x="606" y="378"/>
                      </a:lnTo>
                      <a:cubicBezTo>
                        <a:pt x="628" y="378"/>
                        <a:pt x="647" y="375"/>
                        <a:pt x="663" y="369"/>
                      </a:cubicBezTo>
                    </a:path>
                  </a:pathLst>
                </a:custGeom>
                <a:solidFill>
                  <a:schemeClr val="accent3"/>
                </a:solidFill>
                <a:ln>
                  <a:noFill/>
                </a:ln>
                <a:effectLst/>
              </p:spPr>
              <p:txBody>
                <a:bodyPr wrap="none" anchor="ctr"/>
                <a:lstStyle/>
                <a:p>
                  <a:endParaRPr lang="es-ES_tradnl"/>
                </a:p>
              </p:txBody>
            </p:sp>
            <p:sp>
              <p:nvSpPr>
                <p:cNvPr id="1749" name="Freeform 495">
                  <a:extLst>
                    <a:ext uri="{FF2B5EF4-FFF2-40B4-BE49-F238E27FC236}">
                      <a16:creationId xmlns:a16="http://schemas.microsoft.com/office/drawing/2014/main" xmlns="" id="{118BD605-4264-5648-A6B5-AFACB8AB96B0}"/>
                    </a:ext>
                  </a:extLst>
                </p:cNvPr>
                <p:cNvSpPr>
                  <a:spLocks noChangeArrowheads="1"/>
                </p:cNvSpPr>
                <p:nvPr/>
              </p:nvSpPr>
              <p:spPr bwMode="auto">
                <a:xfrm>
                  <a:off x="7161213" y="2573338"/>
                  <a:ext cx="247650" cy="136525"/>
                </a:xfrm>
                <a:custGeom>
                  <a:avLst/>
                  <a:gdLst>
                    <a:gd name="T0" fmla="*/ 640 w 690"/>
                    <a:gd name="T1" fmla="*/ 279 h 379"/>
                    <a:gd name="T2" fmla="*/ 607 w 690"/>
                    <a:gd name="T3" fmla="*/ 246 h 379"/>
                    <a:gd name="T4" fmla="*/ 574 w 690"/>
                    <a:gd name="T5" fmla="*/ 213 h 379"/>
                    <a:gd name="T6" fmla="*/ 542 w 690"/>
                    <a:gd name="T7" fmla="*/ 180 h 379"/>
                    <a:gd name="T8" fmla="*/ 509 w 690"/>
                    <a:gd name="T9" fmla="*/ 148 h 379"/>
                    <a:gd name="T10" fmla="*/ 476 w 690"/>
                    <a:gd name="T11" fmla="*/ 115 h 379"/>
                    <a:gd name="T12" fmla="*/ 443 w 690"/>
                    <a:gd name="T13" fmla="*/ 82 h 379"/>
                    <a:gd name="T14" fmla="*/ 410 w 690"/>
                    <a:gd name="T15" fmla="*/ 50 h 379"/>
                    <a:gd name="T16" fmla="*/ 378 w 690"/>
                    <a:gd name="T17" fmla="*/ 16 h 379"/>
                    <a:gd name="T18" fmla="*/ 378 w 690"/>
                    <a:gd name="T19" fmla="*/ 16 h 379"/>
                    <a:gd name="T20" fmla="*/ 345 w 690"/>
                    <a:gd name="T21" fmla="*/ 0 h 379"/>
                    <a:gd name="T22" fmla="*/ 345 w 690"/>
                    <a:gd name="T23" fmla="*/ 0 h 379"/>
                    <a:gd name="T24" fmla="*/ 312 w 690"/>
                    <a:gd name="T25" fmla="*/ 16 h 379"/>
                    <a:gd name="T26" fmla="*/ 279 w 690"/>
                    <a:gd name="T27" fmla="*/ 50 h 379"/>
                    <a:gd name="T28" fmla="*/ 246 w 690"/>
                    <a:gd name="T29" fmla="*/ 82 h 379"/>
                    <a:gd name="T30" fmla="*/ 213 w 690"/>
                    <a:gd name="T31" fmla="*/ 115 h 379"/>
                    <a:gd name="T32" fmla="*/ 181 w 690"/>
                    <a:gd name="T33" fmla="*/ 148 h 379"/>
                    <a:gd name="T34" fmla="*/ 148 w 690"/>
                    <a:gd name="T35" fmla="*/ 180 h 379"/>
                    <a:gd name="T36" fmla="*/ 115 w 690"/>
                    <a:gd name="T37" fmla="*/ 213 h 379"/>
                    <a:gd name="T38" fmla="*/ 82 w 690"/>
                    <a:gd name="T39" fmla="*/ 246 h 379"/>
                    <a:gd name="T40" fmla="*/ 49 w 690"/>
                    <a:gd name="T41" fmla="*/ 279 h 379"/>
                    <a:gd name="T42" fmla="*/ 17 w 690"/>
                    <a:gd name="T43" fmla="*/ 312 h 379"/>
                    <a:gd name="T44" fmla="*/ 17 w 690"/>
                    <a:gd name="T45" fmla="*/ 312 h 379"/>
                    <a:gd name="T46" fmla="*/ 0 w 690"/>
                    <a:gd name="T47" fmla="*/ 344 h 379"/>
                    <a:gd name="T48" fmla="*/ 0 w 690"/>
                    <a:gd name="T49" fmla="*/ 344 h 379"/>
                    <a:gd name="T50" fmla="*/ 25 w 690"/>
                    <a:gd name="T51" fmla="*/ 369 h 379"/>
                    <a:gd name="T52" fmla="*/ 25 w 690"/>
                    <a:gd name="T53" fmla="*/ 369 h 379"/>
                    <a:gd name="T54" fmla="*/ 82 w 690"/>
                    <a:gd name="T55" fmla="*/ 378 h 379"/>
                    <a:gd name="T56" fmla="*/ 607 w 690"/>
                    <a:gd name="T57" fmla="*/ 378 h 379"/>
                    <a:gd name="T58" fmla="*/ 607 w 690"/>
                    <a:gd name="T59" fmla="*/ 378 h 379"/>
                    <a:gd name="T60" fmla="*/ 664 w 690"/>
                    <a:gd name="T61" fmla="*/ 369 h 379"/>
                    <a:gd name="T62" fmla="*/ 664 w 690"/>
                    <a:gd name="T63" fmla="*/ 369 h 379"/>
                    <a:gd name="T64" fmla="*/ 689 w 690"/>
                    <a:gd name="T65" fmla="*/ 344 h 379"/>
                    <a:gd name="T66" fmla="*/ 689 w 690"/>
                    <a:gd name="T67" fmla="*/ 344 h 379"/>
                    <a:gd name="T68" fmla="*/ 673 w 690"/>
                    <a:gd name="T69" fmla="*/ 312 h 379"/>
                    <a:gd name="T70" fmla="*/ 640 w 690"/>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0" h="379">
                      <a:moveTo>
                        <a:pt x="640" y="279"/>
                      </a:moveTo>
                      <a:lnTo>
                        <a:pt x="607" y="246"/>
                      </a:lnTo>
                      <a:lnTo>
                        <a:pt x="574" y="213"/>
                      </a:lnTo>
                      <a:lnTo>
                        <a:pt x="542" y="180"/>
                      </a:lnTo>
                      <a:lnTo>
                        <a:pt x="509" y="148"/>
                      </a:lnTo>
                      <a:lnTo>
                        <a:pt x="476" y="115"/>
                      </a:lnTo>
                      <a:lnTo>
                        <a:pt x="443" y="82"/>
                      </a:lnTo>
                      <a:lnTo>
                        <a:pt x="410" y="50"/>
                      </a:lnTo>
                      <a:lnTo>
                        <a:pt x="378" y="16"/>
                      </a:lnTo>
                      <a:lnTo>
                        <a:pt x="378" y="16"/>
                      </a:lnTo>
                      <a:cubicBezTo>
                        <a:pt x="367" y="6"/>
                        <a:pt x="355" y="0"/>
                        <a:pt x="345" y="0"/>
                      </a:cubicBezTo>
                      <a:lnTo>
                        <a:pt x="345" y="0"/>
                      </a:lnTo>
                      <a:cubicBezTo>
                        <a:pt x="334" y="0"/>
                        <a:pt x="322" y="6"/>
                        <a:pt x="312" y="16"/>
                      </a:cubicBezTo>
                      <a:lnTo>
                        <a:pt x="279" y="50"/>
                      </a:lnTo>
                      <a:lnTo>
                        <a:pt x="246" y="82"/>
                      </a:lnTo>
                      <a:lnTo>
                        <a:pt x="213" y="115"/>
                      </a:lnTo>
                      <a:lnTo>
                        <a:pt x="181" y="148"/>
                      </a:lnTo>
                      <a:lnTo>
                        <a:pt x="148" y="180"/>
                      </a:lnTo>
                      <a:lnTo>
                        <a:pt x="115" y="213"/>
                      </a:lnTo>
                      <a:lnTo>
                        <a:pt x="82" y="246"/>
                      </a:lnTo>
                      <a:lnTo>
                        <a:pt x="49" y="279"/>
                      </a:lnTo>
                      <a:lnTo>
                        <a:pt x="17" y="312"/>
                      </a:lnTo>
                      <a:lnTo>
                        <a:pt x="17" y="312"/>
                      </a:lnTo>
                      <a:cubicBezTo>
                        <a:pt x="6" y="323"/>
                        <a:pt x="0" y="334"/>
                        <a:pt x="0" y="344"/>
                      </a:cubicBezTo>
                      <a:lnTo>
                        <a:pt x="0" y="344"/>
                      </a:lnTo>
                      <a:cubicBezTo>
                        <a:pt x="0" y="355"/>
                        <a:pt x="9" y="364"/>
                        <a:pt x="25" y="369"/>
                      </a:cubicBezTo>
                      <a:lnTo>
                        <a:pt x="25" y="369"/>
                      </a:lnTo>
                      <a:cubicBezTo>
                        <a:pt x="41" y="375"/>
                        <a:pt x="61" y="378"/>
                        <a:pt x="82" y="378"/>
                      </a:cubicBezTo>
                      <a:lnTo>
                        <a:pt x="607" y="378"/>
                      </a:lnTo>
                      <a:lnTo>
                        <a:pt x="607" y="378"/>
                      </a:lnTo>
                      <a:cubicBezTo>
                        <a:pt x="629" y="378"/>
                        <a:pt x="648" y="375"/>
                        <a:pt x="664" y="369"/>
                      </a:cubicBezTo>
                      <a:lnTo>
                        <a:pt x="664" y="369"/>
                      </a:lnTo>
                      <a:cubicBezTo>
                        <a:pt x="681" y="364"/>
                        <a:pt x="689" y="355"/>
                        <a:pt x="689" y="344"/>
                      </a:cubicBezTo>
                      <a:lnTo>
                        <a:pt x="689" y="344"/>
                      </a:lnTo>
                      <a:cubicBezTo>
                        <a:pt x="689" y="334"/>
                        <a:pt x="684" y="323"/>
                        <a:pt x="673" y="312"/>
                      </a:cubicBezTo>
                      <a:lnTo>
                        <a:pt x="640" y="279"/>
                      </a:lnTo>
                    </a:path>
                  </a:pathLst>
                </a:custGeom>
                <a:solidFill>
                  <a:schemeClr val="accent3"/>
                </a:solidFill>
                <a:ln>
                  <a:noFill/>
                </a:ln>
                <a:effectLst/>
              </p:spPr>
              <p:txBody>
                <a:bodyPr wrap="none" anchor="ctr"/>
                <a:lstStyle/>
                <a:p>
                  <a:endParaRPr lang="es-ES_tradnl"/>
                </a:p>
              </p:txBody>
            </p:sp>
            <p:sp>
              <p:nvSpPr>
                <p:cNvPr id="1750" name="Freeform 496">
                  <a:extLst>
                    <a:ext uri="{FF2B5EF4-FFF2-40B4-BE49-F238E27FC236}">
                      <a16:creationId xmlns:a16="http://schemas.microsoft.com/office/drawing/2014/main" xmlns="" id="{35699527-8507-1645-B37B-450E7A5CBD62}"/>
                    </a:ext>
                  </a:extLst>
                </p:cNvPr>
                <p:cNvSpPr>
                  <a:spLocks noChangeArrowheads="1"/>
                </p:cNvSpPr>
                <p:nvPr/>
              </p:nvSpPr>
              <p:spPr bwMode="auto">
                <a:xfrm>
                  <a:off x="6711950" y="2714625"/>
                  <a:ext cx="247650" cy="136525"/>
                </a:xfrm>
                <a:custGeom>
                  <a:avLst/>
                  <a:gdLst>
                    <a:gd name="T0" fmla="*/ 664 w 689"/>
                    <a:gd name="T1" fmla="*/ 368 h 378"/>
                    <a:gd name="T2" fmla="*/ 664 w 689"/>
                    <a:gd name="T3" fmla="*/ 368 h 378"/>
                    <a:gd name="T4" fmla="*/ 688 w 689"/>
                    <a:gd name="T5" fmla="*/ 344 h 378"/>
                    <a:gd name="T6" fmla="*/ 688 w 689"/>
                    <a:gd name="T7" fmla="*/ 344 h 378"/>
                    <a:gd name="T8" fmla="*/ 672 w 689"/>
                    <a:gd name="T9" fmla="*/ 311 h 378"/>
                    <a:gd name="T10" fmla="*/ 639 w 689"/>
                    <a:gd name="T11" fmla="*/ 278 h 378"/>
                    <a:gd name="T12" fmla="*/ 607 w 689"/>
                    <a:gd name="T13" fmla="*/ 246 h 378"/>
                    <a:gd name="T14" fmla="*/ 573 w 689"/>
                    <a:gd name="T15" fmla="*/ 213 h 378"/>
                    <a:gd name="T16" fmla="*/ 541 w 689"/>
                    <a:gd name="T17" fmla="*/ 180 h 378"/>
                    <a:gd name="T18" fmla="*/ 508 w 689"/>
                    <a:gd name="T19" fmla="*/ 147 h 378"/>
                    <a:gd name="T20" fmla="*/ 475 w 689"/>
                    <a:gd name="T21" fmla="*/ 114 h 378"/>
                    <a:gd name="T22" fmla="*/ 443 w 689"/>
                    <a:gd name="T23" fmla="*/ 82 h 378"/>
                    <a:gd name="T24" fmla="*/ 409 w 689"/>
                    <a:gd name="T25" fmla="*/ 49 h 378"/>
                    <a:gd name="T26" fmla="*/ 377 w 689"/>
                    <a:gd name="T27" fmla="*/ 16 h 378"/>
                    <a:gd name="T28" fmla="*/ 377 w 689"/>
                    <a:gd name="T29" fmla="*/ 16 h 378"/>
                    <a:gd name="T30" fmla="*/ 344 w 689"/>
                    <a:gd name="T31" fmla="*/ 0 h 378"/>
                    <a:gd name="T32" fmla="*/ 344 w 689"/>
                    <a:gd name="T33" fmla="*/ 0 h 378"/>
                    <a:gd name="T34" fmla="*/ 311 w 689"/>
                    <a:gd name="T35" fmla="*/ 16 h 378"/>
                    <a:gd name="T36" fmla="*/ 279 w 689"/>
                    <a:gd name="T37" fmla="*/ 49 h 378"/>
                    <a:gd name="T38" fmla="*/ 246 w 689"/>
                    <a:gd name="T39" fmla="*/ 82 h 378"/>
                    <a:gd name="T40" fmla="*/ 147 w 689"/>
                    <a:gd name="T41" fmla="*/ 180 h 378"/>
                    <a:gd name="T42" fmla="*/ 115 w 689"/>
                    <a:gd name="T43" fmla="*/ 213 h 378"/>
                    <a:gd name="T44" fmla="*/ 82 w 689"/>
                    <a:gd name="T45" fmla="*/ 246 h 378"/>
                    <a:gd name="T46" fmla="*/ 16 w 689"/>
                    <a:gd name="T47" fmla="*/ 311 h 378"/>
                    <a:gd name="T48" fmla="*/ 16 w 689"/>
                    <a:gd name="T49" fmla="*/ 311 h 378"/>
                    <a:gd name="T50" fmla="*/ 0 w 689"/>
                    <a:gd name="T51" fmla="*/ 344 h 378"/>
                    <a:gd name="T52" fmla="*/ 0 w 689"/>
                    <a:gd name="T53" fmla="*/ 344 h 378"/>
                    <a:gd name="T54" fmla="*/ 25 w 689"/>
                    <a:gd name="T55" fmla="*/ 368 h 378"/>
                    <a:gd name="T56" fmla="*/ 25 w 689"/>
                    <a:gd name="T57" fmla="*/ 368 h 378"/>
                    <a:gd name="T58" fmla="*/ 82 w 689"/>
                    <a:gd name="T59" fmla="*/ 377 h 378"/>
                    <a:gd name="T60" fmla="*/ 607 w 689"/>
                    <a:gd name="T61" fmla="*/ 377 h 378"/>
                    <a:gd name="T62" fmla="*/ 607 w 689"/>
                    <a:gd name="T63" fmla="*/ 377 h 378"/>
                    <a:gd name="T64" fmla="*/ 664 w 689"/>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378">
                      <a:moveTo>
                        <a:pt x="664" y="368"/>
                      </a:moveTo>
                      <a:lnTo>
                        <a:pt x="664" y="368"/>
                      </a:lnTo>
                      <a:cubicBezTo>
                        <a:pt x="680" y="363"/>
                        <a:pt x="688" y="355"/>
                        <a:pt x="688" y="344"/>
                      </a:cubicBezTo>
                      <a:lnTo>
                        <a:pt x="688" y="344"/>
                      </a:lnTo>
                      <a:cubicBezTo>
                        <a:pt x="688" y="333"/>
                        <a:pt x="683" y="322"/>
                        <a:pt x="672" y="311"/>
                      </a:cubicBezTo>
                      <a:lnTo>
                        <a:pt x="639" y="278"/>
                      </a:lnTo>
                      <a:lnTo>
                        <a:pt x="607" y="246"/>
                      </a:lnTo>
                      <a:lnTo>
                        <a:pt x="573" y="213"/>
                      </a:lnTo>
                      <a:lnTo>
                        <a:pt x="541" y="180"/>
                      </a:lnTo>
                      <a:lnTo>
                        <a:pt x="508" y="147"/>
                      </a:lnTo>
                      <a:lnTo>
                        <a:pt x="475" y="114"/>
                      </a:lnTo>
                      <a:lnTo>
                        <a:pt x="443" y="82"/>
                      </a:lnTo>
                      <a:lnTo>
                        <a:pt x="409" y="49"/>
                      </a:lnTo>
                      <a:lnTo>
                        <a:pt x="377" y="16"/>
                      </a:lnTo>
                      <a:lnTo>
                        <a:pt x="377" y="16"/>
                      </a:lnTo>
                      <a:cubicBezTo>
                        <a:pt x="366" y="5"/>
                        <a:pt x="355" y="0"/>
                        <a:pt x="344" y="0"/>
                      </a:cubicBezTo>
                      <a:lnTo>
                        <a:pt x="344" y="0"/>
                      </a:lnTo>
                      <a:cubicBezTo>
                        <a:pt x="333" y="0"/>
                        <a:pt x="322" y="5"/>
                        <a:pt x="311" y="16"/>
                      </a:cubicBezTo>
                      <a:lnTo>
                        <a:pt x="279" y="49"/>
                      </a:lnTo>
                      <a:lnTo>
                        <a:pt x="246" y="82"/>
                      </a:lnTo>
                      <a:lnTo>
                        <a:pt x="147" y="180"/>
                      </a:lnTo>
                      <a:lnTo>
                        <a:pt x="115" y="213"/>
                      </a:lnTo>
                      <a:lnTo>
                        <a:pt x="82" y="246"/>
                      </a:lnTo>
                      <a:lnTo>
                        <a:pt x="16" y="311"/>
                      </a:lnTo>
                      <a:lnTo>
                        <a:pt x="16" y="311"/>
                      </a:lnTo>
                      <a:cubicBezTo>
                        <a:pt x="5"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8" y="377"/>
                        <a:pt x="647" y="374"/>
                        <a:pt x="664" y="368"/>
                      </a:cubicBezTo>
                    </a:path>
                  </a:pathLst>
                </a:custGeom>
                <a:solidFill>
                  <a:schemeClr val="accent2"/>
                </a:solidFill>
                <a:ln>
                  <a:noFill/>
                </a:ln>
                <a:effectLst/>
              </p:spPr>
              <p:txBody>
                <a:bodyPr wrap="none" anchor="ctr"/>
                <a:lstStyle/>
                <a:p>
                  <a:endParaRPr lang="es-ES_tradnl"/>
                </a:p>
              </p:txBody>
            </p:sp>
            <p:sp>
              <p:nvSpPr>
                <p:cNvPr id="1751" name="Freeform 497">
                  <a:extLst>
                    <a:ext uri="{FF2B5EF4-FFF2-40B4-BE49-F238E27FC236}">
                      <a16:creationId xmlns:a16="http://schemas.microsoft.com/office/drawing/2014/main" xmlns="" id="{BBF54A81-2283-1445-8CB1-EC2991980A00}"/>
                    </a:ext>
                  </a:extLst>
                </p:cNvPr>
                <p:cNvSpPr>
                  <a:spLocks noChangeArrowheads="1"/>
                </p:cNvSpPr>
                <p:nvPr/>
              </p:nvSpPr>
              <p:spPr bwMode="auto">
                <a:xfrm>
                  <a:off x="7019925" y="2714625"/>
                  <a:ext cx="247650" cy="136525"/>
                </a:xfrm>
                <a:custGeom>
                  <a:avLst/>
                  <a:gdLst>
                    <a:gd name="T0" fmla="*/ 377 w 690"/>
                    <a:gd name="T1" fmla="*/ 16 h 378"/>
                    <a:gd name="T2" fmla="*/ 377 w 690"/>
                    <a:gd name="T3" fmla="*/ 16 h 378"/>
                    <a:gd name="T4" fmla="*/ 344 w 690"/>
                    <a:gd name="T5" fmla="*/ 0 h 378"/>
                    <a:gd name="T6" fmla="*/ 344 w 690"/>
                    <a:gd name="T7" fmla="*/ 0 h 378"/>
                    <a:gd name="T8" fmla="*/ 311 w 690"/>
                    <a:gd name="T9" fmla="*/ 16 h 378"/>
                    <a:gd name="T10" fmla="*/ 278 w 690"/>
                    <a:gd name="T11" fmla="*/ 49 h 378"/>
                    <a:gd name="T12" fmla="*/ 246 w 690"/>
                    <a:gd name="T13" fmla="*/ 82 h 378"/>
                    <a:gd name="T14" fmla="*/ 213 w 690"/>
                    <a:gd name="T15" fmla="*/ 114 h 378"/>
                    <a:gd name="T16" fmla="*/ 180 w 690"/>
                    <a:gd name="T17" fmla="*/ 147 h 378"/>
                    <a:gd name="T18" fmla="*/ 147 w 690"/>
                    <a:gd name="T19" fmla="*/ 180 h 378"/>
                    <a:gd name="T20" fmla="*/ 115 w 690"/>
                    <a:gd name="T21" fmla="*/ 213 h 378"/>
                    <a:gd name="T22" fmla="*/ 82 w 690"/>
                    <a:gd name="T23" fmla="*/ 246 h 378"/>
                    <a:gd name="T24" fmla="*/ 50 w 690"/>
                    <a:gd name="T25" fmla="*/ 278 h 378"/>
                    <a:gd name="T26" fmla="*/ 17 w 690"/>
                    <a:gd name="T27" fmla="*/ 311 h 378"/>
                    <a:gd name="T28" fmla="*/ 17 w 690"/>
                    <a:gd name="T29" fmla="*/ 311 h 378"/>
                    <a:gd name="T30" fmla="*/ 0 w 690"/>
                    <a:gd name="T31" fmla="*/ 344 h 378"/>
                    <a:gd name="T32" fmla="*/ 0 w 690"/>
                    <a:gd name="T33" fmla="*/ 344 h 378"/>
                    <a:gd name="T34" fmla="*/ 25 w 690"/>
                    <a:gd name="T35" fmla="*/ 368 h 378"/>
                    <a:gd name="T36" fmla="*/ 25 w 690"/>
                    <a:gd name="T37" fmla="*/ 368 h 378"/>
                    <a:gd name="T38" fmla="*/ 82 w 690"/>
                    <a:gd name="T39" fmla="*/ 377 h 378"/>
                    <a:gd name="T40" fmla="*/ 606 w 690"/>
                    <a:gd name="T41" fmla="*/ 377 h 378"/>
                    <a:gd name="T42" fmla="*/ 606 w 690"/>
                    <a:gd name="T43" fmla="*/ 377 h 378"/>
                    <a:gd name="T44" fmla="*/ 664 w 690"/>
                    <a:gd name="T45" fmla="*/ 368 h 378"/>
                    <a:gd name="T46" fmla="*/ 664 w 690"/>
                    <a:gd name="T47" fmla="*/ 368 h 378"/>
                    <a:gd name="T48" fmla="*/ 689 w 690"/>
                    <a:gd name="T49" fmla="*/ 344 h 378"/>
                    <a:gd name="T50" fmla="*/ 689 w 690"/>
                    <a:gd name="T51" fmla="*/ 344 h 378"/>
                    <a:gd name="T52" fmla="*/ 672 w 690"/>
                    <a:gd name="T53" fmla="*/ 311 h 378"/>
                    <a:gd name="T54" fmla="*/ 377 w 690"/>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0" h="378">
                      <a:moveTo>
                        <a:pt x="377" y="16"/>
                      </a:moveTo>
                      <a:lnTo>
                        <a:pt x="377" y="16"/>
                      </a:lnTo>
                      <a:cubicBezTo>
                        <a:pt x="366" y="5"/>
                        <a:pt x="356" y="0"/>
                        <a:pt x="344" y="0"/>
                      </a:cubicBezTo>
                      <a:lnTo>
                        <a:pt x="344" y="0"/>
                      </a:lnTo>
                      <a:cubicBezTo>
                        <a:pt x="334" y="0"/>
                        <a:pt x="323" y="5"/>
                        <a:pt x="311" y="16"/>
                      </a:cubicBezTo>
                      <a:lnTo>
                        <a:pt x="278" y="49"/>
                      </a:lnTo>
                      <a:lnTo>
                        <a:pt x="246" y="82"/>
                      </a:lnTo>
                      <a:lnTo>
                        <a:pt x="213" y="114"/>
                      </a:lnTo>
                      <a:lnTo>
                        <a:pt x="180" y="147"/>
                      </a:lnTo>
                      <a:lnTo>
                        <a:pt x="147" y="180"/>
                      </a:lnTo>
                      <a:lnTo>
                        <a:pt x="115" y="213"/>
                      </a:lnTo>
                      <a:lnTo>
                        <a:pt x="82" y="246"/>
                      </a:lnTo>
                      <a:lnTo>
                        <a:pt x="50" y="278"/>
                      </a:lnTo>
                      <a:lnTo>
                        <a:pt x="17" y="311"/>
                      </a:lnTo>
                      <a:lnTo>
                        <a:pt x="17" y="311"/>
                      </a:lnTo>
                      <a:cubicBezTo>
                        <a:pt x="5" y="322"/>
                        <a:pt x="0" y="333"/>
                        <a:pt x="0" y="344"/>
                      </a:cubicBezTo>
                      <a:lnTo>
                        <a:pt x="0" y="344"/>
                      </a:lnTo>
                      <a:cubicBezTo>
                        <a:pt x="0" y="355"/>
                        <a:pt x="8" y="363"/>
                        <a:pt x="25" y="368"/>
                      </a:cubicBezTo>
                      <a:lnTo>
                        <a:pt x="25" y="368"/>
                      </a:lnTo>
                      <a:cubicBezTo>
                        <a:pt x="41" y="374"/>
                        <a:pt x="60" y="377"/>
                        <a:pt x="82" y="377"/>
                      </a:cubicBezTo>
                      <a:lnTo>
                        <a:pt x="606" y="377"/>
                      </a:lnTo>
                      <a:lnTo>
                        <a:pt x="606" y="377"/>
                      </a:lnTo>
                      <a:cubicBezTo>
                        <a:pt x="629" y="377"/>
                        <a:pt x="647" y="374"/>
                        <a:pt x="664" y="368"/>
                      </a:cubicBezTo>
                      <a:lnTo>
                        <a:pt x="664" y="368"/>
                      </a:lnTo>
                      <a:cubicBezTo>
                        <a:pt x="680" y="363"/>
                        <a:pt x="689" y="355"/>
                        <a:pt x="689" y="344"/>
                      </a:cubicBezTo>
                      <a:lnTo>
                        <a:pt x="689" y="344"/>
                      </a:lnTo>
                      <a:cubicBezTo>
                        <a:pt x="689"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1752" name="Freeform 498">
                  <a:extLst>
                    <a:ext uri="{FF2B5EF4-FFF2-40B4-BE49-F238E27FC236}">
                      <a16:creationId xmlns:a16="http://schemas.microsoft.com/office/drawing/2014/main" xmlns="" id="{CBCA4E0A-537F-CB48-A3A3-079CDB2D46F8}"/>
                    </a:ext>
                  </a:extLst>
                </p:cNvPr>
                <p:cNvSpPr>
                  <a:spLocks noChangeArrowheads="1"/>
                </p:cNvSpPr>
                <p:nvPr/>
              </p:nvSpPr>
              <p:spPr bwMode="auto">
                <a:xfrm>
                  <a:off x="6854825" y="2851150"/>
                  <a:ext cx="271463" cy="141288"/>
                </a:xfrm>
                <a:custGeom>
                  <a:avLst/>
                  <a:gdLst>
                    <a:gd name="T0" fmla="*/ 705 w 755"/>
                    <a:gd name="T1" fmla="*/ 292 h 391"/>
                    <a:gd name="T2" fmla="*/ 672 w 755"/>
                    <a:gd name="T3" fmla="*/ 259 h 391"/>
                    <a:gd name="T4" fmla="*/ 639 w 755"/>
                    <a:gd name="T5" fmla="*/ 226 h 391"/>
                    <a:gd name="T6" fmla="*/ 606 w 755"/>
                    <a:gd name="T7" fmla="*/ 193 h 391"/>
                    <a:gd name="T8" fmla="*/ 574 w 755"/>
                    <a:gd name="T9" fmla="*/ 161 h 391"/>
                    <a:gd name="T10" fmla="*/ 541 w 755"/>
                    <a:gd name="T11" fmla="*/ 128 h 391"/>
                    <a:gd name="T12" fmla="*/ 509 w 755"/>
                    <a:gd name="T13" fmla="*/ 95 h 391"/>
                    <a:gd name="T14" fmla="*/ 476 w 755"/>
                    <a:gd name="T15" fmla="*/ 62 h 391"/>
                    <a:gd name="T16" fmla="*/ 443 w 755"/>
                    <a:gd name="T17" fmla="*/ 29 h 391"/>
                    <a:gd name="T18" fmla="*/ 443 w 755"/>
                    <a:gd name="T19" fmla="*/ 29 h 391"/>
                    <a:gd name="T20" fmla="*/ 410 w 755"/>
                    <a:gd name="T21" fmla="*/ 8 h 391"/>
                    <a:gd name="T22" fmla="*/ 410 w 755"/>
                    <a:gd name="T23" fmla="*/ 8 h 391"/>
                    <a:gd name="T24" fmla="*/ 402 w 755"/>
                    <a:gd name="T25" fmla="*/ 5 h 391"/>
                    <a:gd name="T26" fmla="*/ 402 w 755"/>
                    <a:gd name="T27" fmla="*/ 5 h 391"/>
                    <a:gd name="T28" fmla="*/ 353 w 755"/>
                    <a:gd name="T29" fmla="*/ 5 h 391"/>
                    <a:gd name="T30" fmla="*/ 353 w 755"/>
                    <a:gd name="T31" fmla="*/ 5 h 391"/>
                    <a:gd name="T32" fmla="*/ 312 w 755"/>
                    <a:gd name="T33" fmla="*/ 29 h 391"/>
                    <a:gd name="T34" fmla="*/ 279 w 755"/>
                    <a:gd name="T35" fmla="*/ 62 h 391"/>
                    <a:gd name="T36" fmla="*/ 246 w 755"/>
                    <a:gd name="T37" fmla="*/ 95 h 391"/>
                    <a:gd name="T38" fmla="*/ 148 w 755"/>
                    <a:gd name="T39" fmla="*/ 193 h 391"/>
                    <a:gd name="T40" fmla="*/ 115 w 755"/>
                    <a:gd name="T41" fmla="*/ 226 h 391"/>
                    <a:gd name="T42" fmla="*/ 82 w 755"/>
                    <a:gd name="T43" fmla="*/ 259 h 391"/>
                    <a:gd name="T44" fmla="*/ 16 w 755"/>
                    <a:gd name="T45" fmla="*/ 325 h 391"/>
                    <a:gd name="T46" fmla="*/ 16 w 755"/>
                    <a:gd name="T47" fmla="*/ 325 h 391"/>
                    <a:gd name="T48" fmla="*/ 0 w 755"/>
                    <a:gd name="T49" fmla="*/ 357 h 391"/>
                    <a:gd name="T50" fmla="*/ 0 w 755"/>
                    <a:gd name="T51" fmla="*/ 357 h 391"/>
                    <a:gd name="T52" fmla="*/ 25 w 755"/>
                    <a:gd name="T53" fmla="*/ 382 h 391"/>
                    <a:gd name="T54" fmla="*/ 25 w 755"/>
                    <a:gd name="T55" fmla="*/ 382 h 391"/>
                    <a:gd name="T56" fmla="*/ 82 w 755"/>
                    <a:gd name="T57" fmla="*/ 390 h 391"/>
                    <a:gd name="T58" fmla="*/ 410 w 755"/>
                    <a:gd name="T59" fmla="*/ 390 h 391"/>
                    <a:gd name="T60" fmla="*/ 672 w 755"/>
                    <a:gd name="T61" fmla="*/ 390 h 391"/>
                    <a:gd name="T62" fmla="*/ 672 w 755"/>
                    <a:gd name="T63" fmla="*/ 390 h 391"/>
                    <a:gd name="T64" fmla="*/ 729 w 755"/>
                    <a:gd name="T65" fmla="*/ 382 h 391"/>
                    <a:gd name="T66" fmla="*/ 729 w 755"/>
                    <a:gd name="T67" fmla="*/ 382 h 391"/>
                    <a:gd name="T68" fmla="*/ 754 w 755"/>
                    <a:gd name="T69" fmla="*/ 357 h 391"/>
                    <a:gd name="T70" fmla="*/ 754 w 755"/>
                    <a:gd name="T71" fmla="*/ 357 h 391"/>
                    <a:gd name="T72" fmla="*/ 737 w 755"/>
                    <a:gd name="T73" fmla="*/ 325 h 391"/>
                    <a:gd name="T74" fmla="*/ 705 w 755"/>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5" h="391">
                      <a:moveTo>
                        <a:pt x="705" y="292"/>
                      </a:moveTo>
                      <a:lnTo>
                        <a:pt x="672" y="259"/>
                      </a:lnTo>
                      <a:lnTo>
                        <a:pt x="639" y="226"/>
                      </a:lnTo>
                      <a:lnTo>
                        <a:pt x="606" y="193"/>
                      </a:lnTo>
                      <a:lnTo>
                        <a:pt x="574" y="161"/>
                      </a:lnTo>
                      <a:lnTo>
                        <a:pt x="541" y="128"/>
                      </a:lnTo>
                      <a:lnTo>
                        <a:pt x="509" y="95"/>
                      </a:lnTo>
                      <a:lnTo>
                        <a:pt x="476" y="62"/>
                      </a:lnTo>
                      <a:lnTo>
                        <a:pt x="443" y="29"/>
                      </a:lnTo>
                      <a:lnTo>
                        <a:pt x="443" y="29"/>
                      </a:lnTo>
                      <a:cubicBezTo>
                        <a:pt x="434" y="21"/>
                        <a:pt x="423" y="13"/>
                        <a:pt x="410" y="8"/>
                      </a:cubicBezTo>
                      <a:lnTo>
                        <a:pt x="410" y="8"/>
                      </a:lnTo>
                      <a:cubicBezTo>
                        <a:pt x="408" y="7"/>
                        <a:pt x="404" y="6"/>
                        <a:pt x="402" y="5"/>
                      </a:cubicBezTo>
                      <a:lnTo>
                        <a:pt x="402" y="5"/>
                      </a:lnTo>
                      <a:cubicBezTo>
                        <a:pt x="385" y="0"/>
                        <a:pt x="369" y="0"/>
                        <a:pt x="353" y="5"/>
                      </a:cubicBezTo>
                      <a:lnTo>
                        <a:pt x="353" y="5"/>
                      </a:lnTo>
                      <a:cubicBezTo>
                        <a:pt x="336" y="10"/>
                        <a:pt x="323" y="18"/>
                        <a:pt x="312" y="29"/>
                      </a:cubicBezTo>
                      <a:lnTo>
                        <a:pt x="279" y="62"/>
                      </a:lnTo>
                      <a:lnTo>
                        <a:pt x="246" y="95"/>
                      </a:lnTo>
                      <a:lnTo>
                        <a:pt x="148" y="193"/>
                      </a:lnTo>
                      <a:lnTo>
                        <a:pt x="115" y="226"/>
                      </a:lnTo>
                      <a:lnTo>
                        <a:pt x="82" y="259"/>
                      </a:lnTo>
                      <a:lnTo>
                        <a:pt x="16" y="325"/>
                      </a:lnTo>
                      <a:lnTo>
                        <a:pt x="16" y="325"/>
                      </a:lnTo>
                      <a:cubicBezTo>
                        <a:pt x="6" y="335"/>
                        <a:pt x="0" y="347"/>
                        <a:pt x="0" y="357"/>
                      </a:cubicBezTo>
                      <a:lnTo>
                        <a:pt x="0" y="357"/>
                      </a:lnTo>
                      <a:cubicBezTo>
                        <a:pt x="0" y="369"/>
                        <a:pt x="9" y="377"/>
                        <a:pt x="25" y="382"/>
                      </a:cubicBezTo>
                      <a:lnTo>
                        <a:pt x="25" y="382"/>
                      </a:lnTo>
                      <a:cubicBezTo>
                        <a:pt x="41" y="387"/>
                        <a:pt x="60" y="390"/>
                        <a:pt x="82" y="390"/>
                      </a:cubicBezTo>
                      <a:lnTo>
                        <a:pt x="410" y="390"/>
                      </a:lnTo>
                      <a:lnTo>
                        <a:pt x="672" y="390"/>
                      </a:lnTo>
                      <a:lnTo>
                        <a:pt x="672" y="390"/>
                      </a:lnTo>
                      <a:cubicBezTo>
                        <a:pt x="694" y="390"/>
                        <a:pt x="713" y="387"/>
                        <a:pt x="729" y="382"/>
                      </a:cubicBezTo>
                      <a:lnTo>
                        <a:pt x="729" y="382"/>
                      </a:lnTo>
                      <a:cubicBezTo>
                        <a:pt x="746" y="377"/>
                        <a:pt x="754" y="369"/>
                        <a:pt x="754" y="357"/>
                      </a:cubicBezTo>
                      <a:lnTo>
                        <a:pt x="754" y="357"/>
                      </a:lnTo>
                      <a:cubicBezTo>
                        <a:pt x="754" y="347"/>
                        <a:pt x="749"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1753" name="Group 1752">
                <a:extLst>
                  <a:ext uri="{FF2B5EF4-FFF2-40B4-BE49-F238E27FC236}">
                    <a16:creationId xmlns:a16="http://schemas.microsoft.com/office/drawing/2014/main" xmlns="" id="{D8A3B1F5-042B-294E-B8A7-016DD88B4FBB}"/>
                  </a:ext>
                </a:extLst>
              </p:cNvPr>
              <p:cNvGrpSpPr/>
              <p:nvPr/>
            </p:nvGrpSpPr>
            <p:grpSpPr>
              <a:xfrm>
                <a:off x="1331913" y="1380652"/>
                <a:ext cx="1120775" cy="1133475"/>
                <a:chOff x="1331913" y="1858963"/>
                <a:chExt cx="1120775" cy="1133475"/>
              </a:xfrm>
            </p:grpSpPr>
            <p:sp>
              <p:nvSpPr>
                <p:cNvPr id="1754" name="Freeform 40">
                  <a:extLst>
                    <a:ext uri="{FF2B5EF4-FFF2-40B4-BE49-F238E27FC236}">
                      <a16:creationId xmlns:a16="http://schemas.microsoft.com/office/drawing/2014/main" xmlns="" id="{E4C61B52-E264-EB48-B6DF-C4EBFC9F5FAE}"/>
                    </a:ext>
                  </a:extLst>
                </p:cNvPr>
                <p:cNvSpPr>
                  <a:spLocks noChangeArrowheads="1"/>
                </p:cNvSpPr>
                <p:nvPr/>
              </p:nvSpPr>
              <p:spPr bwMode="auto">
                <a:xfrm>
                  <a:off x="1757363" y="1858963"/>
                  <a:ext cx="271462" cy="141287"/>
                </a:xfrm>
                <a:custGeom>
                  <a:avLst/>
                  <a:gdLst>
                    <a:gd name="T0" fmla="*/ 49 w 754"/>
                    <a:gd name="T1" fmla="*/ 98 h 392"/>
                    <a:gd name="T2" fmla="*/ 81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1 w 754"/>
                    <a:gd name="T59" fmla="*/ 0 h 392"/>
                    <a:gd name="T60" fmla="*/ 81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1" y="131"/>
                      </a:lnTo>
                      <a:lnTo>
                        <a:pt x="114" y="164"/>
                      </a:lnTo>
                      <a:lnTo>
                        <a:pt x="147" y="197"/>
                      </a:lnTo>
                      <a:lnTo>
                        <a:pt x="180" y="230"/>
                      </a:lnTo>
                      <a:lnTo>
                        <a:pt x="213" y="262"/>
                      </a:lnTo>
                      <a:lnTo>
                        <a:pt x="245" y="296"/>
                      </a:lnTo>
                      <a:lnTo>
                        <a:pt x="278" y="328"/>
                      </a:lnTo>
                      <a:lnTo>
                        <a:pt x="311" y="361"/>
                      </a:lnTo>
                      <a:lnTo>
                        <a:pt x="311" y="361"/>
                      </a:lnTo>
                      <a:cubicBezTo>
                        <a:pt x="322" y="372"/>
                        <a:pt x="336" y="380"/>
                        <a:pt x="352" y="385"/>
                      </a:cubicBezTo>
                      <a:lnTo>
                        <a:pt x="352" y="385"/>
                      </a:lnTo>
                      <a:cubicBezTo>
                        <a:pt x="369" y="391"/>
                        <a:pt x="384" y="391"/>
                        <a:pt x="401" y="385"/>
                      </a:cubicBezTo>
                      <a:lnTo>
                        <a:pt x="401" y="385"/>
                      </a:lnTo>
                      <a:cubicBezTo>
                        <a:pt x="404" y="384"/>
                        <a:pt x="407" y="383"/>
                        <a:pt x="409" y="382"/>
                      </a:cubicBezTo>
                      <a:lnTo>
                        <a:pt x="409" y="382"/>
                      </a:lnTo>
                      <a:cubicBezTo>
                        <a:pt x="422" y="377"/>
                        <a:pt x="433"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5" y="14"/>
                        <a:pt x="729" y="9"/>
                      </a:cubicBezTo>
                      <a:lnTo>
                        <a:pt x="729" y="9"/>
                      </a:lnTo>
                      <a:cubicBezTo>
                        <a:pt x="712" y="3"/>
                        <a:pt x="693" y="0"/>
                        <a:pt x="672" y="0"/>
                      </a:cubicBezTo>
                      <a:lnTo>
                        <a:pt x="409" y="0"/>
                      </a:lnTo>
                      <a:lnTo>
                        <a:pt x="81" y="0"/>
                      </a:lnTo>
                      <a:lnTo>
                        <a:pt x="81" y="0"/>
                      </a:lnTo>
                      <a:cubicBezTo>
                        <a:pt x="60" y="0"/>
                        <a:pt x="40" y="3"/>
                        <a:pt x="24" y="9"/>
                      </a:cubicBezTo>
                      <a:lnTo>
                        <a:pt x="24" y="9"/>
                      </a:lnTo>
                      <a:cubicBezTo>
                        <a:pt x="8" y="14"/>
                        <a:pt x="0" y="22"/>
                        <a:pt x="0" y="32"/>
                      </a:cubicBezTo>
                      <a:lnTo>
                        <a:pt x="0" y="32"/>
                      </a:lnTo>
                      <a:cubicBezTo>
                        <a:pt x="0" y="44"/>
                        <a:pt x="5" y="55"/>
                        <a:pt x="16" y="66"/>
                      </a:cubicBezTo>
                      <a:lnTo>
                        <a:pt x="49" y="98"/>
                      </a:lnTo>
                    </a:path>
                  </a:pathLst>
                </a:custGeom>
                <a:solidFill>
                  <a:srgbClr val="388DBB"/>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1755" name="Freeform 42">
                  <a:extLst>
                    <a:ext uri="{FF2B5EF4-FFF2-40B4-BE49-F238E27FC236}">
                      <a16:creationId xmlns:a16="http://schemas.microsoft.com/office/drawing/2014/main" xmlns="" id="{96C6E7AD-73EA-D249-A0F1-24A4AE33ED43}"/>
                    </a:ext>
                  </a:extLst>
                </p:cNvPr>
                <p:cNvSpPr>
                  <a:spLocks noChangeArrowheads="1"/>
                </p:cNvSpPr>
                <p:nvPr/>
              </p:nvSpPr>
              <p:spPr bwMode="auto">
                <a:xfrm>
                  <a:off x="1614488"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1 w 690"/>
                    <a:gd name="T9" fmla="*/ 360 h 377"/>
                    <a:gd name="T10" fmla="*/ 311 w 690"/>
                    <a:gd name="T11" fmla="*/ 360 h 377"/>
                    <a:gd name="T12" fmla="*/ 344 w 690"/>
                    <a:gd name="T13" fmla="*/ 376 h 377"/>
                    <a:gd name="T14" fmla="*/ 344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1" y="360"/>
                      </a:lnTo>
                      <a:lnTo>
                        <a:pt x="311" y="360"/>
                      </a:lnTo>
                      <a:cubicBezTo>
                        <a:pt x="323" y="371"/>
                        <a:pt x="333" y="376"/>
                        <a:pt x="344" y="376"/>
                      </a:cubicBezTo>
                      <a:lnTo>
                        <a:pt x="344"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1" y="2"/>
                        <a:pt x="25" y="7"/>
                      </a:cubicBezTo>
                      <a:lnTo>
                        <a:pt x="25" y="7"/>
                      </a:lnTo>
                      <a:cubicBezTo>
                        <a:pt x="8" y="13"/>
                        <a:pt x="0" y="21"/>
                        <a:pt x="0" y="32"/>
                      </a:cubicBezTo>
                      <a:lnTo>
                        <a:pt x="0" y="32"/>
                      </a:lnTo>
                      <a:cubicBezTo>
                        <a:pt x="0" y="43"/>
                        <a:pt x="5" y="54"/>
                        <a:pt x="17" y="65"/>
                      </a:cubicBezTo>
                      <a:lnTo>
                        <a:pt x="50" y="98"/>
                      </a:lnTo>
                    </a:path>
                  </a:pathLst>
                </a:custGeom>
                <a:solidFill>
                  <a:schemeClr val="accent2"/>
                </a:solidFill>
                <a:ln>
                  <a:noFill/>
                </a:ln>
                <a:effectLst/>
              </p:spPr>
              <p:txBody>
                <a:bodyPr wrap="none" anchor="ctr"/>
                <a:lstStyle/>
                <a:p>
                  <a:endParaRPr lang="es-ES_tradnl"/>
                </a:p>
              </p:txBody>
            </p:sp>
            <p:sp>
              <p:nvSpPr>
                <p:cNvPr id="1756" name="Freeform 43">
                  <a:extLst>
                    <a:ext uri="{FF2B5EF4-FFF2-40B4-BE49-F238E27FC236}">
                      <a16:creationId xmlns:a16="http://schemas.microsoft.com/office/drawing/2014/main" xmlns="" id="{41171C9A-A697-7A41-BAAC-FC64C0CCF49D}"/>
                    </a:ext>
                  </a:extLst>
                </p:cNvPr>
                <p:cNvSpPr>
                  <a:spLocks noChangeArrowheads="1"/>
                </p:cNvSpPr>
                <p:nvPr/>
              </p:nvSpPr>
              <p:spPr bwMode="auto">
                <a:xfrm>
                  <a:off x="1922463" y="2000250"/>
                  <a:ext cx="247650" cy="134938"/>
                </a:xfrm>
                <a:custGeom>
                  <a:avLst/>
                  <a:gdLst>
                    <a:gd name="T0" fmla="*/ 25 w 690"/>
                    <a:gd name="T1" fmla="*/ 7 h 377"/>
                    <a:gd name="T2" fmla="*/ 25 w 690"/>
                    <a:gd name="T3" fmla="*/ 7 h 377"/>
                    <a:gd name="T4" fmla="*/ 0 w 690"/>
                    <a:gd name="T5" fmla="*/ 32 h 377"/>
                    <a:gd name="T6" fmla="*/ 0 w 690"/>
                    <a:gd name="T7" fmla="*/ 32 h 377"/>
                    <a:gd name="T8" fmla="*/ 17 w 690"/>
                    <a:gd name="T9" fmla="*/ 65 h 377"/>
                    <a:gd name="T10" fmla="*/ 50 w 690"/>
                    <a:gd name="T11" fmla="*/ 98 h 377"/>
                    <a:gd name="T12" fmla="*/ 83 w 690"/>
                    <a:gd name="T13" fmla="*/ 131 h 377"/>
                    <a:gd name="T14" fmla="*/ 115 w 690"/>
                    <a:gd name="T15" fmla="*/ 164 h 377"/>
                    <a:gd name="T16" fmla="*/ 214 w 690"/>
                    <a:gd name="T17" fmla="*/ 262 h 377"/>
                    <a:gd name="T18" fmla="*/ 246 w 690"/>
                    <a:gd name="T19" fmla="*/ 295 h 377"/>
                    <a:gd name="T20" fmla="*/ 279 w 690"/>
                    <a:gd name="T21" fmla="*/ 327 h 377"/>
                    <a:gd name="T22" fmla="*/ 312 w 690"/>
                    <a:gd name="T23" fmla="*/ 360 h 377"/>
                    <a:gd name="T24" fmla="*/ 312 w 690"/>
                    <a:gd name="T25" fmla="*/ 360 h 377"/>
                    <a:gd name="T26" fmla="*/ 345 w 690"/>
                    <a:gd name="T27" fmla="*/ 376 h 377"/>
                    <a:gd name="T28" fmla="*/ 345 w 690"/>
                    <a:gd name="T29" fmla="*/ 376 h 377"/>
                    <a:gd name="T30" fmla="*/ 377 w 690"/>
                    <a:gd name="T31" fmla="*/ 360 h 377"/>
                    <a:gd name="T32" fmla="*/ 410 w 690"/>
                    <a:gd name="T33" fmla="*/ 327 h 377"/>
                    <a:gd name="T34" fmla="*/ 443 w 690"/>
                    <a:gd name="T35" fmla="*/ 295 h 377"/>
                    <a:gd name="T36" fmla="*/ 476 w 690"/>
                    <a:gd name="T37" fmla="*/ 262 h 377"/>
                    <a:gd name="T38" fmla="*/ 508 w 690"/>
                    <a:gd name="T39" fmla="*/ 229 h 377"/>
                    <a:gd name="T40" fmla="*/ 541 w 690"/>
                    <a:gd name="T41" fmla="*/ 196 h 377"/>
                    <a:gd name="T42" fmla="*/ 574 w 690"/>
                    <a:gd name="T43" fmla="*/ 164 h 377"/>
                    <a:gd name="T44" fmla="*/ 607 w 690"/>
                    <a:gd name="T45" fmla="*/ 131 h 377"/>
                    <a:gd name="T46" fmla="*/ 639 w 690"/>
                    <a:gd name="T47" fmla="*/ 98 h 377"/>
                    <a:gd name="T48" fmla="*/ 672 w 690"/>
                    <a:gd name="T49" fmla="*/ 65 h 377"/>
                    <a:gd name="T50" fmla="*/ 672 w 690"/>
                    <a:gd name="T51" fmla="*/ 65 h 377"/>
                    <a:gd name="T52" fmla="*/ 689 w 690"/>
                    <a:gd name="T53" fmla="*/ 32 h 377"/>
                    <a:gd name="T54" fmla="*/ 689 w 690"/>
                    <a:gd name="T55" fmla="*/ 32 h 377"/>
                    <a:gd name="T56" fmla="*/ 664 w 690"/>
                    <a:gd name="T57" fmla="*/ 7 h 377"/>
                    <a:gd name="T58" fmla="*/ 664 w 690"/>
                    <a:gd name="T59" fmla="*/ 7 h 377"/>
                    <a:gd name="T60" fmla="*/ 607 w 690"/>
                    <a:gd name="T61" fmla="*/ 0 h 377"/>
                    <a:gd name="T62" fmla="*/ 83 w 690"/>
                    <a:gd name="T63" fmla="*/ 0 h 377"/>
                    <a:gd name="T64" fmla="*/ 83 w 690"/>
                    <a:gd name="T65" fmla="*/ 0 h 377"/>
                    <a:gd name="T66" fmla="*/ 25 w 690"/>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0" h="377">
                      <a:moveTo>
                        <a:pt x="25" y="7"/>
                      </a:moveTo>
                      <a:lnTo>
                        <a:pt x="25" y="7"/>
                      </a:lnTo>
                      <a:cubicBezTo>
                        <a:pt x="9" y="13"/>
                        <a:pt x="0" y="21"/>
                        <a:pt x="0" y="32"/>
                      </a:cubicBezTo>
                      <a:lnTo>
                        <a:pt x="0" y="32"/>
                      </a:lnTo>
                      <a:cubicBezTo>
                        <a:pt x="0" y="43"/>
                        <a:pt x="6" y="54"/>
                        <a:pt x="17" y="65"/>
                      </a:cubicBezTo>
                      <a:lnTo>
                        <a:pt x="50" y="98"/>
                      </a:lnTo>
                      <a:lnTo>
                        <a:pt x="83" y="131"/>
                      </a:lnTo>
                      <a:lnTo>
                        <a:pt x="115" y="164"/>
                      </a:lnTo>
                      <a:lnTo>
                        <a:pt x="214" y="262"/>
                      </a:lnTo>
                      <a:lnTo>
                        <a:pt x="246" y="295"/>
                      </a:lnTo>
                      <a:lnTo>
                        <a:pt x="279" y="327"/>
                      </a:lnTo>
                      <a:lnTo>
                        <a:pt x="312" y="360"/>
                      </a:lnTo>
                      <a:lnTo>
                        <a:pt x="312" y="360"/>
                      </a:lnTo>
                      <a:cubicBezTo>
                        <a:pt x="323" y="371"/>
                        <a:pt x="334" y="376"/>
                        <a:pt x="345" y="376"/>
                      </a:cubicBezTo>
                      <a:lnTo>
                        <a:pt x="345" y="376"/>
                      </a:lnTo>
                      <a:cubicBezTo>
                        <a:pt x="356" y="376"/>
                        <a:pt x="366" y="371"/>
                        <a:pt x="377" y="360"/>
                      </a:cubicBezTo>
                      <a:lnTo>
                        <a:pt x="410" y="327"/>
                      </a:lnTo>
                      <a:lnTo>
                        <a:pt x="443" y="295"/>
                      </a:lnTo>
                      <a:lnTo>
                        <a:pt x="476" y="262"/>
                      </a:lnTo>
                      <a:lnTo>
                        <a:pt x="508" y="229"/>
                      </a:lnTo>
                      <a:lnTo>
                        <a:pt x="541" y="196"/>
                      </a:lnTo>
                      <a:lnTo>
                        <a:pt x="574" y="164"/>
                      </a:lnTo>
                      <a:lnTo>
                        <a:pt x="607" y="131"/>
                      </a:lnTo>
                      <a:lnTo>
                        <a:pt x="639" y="98"/>
                      </a:ln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3" y="0"/>
                      </a:lnTo>
                      <a:lnTo>
                        <a:pt x="83" y="0"/>
                      </a:lnTo>
                      <a:cubicBezTo>
                        <a:pt x="60" y="0"/>
                        <a:pt x="42" y="2"/>
                        <a:pt x="25" y="7"/>
                      </a:cubicBezTo>
                    </a:path>
                  </a:pathLst>
                </a:custGeom>
                <a:solidFill>
                  <a:schemeClr val="accent2"/>
                </a:solidFill>
                <a:ln>
                  <a:noFill/>
                </a:ln>
                <a:effectLst/>
              </p:spPr>
              <p:txBody>
                <a:bodyPr wrap="none" anchor="ctr"/>
                <a:lstStyle/>
                <a:p>
                  <a:endParaRPr lang="es-ES_tradnl"/>
                </a:p>
              </p:txBody>
            </p:sp>
            <p:sp>
              <p:nvSpPr>
                <p:cNvPr id="1757" name="Freeform 44">
                  <a:extLst>
                    <a:ext uri="{FF2B5EF4-FFF2-40B4-BE49-F238E27FC236}">
                      <a16:creationId xmlns:a16="http://schemas.microsoft.com/office/drawing/2014/main" xmlns="" id="{25EDA9D0-B677-B841-AD52-A00809EA919C}"/>
                    </a:ext>
                  </a:extLst>
                </p:cNvPr>
                <p:cNvSpPr>
                  <a:spLocks noChangeArrowheads="1"/>
                </p:cNvSpPr>
                <p:nvPr/>
              </p:nvSpPr>
              <p:spPr bwMode="auto">
                <a:xfrm>
                  <a:off x="1539875" y="2073275"/>
                  <a:ext cx="706438" cy="706438"/>
                </a:xfrm>
                <a:custGeom>
                  <a:avLst/>
                  <a:gdLst>
                    <a:gd name="T0" fmla="*/ 1636 w 1962"/>
                    <a:gd name="T1" fmla="*/ 751 h 1962"/>
                    <a:gd name="T2" fmla="*/ 1472 w 1962"/>
                    <a:gd name="T3" fmla="*/ 587 h 1962"/>
                    <a:gd name="T4" fmla="*/ 1308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5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39 w 1962"/>
                    <a:gd name="T47" fmla="*/ 1406 h 1962"/>
                    <a:gd name="T48" fmla="*/ 1538 w 1962"/>
                    <a:gd name="T49" fmla="*/ 1309 h 1962"/>
                    <a:gd name="T50" fmla="*/ 1636 w 1962"/>
                    <a:gd name="T51" fmla="*/ 1210 h 1962"/>
                    <a:gd name="T52" fmla="*/ 1734 w 1962"/>
                    <a:gd name="T53" fmla="*/ 1112 h 1962"/>
                    <a:gd name="T54" fmla="*/ 1800 w 1962"/>
                    <a:gd name="T55" fmla="*/ 1047 h 1962"/>
                    <a:gd name="T56" fmla="*/ 1824 w 1962"/>
                    <a:gd name="T57" fmla="*/ 956 h 1962"/>
                    <a:gd name="T58" fmla="*/ 1767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5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1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0 w 1962"/>
                    <a:gd name="T117" fmla="*/ 554 h 1962"/>
                    <a:gd name="T118" fmla="*/ 1734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7" y="882"/>
                      </a:moveTo>
                      <a:lnTo>
                        <a:pt x="1669" y="784"/>
                      </a:lnTo>
                      <a:lnTo>
                        <a:pt x="1636" y="751"/>
                      </a:lnTo>
                      <a:lnTo>
                        <a:pt x="1603" y="718"/>
                      </a:lnTo>
                      <a:lnTo>
                        <a:pt x="1505" y="620"/>
                      </a:lnTo>
                      <a:lnTo>
                        <a:pt x="1472" y="587"/>
                      </a:lnTo>
                      <a:lnTo>
                        <a:pt x="1439" y="554"/>
                      </a:lnTo>
                      <a:lnTo>
                        <a:pt x="1341" y="456"/>
                      </a:lnTo>
                      <a:lnTo>
                        <a:pt x="1308" y="423"/>
                      </a:lnTo>
                      <a:lnTo>
                        <a:pt x="1276" y="390"/>
                      </a:lnTo>
                      <a:lnTo>
                        <a:pt x="1177" y="292"/>
                      </a:lnTo>
                      <a:lnTo>
                        <a:pt x="1145" y="259"/>
                      </a:lnTo>
                      <a:lnTo>
                        <a:pt x="1112" y="227"/>
                      </a:lnTo>
                      <a:lnTo>
                        <a:pt x="1046" y="161"/>
                      </a:lnTo>
                      <a:lnTo>
                        <a:pt x="1046" y="161"/>
                      </a:lnTo>
                      <a:cubicBezTo>
                        <a:pt x="1037" y="152"/>
                        <a:pt x="1026" y="145"/>
                        <a:pt x="1013" y="140"/>
                      </a:cubicBezTo>
                      <a:lnTo>
                        <a:pt x="1013" y="140"/>
                      </a:lnTo>
                      <a:cubicBezTo>
                        <a:pt x="1011" y="138"/>
                        <a:pt x="1008" y="137"/>
                        <a:pt x="1005" y="136"/>
                      </a:cubicBezTo>
                      <a:lnTo>
                        <a:pt x="1005" y="136"/>
                      </a:lnTo>
                      <a:cubicBezTo>
                        <a:pt x="988" y="131"/>
                        <a:pt x="973" y="131"/>
                        <a:pt x="956" y="136"/>
                      </a:cubicBezTo>
                      <a:lnTo>
                        <a:pt x="956" y="136"/>
                      </a:lnTo>
                      <a:cubicBezTo>
                        <a:pt x="940" y="142"/>
                        <a:pt x="926"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1" y="1406"/>
                      </a:lnTo>
                      <a:lnTo>
                        <a:pt x="554" y="1440"/>
                      </a:lnTo>
                      <a:lnTo>
                        <a:pt x="587" y="1472"/>
                      </a:lnTo>
                      <a:lnTo>
                        <a:pt x="620" y="1505"/>
                      </a:lnTo>
                      <a:lnTo>
                        <a:pt x="653" y="1538"/>
                      </a:lnTo>
                      <a:lnTo>
                        <a:pt x="685" y="1570"/>
                      </a:lnTo>
                      <a:lnTo>
                        <a:pt x="718" y="1604"/>
                      </a:lnTo>
                      <a:lnTo>
                        <a:pt x="751" y="1636"/>
                      </a:lnTo>
                      <a:lnTo>
                        <a:pt x="784" y="1669"/>
                      </a:lnTo>
                      <a:lnTo>
                        <a:pt x="817" y="1702"/>
                      </a:lnTo>
                      <a:lnTo>
                        <a:pt x="849" y="1734"/>
                      </a:lnTo>
                      <a:lnTo>
                        <a:pt x="882" y="1768"/>
                      </a:lnTo>
                      <a:lnTo>
                        <a:pt x="915" y="1800"/>
                      </a:lnTo>
                      <a:lnTo>
                        <a:pt x="915" y="1800"/>
                      </a:lnTo>
                      <a:cubicBezTo>
                        <a:pt x="926" y="1811"/>
                        <a:pt x="940" y="1819"/>
                        <a:pt x="956" y="1825"/>
                      </a:cubicBezTo>
                      <a:lnTo>
                        <a:pt x="956" y="1825"/>
                      </a:lnTo>
                      <a:cubicBezTo>
                        <a:pt x="973" y="1830"/>
                        <a:pt x="988" y="1830"/>
                        <a:pt x="1005" y="1825"/>
                      </a:cubicBezTo>
                      <a:lnTo>
                        <a:pt x="1005" y="1825"/>
                      </a:lnTo>
                      <a:cubicBezTo>
                        <a:pt x="1008" y="1824"/>
                        <a:pt x="1011" y="1823"/>
                        <a:pt x="1013" y="1822"/>
                      </a:cubicBezTo>
                      <a:lnTo>
                        <a:pt x="1013" y="1822"/>
                      </a:lnTo>
                      <a:cubicBezTo>
                        <a:pt x="1026" y="1817"/>
                        <a:pt x="1037" y="1809"/>
                        <a:pt x="1046" y="1800"/>
                      </a:cubicBezTo>
                      <a:lnTo>
                        <a:pt x="1079" y="1768"/>
                      </a:lnTo>
                      <a:lnTo>
                        <a:pt x="1112" y="1734"/>
                      </a:lnTo>
                      <a:lnTo>
                        <a:pt x="1145" y="1702"/>
                      </a:lnTo>
                      <a:lnTo>
                        <a:pt x="1177" y="1669"/>
                      </a:lnTo>
                      <a:lnTo>
                        <a:pt x="1210" y="1636"/>
                      </a:lnTo>
                      <a:lnTo>
                        <a:pt x="1243" y="1604"/>
                      </a:lnTo>
                      <a:lnTo>
                        <a:pt x="1276" y="1570"/>
                      </a:lnTo>
                      <a:lnTo>
                        <a:pt x="1308" y="1538"/>
                      </a:lnTo>
                      <a:lnTo>
                        <a:pt x="1341" y="1505"/>
                      </a:lnTo>
                      <a:lnTo>
                        <a:pt x="1374" y="1472"/>
                      </a:lnTo>
                      <a:lnTo>
                        <a:pt x="1407" y="1440"/>
                      </a:lnTo>
                      <a:lnTo>
                        <a:pt x="1439" y="1406"/>
                      </a:lnTo>
                      <a:lnTo>
                        <a:pt x="1472" y="1374"/>
                      </a:lnTo>
                      <a:lnTo>
                        <a:pt x="1505" y="1341"/>
                      </a:lnTo>
                      <a:lnTo>
                        <a:pt x="1538" y="1309"/>
                      </a:lnTo>
                      <a:lnTo>
                        <a:pt x="1570" y="1276"/>
                      </a:lnTo>
                      <a:lnTo>
                        <a:pt x="1603" y="1243"/>
                      </a:lnTo>
                      <a:lnTo>
                        <a:pt x="1636" y="1210"/>
                      </a:lnTo>
                      <a:lnTo>
                        <a:pt x="1669" y="1178"/>
                      </a:lnTo>
                      <a:lnTo>
                        <a:pt x="1701" y="1145"/>
                      </a:lnTo>
                      <a:lnTo>
                        <a:pt x="1734" y="1112"/>
                      </a:lnTo>
                      <a:lnTo>
                        <a:pt x="1767"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7" y="882"/>
                      </a:lnTo>
                      <a:close/>
                      <a:moveTo>
                        <a:pt x="1734" y="718"/>
                      </a:moveTo>
                      <a:lnTo>
                        <a:pt x="1833" y="817"/>
                      </a:lnTo>
                      <a:lnTo>
                        <a:pt x="1865" y="850"/>
                      </a:lnTo>
                      <a:lnTo>
                        <a:pt x="1898" y="882"/>
                      </a:lnTo>
                      <a:lnTo>
                        <a:pt x="1931" y="915"/>
                      </a:lnTo>
                      <a:lnTo>
                        <a:pt x="1931" y="915"/>
                      </a:lnTo>
                      <a:cubicBezTo>
                        <a:pt x="1942" y="926"/>
                        <a:pt x="1950" y="939"/>
                        <a:pt x="1956" y="956"/>
                      </a:cubicBezTo>
                      <a:lnTo>
                        <a:pt x="1956" y="956"/>
                      </a:lnTo>
                      <a:cubicBezTo>
                        <a:pt x="1961" y="973"/>
                        <a:pt x="1961" y="989"/>
                        <a:pt x="1956" y="1005"/>
                      </a:cubicBezTo>
                      <a:lnTo>
                        <a:pt x="1956" y="1005"/>
                      </a:lnTo>
                      <a:cubicBezTo>
                        <a:pt x="1950" y="1022"/>
                        <a:pt x="1942" y="1035"/>
                        <a:pt x="1931" y="1047"/>
                      </a:cubicBezTo>
                      <a:lnTo>
                        <a:pt x="1833" y="1145"/>
                      </a:lnTo>
                      <a:lnTo>
                        <a:pt x="1800" y="1178"/>
                      </a:lnTo>
                      <a:lnTo>
                        <a:pt x="1767" y="1210"/>
                      </a:lnTo>
                      <a:lnTo>
                        <a:pt x="1669" y="1309"/>
                      </a:lnTo>
                      <a:lnTo>
                        <a:pt x="1636" y="1341"/>
                      </a:lnTo>
                      <a:lnTo>
                        <a:pt x="1603" y="1374"/>
                      </a:lnTo>
                      <a:lnTo>
                        <a:pt x="1505" y="1472"/>
                      </a:lnTo>
                      <a:lnTo>
                        <a:pt x="1472" y="1505"/>
                      </a:lnTo>
                      <a:lnTo>
                        <a:pt x="1439" y="1538"/>
                      </a:lnTo>
                      <a:lnTo>
                        <a:pt x="1341" y="1636"/>
                      </a:lnTo>
                      <a:lnTo>
                        <a:pt x="1308" y="1669"/>
                      </a:lnTo>
                      <a:lnTo>
                        <a:pt x="1276" y="1702"/>
                      </a:lnTo>
                      <a:lnTo>
                        <a:pt x="1177" y="1800"/>
                      </a:lnTo>
                      <a:lnTo>
                        <a:pt x="1145" y="1833"/>
                      </a:lnTo>
                      <a:lnTo>
                        <a:pt x="1112" y="1866"/>
                      </a:lnTo>
                      <a:lnTo>
                        <a:pt x="1046" y="1931"/>
                      </a:lnTo>
                      <a:lnTo>
                        <a:pt x="1046" y="1931"/>
                      </a:lnTo>
                      <a:cubicBezTo>
                        <a:pt x="1037" y="1940"/>
                        <a:pt x="1026" y="1948"/>
                        <a:pt x="1013" y="1953"/>
                      </a:cubicBezTo>
                      <a:lnTo>
                        <a:pt x="1013" y="1953"/>
                      </a:lnTo>
                      <a:cubicBezTo>
                        <a:pt x="1011" y="1954"/>
                        <a:pt x="1008" y="1955"/>
                        <a:pt x="1005" y="1956"/>
                      </a:cubicBezTo>
                      <a:lnTo>
                        <a:pt x="1005" y="1956"/>
                      </a:lnTo>
                      <a:cubicBezTo>
                        <a:pt x="988" y="1961"/>
                        <a:pt x="973" y="1961"/>
                        <a:pt x="956" y="1956"/>
                      </a:cubicBezTo>
                      <a:lnTo>
                        <a:pt x="956" y="1956"/>
                      </a:lnTo>
                      <a:cubicBezTo>
                        <a:pt x="940" y="1950"/>
                        <a:pt x="926" y="1942"/>
                        <a:pt x="915" y="1931"/>
                      </a:cubicBezTo>
                      <a:lnTo>
                        <a:pt x="30" y="1047"/>
                      </a:lnTo>
                      <a:lnTo>
                        <a:pt x="30" y="1047"/>
                      </a:lnTo>
                      <a:cubicBezTo>
                        <a:pt x="19" y="1035"/>
                        <a:pt x="11" y="1022"/>
                        <a:pt x="5" y="1005"/>
                      </a:cubicBezTo>
                      <a:lnTo>
                        <a:pt x="5" y="1005"/>
                      </a:lnTo>
                      <a:cubicBezTo>
                        <a:pt x="0" y="989"/>
                        <a:pt x="0" y="973"/>
                        <a:pt x="5" y="956"/>
                      </a:cubicBezTo>
                      <a:lnTo>
                        <a:pt x="5"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1" y="423"/>
                      </a:lnTo>
                      <a:lnTo>
                        <a:pt x="554" y="390"/>
                      </a:lnTo>
                      <a:lnTo>
                        <a:pt x="587" y="358"/>
                      </a:lnTo>
                      <a:lnTo>
                        <a:pt x="620" y="325"/>
                      </a:lnTo>
                      <a:lnTo>
                        <a:pt x="653" y="292"/>
                      </a:lnTo>
                      <a:lnTo>
                        <a:pt x="685" y="259"/>
                      </a:lnTo>
                      <a:lnTo>
                        <a:pt x="718" y="227"/>
                      </a:lnTo>
                      <a:lnTo>
                        <a:pt x="751" y="194"/>
                      </a:lnTo>
                      <a:lnTo>
                        <a:pt x="784" y="161"/>
                      </a:lnTo>
                      <a:lnTo>
                        <a:pt x="817" y="128"/>
                      </a:lnTo>
                      <a:lnTo>
                        <a:pt x="849" y="96"/>
                      </a:lnTo>
                      <a:lnTo>
                        <a:pt x="882" y="63"/>
                      </a:lnTo>
                      <a:lnTo>
                        <a:pt x="915" y="30"/>
                      </a:lnTo>
                      <a:lnTo>
                        <a:pt x="915" y="30"/>
                      </a:lnTo>
                      <a:cubicBezTo>
                        <a:pt x="926" y="19"/>
                        <a:pt x="940" y="11"/>
                        <a:pt x="956" y="6"/>
                      </a:cubicBezTo>
                      <a:lnTo>
                        <a:pt x="956" y="6"/>
                      </a:lnTo>
                      <a:cubicBezTo>
                        <a:pt x="973" y="0"/>
                        <a:pt x="988" y="0"/>
                        <a:pt x="1005" y="6"/>
                      </a:cubicBezTo>
                      <a:lnTo>
                        <a:pt x="1005" y="6"/>
                      </a:lnTo>
                      <a:cubicBezTo>
                        <a:pt x="1008" y="6"/>
                        <a:pt x="1011" y="7"/>
                        <a:pt x="1013" y="9"/>
                      </a:cubicBezTo>
                      <a:lnTo>
                        <a:pt x="1013" y="9"/>
                      </a:lnTo>
                      <a:cubicBezTo>
                        <a:pt x="1026" y="14"/>
                        <a:pt x="1037"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0" y="554"/>
                      </a:lnTo>
                      <a:lnTo>
                        <a:pt x="1669" y="653"/>
                      </a:lnTo>
                      <a:lnTo>
                        <a:pt x="1701" y="686"/>
                      </a:lnTo>
                      <a:lnTo>
                        <a:pt x="1734"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1758" name="Freeform 45">
                  <a:extLst>
                    <a:ext uri="{FF2B5EF4-FFF2-40B4-BE49-F238E27FC236}">
                      <a16:creationId xmlns:a16="http://schemas.microsoft.com/office/drawing/2014/main" xmlns="" id="{A5B7807F-1C94-9146-A6C8-0A85856C75A7}"/>
                    </a:ext>
                  </a:extLst>
                </p:cNvPr>
                <p:cNvSpPr>
                  <a:spLocks noChangeArrowheads="1"/>
                </p:cNvSpPr>
                <p:nvPr/>
              </p:nvSpPr>
              <p:spPr bwMode="auto">
                <a:xfrm>
                  <a:off x="1473200" y="2143125"/>
                  <a:ext cx="247650" cy="136525"/>
                </a:xfrm>
                <a:custGeom>
                  <a:avLst/>
                  <a:gdLst>
                    <a:gd name="T0" fmla="*/ 49 w 689"/>
                    <a:gd name="T1" fmla="*/ 98 h 378"/>
                    <a:gd name="T2" fmla="*/ 147 w 689"/>
                    <a:gd name="T3" fmla="*/ 196 h 378"/>
                    <a:gd name="T4" fmla="*/ 181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3 w 689"/>
                    <a:gd name="T27" fmla="*/ 8 h 378"/>
                    <a:gd name="T28" fmla="*/ 663 w 689"/>
                    <a:gd name="T29" fmla="*/ 8 h 378"/>
                    <a:gd name="T30" fmla="*/ 607 w 689"/>
                    <a:gd name="T31" fmla="*/ 0 h 378"/>
                    <a:gd name="T32" fmla="*/ 82 w 689"/>
                    <a:gd name="T33" fmla="*/ 0 h 378"/>
                    <a:gd name="T34" fmla="*/ 82 w 689"/>
                    <a:gd name="T35" fmla="*/ 0 h 378"/>
                    <a:gd name="T36" fmla="*/ 24 w 689"/>
                    <a:gd name="T37" fmla="*/ 8 h 378"/>
                    <a:gd name="T38" fmla="*/ 24 w 689"/>
                    <a:gd name="T39" fmla="*/ 8 h 378"/>
                    <a:gd name="T40" fmla="*/ 0 w 689"/>
                    <a:gd name="T41" fmla="*/ 33 h 378"/>
                    <a:gd name="T42" fmla="*/ 0 w 689"/>
                    <a:gd name="T43" fmla="*/ 33 h 378"/>
                    <a:gd name="T44" fmla="*/ 16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1"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8" y="3"/>
                        <a:pt x="628" y="0"/>
                        <a:pt x="607" y="0"/>
                      </a:cubicBezTo>
                      <a:lnTo>
                        <a:pt x="82" y="0"/>
                      </a:lnTo>
                      <a:lnTo>
                        <a:pt x="82" y="0"/>
                      </a:lnTo>
                      <a:cubicBezTo>
                        <a:pt x="60" y="0"/>
                        <a:pt x="41" y="3"/>
                        <a:pt x="24" y="8"/>
                      </a:cubicBezTo>
                      <a:lnTo>
                        <a:pt x="24" y="8"/>
                      </a:lnTo>
                      <a:cubicBezTo>
                        <a:pt x="8" y="14"/>
                        <a:pt x="0" y="22"/>
                        <a:pt x="0" y="33"/>
                      </a:cubicBezTo>
                      <a:lnTo>
                        <a:pt x="0" y="33"/>
                      </a:lnTo>
                      <a:cubicBezTo>
                        <a:pt x="0" y="44"/>
                        <a:pt x="5" y="54"/>
                        <a:pt x="16" y="65"/>
                      </a:cubicBezTo>
                      <a:lnTo>
                        <a:pt x="49" y="98"/>
                      </a:lnTo>
                    </a:path>
                  </a:pathLst>
                </a:custGeom>
                <a:solidFill>
                  <a:schemeClr val="accent3"/>
                </a:solidFill>
                <a:ln>
                  <a:noFill/>
                </a:ln>
                <a:effectLst/>
              </p:spPr>
              <p:txBody>
                <a:bodyPr wrap="none" anchor="ctr"/>
                <a:lstStyle/>
                <a:p>
                  <a:endParaRPr lang="es-ES_tradnl"/>
                </a:p>
              </p:txBody>
            </p:sp>
            <p:sp>
              <p:nvSpPr>
                <p:cNvPr id="1759" name="Freeform 46">
                  <a:extLst>
                    <a:ext uri="{FF2B5EF4-FFF2-40B4-BE49-F238E27FC236}">
                      <a16:creationId xmlns:a16="http://schemas.microsoft.com/office/drawing/2014/main" xmlns="" id="{3AD21802-6906-E240-874D-102B09AE7DD7}"/>
                    </a:ext>
                  </a:extLst>
                </p:cNvPr>
                <p:cNvSpPr>
                  <a:spLocks noChangeArrowheads="1"/>
                </p:cNvSpPr>
                <p:nvPr/>
              </p:nvSpPr>
              <p:spPr bwMode="auto">
                <a:xfrm>
                  <a:off x="2063750" y="2143125"/>
                  <a:ext cx="247650" cy="136525"/>
                </a:xfrm>
                <a:custGeom>
                  <a:avLst/>
                  <a:gdLst>
                    <a:gd name="T0" fmla="*/ 24 w 689"/>
                    <a:gd name="T1" fmla="*/ 8 h 378"/>
                    <a:gd name="T2" fmla="*/ 24 w 689"/>
                    <a:gd name="T3" fmla="*/ 8 h 378"/>
                    <a:gd name="T4" fmla="*/ 0 w 689"/>
                    <a:gd name="T5" fmla="*/ 33 h 378"/>
                    <a:gd name="T6" fmla="*/ 0 w 689"/>
                    <a:gd name="T7" fmla="*/ 33 h 378"/>
                    <a:gd name="T8" fmla="*/ 16 w 689"/>
                    <a:gd name="T9" fmla="*/ 65 h 378"/>
                    <a:gd name="T10" fmla="*/ 49 w 689"/>
                    <a:gd name="T11" fmla="*/ 98 h 378"/>
                    <a:gd name="T12" fmla="*/ 147 w 689"/>
                    <a:gd name="T13" fmla="*/ 196 h 378"/>
                    <a:gd name="T14" fmla="*/ 180 w 689"/>
                    <a:gd name="T15" fmla="*/ 229 h 378"/>
                    <a:gd name="T16" fmla="*/ 213 w 689"/>
                    <a:gd name="T17" fmla="*/ 262 h 378"/>
                    <a:gd name="T18" fmla="*/ 311 w 689"/>
                    <a:gd name="T19" fmla="*/ 360 h 378"/>
                    <a:gd name="T20" fmla="*/ 311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3 w 689"/>
                    <a:gd name="T37" fmla="*/ 8 h 378"/>
                    <a:gd name="T38" fmla="*/ 663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6" y="65"/>
                      </a:cubicBezTo>
                      <a:lnTo>
                        <a:pt x="49" y="98"/>
                      </a:lnTo>
                      <a:lnTo>
                        <a:pt x="147" y="196"/>
                      </a:lnTo>
                      <a:lnTo>
                        <a:pt x="180" y="229"/>
                      </a:lnTo>
                      <a:lnTo>
                        <a:pt x="213" y="262"/>
                      </a:lnTo>
                      <a:lnTo>
                        <a:pt x="311" y="360"/>
                      </a:lnTo>
                      <a:lnTo>
                        <a:pt x="311"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1760" name="Freeform 50">
                  <a:extLst>
                    <a:ext uri="{FF2B5EF4-FFF2-40B4-BE49-F238E27FC236}">
                      <a16:creationId xmlns:a16="http://schemas.microsoft.com/office/drawing/2014/main" xmlns="" id="{E6DBD3ED-4998-1A48-864E-837A43DB30AC}"/>
                    </a:ext>
                  </a:extLst>
                </p:cNvPr>
                <p:cNvSpPr>
                  <a:spLocks noChangeArrowheads="1"/>
                </p:cNvSpPr>
                <p:nvPr/>
              </p:nvSpPr>
              <p:spPr bwMode="auto">
                <a:xfrm>
                  <a:off x="1728788" y="2260600"/>
                  <a:ext cx="328612" cy="328613"/>
                </a:xfrm>
                <a:custGeom>
                  <a:avLst/>
                  <a:gdLst>
                    <a:gd name="T0" fmla="*/ 775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0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5 w 913"/>
                    <a:gd name="T43" fmla="*/ 481 h 914"/>
                    <a:gd name="T44" fmla="*/ 775 w 913"/>
                    <a:gd name="T45" fmla="*/ 432 h 914"/>
                    <a:gd name="T46" fmla="*/ 906 w 913"/>
                    <a:gd name="T47" fmla="*/ 432 h 914"/>
                    <a:gd name="T48" fmla="*/ 906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29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3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5" y="432"/>
                      </a:moveTo>
                      <a:lnTo>
                        <a:pt x="775" y="432"/>
                      </a:lnTo>
                      <a:cubicBezTo>
                        <a:pt x="770" y="415"/>
                        <a:pt x="761" y="402"/>
                        <a:pt x="751" y="391"/>
                      </a:cubicBezTo>
                      <a:lnTo>
                        <a:pt x="718" y="358"/>
                      </a:lnTo>
                      <a:lnTo>
                        <a:pt x="685" y="326"/>
                      </a:lnTo>
                      <a:lnTo>
                        <a:pt x="652" y="293"/>
                      </a:lnTo>
                      <a:lnTo>
                        <a:pt x="554" y="194"/>
                      </a:lnTo>
                      <a:lnTo>
                        <a:pt x="521" y="162"/>
                      </a:lnTo>
                      <a:lnTo>
                        <a:pt x="521" y="162"/>
                      </a:lnTo>
                      <a:cubicBezTo>
                        <a:pt x="512" y="152"/>
                        <a:pt x="501" y="146"/>
                        <a:pt x="488" y="140"/>
                      </a:cubicBezTo>
                      <a:lnTo>
                        <a:pt x="488" y="140"/>
                      </a:lnTo>
                      <a:cubicBezTo>
                        <a:pt x="486" y="139"/>
                        <a:pt x="483" y="138"/>
                        <a:pt x="480" y="137"/>
                      </a:cubicBezTo>
                      <a:lnTo>
                        <a:pt x="480" y="137"/>
                      </a:lnTo>
                      <a:cubicBezTo>
                        <a:pt x="463" y="132"/>
                        <a:pt x="448" y="132"/>
                        <a:pt x="431" y="137"/>
                      </a:cubicBezTo>
                      <a:lnTo>
                        <a:pt x="431" y="137"/>
                      </a:lnTo>
                      <a:cubicBezTo>
                        <a:pt x="415" y="142"/>
                        <a:pt x="401" y="151"/>
                        <a:pt x="390" y="162"/>
                      </a:cubicBezTo>
                      <a:lnTo>
                        <a:pt x="357" y="194"/>
                      </a:lnTo>
                      <a:lnTo>
                        <a:pt x="324" y="227"/>
                      </a:lnTo>
                      <a:lnTo>
                        <a:pt x="292" y="260"/>
                      </a:lnTo>
                      <a:lnTo>
                        <a:pt x="259" y="293"/>
                      </a:lnTo>
                      <a:lnTo>
                        <a:pt x="226" y="326"/>
                      </a:lnTo>
                      <a:lnTo>
                        <a:pt x="193" y="358"/>
                      </a:lnTo>
                      <a:lnTo>
                        <a:pt x="160" y="391"/>
                      </a:lnTo>
                      <a:lnTo>
                        <a:pt x="160" y="391"/>
                      </a:lnTo>
                      <a:cubicBezTo>
                        <a:pt x="150" y="402"/>
                        <a:pt x="142" y="415"/>
                        <a:pt x="136" y="432"/>
                      </a:cubicBezTo>
                      <a:lnTo>
                        <a:pt x="136" y="432"/>
                      </a:lnTo>
                      <a:cubicBezTo>
                        <a:pt x="131" y="449"/>
                        <a:pt x="131" y="465"/>
                        <a:pt x="136" y="481"/>
                      </a:cubicBezTo>
                      <a:lnTo>
                        <a:pt x="136" y="481"/>
                      </a:lnTo>
                      <a:cubicBezTo>
                        <a:pt x="142" y="498"/>
                        <a:pt x="150" y="511"/>
                        <a:pt x="160" y="523"/>
                      </a:cubicBezTo>
                      <a:lnTo>
                        <a:pt x="390" y="752"/>
                      </a:lnTo>
                      <a:lnTo>
                        <a:pt x="390" y="752"/>
                      </a:lnTo>
                      <a:cubicBezTo>
                        <a:pt x="401" y="763"/>
                        <a:pt x="415" y="771"/>
                        <a:pt x="431" y="776"/>
                      </a:cubicBezTo>
                      <a:lnTo>
                        <a:pt x="431" y="776"/>
                      </a:lnTo>
                      <a:cubicBezTo>
                        <a:pt x="448" y="782"/>
                        <a:pt x="463" y="782"/>
                        <a:pt x="480" y="776"/>
                      </a:cubicBezTo>
                      <a:lnTo>
                        <a:pt x="480" y="776"/>
                      </a:lnTo>
                      <a:cubicBezTo>
                        <a:pt x="483" y="776"/>
                        <a:pt x="486" y="775"/>
                        <a:pt x="488" y="773"/>
                      </a:cubicBezTo>
                      <a:lnTo>
                        <a:pt x="488" y="773"/>
                      </a:lnTo>
                      <a:cubicBezTo>
                        <a:pt x="501" y="768"/>
                        <a:pt x="512" y="761"/>
                        <a:pt x="521" y="752"/>
                      </a:cubicBezTo>
                      <a:lnTo>
                        <a:pt x="587" y="686"/>
                      </a:lnTo>
                      <a:lnTo>
                        <a:pt x="620" y="654"/>
                      </a:lnTo>
                      <a:lnTo>
                        <a:pt x="652" y="621"/>
                      </a:lnTo>
                      <a:lnTo>
                        <a:pt x="751" y="523"/>
                      </a:lnTo>
                      <a:lnTo>
                        <a:pt x="751" y="523"/>
                      </a:lnTo>
                      <a:cubicBezTo>
                        <a:pt x="761" y="511"/>
                        <a:pt x="770" y="498"/>
                        <a:pt x="775" y="481"/>
                      </a:cubicBezTo>
                      <a:lnTo>
                        <a:pt x="775" y="481"/>
                      </a:lnTo>
                      <a:cubicBezTo>
                        <a:pt x="781" y="465"/>
                        <a:pt x="781" y="449"/>
                        <a:pt x="775" y="432"/>
                      </a:cubicBezTo>
                      <a:close/>
                      <a:moveTo>
                        <a:pt x="906" y="432"/>
                      </a:moveTo>
                      <a:lnTo>
                        <a:pt x="906" y="432"/>
                      </a:lnTo>
                      <a:cubicBezTo>
                        <a:pt x="912" y="449"/>
                        <a:pt x="912" y="465"/>
                        <a:pt x="906" y="481"/>
                      </a:cubicBezTo>
                      <a:lnTo>
                        <a:pt x="906"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2" y="892"/>
                        <a:pt x="501" y="899"/>
                        <a:pt x="488" y="904"/>
                      </a:cubicBezTo>
                      <a:lnTo>
                        <a:pt x="488" y="904"/>
                      </a:lnTo>
                      <a:cubicBezTo>
                        <a:pt x="486" y="906"/>
                        <a:pt x="483" y="907"/>
                        <a:pt x="480" y="907"/>
                      </a:cubicBezTo>
                      <a:lnTo>
                        <a:pt x="480" y="907"/>
                      </a:lnTo>
                      <a:cubicBezTo>
                        <a:pt x="463" y="913"/>
                        <a:pt x="448" y="913"/>
                        <a:pt x="431" y="907"/>
                      </a:cubicBezTo>
                      <a:lnTo>
                        <a:pt x="431" y="907"/>
                      </a:lnTo>
                      <a:cubicBezTo>
                        <a:pt x="415" y="902"/>
                        <a:pt x="401" y="894"/>
                        <a:pt x="390" y="882"/>
                      </a:cubicBezTo>
                      <a:lnTo>
                        <a:pt x="357" y="850"/>
                      </a:lnTo>
                      <a:lnTo>
                        <a:pt x="324" y="817"/>
                      </a:lnTo>
                      <a:lnTo>
                        <a:pt x="292" y="785"/>
                      </a:lnTo>
                      <a:lnTo>
                        <a:pt x="259" y="752"/>
                      </a:lnTo>
                      <a:lnTo>
                        <a:pt x="226" y="719"/>
                      </a:lnTo>
                      <a:lnTo>
                        <a:pt x="193" y="686"/>
                      </a:lnTo>
                      <a:lnTo>
                        <a:pt x="160" y="654"/>
                      </a:lnTo>
                      <a:lnTo>
                        <a:pt x="128" y="621"/>
                      </a:lnTo>
                      <a:lnTo>
                        <a:pt x="95" y="588"/>
                      </a:lnTo>
                      <a:lnTo>
                        <a:pt x="62" y="555"/>
                      </a:lnTo>
                      <a:lnTo>
                        <a:pt x="29" y="523"/>
                      </a:lnTo>
                      <a:lnTo>
                        <a:pt x="29" y="523"/>
                      </a:lnTo>
                      <a:cubicBezTo>
                        <a:pt x="18" y="511"/>
                        <a:pt x="11" y="498"/>
                        <a:pt x="5" y="481"/>
                      </a:cubicBezTo>
                      <a:lnTo>
                        <a:pt x="5" y="481"/>
                      </a:lnTo>
                      <a:cubicBezTo>
                        <a:pt x="0" y="465"/>
                        <a:pt x="0" y="449"/>
                        <a:pt x="5" y="432"/>
                      </a:cubicBezTo>
                      <a:lnTo>
                        <a:pt x="5" y="432"/>
                      </a:lnTo>
                      <a:cubicBezTo>
                        <a:pt x="11" y="415"/>
                        <a:pt x="18" y="402"/>
                        <a:pt x="29" y="391"/>
                      </a:cubicBezTo>
                      <a:lnTo>
                        <a:pt x="62" y="358"/>
                      </a:lnTo>
                      <a:lnTo>
                        <a:pt x="160" y="260"/>
                      </a:lnTo>
                      <a:lnTo>
                        <a:pt x="193" y="227"/>
                      </a:lnTo>
                      <a:lnTo>
                        <a:pt x="226" y="194"/>
                      </a:lnTo>
                      <a:lnTo>
                        <a:pt x="324" y="96"/>
                      </a:lnTo>
                      <a:lnTo>
                        <a:pt x="357" y="63"/>
                      </a:lnTo>
                      <a:lnTo>
                        <a:pt x="390" y="30"/>
                      </a:lnTo>
                      <a:lnTo>
                        <a:pt x="390" y="30"/>
                      </a:lnTo>
                      <a:cubicBezTo>
                        <a:pt x="401" y="20"/>
                        <a:pt x="415" y="11"/>
                        <a:pt x="431" y="6"/>
                      </a:cubicBezTo>
                      <a:lnTo>
                        <a:pt x="431" y="6"/>
                      </a:lnTo>
                      <a:cubicBezTo>
                        <a:pt x="448" y="0"/>
                        <a:pt x="463" y="0"/>
                        <a:pt x="480" y="6"/>
                      </a:cubicBezTo>
                      <a:lnTo>
                        <a:pt x="480" y="6"/>
                      </a:lnTo>
                      <a:cubicBezTo>
                        <a:pt x="483" y="7"/>
                        <a:pt x="486" y="8"/>
                        <a:pt x="488" y="9"/>
                      </a:cubicBezTo>
                      <a:lnTo>
                        <a:pt x="488" y="9"/>
                      </a:lnTo>
                      <a:cubicBezTo>
                        <a:pt x="501" y="15"/>
                        <a:pt x="512" y="21"/>
                        <a:pt x="521" y="30"/>
                      </a:cubicBezTo>
                      <a:lnTo>
                        <a:pt x="554" y="63"/>
                      </a:lnTo>
                      <a:lnTo>
                        <a:pt x="587" y="96"/>
                      </a:lnTo>
                      <a:lnTo>
                        <a:pt x="620" y="129"/>
                      </a:lnTo>
                      <a:lnTo>
                        <a:pt x="652" y="162"/>
                      </a:lnTo>
                      <a:lnTo>
                        <a:pt x="685" y="194"/>
                      </a:lnTo>
                      <a:lnTo>
                        <a:pt x="718" y="227"/>
                      </a:lnTo>
                      <a:lnTo>
                        <a:pt x="751" y="260"/>
                      </a:lnTo>
                      <a:lnTo>
                        <a:pt x="783" y="293"/>
                      </a:lnTo>
                      <a:lnTo>
                        <a:pt x="816" y="326"/>
                      </a:lnTo>
                      <a:lnTo>
                        <a:pt x="849" y="358"/>
                      </a:lnTo>
                      <a:lnTo>
                        <a:pt x="882" y="391"/>
                      </a:lnTo>
                      <a:lnTo>
                        <a:pt x="882" y="391"/>
                      </a:lnTo>
                      <a:cubicBezTo>
                        <a:pt x="893" y="402"/>
                        <a:pt x="901" y="415"/>
                        <a:pt x="906" y="432"/>
                      </a:cubicBezTo>
                      <a:close/>
                    </a:path>
                  </a:pathLst>
                </a:custGeom>
                <a:solidFill>
                  <a:schemeClr val="accent3"/>
                </a:solidFill>
                <a:ln>
                  <a:noFill/>
                </a:ln>
                <a:effectLst/>
              </p:spPr>
              <p:txBody>
                <a:bodyPr wrap="none" anchor="ctr"/>
                <a:lstStyle/>
                <a:p>
                  <a:endParaRPr lang="es-ES_tradnl"/>
                </a:p>
              </p:txBody>
            </p:sp>
            <p:sp>
              <p:nvSpPr>
                <p:cNvPr id="1761" name="Freeform 51">
                  <a:extLst>
                    <a:ext uri="{FF2B5EF4-FFF2-40B4-BE49-F238E27FC236}">
                      <a16:creationId xmlns:a16="http://schemas.microsoft.com/office/drawing/2014/main" xmlns="" id="{0461395B-8283-DB42-A921-CE7BF5C09929}"/>
                    </a:ext>
                  </a:extLst>
                </p:cNvPr>
                <p:cNvSpPr>
                  <a:spLocks noChangeArrowheads="1"/>
                </p:cNvSpPr>
                <p:nvPr/>
              </p:nvSpPr>
              <p:spPr bwMode="auto">
                <a:xfrm>
                  <a:off x="1331913"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4 w 689"/>
                    <a:gd name="T15" fmla="*/ 623 h 788"/>
                    <a:gd name="T16" fmla="*/ 540 w 689"/>
                    <a:gd name="T17" fmla="*/ 591 h 788"/>
                    <a:gd name="T18" fmla="*/ 508 w 689"/>
                    <a:gd name="T19" fmla="*/ 558 h 788"/>
                    <a:gd name="T20" fmla="*/ 475 w 689"/>
                    <a:gd name="T21" fmla="*/ 525 h 788"/>
                    <a:gd name="T22" fmla="*/ 442 w 689"/>
                    <a:gd name="T23" fmla="*/ 492 h 788"/>
                    <a:gd name="T24" fmla="*/ 409 w 689"/>
                    <a:gd name="T25" fmla="*/ 460 h 788"/>
                    <a:gd name="T26" fmla="*/ 409 w 689"/>
                    <a:gd name="T27" fmla="*/ 460 h 788"/>
                    <a:gd name="T28" fmla="*/ 384 w 689"/>
                    <a:gd name="T29" fmla="*/ 418 h 788"/>
                    <a:gd name="T30" fmla="*/ 384 w 689"/>
                    <a:gd name="T31" fmla="*/ 418 h 788"/>
                    <a:gd name="T32" fmla="*/ 384 w 689"/>
                    <a:gd name="T33" fmla="*/ 369 h 788"/>
                    <a:gd name="T34" fmla="*/ 384 w 689"/>
                    <a:gd name="T35" fmla="*/ 369 h 788"/>
                    <a:gd name="T36" fmla="*/ 409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1 w 689"/>
                    <a:gd name="T53" fmla="*/ 0 h 788"/>
                    <a:gd name="T54" fmla="*/ 81 w 689"/>
                    <a:gd name="T55" fmla="*/ 0 h 788"/>
                    <a:gd name="T56" fmla="*/ 24 w 689"/>
                    <a:gd name="T57" fmla="*/ 8 h 788"/>
                    <a:gd name="T58" fmla="*/ 24 w 689"/>
                    <a:gd name="T59" fmla="*/ 8 h 788"/>
                    <a:gd name="T60" fmla="*/ 0 w 689"/>
                    <a:gd name="T61" fmla="*/ 33 h 788"/>
                    <a:gd name="T62" fmla="*/ 0 w 689"/>
                    <a:gd name="T63" fmla="*/ 33 h 788"/>
                    <a:gd name="T64" fmla="*/ 16 w 689"/>
                    <a:gd name="T65" fmla="*/ 66 h 788"/>
                    <a:gd name="T66" fmla="*/ 49 w 689"/>
                    <a:gd name="T67" fmla="*/ 99 h 788"/>
                    <a:gd name="T68" fmla="*/ 81 w 689"/>
                    <a:gd name="T69" fmla="*/ 131 h 788"/>
                    <a:gd name="T70" fmla="*/ 114 w 689"/>
                    <a:gd name="T71" fmla="*/ 164 h 788"/>
                    <a:gd name="T72" fmla="*/ 147 w 689"/>
                    <a:gd name="T73" fmla="*/ 197 h 788"/>
                    <a:gd name="T74" fmla="*/ 180 w 689"/>
                    <a:gd name="T75" fmla="*/ 230 h 788"/>
                    <a:gd name="T76" fmla="*/ 212 w 689"/>
                    <a:gd name="T77" fmla="*/ 263 h 788"/>
                    <a:gd name="T78" fmla="*/ 245 w 689"/>
                    <a:gd name="T79" fmla="*/ 296 h 788"/>
                    <a:gd name="T80" fmla="*/ 278 w 689"/>
                    <a:gd name="T81" fmla="*/ 328 h 788"/>
                    <a:gd name="T82" fmla="*/ 278 w 689"/>
                    <a:gd name="T83" fmla="*/ 328 h 788"/>
                    <a:gd name="T84" fmla="*/ 303 w 689"/>
                    <a:gd name="T85" fmla="*/ 369 h 788"/>
                    <a:gd name="T86" fmla="*/ 303 w 689"/>
                    <a:gd name="T87" fmla="*/ 369 h 788"/>
                    <a:gd name="T88" fmla="*/ 303 w 689"/>
                    <a:gd name="T89" fmla="*/ 418 h 788"/>
                    <a:gd name="T90" fmla="*/ 303 w 689"/>
                    <a:gd name="T91" fmla="*/ 418 h 788"/>
                    <a:gd name="T92" fmla="*/ 278 w 689"/>
                    <a:gd name="T93" fmla="*/ 460 h 788"/>
                    <a:gd name="T94" fmla="*/ 16 w 689"/>
                    <a:gd name="T95" fmla="*/ 722 h 788"/>
                    <a:gd name="T96" fmla="*/ 16 w 689"/>
                    <a:gd name="T97" fmla="*/ 722 h 788"/>
                    <a:gd name="T98" fmla="*/ 0 w 689"/>
                    <a:gd name="T99" fmla="*/ 754 h 788"/>
                    <a:gd name="T100" fmla="*/ 0 w 689"/>
                    <a:gd name="T101" fmla="*/ 754 h 788"/>
                    <a:gd name="T102" fmla="*/ 24 w 689"/>
                    <a:gd name="T103" fmla="*/ 778 h 788"/>
                    <a:gd name="T104" fmla="*/ 24 w 689"/>
                    <a:gd name="T105" fmla="*/ 778 h 788"/>
                    <a:gd name="T106" fmla="*/ 81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79" y="773"/>
                        <a:pt x="688" y="765"/>
                        <a:pt x="688" y="754"/>
                      </a:cubicBezTo>
                      <a:lnTo>
                        <a:pt x="688" y="754"/>
                      </a:lnTo>
                      <a:cubicBezTo>
                        <a:pt x="688" y="743"/>
                        <a:pt x="682" y="732"/>
                        <a:pt x="672" y="722"/>
                      </a:cubicBezTo>
                      <a:lnTo>
                        <a:pt x="639" y="689"/>
                      </a:lnTo>
                      <a:lnTo>
                        <a:pt x="606" y="656"/>
                      </a:lnTo>
                      <a:lnTo>
                        <a:pt x="574" y="623"/>
                      </a:lnTo>
                      <a:lnTo>
                        <a:pt x="540" y="591"/>
                      </a:lnTo>
                      <a:lnTo>
                        <a:pt x="508" y="558"/>
                      </a:lnTo>
                      <a:lnTo>
                        <a:pt x="475" y="525"/>
                      </a:lnTo>
                      <a:lnTo>
                        <a:pt x="442" y="492"/>
                      </a:lnTo>
                      <a:lnTo>
                        <a:pt x="409" y="460"/>
                      </a:lnTo>
                      <a:lnTo>
                        <a:pt x="409" y="460"/>
                      </a:lnTo>
                      <a:cubicBezTo>
                        <a:pt x="398" y="448"/>
                        <a:pt x="390" y="435"/>
                        <a:pt x="384" y="418"/>
                      </a:cubicBezTo>
                      <a:lnTo>
                        <a:pt x="384" y="418"/>
                      </a:lnTo>
                      <a:cubicBezTo>
                        <a:pt x="379" y="402"/>
                        <a:pt x="379" y="386"/>
                        <a:pt x="384" y="369"/>
                      </a:cubicBezTo>
                      <a:lnTo>
                        <a:pt x="384" y="369"/>
                      </a:lnTo>
                      <a:cubicBezTo>
                        <a:pt x="390" y="352"/>
                        <a:pt x="398" y="339"/>
                        <a:pt x="409" y="328"/>
                      </a:cubicBezTo>
                      <a:lnTo>
                        <a:pt x="672" y="66"/>
                      </a:lnTo>
                      <a:lnTo>
                        <a:pt x="672" y="66"/>
                      </a:lnTo>
                      <a:cubicBezTo>
                        <a:pt x="682" y="55"/>
                        <a:pt x="688" y="44"/>
                        <a:pt x="688" y="33"/>
                      </a:cubicBezTo>
                      <a:lnTo>
                        <a:pt x="688" y="33"/>
                      </a:lnTo>
                      <a:cubicBezTo>
                        <a:pt x="688" y="23"/>
                        <a:pt x="679" y="14"/>
                        <a:pt x="664" y="8"/>
                      </a:cubicBezTo>
                      <a:lnTo>
                        <a:pt x="664" y="8"/>
                      </a:lnTo>
                      <a:cubicBezTo>
                        <a:pt x="647" y="3"/>
                        <a:pt x="628" y="0"/>
                        <a:pt x="606" y="0"/>
                      </a:cubicBezTo>
                      <a:lnTo>
                        <a:pt x="81" y="0"/>
                      </a:lnTo>
                      <a:lnTo>
                        <a:pt x="81" y="0"/>
                      </a:lnTo>
                      <a:cubicBezTo>
                        <a:pt x="60" y="0"/>
                        <a:pt x="41" y="3"/>
                        <a:pt x="24" y="8"/>
                      </a:cubicBezTo>
                      <a:lnTo>
                        <a:pt x="24" y="8"/>
                      </a:lnTo>
                      <a:cubicBezTo>
                        <a:pt x="8" y="14"/>
                        <a:pt x="0" y="23"/>
                        <a:pt x="0" y="33"/>
                      </a:cubicBezTo>
                      <a:lnTo>
                        <a:pt x="0" y="33"/>
                      </a:lnTo>
                      <a:cubicBezTo>
                        <a:pt x="0" y="44"/>
                        <a:pt x="5" y="55"/>
                        <a:pt x="16" y="66"/>
                      </a:cubicBezTo>
                      <a:lnTo>
                        <a:pt x="49" y="99"/>
                      </a:lnTo>
                      <a:lnTo>
                        <a:pt x="81" y="131"/>
                      </a:lnTo>
                      <a:lnTo>
                        <a:pt x="114" y="164"/>
                      </a:lnTo>
                      <a:lnTo>
                        <a:pt x="147" y="197"/>
                      </a:lnTo>
                      <a:lnTo>
                        <a:pt x="180" y="230"/>
                      </a:lnTo>
                      <a:lnTo>
                        <a:pt x="212" y="263"/>
                      </a:lnTo>
                      <a:lnTo>
                        <a:pt x="245" y="296"/>
                      </a:lnTo>
                      <a:lnTo>
                        <a:pt x="278" y="328"/>
                      </a:lnTo>
                      <a:lnTo>
                        <a:pt x="278" y="328"/>
                      </a:lnTo>
                      <a:cubicBezTo>
                        <a:pt x="289" y="339"/>
                        <a:pt x="298" y="352"/>
                        <a:pt x="303" y="369"/>
                      </a:cubicBezTo>
                      <a:lnTo>
                        <a:pt x="303" y="369"/>
                      </a:lnTo>
                      <a:cubicBezTo>
                        <a:pt x="308" y="386"/>
                        <a:pt x="308" y="402"/>
                        <a:pt x="303" y="418"/>
                      </a:cubicBezTo>
                      <a:lnTo>
                        <a:pt x="303" y="418"/>
                      </a:lnTo>
                      <a:cubicBezTo>
                        <a:pt x="298" y="435"/>
                        <a:pt x="289" y="448"/>
                        <a:pt x="278" y="460"/>
                      </a:cubicBezTo>
                      <a:lnTo>
                        <a:pt x="16" y="722"/>
                      </a:lnTo>
                      <a:lnTo>
                        <a:pt x="16" y="722"/>
                      </a:lnTo>
                      <a:cubicBezTo>
                        <a:pt x="5" y="732"/>
                        <a:pt x="0" y="743"/>
                        <a:pt x="0" y="754"/>
                      </a:cubicBezTo>
                      <a:lnTo>
                        <a:pt x="0" y="754"/>
                      </a:lnTo>
                      <a:cubicBezTo>
                        <a:pt x="0" y="765"/>
                        <a:pt x="8" y="773"/>
                        <a:pt x="24" y="778"/>
                      </a:cubicBezTo>
                      <a:lnTo>
                        <a:pt x="24" y="778"/>
                      </a:lnTo>
                      <a:cubicBezTo>
                        <a:pt x="41" y="784"/>
                        <a:pt x="60" y="787"/>
                        <a:pt x="81"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1762" name="Freeform 52">
                  <a:extLst>
                    <a:ext uri="{FF2B5EF4-FFF2-40B4-BE49-F238E27FC236}">
                      <a16:creationId xmlns:a16="http://schemas.microsoft.com/office/drawing/2014/main" xmlns="" id="{C1F8A38E-57D3-824F-8924-753FAA108ACF}"/>
                    </a:ext>
                  </a:extLst>
                </p:cNvPr>
                <p:cNvSpPr>
                  <a:spLocks noChangeArrowheads="1"/>
                </p:cNvSpPr>
                <p:nvPr/>
              </p:nvSpPr>
              <p:spPr bwMode="auto">
                <a:xfrm>
                  <a:off x="220503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4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49 w 690"/>
                    <a:gd name="T39" fmla="*/ 689 h 788"/>
                    <a:gd name="T40" fmla="*/ 16 w 690"/>
                    <a:gd name="T41" fmla="*/ 722 h 788"/>
                    <a:gd name="T42" fmla="*/ 0 w 690"/>
                    <a:gd name="T43" fmla="*/ 754 h 788"/>
                    <a:gd name="T44" fmla="*/ 24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8" y="0"/>
                        <a:pt x="607" y="0"/>
                      </a:cubicBezTo>
                      <a:lnTo>
                        <a:pt x="82" y="0"/>
                      </a:lnTo>
                      <a:lnTo>
                        <a:pt x="82" y="0"/>
                      </a:lnTo>
                      <a:cubicBezTo>
                        <a:pt x="60" y="0"/>
                        <a:pt x="41" y="3"/>
                        <a:pt x="24" y="8"/>
                      </a:cubicBezTo>
                      <a:lnTo>
                        <a:pt x="24"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49" y="689"/>
                      </a:lnTo>
                      <a:lnTo>
                        <a:pt x="16" y="722"/>
                      </a:lnTo>
                      <a:lnTo>
                        <a:pt x="16" y="722"/>
                      </a:lnTo>
                      <a:cubicBezTo>
                        <a:pt x="6" y="732"/>
                        <a:pt x="0" y="743"/>
                        <a:pt x="0" y="754"/>
                      </a:cubicBezTo>
                      <a:lnTo>
                        <a:pt x="0" y="754"/>
                      </a:lnTo>
                      <a:cubicBezTo>
                        <a:pt x="0" y="765"/>
                        <a:pt x="9" y="773"/>
                        <a:pt x="24" y="778"/>
                      </a:cubicBezTo>
                      <a:lnTo>
                        <a:pt x="24" y="778"/>
                      </a:lnTo>
                      <a:cubicBezTo>
                        <a:pt x="41" y="784"/>
                        <a:pt x="60" y="787"/>
                        <a:pt x="82" y="787"/>
                      </a:cubicBezTo>
                      <a:lnTo>
                        <a:pt x="607" y="787"/>
                      </a:lnTo>
                      <a:lnTo>
                        <a:pt x="607" y="787"/>
                      </a:lnTo>
                      <a:cubicBezTo>
                        <a:pt x="628"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0" y="435"/>
                        <a:pt x="385" y="418"/>
                      </a:cubicBezTo>
                      <a:lnTo>
                        <a:pt x="385" y="418"/>
                      </a:lnTo>
                      <a:cubicBezTo>
                        <a:pt x="380" y="402"/>
                        <a:pt x="380" y="386"/>
                        <a:pt x="385" y="369"/>
                      </a:cubicBezTo>
                      <a:lnTo>
                        <a:pt x="385" y="369"/>
                      </a:lnTo>
                      <a:cubicBezTo>
                        <a:pt x="390" y="352"/>
                        <a:pt x="399" y="339"/>
                        <a:pt x="410" y="328"/>
                      </a:cubicBezTo>
                    </a:path>
                  </a:pathLst>
                </a:custGeom>
                <a:solidFill>
                  <a:schemeClr val="accent4"/>
                </a:solidFill>
                <a:ln>
                  <a:noFill/>
                </a:ln>
                <a:effectLst/>
              </p:spPr>
              <p:txBody>
                <a:bodyPr wrap="none" anchor="ctr"/>
                <a:lstStyle/>
                <a:p>
                  <a:endParaRPr lang="es-ES_tradnl"/>
                </a:p>
              </p:txBody>
            </p:sp>
            <p:sp>
              <p:nvSpPr>
                <p:cNvPr id="1763" name="Freeform 53">
                  <a:extLst>
                    <a:ext uri="{FF2B5EF4-FFF2-40B4-BE49-F238E27FC236}">
                      <a16:creationId xmlns:a16="http://schemas.microsoft.com/office/drawing/2014/main" xmlns="" id="{8936B3F9-6C47-604B-B1E1-8603B303FAE6}"/>
                    </a:ext>
                  </a:extLst>
                </p:cNvPr>
                <p:cNvSpPr>
                  <a:spLocks noChangeArrowheads="1"/>
                </p:cNvSpPr>
                <p:nvPr/>
              </p:nvSpPr>
              <p:spPr bwMode="auto">
                <a:xfrm>
                  <a:off x="1798638"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7" y="218"/>
                        <a:pt x="369" y="205"/>
                        <a:pt x="358" y="194"/>
                      </a:cubicBezTo>
                      <a:lnTo>
                        <a:pt x="325" y="161"/>
                      </a:lnTo>
                      <a:lnTo>
                        <a:pt x="325" y="161"/>
                      </a:lnTo>
                      <a:cubicBezTo>
                        <a:pt x="316" y="152"/>
                        <a:pt x="305" y="145"/>
                        <a:pt x="292" y="140"/>
                      </a:cubicBezTo>
                      <a:lnTo>
                        <a:pt x="292" y="140"/>
                      </a:lnTo>
                      <a:cubicBezTo>
                        <a:pt x="290" y="139"/>
                        <a:pt x="287" y="137"/>
                        <a:pt x="284" y="136"/>
                      </a:cubicBezTo>
                      <a:lnTo>
                        <a:pt x="284" y="136"/>
                      </a:lnTo>
                      <a:cubicBezTo>
                        <a:pt x="267" y="131"/>
                        <a:pt x="252" y="131"/>
                        <a:pt x="235" y="136"/>
                      </a:cubicBezTo>
                      <a:lnTo>
                        <a:pt x="235" y="136"/>
                      </a:lnTo>
                      <a:cubicBezTo>
                        <a:pt x="219" y="142"/>
                        <a:pt x="205" y="151"/>
                        <a:pt x="194" y="161"/>
                      </a:cubicBezTo>
                      <a:lnTo>
                        <a:pt x="161" y="194"/>
                      </a:lnTo>
                      <a:lnTo>
                        <a:pt x="161" y="194"/>
                      </a:lnTo>
                      <a:cubicBezTo>
                        <a:pt x="150" y="205"/>
                        <a:pt x="142" y="218"/>
                        <a:pt x="137" y="235"/>
                      </a:cubicBezTo>
                      <a:lnTo>
                        <a:pt x="137" y="235"/>
                      </a:lnTo>
                      <a:cubicBezTo>
                        <a:pt x="131" y="252"/>
                        <a:pt x="131" y="268"/>
                        <a:pt x="137" y="284"/>
                      </a:cubicBezTo>
                      <a:lnTo>
                        <a:pt x="137" y="284"/>
                      </a:lnTo>
                      <a:cubicBezTo>
                        <a:pt x="142" y="301"/>
                        <a:pt x="150" y="314"/>
                        <a:pt x="161" y="326"/>
                      </a:cubicBezTo>
                      <a:lnTo>
                        <a:pt x="194" y="358"/>
                      </a:lnTo>
                      <a:lnTo>
                        <a:pt x="194" y="358"/>
                      </a:lnTo>
                      <a:cubicBezTo>
                        <a:pt x="205" y="369"/>
                        <a:pt x="219" y="377"/>
                        <a:pt x="235" y="382"/>
                      </a:cubicBezTo>
                      <a:lnTo>
                        <a:pt x="235" y="382"/>
                      </a:lnTo>
                      <a:cubicBezTo>
                        <a:pt x="252" y="388"/>
                        <a:pt x="267" y="388"/>
                        <a:pt x="284" y="382"/>
                      </a:cubicBezTo>
                      <a:lnTo>
                        <a:pt x="284" y="382"/>
                      </a:lnTo>
                      <a:cubicBezTo>
                        <a:pt x="287" y="381"/>
                        <a:pt x="290" y="381"/>
                        <a:pt x="292" y="379"/>
                      </a:cubicBezTo>
                      <a:lnTo>
                        <a:pt x="292" y="379"/>
                      </a:lnTo>
                      <a:cubicBezTo>
                        <a:pt x="305" y="374"/>
                        <a:pt x="316" y="367"/>
                        <a:pt x="325" y="358"/>
                      </a:cubicBezTo>
                      <a:lnTo>
                        <a:pt x="358" y="326"/>
                      </a:lnTo>
                      <a:lnTo>
                        <a:pt x="358" y="326"/>
                      </a:lnTo>
                      <a:cubicBezTo>
                        <a:pt x="369" y="314"/>
                        <a:pt x="377"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8" y="301"/>
                        <a:pt x="500" y="314"/>
                        <a:pt x="489" y="326"/>
                      </a:cubicBezTo>
                      <a:lnTo>
                        <a:pt x="456" y="358"/>
                      </a:lnTo>
                      <a:lnTo>
                        <a:pt x="424" y="391"/>
                      </a:lnTo>
                      <a:lnTo>
                        <a:pt x="391" y="424"/>
                      </a:lnTo>
                      <a:lnTo>
                        <a:pt x="358" y="457"/>
                      </a:lnTo>
                      <a:lnTo>
                        <a:pt x="325" y="489"/>
                      </a:lnTo>
                      <a:lnTo>
                        <a:pt x="325" y="489"/>
                      </a:lnTo>
                      <a:cubicBezTo>
                        <a:pt x="316" y="498"/>
                        <a:pt x="305" y="505"/>
                        <a:pt x="292" y="510"/>
                      </a:cubicBezTo>
                      <a:lnTo>
                        <a:pt x="292" y="510"/>
                      </a:lnTo>
                      <a:cubicBezTo>
                        <a:pt x="290" y="512"/>
                        <a:pt x="287" y="513"/>
                        <a:pt x="284" y="514"/>
                      </a:cubicBezTo>
                      <a:lnTo>
                        <a:pt x="284" y="514"/>
                      </a:lnTo>
                      <a:cubicBezTo>
                        <a:pt x="267" y="519"/>
                        <a:pt x="252" y="519"/>
                        <a:pt x="235" y="514"/>
                      </a:cubicBezTo>
                      <a:lnTo>
                        <a:pt x="235" y="514"/>
                      </a:lnTo>
                      <a:cubicBezTo>
                        <a:pt x="219" y="508"/>
                        <a:pt x="205"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5" y="20"/>
                        <a:pt x="219" y="11"/>
                        <a:pt x="235" y="6"/>
                      </a:cubicBezTo>
                      <a:lnTo>
                        <a:pt x="235" y="6"/>
                      </a:lnTo>
                      <a:cubicBezTo>
                        <a:pt x="252" y="0"/>
                        <a:pt x="267" y="0"/>
                        <a:pt x="284" y="6"/>
                      </a:cubicBezTo>
                      <a:lnTo>
                        <a:pt x="284" y="6"/>
                      </a:lnTo>
                      <a:cubicBezTo>
                        <a:pt x="287" y="7"/>
                        <a:pt x="290" y="8"/>
                        <a:pt x="292" y="9"/>
                      </a:cubicBezTo>
                      <a:lnTo>
                        <a:pt x="292" y="9"/>
                      </a:lnTo>
                      <a:cubicBezTo>
                        <a:pt x="305" y="14"/>
                        <a:pt x="316" y="21"/>
                        <a:pt x="325" y="30"/>
                      </a:cubicBezTo>
                      <a:lnTo>
                        <a:pt x="489" y="194"/>
                      </a:lnTo>
                      <a:lnTo>
                        <a:pt x="489" y="194"/>
                      </a:lnTo>
                      <a:cubicBezTo>
                        <a:pt x="500" y="205"/>
                        <a:pt x="508" y="218"/>
                        <a:pt x="514" y="235"/>
                      </a:cubicBezTo>
                      <a:close/>
                    </a:path>
                  </a:pathLst>
                </a:custGeom>
                <a:solidFill>
                  <a:schemeClr val="accent2"/>
                </a:solidFill>
                <a:ln>
                  <a:noFill/>
                </a:ln>
                <a:effectLst/>
              </p:spPr>
              <p:txBody>
                <a:bodyPr wrap="none" anchor="ctr"/>
                <a:lstStyle/>
                <a:p>
                  <a:endParaRPr lang="es-ES_tradnl"/>
                </a:p>
              </p:txBody>
            </p:sp>
            <p:sp>
              <p:nvSpPr>
                <p:cNvPr id="1764" name="Freeform 56">
                  <a:extLst>
                    <a:ext uri="{FF2B5EF4-FFF2-40B4-BE49-F238E27FC236}">
                      <a16:creationId xmlns:a16="http://schemas.microsoft.com/office/drawing/2014/main" xmlns="" id="{F28E5A45-FEB3-4B4E-A5D4-1BC54AFE9B1F}"/>
                    </a:ext>
                  </a:extLst>
                </p:cNvPr>
                <p:cNvSpPr>
                  <a:spLocks noChangeArrowheads="1"/>
                </p:cNvSpPr>
                <p:nvPr/>
              </p:nvSpPr>
              <p:spPr bwMode="auto">
                <a:xfrm>
                  <a:off x="1870075" y="2403475"/>
                  <a:ext cx="46038" cy="46038"/>
                </a:xfrm>
                <a:custGeom>
                  <a:avLst/>
                  <a:gdLst>
                    <a:gd name="T0" fmla="*/ 96 w 128"/>
                    <a:gd name="T1" fmla="*/ 9 h 127"/>
                    <a:gd name="T2" fmla="*/ 96 w 128"/>
                    <a:gd name="T3" fmla="*/ 9 h 127"/>
                    <a:gd name="T4" fmla="*/ 88 w 128"/>
                    <a:gd name="T5" fmla="*/ 5 h 127"/>
                    <a:gd name="T6" fmla="*/ 88 w 128"/>
                    <a:gd name="T7" fmla="*/ 5 h 127"/>
                    <a:gd name="T8" fmla="*/ 39 w 128"/>
                    <a:gd name="T9" fmla="*/ 5 h 127"/>
                    <a:gd name="T10" fmla="*/ 39 w 128"/>
                    <a:gd name="T11" fmla="*/ 5 h 127"/>
                    <a:gd name="T12" fmla="*/ 6 w 128"/>
                    <a:gd name="T13" fmla="*/ 38 h 127"/>
                    <a:gd name="T14" fmla="*/ 6 w 128"/>
                    <a:gd name="T15" fmla="*/ 38 h 127"/>
                    <a:gd name="T16" fmla="*/ 6 w 128"/>
                    <a:gd name="T17" fmla="*/ 87 h 127"/>
                    <a:gd name="T18" fmla="*/ 6 w 128"/>
                    <a:gd name="T19" fmla="*/ 87 h 127"/>
                    <a:gd name="T20" fmla="*/ 39 w 128"/>
                    <a:gd name="T21" fmla="*/ 120 h 127"/>
                    <a:gd name="T22" fmla="*/ 39 w 128"/>
                    <a:gd name="T23" fmla="*/ 120 h 127"/>
                    <a:gd name="T24" fmla="*/ 88 w 128"/>
                    <a:gd name="T25" fmla="*/ 120 h 127"/>
                    <a:gd name="T26" fmla="*/ 88 w 128"/>
                    <a:gd name="T27" fmla="*/ 120 h 127"/>
                    <a:gd name="T28" fmla="*/ 96 w 128"/>
                    <a:gd name="T29" fmla="*/ 116 h 127"/>
                    <a:gd name="T30" fmla="*/ 96 w 128"/>
                    <a:gd name="T31" fmla="*/ 116 h 127"/>
                    <a:gd name="T32" fmla="*/ 121 w 128"/>
                    <a:gd name="T33" fmla="*/ 87 h 127"/>
                    <a:gd name="T34" fmla="*/ 121 w 128"/>
                    <a:gd name="T35" fmla="*/ 87 h 127"/>
                    <a:gd name="T36" fmla="*/ 121 w 128"/>
                    <a:gd name="T37" fmla="*/ 38 h 127"/>
                    <a:gd name="T38" fmla="*/ 121 w 128"/>
                    <a:gd name="T39" fmla="*/ 38 h 127"/>
                    <a:gd name="T40" fmla="*/ 96 w 128"/>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27">
                      <a:moveTo>
                        <a:pt x="96" y="9"/>
                      </a:moveTo>
                      <a:lnTo>
                        <a:pt x="96" y="9"/>
                      </a:lnTo>
                      <a:cubicBezTo>
                        <a:pt x="94" y="8"/>
                        <a:pt x="91" y="6"/>
                        <a:pt x="88" y="5"/>
                      </a:cubicBezTo>
                      <a:lnTo>
                        <a:pt x="88" y="5"/>
                      </a:lnTo>
                      <a:cubicBezTo>
                        <a:pt x="71" y="0"/>
                        <a:pt x="56" y="0"/>
                        <a:pt x="39" y="5"/>
                      </a:cubicBezTo>
                      <a:lnTo>
                        <a:pt x="39" y="5"/>
                      </a:lnTo>
                      <a:cubicBezTo>
                        <a:pt x="23" y="10"/>
                        <a:pt x="12" y="21"/>
                        <a:pt x="6" y="38"/>
                      </a:cubicBezTo>
                      <a:lnTo>
                        <a:pt x="6" y="38"/>
                      </a:lnTo>
                      <a:cubicBezTo>
                        <a:pt x="0" y="55"/>
                        <a:pt x="0" y="71"/>
                        <a:pt x="6" y="87"/>
                      </a:cubicBezTo>
                      <a:lnTo>
                        <a:pt x="6" y="87"/>
                      </a:lnTo>
                      <a:cubicBezTo>
                        <a:pt x="12" y="104"/>
                        <a:pt x="23" y="114"/>
                        <a:pt x="39" y="120"/>
                      </a:cubicBezTo>
                      <a:lnTo>
                        <a:pt x="39" y="120"/>
                      </a:lnTo>
                      <a:cubicBezTo>
                        <a:pt x="56" y="126"/>
                        <a:pt x="71" y="126"/>
                        <a:pt x="88" y="120"/>
                      </a:cubicBezTo>
                      <a:lnTo>
                        <a:pt x="88" y="120"/>
                      </a:lnTo>
                      <a:cubicBezTo>
                        <a:pt x="91" y="119"/>
                        <a:pt x="94" y="118"/>
                        <a:pt x="96" y="116"/>
                      </a:cubicBezTo>
                      <a:lnTo>
                        <a:pt x="96" y="116"/>
                      </a:lnTo>
                      <a:cubicBezTo>
                        <a:pt x="108" y="110"/>
                        <a:pt x="117" y="101"/>
                        <a:pt x="121" y="87"/>
                      </a:cubicBezTo>
                      <a:lnTo>
                        <a:pt x="121" y="87"/>
                      </a:lnTo>
                      <a:cubicBezTo>
                        <a:pt x="127" y="71"/>
                        <a:pt x="127" y="55"/>
                        <a:pt x="121" y="38"/>
                      </a:cubicBezTo>
                      <a:lnTo>
                        <a:pt x="121" y="38"/>
                      </a:lnTo>
                      <a:cubicBezTo>
                        <a:pt x="117" y="25"/>
                        <a:pt x="108" y="15"/>
                        <a:pt x="96" y="9"/>
                      </a:cubicBezTo>
                    </a:path>
                  </a:pathLst>
                </a:custGeom>
                <a:solidFill>
                  <a:schemeClr val="accent6"/>
                </a:solidFill>
                <a:ln>
                  <a:noFill/>
                </a:ln>
                <a:effectLst/>
              </p:spPr>
              <p:txBody>
                <a:bodyPr wrap="none" anchor="ctr"/>
                <a:lstStyle/>
                <a:p>
                  <a:endParaRPr lang="es-ES_tradnl"/>
                </a:p>
              </p:txBody>
            </p:sp>
            <p:sp>
              <p:nvSpPr>
                <p:cNvPr id="1765" name="Freeform 59">
                  <a:extLst>
                    <a:ext uri="{FF2B5EF4-FFF2-40B4-BE49-F238E27FC236}">
                      <a16:creationId xmlns:a16="http://schemas.microsoft.com/office/drawing/2014/main" xmlns="" id="{B0F94C19-2BBB-914B-9AC4-04698BA618F1}"/>
                    </a:ext>
                  </a:extLst>
                </p:cNvPr>
                <p:cNvSpPr>
                  <a:spLocks noChangeArrowheads="1"/>
                </p:cNvSpPr>
                <p:nvPr/>
              </p:nvSpPr>
              <p:spPr bwMode="auto">
                <a:xfrm>
                  <a:off x="1473200" y="2573338"/>
                  <a:ext cx="247650" cy="136525"/>
                </a:xfrm>
                <a:custGeom>
                  <a:avLst/>
                  <a:gdLst>
                    <a:gd name="T0" fmla="*/ 663 w 689"/>
                    <a:gd name="T1" fmla="*/ 369 h 379"/>
                    <a:gd name="T2" fmla="*/ 663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1 w 689"/>
                    <a:gd name="T43" fmla="*/ 148 h 379"/>
                    <a:gd name="T44" fmla="*/ 147 w 689"/>
                    <a:gd name="T45" fmla="*/ 180 h 379"/>
                    <a:gd name="T46" fmla="*/ 115 w 689"/>
                    <a:gd name="T47" fmla="*/ 214 h 379"/>
                    <a:gd name="T48" fmla="*/ 82 w 689"/>
                    <a:gd name="T49" fmla="*/ 246 h 379"/>
                    <a:gd name="T50" fmla="*/ 49 w 689"/>
                    <a:gd name="T51" fmla="*/ 279 h 379"/>
                    <a:gd name="T52" fmla="*/ 16 w 689"/>
                    <a:gd name="T53" fmla="*/ 312 h 379"/>
                    <a:gd name="T54" fmla="*/ 16 w 689"/>
                    <a:gd name="T55" fmla="*/ 312 h 379"/>
                    <a:gd name="T56" fmla="*/ 0 w 689"/>
                    <a:gd name="T57" fmla="*/ 344 h 379"/>
                    <a:gd name="T58" fmla="*/ 0 w 689"/>
                    <a:gd name="T59" fmla="*/ 344 h 379"/>
                    <a:gd name="T60" fmla="*/ 24 w 689"/>
                    <a:gd name="T61" fmla="*/ 369 h 379"/>
                    <a:gd name="T62" fmla="*/ 24 w 689"/>
                    <a:gd name="T63" fmla="*/ 369 h 379"/>
                    <a:gd name="T64" fmla="*/ 82 w 689"/>
                    <a:gd name="T65" fmla="*/ 378 h 379"/>
                    <a:gd name="T66" fmla="*/ 607 w 689"/>
                    <a:gd name="T67" fmla="*/ 378 h 379"/>
                    <a:gd name="T68" fmla="*/ 607 w 689"/>
                    <a:gd name="T69" fmla="*/ 378 h 379"/>
                    <a:gd name="T70" fmla="*/ 663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3" y="369"/>
                      </a:moveTo>
                      <a:lnTo>
                        <a:pt x="663"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1" y="148"/>
                      </a:lnTo>
                      <a:lnTo>
                        <a:pt x="147" y="180"/>
                      </a:lnTo>
                      <a:lnTo>
                        <a:pt x="115" y="214"/>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7" y="378"/>
                      </a:lnTo>
                      <a:lnTo>
                        <a:pt x="607" y="378"/>
                      </a:lnTo>
                      <a:cubicBezTo>
                        <a:pt x="628" y="378"/>
                        <a:pt x="648" y="375"/>
                        <a:pt x="663" y="369"/>
                      </a:cubicBezTo>
                    </a:path>
                  </a:pathLst>
                </a:custGeom>
                <a:solidFill>
                  <a:schemeClr val="accent3"/>
                </a:solidFill>
                <a:ln>
                  <a:noFill/>
                </a:ln>
                <a:effectLst/>
              </p:spPr>
              <p:txBody>
                <a:bodyPr wrap="none" anchor="ctr"/>
                <a:lstStyle/>
                <a:p>
                  <a:endParaRPr lang="es-ES_tradnl"/>
                </a:p>
              </p:txBody>
            </p:sp>
            <p:sp>
              <p:nvSpPr>
                <p:cNvPr id="1766" name="Freeform 60">
                  <a:extLst>
                    <a:ext uri="{FF2B5EF4-FFF2-40B4-BE49-F238E27FC236}">
                      <a16:creationId xmlns:a16="http://schemas.microsoft.com/office/drawing/2014/main" xmlns="" id="{7D99F778-A8FC-3D43-A0B5-A62B9D6C17B8}"/>
                    </a:ext>
                  </a:extLst>
                </p:cNvPr>
                <p:cNvSpPr>
                  <a:spLocks noChangeArrowheads="1"/>
                </p:cNvSpPr>
                <p:nvPr/>
              </p:nvSpPr>
              <p:spPr bwMode="auto">
                <a:xfrm>
                  <a:off x="2063750"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2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1 w 689"/>
                    <a:gd name="T25" fmla="*/ 16 h 379"/>
                    <a:gd name="T26" fmla="*/ 278 w 689"/>
                    <a:gd name="T27" fmla="*/ 50 h 379"/>
                    <a:gd name="T28" fmla="*/ 245 w 689"/>
                    <a:gd name="T29" fmla="*/ 82 h 379"/>
                    <a:gd name="T30" fmla="*/ 213 w 689"/>
                    <a:gd name="T31" fmla="*/ 115 h 379"/>
                    <a:gd name="T32" fmla="*/ 180 w 689"/>
                    <a:gd name="T33" fmla="*/ 148 h 379"/>
                    <a:gd name="T34" fmla="*/ 147 w 689"/>
                    <a:gd name="T35" fmla="*/ 180 h 379"/>
                    <a:gd name="T36" fmla="*/ 114 w 689"/>
                    <a:gd name="T37" fmla="*/ 213 h 379"/>
                    <a:gd name="T38" fmla="*/ 82 w 689"/>
                    <a:gd name="T39" fmla="*/ 246 h 379"/>
                    <a:gd name="T40" fmla="*/ 49 w 689"/>
                    <a:gd name="T41" fmla="*/ 279 h 379"/>
                    <a:gd name="T42" fmla="*/ 16 w 689"/>
                    <a:gd name="T43" fmla="*/ 312 h 379"/>
                    <a:gd name="T44" fmla="*/ 16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3 w 689"/>
                    <a:gd name="T61" fmla="*/ 369 h 379"/>
                    <a:gd name="T62" fmla="*/ 663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2" y="82"/>
                      </a:lnTo>
                      <a:lnTo>
                        <a:pt x="409" y="50"/>
                      </a:lnTo>
                      <a:lnTo>
                        <a:pt x="377" y="16"/>
                      </a:lnTo>
                      <a:lnTo>
                        <a:pt x="377" y="16"/>
                      </a:lnTo>
                      <a:cubicBezTo>
                        <a:pt x="366" y="6"/>
                        <a:pt x="355" y="0"/>
                        <a:pt x="344" y="0"/>
                      </a:cubicBezTo>
                      <a:lnTo>
                        <a:pt x="344" y="0"/>
                      </a:lnTo>
                      <a:cubicBezTo>
                        <a:pt x="333" y="0"/>
                        <a:pt x="322" y="6"/>
                        <a:pt x="311" y="16"/>
                      </a:cubicBezTo>
                      <a:lnTo>
                        <a:pt x="278" y="50"/>
                      </a:lnTo>
                      <a:lnTo>
                        <a:pt x="245" y="82"/>
                      </a:lnTo>
                      <a:lnTo>
                        <a:pt x="213" y="115"/>
                      </a:lnTo>
                      <a:lnTo>
                        <a:pt x="180" y="148"/>
                      </a:lnTo>
                      <a:lnTo>
                        <a:pt x="147" y="180"/>
                      </a:lnTo>
                      <a:lnTo>
                        <a:pt x="114" y="213"/>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3" y="369"/>
                      </a:cubicBezTo>
                      <a:lnTo>
                        <a:pt x="663"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1767" name="Freeform 61">
                  <a:extLst>
                    <a:ext uri="{FF2B5EF4-FFF2-40B4-BE49-F238E27FC236}">
                      <a16:creationId xmlns:a16="http://schemas.microsoft.com/office/drawing/2014/main" xmlns="" id="{F7F09CAB-1F9C-0748-9E00-1347304FF124}"/>
                    </a:ext>
                  </a:extLst>
                </p:cNvPr>
                <p:cNvSpPr>
                  <a:spLocks noChangeArrowheads="1"/>
                </p:cNvSpPr>
                <p:nvPr/>
              </p:nvSpPr>
              <p:spPr bwMode="auto">
                <a:xfrm>
                  <a:off x="1614488"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5 w 690"/>
                    <a:gd name="T21" fmla="*/ 114 h 378"/>
                    <a:gd name="T22" fmla="*/ 443 w 690"/>
                    <a:gd name="T23" fmla="*/ 82 h 378"/>
                    <a:gd name="T24" fmla="*/ 410 w 690"/>
                    <a:gd name="T25" fmla="*/ 49 h 378"/>
                    <a:gd name="T26" fmla="*/ 377 w 690"/>
                    <a:gd name="T27" fmla="*/ 16 h 378"/>
                    <a:gd name="T28" fmla="*/ 377 w 690"/>
                    <a:gd name="T29" fmla="*/ 16 h 378"/>
                    <a:gd name="T30" fmla="*/ 344 w 690"/>
                    <a:gd name="T31" fmla="*/ 0 h 378"/>
                    <a:gd name="T32" fmla="*/ 344 w 690"/>
                    <a:gd name="T33" fmla="*/ 0 h 378"/>
                    <a:gd name="T34" fmla="*/ 311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5" y="114"/>
                      </a:lnTo>
                      <a:lnTo>
                        <a:pt x="443" y="82"/>
                      </a:lnTo>
                      <a:lnTo>
                        <a:pt x="410" y="49"/>
                      </a:lnTo>
                      <a:lnTo>
                        <a:pt x="377" y="16"/>
                      </a:lnTo>
                      <a:lnTo>
                        <a:pt x="377" y="16"/>
                      </a:lnTo>
                      <a:cubicBezTo>
                        <a:pt x="366" y="5"/>
                        <a:pt x="356" y="0"/>
                        <a:pt x="344" y="0"/>
                      </a:cubicBezTo>
                      <a:lnTo>
                        <a:pt x="344" y="0"/>
                      </a:lnTo>
                      <a:cubicBezTo>
                        <a:pt x="333" y="0"/>
                        <a:pt x="323" y="5"/>
                        <a:pt x="311" y="16"/>
                      </a:cubicBezTo>
                      <a:lnTo>
                        <a:pt x="279" y="49"/>
                      </a:lnTo>
                      <a:lnTo>
                        <a:pt x="246" y="82"/>
                      </a:lnTo>
                      <a:lnTo>
                        <a:pt x="148" y="180"/>
                      </a:lnTo>
                      <a:lnTo>
                        <a:pt x="115" y="213"/>
                      </a:lnTo>
                      <a:lnTo>
                        <a:pt x="82" y="246"/>
                      </a:lnTo>
                      <a:lnTo>
                        <a:pt x="17" y="311"/>
                      </a:lnTo>
                      <a:lnTo>
                        <a:pt x="17" y="311"/>
                      </a:lnTo>
                      <a:cubicBezTo>
                        <a:pt x="5"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1768" name="Freeform 62">
                  <a:extLst>
                    <a:ext uri="{FF2B5EF4-FFF2-40B4-BE49-F238E27FC236}">
                      <a16:creationId xmlns:a16="http://schemas.microsoft.com/office/drawing/2014/main" xmlns="" id="{F5D9EAD2-2B31-F146-A8B9-AA9B1F6855AD}"/>
                    </a:ext>
                  </a:extLst>
                </p:cNvPr>
                <p:cNvSpPr>
                  <a:spLocks noChangeArrowheads="1"/>
                </p:cNvSpPr>
                <p:nvPr/>
              </p:nvSpPr>
              <p:spPr bwMode="auto">
                <a:xfrm>
                  <a:off x="1922463" y="2714625"/>
                  <a:ext cx="247650" cy="136525"/>
                </a:xfrm>
                <a:custGeom>
                  <a:avLst/>
                  <a:gdLst>
                    <a:gd name="T0" fmla="*/ 377 w 690"/>
                    <a:gd name="T1" fmla="*/ 16 h 378"/>
                    <a:gd name="T2" fmla="*/ 377 w 690"/>
                    <a:gd name="T3" fmla="*/ 16 h 378"/>
                    <a:gd name="T4" fmla="*/ 345 w 690"/>
                    <a:gd name="T5" fmla="*/ 0 h 378"/>
                    <a:gd name="T6" fmla="*/ 345 w 690"/>
                    <a:gd name="T7" fmla="*/ 0 h 378"/>
                    <a:gd name="T8" fmla="*/ 312 w 690"/>
                    <a:gd name="T9" fmla="*/ 16 h 378"/>
                    <a:gd name="T10" fmla="*/ 279 w 690"/>
                    <a:gd name="T11" fmla="*/ 49 h 378"/>
                    <a:gd name="T12" fmla="*/ 246 w 690"/>
                    <a:gd name="T13" fmla="*/ 82 h 378"/>
                    <a:gd name="T14" fmla="*/ 214 w 690"/>
                    <a:gd name="T15" fmla="*/ 114 h 378"/>
                    <a:gd name="T16" fmla="*/ 181 w 690"/>
                    <a:gd name="T17" fmla="*/ 147 h 378"/>
                    <a:gd name="T18" fmla="*/ 148 w 690"/>
                    <a:gd name="T19" fmla="*/ 180 h 378"/>
                    <a:gd name="T20" fmla="*/ 115 w 690"/>
                    <a:gd name="T21" fmla="*/ 213 h 378"/>
                    <a:gd name="T22" fmla="*/ 83 w 690"/>
                    <a:gd name="T23" fmla="*/ 246 h 378"/>
                    <a:gd name="T24" fmla="*/ 50 w 690"/>
                    <a:gd name="T25" fmla="*/ 278 h 378"/>
                    <a:gd name="T26" fmla="*/ 17 w 690"/>
                    <a:gd name="T27" fmla="*/ 311 h 378"/>
                    <a:gd name="T28" fmla="*/ 17 w 690"/>
                    <a:gd name="T29" fmla="*/ 311 h 378"/>
                    <a:gd name="T30" fmla="*/ 0 w 690"/>
                    <a:gd name="T31" fmla="*/ 344 h 378"/>
                    <a:gd name="T32" fmla="*/ 0 w 690"/>
                    <a:gd name="T33" fmla="*/ 344 h 378"/>
                    <a:gd name="T34" fmla="*/ 25 w 690"/>
                    <a:gd name="T35" fmla="*/ 368 h 378"/>
                    <a:gd name="T36" fmla="*/ 25 w 690"/>
                    <a:gd name="T37" fmla="*/ 368 h 378"/>
                    <a:gd name="T38" fmla="*/ 83 w 690"/>
                    <a:gd name="T39" fmla="*/ 377 h 378"/>
                    <a:gd name="T40" fmla="*/ 607 w 690"/>
                    <a:gd name="T41" fmla="*/ 377 h 378"/>
                    <a:gd name="T42" fmla="*/ 607 w 690"/>
                    <a:gd name="T43" fmla="*/ 377 h 378"/>
                    <a:gd name="T44" fmla="*/ 664 w 690"/>
                    <a:gd name="T45" fmla="*/ 368 h 378"/>
                    <a:gd name="T46" fmla="*/ 664 w 690"/>
                    <a:gd name="T47" fmla="*/ 368 h 378"/>
                    <a:gd name="T48" fmla="*/ 689 w 690"/>
                    <a:gd name="T49" fmla="*/ 344 h 378"/>
                    <a:gd name="T50" fmla="*/ 689 w 690"/>
                    <a:gd name="T51" fmla="*/ 344 h 378"/>
                    <a:gd name="T52" fmla="*/ 672 w 690"/>
                    <a:gd name="T53" fmla="*/ 311 h 378"/>
                    <a:gd name="T54" fmla="*/ 377 w 690"/>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0" h="378">
                      <a:moveTo>
                        <a:pt x="377" y="16"/>
                      </a:moveTo>
                      <a:lnTo>
                        <a:pt x="377" y="16"/>
                      </a:lnTo>
                      <a:cubicBezTo>
                        <a:pt x="366" y="5"/>
                        <a:pt x="356" y="0"/>
                        <a:pt x="345" y="0"/>
                      </a:cubicBezTo>
                      <a:lnTo>
                        <a:pt x="345" y="0"/>
                      </a:lnTo>
                      <a:cubicBezTo>
                        <a:pt x="334" y="0"/>
                        <a:pt x="323" y="5"/>
                        <a:pt x="312" y="16"/>
                      </a:cubicBezTo>
                      <a:lnTo>
                        <a:pt x="279" y="49"/>
                      </a:lnTo>
                      <a:lnTo>
                        <a:pt x="246" y="82"/>
                      </a:lnTo>
                      <a:lnTo>
                        <a:pt x="214" y="114"/>
                      </a:lnTo>
                      <a:lnTo>
                        <a:pt x="181" y="147"/>
                      </a:lnTo>
                      <a:lnTo>
                        <a:pt x="148" y="180"/>
                      </a:lnTo>
                      <a:lnTo>
                        <a:pt x="115" y="213"/>
                      </a:lnTo>
                      <a:lnTo>
                        <a:pt x="83" y="246"/>
                      </a:lnTo>
                      <a:lnTo>
                        <a:pt x="50" y="278"/>
                      </a:lnTo>
                      <a:lnTo>
                        <a:pt x="17" y="311"/>
                      </a:lnTo>
                      <a:lnTo>
                        <a:pt x="17" y="311"/>
                      </a:lnTo>
                      <a:cubicBezTo>
                        <a:pt x="6" y="322"/>
                        <a:pt x="0" y="333"/>
                        <a:pt x="0" y="344"/>
                      </a:cubicBezTo>
                      <a:lnTo>
                        <a:pt x="0" y="344"/>
                      </a:lnTo>
                      <a:cubicBezTo>
                        <a:pt x="0" y="355"/>
                        <a:pt x="9" y="363"/>
                        <a:pt x="25" y="368"/>
                      </a:cubicBezTo>
                      <a:lnTo>
                        <a:pt x="25" y="368"/>
                      </a:lnTo>
                      <a:cubicBezTo>
                        <a:pt x="42" y="374"/>
                        <a:pt x="60" y="377"/>
                        <a:pt x="83" y="377"/>
                      </a:cubicBezTo>
                      <a:lnTo>
                        <a:pt x="607" y="377"/>
                      </a:lnTo>
                      <a:lnTo>
                        <a:pt x="607" y="377"/>
                      </a:lnTo>
                      <a:cubicBezTo>
                        <a:pt x="629" y="377"/>
                        <a:pt x="648" y="374"/>
                        <a:pt x="664" y="368"/>
                      </a:cubicBezTo>
                      <a:lnTo>
                        <a:pt x="664" y="368"/>
                      </a:lnTo>
                      <a:cubicBezTo>
                        <a:pt x="680" y="363"/>
                        <a:pt x="689" y="355"/>
                        <a:pt x="689" y="344"/>
                      </a:cubicBezTo>
                      <a:lnTo>
                        <a:pt x="689" y="344"/>
                      </a:lnTo>
                      <a:cubicBezTo>
                        <a:pt x="689"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1769" name="Freeform 63">
                  <a:extLst>
                    <a:ext uri="{FF2B5EF4-FFF2-40B4-BE49-F238E27FC236}">
                      <a16:creationId xmlns:a16="http://schemas.microsoft.com/office/drawing/2014/main" xmlns="" id="{66EBD942-A167-B148-B368-EA8C56E3C34A}"/>
                    </a:ext>
                  </a:extLst>
                </p:cNvPr>
                <p:cNvSpPr>
                  <a:spLocks noChangeArrowheads="1"/>
                </p:cNvSpPr>
                <p:nvPr/>
              </p:nvSpPr>
              <p:spPr bwMode="auto">
                <a:xfrm>
                  <a:off x="1757363" y="2851150"/>
                  <a:ext cx="271462" cy="141288"/>
                </a:xfrm>
                <a:custGeom>
                  <a:avLst/>
                  <a:gdLst>
                    <a:gd name="T0" fmla="*/ 704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1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1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4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4" y="292"/>
                      </a:moveTo>
                      <a:lnTo>
                        <a:pt x="672" y="259"/>
                      </a:lnTo>
                      <a:lnTo>
                        <a:pt x="639" y="226"/>
                      </a:lnTo>
                      <a:lnTo>
                        <a:pt x="606" y="193"/>
                      </a:lnTo>
                      <a:lnTo>
                        <a:pt x="573" y="161"/>
                      </a:lnTo>
                      <a:lnTo>
                        <a:pt x="541" y="128"/>
                      </a:lnTo>
                      <a:lnTo>
                        <a:pt x="508" y="95"/>
                      </a:lnTo>
                      <a:lnTo>
                        <a:pt x="475" y="62"/>
                      </a:lnTo>
                      <a:lnTo>
                        <a:pt x="442" y="29"/>
                      </a:lnTo>
                      <a:lnTo>
                        <a:pt x="442" y="29"/>
                      </a:lnTo>
                      <a:cubicBezTo>
                        <a:pt x="433" y="21"/>
                        <a:pt x="422" y="13"/>
                        <a:pt x="409" y="8"/>
                      </a:cubicBezTo>
                      <a:lnTo>
                        <a:pt x="409" y="8"/>
                      </a:lnTo>
                      <a:cubicBezTo>
                        <a:pt x="407" y="7"/>
                        <a:pt x="404" y="6"/>
                        <a:pt x="401" y="5"/>
                      </a:cubicBezTo>
                      <a:lnTo>
                        <a:pt x="401" y="5"/>
                      </a:lnTo>
                      <a:cubicBezTo>
                        <a:pt x="384" y="0"/>
                        <a:pt x="369" y="0"/>
                        <a:pt x="352" y="5"/>
                      </a:cubicBezTo>
                      <a:lnTo>
                        <a:pt x="352" y="5"/>
                      </a:lnTo>
                      <a:cubicBezTo>
                        <a:pt x="336" y="10"/>
                        <a:pt x="322" y="18"/>
                        <a:pt x="311" y="29"/>
                      </a:cubicBezTo>
                      <a:lnTo>
                        <a:pt x="278" y="62"/>
                      </a:lnTo>
                      <a:lnTo>
                        <a:pt x="245" y="95"/>
                      </a:lnTo>
                      <a:lnTo>
                        <a:pt x="147" y="193"/>
                      </a:lnTo>
                      <a:lnTo>
                        <a:pt x="114" y="226"/>
                      </a:lnTo>
                      <a:lnTo>
                        <a:pt x="81" y="259"/>
                      </a:lnTo>
                      <a:lnTo>
                        <a:pt x="16" y="325"/>
                      </a:lnTo>
                      <a:lnTo>
                        <a:pt x="16" y="325"/>
                      </a:lnTo>
                      <a:cubicBezTo>
                        <a:pt x="5" y="335"/>
                        <a:pt x="0" y="347"/>
                        <a:pt x="0" y="357"/>
                      </a:cubicBezTo>
                      <a:lnTo>
                        <a:pt x="0" y="357"/>
                      </a:lnTo>
                      <a:cubicBezTo>
                        <a:pt x="0" y="369"/>
                        <a:pt x="8" y="377"/>
                        <a:pt x="24" y="382"/>
                      </a:cubicBezTo>
                      <a:lnTo>
                        <a:pt x="24" y="382"/>
                      </a:lnTo>
                      <a:cubicBezTo>
                        <a:pt x="40" y="387"/>
                        <a:pt x="60" y="390"/>
                        <a:pt x="81" y="390"/>
                      </a:cubicBezTo>
                      <a:lnTo>
                        <a:pt x="409" y="390"/>
                      </a:lnTo>
                      <a:lnTo>
                        <a:pt x="672" y="390"/>
                      </a:lnTo>
                      <a:lnTo>
                        <a:pt x="672" y="390"/>
                      </a:lnTo>
                      <a:cubicBezTo>
                        <a:pt x="693" y="390"/>
                        <a:pt x="712" y="387"/>
                        <a:pt x="729" y="382"/>
                      </a:cubicBezTo>
                      <a:lnTo>
                        <a:pt x="729" y="382"/>
                      </a:lnTo>
                      <a:cubicBezTo>
                        <a:pt x="745" y="377"/>
                        <a:pt x="753" y="369"/>
                        <a:pt x="753" y="357"/>
                      </a:cubicBezTo>
                      <a:lnTo>
                        <a:pt x="753" y="357"/>
                      </a:lnTo>
                      <a:cubicBezTo>
                        <a:pt x="753" y="347"/>
                        <a:pt x="748" y="335"/>
                        <a:pt x="737" y="325"/>
                      </a:cubicBezTo>
                      <a:lnTo>
                        <a:pt x="704" y="292"/>
                      </a:lnTo>
                    </a:path>
                  </a:pathLst>
                </a:custGeom>
                <a:solidFill>
                  <a:schemeClr val="accent4"/>
                </a:solidFill>
                <a:ln>
                  <a:noFill/>
                </a:ln>
                <a:effectLst/>
              </p:spPr>
              <p:txBody>
                <a:bodyPr wrap="none" anchor="ctr"/>
                <a:lstStyle/>
                <a:p>
                  <a:endParaRPr lang="es-ES_tradnl"/>
                </a:p>
              </p:txBody>
            </p:sp>
            <p:sp>
              <p:nvSpPr>
                <p:cNvPr id="1770" name="Freeform 192">
                  <a:extLst>
                    <a:ext uri="{FF2B5EF4-FFF2-40B4-BE49-F238E27FC236}">
                      <a16:creationId xmlns:a16="http://schemas.microsoft.com/office/drawing/2014/main" xmlns="" id="{5B23662C-81AF-F848-B541-A277B437F57F}"/>
                    </a:ext>
                  </a:extLst>
                </p:cNvPr>
                <p:cNvSpPr>
                  <a:spLocks noChangeArrowheads="1"/>
                </p:cNvSpPr>
                <p:nvPr/>
              </p:nvSpPr>
              <p:spPr bwMode="auto">
                <a:xfrm>
                  <a:off x="1635885"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grpSp>
        </p:grpSp>
        <p:grpSp>
          <p:nvGrpSpPr>
            <p:cNvPr id="4" name="Group 3">
              <a:extLst>
                <a:ext uri="{FF2B5EF4-FFF2-40B4-BE49-F238E27FC236}">
                  <a16:creationId xmlns:a16="http://schemas.microsoft.com/office/drawing/2014/main" xmlns="" id="{0D230092-18F4-2645-8C09-2769CBBB712A}"/>
                </a:ext>
              </a:extLst>
            </p:cNvPr>
            <p:cNvGrpSpPr>
              <a:grpSpLocks noChangeAspect="1"/>
            </p:cNvGrpSpPr>
            <p:nvPr/>
          </p:nvGrpSpPr>
          <p:grpSpPr>
            <a:xfrm rot="5400000">
              <a:off x="-651567" y="3111802"/>
              <a:ext cx="7182482" cy="578601"/>
              <a:chOff x="1054100" y="6292462"/>
              <a:chExt cx="6797675" cy="547602"/>
            </a:xfrm>
          </p:grpSpPr>
          <p:grpSp>
            <p:nvGrpSpPr>
              <p:cNvPr id="1771" name="Group 1770">
                <a:extLst>
                  <a:ext uri="{FF2B5EF4-FFF2-40B4-BE49-F238E27FC236}">
                    <a16:creationId xmlns:a16="http://schemas.microsoft.com/office/drawing/2014/main" xmlns="" id="{66F0F9D4-2D33-4242-BAE6-FF84C1313243}"/>
                  </a:ext>
                </a:extLst>
              </p:cNvPr>
              <p:cNvGrpSpPr/>
              <p:nvPr/>
            </p:nvGrpSpPr>
            <p:grpSpPr>
              <a:xfrm>
                <a:off x="4452938" y="6293964"/>
                <a:ext cx="1700212" cy="546100"/>
                <a:chOff x="4452938" y="6772275"/>
                <a:chExt cx="1700212" cy="546100"/>
              </a:xfrm>
            </p:grpSpPr>
            <p:sp>
              <p:nvSpPr>
                <p:cNvPr id="1772" name="Freeform 431">
                  <a:extLst>
                    <a:ext uri="{FF2B5EF4-FFF2-40B4-BE49-F238E27FC236}">
                      <a16:creationId xmlns:a16="http://schemas.microsoft.com/office/drawing/2014/main" xmlns="" id="{F64D8774-3BD9-E549-AFCF-B6F9C6FB9AC0}"/>
                    </a:ext>
                  </a:extLst>
                </p:cNvPr>
                <p:cNvSpPr>
                  <a:spLocks noChangeArrowheads="1"/>
                </p:cNvSpPr>
                <p:nvPr/>
              </p:nvSpPr>
              <p:spPr bwMode="auto">
                <a:xfrm>
                  <a:off x="4452938" y="6772275"/>
                  <a:ext cx="1700212" cy="244475"/>
                </a:xfrm>
                <a:custGeom>
                  <a:avLst/>
                  <a:gdLst>
                    <a:gd name="T0" fmla="*/ 3605 w 4721"/>
                    <a:gd name="T1" fmla="*/ 170 h 679"/>
                    <a:gd name="T2" fmla="*/ 3934 w 4721"/>
                    <a:gd name="T3" fmla="*/ 337 h 679"/>
                    <a:gd name="T4" fmla="*/ 4302 w 4721"/>
                    <a:gd name="T5" fmla="*/ 145 h 679"/>
                    <a:gd name="T6" fmla="*/ 4302 w 4721"/>
                    <a:gd name="T7" fmla="*/ 401 h 679"/>
                    <a:gd name="T8" fmla="*/ 4146 w 4721"/>
                    <a:gd name="T9" fmla="*/ 444 h 679"/>
                    <a:gd name="T10" fmla="*/ 4040 w 4721"/>
                    <a:gd name="T11" fmla="*/ 486 h 679"/>
                    <a:gd name="T12" fmla="*/ 3934 w 4721"/>
                    <a:gd name="T13" fmla="*/ 550 h 679"/>
                    <a:gd name="T14" fmla="*/ 3827 w 4721"/>
                    <a:gd name="T15" fmla="*/ 486 h 679"/>
                    <a:gd name="T16" fmla="*/ 3720 w 4721"/>
                    <a:gd name="T17" fmla="*/ 444 h 679"/>
                    <a:gd name="T18" fmla="*/ 3720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7 w 4721"/>
                    <a:gd name="T35" fmla="*/ 213 h 679"/>
                    <a:gd name="T36" fmla="*/ 2728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6 w 4721"/>
                    <a:gd name="T57" fmla="*/ 307 h 679"/>
                    <a:gd name="T58" fmla="*/ 1729 w 4721"/>
                    <a:gd name="T59" fmla="*/ 281 h 679"/>
                    <a:gd name="T60" fmla="*/ 1147 w 4721"/>
                    <a:gd name="T61" fmla="*/ 68 h 679"/>
                    <a:gd name="T62" fmla="*/ 590 w 4721"/>
                    <a:gd name="T63" fmla="*/ 238 h 679"/>
                    <a:gd name="T64" fmla="*/ 893 w 4721"/>
                    <a:gd name="T65" fmla="*/ 281 h 679"/>
                    <a:gd name="T66" fmla="*/ 1229 w 4721"/>
                    <a:gd name="T67" fmla="*/ 375 h 679"/>
                    <a:gd name="T68" fmla="*/ 1229 w 4721"/>
                    <a:gd name="T69" fmla="*/ 375 h 679"/>
                    <a:gd name="T70" fmla="*/ 1049 w 4721"/>
                    <a:gd name="T71" fmla="*/ 473 h 679"/>
                    <a:gd name="T72" fmla="*/ 893 w 4721"/>
                    <a:gd name="T73" fmla="*/ 538 h 679"/>
                    <a:gd name="T74" fmla="*/ 737 w 4721"/>
                    <a:gd name="T75" fmla="*/ 580 h 679"/>
                    <a:gd name="T76" fmla="*/ 631 w 4721"/>
                    <a:gd name="T77" fmla="*/ 486 h 679"/>
                    <a:gd name="T78" fmla="*/ 524 w 4721"/>
                    <a:gd name="T79" fmla="*/ 414 h 679"/>
                    <a:gd name="T80" fmla="*/ 417 w 4721"/>
                    <a:gd name="T81" fmla="*/ 349 h 679"/>
                    <a:gd name="T82" fmla="*/ 4409 w 4721"/>
                    <a:gd name="T83" fmla="*/ 307 h 679"/>
                    <a:gd name="T84" fmla="*/ 4695 w 4721"/>
                    <a:gd name="T85" fmla="*/ 213 h 679"/>
                    <a:gd name="T86" fmla="*/ 4433 w 4721"/>
                    <a:gd name="T87" fmla="*/ 418 h 679"/>
                    <a:gd name="T88" fmla="*/ 4040 w 4721"/>
                    <a:gd name="T89" fmla="*/ 623 h 679"/>
                    <a:gd name="T90" fmla="*/ 3737 w 4721"/>
                    <a:gd name="T91" fmla="*/ 580 h 679"/>
                    <a:gd name="T92" fmla="*/ 3343 w 4721"/>
                    <a:gd name="T93" fmla="*/ 375 h 679"/>
                    <a:gd name="T94" fmla="*/ 2991 w 4721"/>
                    <a:gd name="T95" fmla="*/ 349 h 679"/>
                    <a:gd name="T96" fmla="*/ 2597 w 4721"/>
                    <a:gd name="T97" fmla="*/ 555 h 679"/>
                    <a:gd name="T98" fmla="*/ 2294 w 4721"/>
                    <a:gd name="T99" fmla="*/ 648 h 679"/>
                    <a:gd name="T100" fmla="*/ 1901 w 4721"/>
                    <a:gd name="T101" fmla="*/ 444 h 679"/>
                    <a:gd name="T102" fmla="*/ 1573 w 4721"/>
                    <a:gd name="T103" fmla="*/ 277 h 679"/>
                    <a:gd name="T104" fmla="*/ 1204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5 w 4721"/>
                    <a:gd name="T115" fmla="*/ 213 h 679"/>
                    <a:gd name="T116" fmla="*/ 4695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0" y="150"/>
                        <a:pt x="3595" y="159"/>
                        <a:pt x="3605" y="170"/>
                      </a:cubicBezTo>
                      <a:lnTo>
                        <a:pt x="3605" y="170"/>
                      </a:lnTo>
                      <a:cubicBezTo>
                        <a:pt x="3617" y="182"/>
                        <a:pt x="3630" y="190"/>
                        <a:pt x="3646" y="196"/>
                      </a:cubicBezTo>
                      <a:lnTo>
                        <a:pt x="3696" y="213"/>
                      </a:lnTo>
                      <a:lnTo>
                        <a:pt x="3696" y="213"/>
                      </a:lnTo>
                      <a:cubicBezTo>
                        <a:pt x="3712" y="218"/>
                        <a:pt x="3726" y="227"/>
                        <a:pt x="3737" y="238"/>
                      </a:cubicBezTo>
                      <a:lnTo>
                        <a:pt x="3737" y="238"/>
                      </a:lnTo>
                      <a:cubicBezTo>
                        <a:pt x="3748" y="250"/>
                        <a:pt x="3761" y="258"/>
                        <a:pt x="3777" y="264"/>
                      </a:cubicBezTo>
                      <a:lnTo>
                        <a:pt x="3827" y="281"/>
                      </a:lnTo>
                      <a:lnTo>
                        <a:pt x="3827" y="281"/>
                      </a:lnTo>
                      <a:cubicBezTo>
                        <a:pt x="3843" y="287"/>
                        <a:pt x="3857" y="296"/>
                        <a:pt x="3867" y="307"/>
                      </a:cubicBezTo>
                      <a:lnTo>
                        <a:pt x="3867" y="307"/>
                      </a:lnTo>
                      <a:cubicBezTo>
                        <a:pt x="3879" y="318"/>
                        <a:pt x="3892" y="327"/>
                        <a:pt x="3908" y="333"/>
                      </a:cubicBezTo>
                      <a:lnTo>
                        <a:pt x="3908" y="333"/>
                      </a:lnTo>
                      <a:cubicBezTo>
                        <a:pt x="3916" y="336"/>
                        <a:pt x="3925" y="337"/>
                        <a:pt x="3934" y="337"/>
                      </a:cubicBezTo>
                      <a:lnTo>
                        <a:pt x="3934" y="337"/>
                      </a:lnTo>
                      <a:cubicBezTo>
                        <a:pt x="3941" y="337"/>
                        <a:pt x="3950" y="336"/>
                        <a:pt x="3958" y="333"/>
                      </a:cubicBezTo>
                      <a:lnTo>
                        <a:pt x="3958" y="333"/>
                      </a:lnTo>
                      <a:cubicBezTo>
                        <a:pt x="3974" y="327"/>
                        <a:pt x="3988" y="318"/>
                        <a:pt x="3999" y="307"/>
                      </a:cubicBezTo>
                      <a:lnTo>
                        <a:pt x="3999" y="307"/>
                      </a:lnTo>
                      <a:cubicBezTo>
                        <a:pt x="4010" y="296"/>
                        <a:pt x="4023" y="287"/>
                        <a:pt x="4040" y="281"/>
                      </a:cubicBezTo>
                      <a:lnTo>
                        <a:pt x="4089" y="264"/>
                      </a:lnTo>
                      <a:lnTo>
                        <a:pt x="4089" y="264"/>
                      </a:lnTo>
                      <a:cubicBezTo>
                        <a:pt x="4106" y="258"/>
                        <a:pt x="4118" y="250"/>
                        <a:pt x="4130" y="238"/>
                      </a:cubicBezTo>
                      <a:lnTo>
                        <a:pt x="4130" y="238"/>
                      </a:lnTo>
                      <a:cubicBezTo>
                        <a:pt x="4141" y="227"/>
                        <a:pt x="4154" y="218"/>
                        <a:pt x="4171" y="213"/>
                      </a:cubicBezTo>
                      <a:lnTo>
                        <a:pt x="4220" y="196"/>
                      </a:lnTo>
                      <a:lnTo>
                        <a:pt x="4220" y="196"/>
                      </a:lnTo>
                      <a:cubicBezTo>
                        <a:pt x="4236" y="190"/>
                        <a:pt x="4250" y="182"/>
                        <a:pt x="4261" y="170"/>
                      </a:cubicBezTo>
                      <a:lnTo>
                        <a:pt x="4261" y="170"/>
                      </a:lnTo>
                      <a:cubicBezTo>
                        <a:pt x="4272" y="159"/>
                        <a:pt x="4285"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5" y="355"/>
                        <a:pt x="4277" y="364"/>
                        <a:pt x="4277" y="375"/>
                      </a:cubicBezTo>
                      <a:lnTo>
                        <a:pt x="4277" y="375"/>
                      </a:lnTo>
                      <a:cubicBezTo>
                        <a:pt x="4277" y="387"/>
                        <a:pt x="4285"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0" y="418"/>
                      </a:cubicBezTo>
                      <a:lnTo>
                        <a:pt x="4220" y="418"/>
                      </a:lnTo>
                      <a:cubicBezTo>
                        <a:pt x="4212" y="415"/>
                        <a:pt x="4204" y="414"/>
                        <a:pt x="4196" y="414"/>
                      </a:cubicBezTo>
                      <a:lnTo>
                        <a:pt x="4196" y="414"/>
                      </a:lnTo>
                      <a:cubicBezTo>
                        <a:pt x="4187" y="414"/>
                        <a:pt x="4179" y="415"/>
                        <a:pt x="4171" y="418"/>
                      </a:cubicBezTo>
                      <a:lnTo>
                        <a:pt x="4171" y="418"/>
                      </a:lnTo>
                      <a:cubicBezTo>
                        <a:pt x="4154" y="424"/>
                        <a:pt x="4146" y="432"/>
                        <a:pt x="4146" y="444"/>
                      </a:cubicBezTo>
                      <a:lnTo>
                        <a:pt x="4146" y="444"/>
                      </a:lnTo>
                      <a:cubicBezTo>
                        <a:pt x="4146" y="455"/>
                        <a:pt x="4154" y="463"/>
                        <a:pt x="4171" y="469"/>
                      </a:cubicBezTo>
                      <a:lnTo>
                        <a:pt x="4171" y="469"/>
                      </a:lnTo>
                      <a:cubicBezTo>
                        <a:pt x="4179" y="472"/>
                        <a:pt x="4187" y="473"/>
                        <a:pt x="4196" y="473"/>
                      </a:cubicBezTo>
                      <a:lnTo>
                        <a:pt x="4196" y="473"/>
                      </a:lnTo>
                      <a:cubicBezTo>
                        <a:pt x="4204" y="473"/>
                        <a:pt x="4212" y="472"/>
                        <a:pt x="4220" y="469"/>
                      </a:cubicBezTo>
                      <a:lnTo>
                        <a:pt x="4220" y="469"/>
                      </a:lnTo>
                      <a:cubicBezTo>
                        <a:pt x="4236" y="463"/>
                        <a:pt x="4245" y="455"/>
                        <a:pt x="4245" y="444"/>
                      </a:cubicBezTo>
                      <a:close/>
                      <a:moveTo>
                        <a:pt x="4113" y="512"/>
                      </a:moveTo>
                      <a:lnTo>
                        <a:pt x="4113" y="512"/>
                      </a:lnTo>
                      <a:cubicBezTo>
                        <a:pt x="4113" y="500"/>
                        <a:pt x="4106" y="492"/>
                        <a:pt x="4089" y="486"/>
                      </a:cubicBezTo>
                      <a:lnTo>
                        <a:pt x="4089" y="486"/>
                      </a:lnTo>
                      <a:cubicBezTo>
                        <a:pt x="4081" y="483"/>
                        <a:pt x="4072" y="482"/>
                        <a:pt x="4065" y="482"/>
                      </a:cubicBezTo>
                      <a:lnTo>
                        <a:pt x="4065" y="482"/>
                      </a:lnTo>
                      <a:cubicBezTo>
                        <a:pt x="4056" y="482"/>
                        <a:pt x="4048" y="483"/>
                        <a:pt x="4040" y="486"/>
                      </a:cubicBezTo>
                      <a:lnTo>
                        <a:pt x="4040" y="486"/>
                      </a:lnTo>
                      <a:cubicBezTo>
                        <a:pt x="4023" y="492"/>
                        <a:pt x="4015" y="500"/>
                        <a:pt x="4015" y="512"/>
                      </a:cubicBezTo>
                      <a:lnTo>
                        <a:pt x="4015" y="512"/>
                      </a:lnTo>
                      <a:cubicBezTo>
                        <a:pt x="4015" y="523"/>
                        <a:pt x="4023" y="531"/>
                        <a:pt x="4040" y="538"/>
                      </a:cubicBezTo>
                      <a:lnTo>
                        <a:pt x="4040" y="538"/>
                      </a:lnTo>
                      <a:cubicBezTo>
                        <a:pt x="4048" y="540"/>
                        <a:pt x="4056" y="541"/>
                        <a:pt x="4065" y="541"/>
                      </a:cubicBezTo>
                      <a:lnTo>
                        <a:pt x="4065" y="541"/>
                      </a:lnTo>
                      <a:cubicBezTo>
                        <a:pt x="4072" y="541"/>
                        <a:pt x="4081" y="540"/>
                        <a:pt x="4089" y="538"/>
                      </a:cubicBezTo>
                      <a:lnTo>
                        <a:pt x="4089"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4" y="550"/>
                      </a:cubicBezTo>
                      <a:lnTo>
                        <a:pt x="3934" y="550"/>
                      </a:lnTo>
                      <a:cubicBezTo>
                        <a:pt x="3925" y="550"/>
                        <a:pt x="3916" y="551"/>
                        <a:pt x="3908" y="555"/>
                      </a:cubicBezTo>
                      <a:lnTo>
                        <a:pt x="3908" y="555"/>
                      </a:lnTo>
                      <a:cubicBezTo>
                        <a:pt x="3892" y="560"/>
                        <a:pt x="3884" y="569"/>
                        <a:pt x="3884" y="580"/>
                      </a:cubicBezTo>
                      <a:lnTo>
                        <a:pt x="3884" y="580"/>
                      </a:lnTo>
                      <a:cubicBezTo>
                        <a:pt x="3884" y="591"/>
                        <a:pt x="3892" y="600"/>
                        <a:pt x="3908" y="605"/>
                      </a:cubicBezTo>
                      <a:lnTo>
                        <a:pt x="3908" y="605"/>
                      </a:lnTo>
                      <a:cubicBezTo>
                        <a:pt x="3916" y="608"/>
                        <a:pt x="3925" y="610"/>
                        <a:pt x="3934" y="610"/>
                      </a:cubicBezTo>
                      <a:lnTo>
                        <a:pt x="3934"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7" y="486"/>
                      </a:cubicBezTo>
                      <a:lnTo>
                        <a:pt x="3777" y="486"/>
                      </a:lnTo>
                      <a:cubicBezTo>
                        <a:pt x="3761" y="492"/>
                        <a:pt x="3753" y="500"/>
                        <a:pt x="3753" y="512"/>
                      </a:cubicBezTo>
                      <a:lnTo>
                        <a:pt x="3753" y="512"/>
                      </a:lnTo>
                      <a:cubicBezTo>
                        <a:pt x="3753" y="523"/>
                        <a:pt x="3761" y="531"/>
                        <a:pt x="3777" y="538"/>
                      </a:cubicBezTo>
                      <a:lnTo>
                        <a:pt x="3777"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0" y="444"/>
                      </a:moveTo>
                      <a:lnTo>
                        <a:pt x="3720" y="444"/>
                      </a:lnTo>
                      <a:cubicBezTo>
                        <a:pt x="3720" y="432"/>
                        <a:pt x="3712" y="424"/>
                        <a:pt x="3696" y="418"/>
                      </a:cubicBezTo>
                      <a:lnTo>
                        <a:pt x="3696" y="418"/>
                      </a:lnTo>
                      <a:cubicBezTo>
                        <a:pt x="3688" y="415"/>
                        <a:pt x="3679" y="414"/>
                        <a:pt x="3671" y="414"/>
                      </a:cubicBezTo>
                      <a:lnTo>
                        <a:pt x="3671" y="414"/>
                      </a:lnTo>
                      <a:cubicBezTo>
                        <a:pt x="3663" y="414"/>
                        <a:pt x="3655" y="415"/>
                        <a:pt x="3646" y="418"/>
                      </a:cubicBezTo>
                      <a:lnTo>
                        <a:pt x="3646" y="418"/>
                      </a:lnTo>
                      <a:cubicBezTo>
                        <a:pt x="3630" y="424"/>
                        <a:pt x="3622" y="432"/>
                        <a:pt x="3622" y="444"/>
                      </a:cubicBezTo>
                      <a:lnTo>
                        <a:pt x="3622" y="444"/>
                      </a:lnTo>
                      <a:cubicBezTo>
                        <a:pt x="3622" y="455"/>
                        <a:pt x="3630" y="463"/>
                        <a:pt x="3646" y="469"/>
                      </a:cubicBezTo>
                      <a:lnTo>
                        <a:pt x="3646" y="469"/>
                      </a:lnTo>
                      <a:cubicBezTo>
                        <a:pt x="3655" y="472"/>
                        <a:pt x="3663" y="473"/>
                        <a:pt x="3671" y="473"/>
                      </a:cubicBezTo>
                      <a:lnTo>
                        <a:pt x="3671" y="473"/>
                      </a:lnTo>
                      <a:cubicBezTo>
                        <a:pt x="3679" y="473"/>
                        <a:pt x="3688" y="472"/>
                        <a:pt x="3696" y="469"/>
                      </a:cubicBezTo>
                      <a:lnTo>
                        <a:pt x="3696" y="469"/>
                      </a:lnTo>
                      <a:cubicBezTo>
                        <a:pt x="3712" y="463"/>
                        <a:pt x="3720" y="455"/>
                        <a:pt x="3720" y="444"/>
                      </a:cubicBezTo>
                      <a:close/>
                      <a:moveTo>
                        <a:pt x="3589" y="375"/>
                      </a:moveTo>
                      <a:lnTo>
                        <a:pt x="3589" y="375"/>
                      </a:lnTo>
                      <a:cubicBezTo>
                        <a:pt x="3589" y="364"/>
                        <a:pt x="3580"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0" y="395"/>
                        <a:pt x="3589" y="387"/>
                        <a:pt x="3589" y="375"/>
                      </a:cubicBezTo>
                      <a:close/>
                      <a:moveTo>
                        <a:pt x="3458" y="307"/>
                      </a:moveTo>
                      <a:lnTo>
                        <a:pt x="3458" y="307"/>
                      </a:lnTo>
                      <a:cubicBezTo>
                        <a:pt x="3458" y="296"/>
                        <a:pt x="3449" y="287"/>
                        <a:pt x="3434" y="281"/>
                      </a:cubicBezTo>
                      <a:lnTo>
                        <a:pt x="3385" y="264"/>
                      </a:lnTo>
                      <a:lnTo>
                        <a:pt x="3385" y="264"/>
                      </a:lnTo>
                      <a:cubicBezTo>
                        <a:pt x="3368" y="258"/>
                        <a:pt x="3354" y="250"/>
                        <a:pt x="3343" y="238"/>
                      </a:cubicBezTo>
                      <a:lnTo>
                        <a:pt x="3343" y="238"/>
                      </a:lnTo>
                      <a:cubicBezTo>
                        <a:pt x="3332" y="227"/>
                        <a:pt x="3319" y="218"/>
                        <a:pt x="3302" y="213"/>
                      </a:cubicBezTo>
                      <a:lnTo>
                        <a:pt x="3253" y="196"/>
                      </a:lnTo>
                      <a:lnTo>
                        <a:pt x="3253" y="196"/>
                      </a:lnTo>
                      <a:cubicBezTo>
                        <a:pt x="3236" y="190"/>
                        <a:pt x="3223" y="182"/>
                        <a:pt x="3212" y="170"/>
                      </a:cubicBezTo>
                      <a:lnTo>
                        <a:pt x="3212" y="170"/>
                      </a:lnTo>
                      <a:cubicBezTo>
                        <a:pt x="3201" y="159"/>
                        <a:pt x="3188" y="150"/>
                        <a:pt x="3171" y="145"/>
                      </a:cubicBezTo>
                      <a:lnTo>
                        <a:pt x="3171" y="145"/>
                      </a:lnTo>
                      <a:cubicBezTo>
                        <a:pt x="3163" y="142"/>
                        <a:pt x="3155" y="141"/>
                        <a:pt x="3146" y="141"/>
                      </a:cubicBezTo>
                      <a:lnTo>
                        <a:pt x="3146" y="141"/>
                      </a:lnTo>
                      <a:cubicBezTo>
                        <a:pt x="3138" y="141"/>
                        <a:pt x="3130" y="142"/>
                        <a:pt x="3122" y="145"/>
                      </a:cubicBezTo>
                      <a:lnTo>
                        <a:pt x="3122" y="145"/>
                      </a:lnTo>
                      <a:cubicBezTo>
                        <a:pt x="3105" y="150"/>
                        <a:pt x="3092" y="159"/>
                        <a:pt x="3081" y="170"/>
                      </a:cubicBezTo>
                      <a:lnTo>
                        <a:pt x="3081" y="170"/>
                      </a:lnTo>
                      <a:cubicBezTo>
                        <a:pt x="3070" y="182"/>
                        <a:pt x="3056" y="190"/>
                        <a:pt x="3040" y="196"/>
                      </a:cubicBezTo>
                      <a:lnTo>
                        <a:pt x="2991" y="213"/>
                      </a:lnTo>
                      <a:lnTo>
                        <a:pt x="2991" y="213"/>
                      </a:lnTo>
                      <a:cubicBezTo>
                        <a:pt x="2974" y="218"/>
                        <a:pt x="2961" y="227"/>
                        <a:pt x="2950" y="238"/>
                      </a:cubicBezTo>
                      <a:lnTo>
                        <a:pt x="2950" y="238"/>
                      </a:lnTo>
                      <a:cubicBezTo>
                        <a:pt x="2939" y="250"/>
                        <a:pt x="2925" y="258"/>
                        <a:pt x="2909" y="264"/>
                      </a:cubicBezTo>
                      <a:lnTo>
                        <a:pt x="2860" y="281"/>
                      </a:lnTo>
                      <a:lnTo>
                        <a:pt x="2860" y="281"/>
                      </a:lnTo>
                      <a:cubicBezTo>
                        <a:pt x="2843" y="287"/>
                        <a:pt x="2835" y="296"/>
                        <a:pt x="2835" y="307"/>
                      </a:cubicBezTo>
                      <a:lnTo>
                        <a:pt x="2835" y="307"/>
                      </a:lnTo>
                      <a:cubicBezTo>
                        <a:pt x="2835" y="318"/>
                        <a:pt x="2843" y="327"/>
                        <a:pt x="2860" y="333"/>
                      </a:cubicBezTo>
                      <a:lnTo>
                        <a:pt x="2860" y="333"/>
                      </a:lnTo>
                      <a:cubicBezTo>
                        <a:pt x="2868" y="336"/>
                        <a:pt x="2876" y="337"/>
                        <a:pt x="2884" y="337"/>
                      </a:cubicBezTo>
                      <a:lnTo>
                        <a:pt x="2884" y="337"/>
                      </a:lnTo>
                      <a:cubicBezTo>
                        <a:pt x="2892" y="337"/>
                        <a:pt x="2900" y="336"/>
                        <a:pt x="2909" y="333"/>
                      </a:cubicBezTo>
                      <a:lnTo>
                        <a:pt x="2909" y="333"/>
                      </a:lnTo>
                      <a:cubicBezTo>
                        <a:pt x="2925" y="327"/>
                        <a:pt x="2939" y="318"/>
                        <a:pt x="2950" y="307"/>
                      </a:cubicBezTo>
                      <a:lnTo>
                        <a:pt x="2950" y="307"/>
                      </a:lnTo>
                      <a:cubicBezTo>
                        <a:pt x="2961" y="296"/>
                        <a:pt x="2974" y="287"/>
                        <a:pt x="2991" y="281"/>
                      </a:cubicBezTo>
                      <a:lnTo>
                        <a:pt x="3040" y="264"/>
                      </a:lnTo>
                      <a:lnTo>
                        <a:pt x="3040" y="264"/>
                      </a:lnTo>
                      <a:cubicBezTo>
                        <a:pt x="3056" y="258"/>
                        <a:pt x="3070" y="250"/>
                        <a:pt x="3081" y="238"/>
                      </a:cubicBezTo>
                      <a:lnTo>
                        <a:pt x="3081" y="238"/>
                      </a:lnTo>
                      <a:cubicBezTo>
                        <a:pt x="3092" y="227"/>
                        <a:pt x="3105" y="218"/>
                        <a:pt x="3122" y="213"/>
                      </a:cubicBezTo>
                      <a:lnTo>
                        <a:pt x="3122" y="213"/>
                      </a:lnTo>
                      <a:cubicBezTo>
                        <a:pt x="3130" y="210"/>
                        <a:pt x="3138" y="208"/>
                        <a:pt x="3146" y="208"/>
                      </a:cubicBezTo>
                      <a:lnTo>
                        <a:pt x="3146" y="208"/>
                      </a:lnTo>
                      <a:cubicBezTo>
                        <a:pt x="3155" y="208"/>
                        <a:pt x="3163" y="210"/>
                        <a:pt x="3171" y="213"/>
                      </a:cubicBezTo>
                      <a:lnTo>
                        <a:pt x="3171" y="213"/>
                      </a:lnTo>
                      <a:cubicBezTo>
                        <a:pt x="3188" y="218"/>
                        <a:pt x="3201" y="227"/>
                        <a:pt x="3212" y="238"/>
                      </a:cubicBezTo>
                      <a:lnTo>
                        <a:pt x="3212" y="238"/>
                      </a:lnTo>
                      <a:cubicBezTo>
                        <a:pt x="3223" y="250"/>
                        <a:pt x="3236" y="258"/>
                        <a:pt x="3253" y="264"/>
                      </a:cubicBezTo>
                      <a:lnTo>
                        <a:pt x="3302" y="281"/>
                      </a:lnTo>
                      <a:lnTo>
                        <a:pt x="3302" y="281"/>
                      </a:lnTo>
                      <a:cubicBezTo>
                        <a:pt x="3319" y="287"/>
                        <a:pt x="3332" y="296"/>
                        <a:pt x="3343" y="307"/>
                      </a:cubicBezTo>
                      <a:lnTo>
                        <a:pt x="3343" y="307"/>
                      </a:lnTo>
                      <a:cubicBezTo>
                        <a:pt x="3354" y="318"/>
                        <a:pt x="3368" y="327"/>
                        <a:pt x="3385" y="333"/>
                      </a:cubicBezTo>
                      <a:lnTo>
                        <a:pt x="3385" y="333"/>
                      </a:lnTo>
                      <a:cubicBezTo>
                        <a:pt x="3392" y="336"/>
                        <a:pt x="3400" y="337"/>
                        <a:pt x="3408" y="337"/>
                      </a:cubicBezTo>
                      <a:lnTo>
                        <a:pt x="3408" y="337"/>
                      </a:lnTo>
                      <a:cubicBezTo>
                        <a:pt x="3417" y="337"/>
                        <a:pt x="3425" y="336"/>
                        <a:pt x="3434" y="333"/>
                      </a:cubicBezTo>
                      <a:lnTo>
                        <a:pt x="3434" y="333"/>
                      </a:lnTo>
                      <a:cubicBezTo>
                        <a:pt x="3449" y="327"/>
                        <a:pt x="3458" y="318"/>
                        <a:pt x="3458" y="307"/>
                      </a:cubicBezTo>
                      <a:close/>
                      <a:moveTo>
                        <a:pt x="2802" y="102"/>
                      </a:moveTo>
                      <a:lnTo>
                        <a:pt x="2802" y="102"/>
                      </a:lnTo>
                      <a:cubicBezTo>
                        <a:pt x="2802" y="91"/>
                        <a:pt x="2794" y="82"/>
                        <a:pt x="2778" y="76"/>
                      </a:cubicBezTo>
                      <a:lnTo>
                        <a:pt x="2778" y="76"/>
                      </a:lnTo>
                      <a:cubicBezTo>
                        <a:pt x="2761" y="71"/>
                        <a:pt x="2742" y="68"/>
                        <a:pt x="2721" y="68"/>
                      </a:cubicBezTo>
                      <a:lnTo>
                        <a:pt x="2000" y="68"/>
                      </a:lnTo>
                      <a:lnTo>
                        <a:pt x="2000" y="68"/>
                      </a:lnTo>
                      <a:cubicBezTo>
                        <a:pt x="1977" y="68"/>
                        <a:pt x="1958"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2" y="213"/>
                      </a:lnTo>
                      <a:lnTo>
                        <a:pt x="2122" y="213"/>
                      </a:lnTo>
                      <a:cubicBezTo>
                        <a:pt x="2139" y="218"/>
                        <a:pt x="2152" y="227"/>
                        <a:pt x="2163" y="238"/>
                      </a:cubicBezTo>
                      <a:lnTo>
                        <a:pt x="2163" y="238"/>
                      </a:lnTo>
                      <a:cubicBezTo>
                        <a:pt x="2174" y="250"/>
                        <a:pt x="2188" y="258"/>
                        <a:pt x="2204" y="264"/>
                      </a:cubicBezTo>
                      <a:lnTo>
                        <a:pt x="2253" y="281"/>
                      </a:lnTo>
                      <a:lnTo>
                        <a:pt x="2253" y="281"/>
                      </a:lnTo>
                      <a:cubicBezTo>
                        <a:pt x="2270" y="287"/>
                        <a:pt x="2283" y="296"/>
                        <a:pt x="2294" y="307"/>
                      </a:cubicBezTo>
                      <a:lnTo>
                        <a:pt x="2294" y="307"/>
                      </a:lnTo>
                      <a:cubicBezTo>
                        <a:pt x="2305" y="318"/>
                        <a:pt x="2318"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5" y="307"/>
                      </a:cubicBezTo>
                      <a:lnTo>
                        <a:pt x="2425" y="307"/>
                      </a:lnTo>
                      <a:cubicBezTo>
                        <a:pt x="2436" y="296"/>
                        <a:pt x="2450" y="287"/>
                        <a:pt x="2466" y="281"/>
                      </a:cubicBezTo>
                      <a:lnTo>
                        <a:pt x="2516" y="264"/>
                      </a:lnTo>
                      <a:lnTo>
                        <a:pt x="2516" y="264"/>
                      </a:lnTo>
                      <a:cubicBezTo>
                        <a:pt x="2532" y="258"/>
                        <a:pt x="2545" y="250"/>
                        <a:pt x="2557" y="238"/>
                      </a:cubicBezTo>
                      <a:lnTo>
                        <a:pt x="2557" y="238"/>
                      </a:lnTo>
                      <a:cubicBezTo>
                        <a:pt x="2567" y="227"/>
                        <a:pt x="2581" y="218"/>
                        <a:pt x="2597" y="213"/>
                      </a:cubicBezTo>
                      <a:lnTo>
                        <a:pt x="2647" y="196"/>
                      </a:lnTo>
                      <a:lnTo>
                        <a:pt x="2647" y="196"/>
                      </a:lnTo>
                      <a:cubicBezTo>
                        <a:pt x="2663" y="190"/>
                        <a:pt x="2677" y="182"/>
                        <a:pt x="2687" y="170"/>
                      </a:cubicBezTo>
                      <a:lnTo>
                        <a:pt x="2687" y="170"/>
                      </a:lnTo>
                      <a:cubicBezTo>
                        <a:pt x="2698" y="159"/>
                        <a:pt x="2712" y="150"/>
                        <a:pt x="2728" y="145"/>
                      </a:cubicBezTo>
                      <a:lnTo>
                        <a:pt x="2778" y="127"/>
                      </a:lnTo>
                      <a:lnTo>
                        <a:pt x="2778" y="127"/>
                      </a:lnTo>
                      <a:cubicBezTo>
                        <a:pt x="2794" y="122"/>
                        <a:pt x="2802" y="113"/>
                        <a:pt x="2802" y="102"/>
                      </a:cubicBezTo>
                      <a:close/>
                      <a:moveTo>
                        <a:pt x="2802" y="375"/>
                      </a:moveTo>
                      <a:lnTo>
                        <a:pt x="2802" y="375"/>
                      </a:lnTo>
                      <a:cubicBezTo>
                        <a:pt x="2802" y="364"/>
                        <a:pt x="2794" y="355"/>
                        <a:pt x="2778" y="349"/>
                      </a:cubicBezTo>
                      <a:lnTo>
                        <a:pt x="2778" y="349"/>
                      </a:lnTo>
                      <a:cubicBezTo>
                        <a:pt x="2769" y="347"/>
                        <a:pt x="2761" y="345"/>
                        <a:pt x="2753" y="345"/>
                      </a:cubicBezTo>
                      <a:lnTo>
                        <a:pt x="2753" y="345"/>
                      </a:lnTo>
                      <a:cubicBezTo>
                        <a:pt x="2745" y="345"/>
                        <a:pt x="2737" y="347"/>
                        <a:pt x="2728" y="349"/>
                      </a:cubicBezTo>
                      <a:lnTo>
                        <a:pt x="2728" y="349"/>
                      </a:lnTo>
                      <a:cubicBezTo>
                        <a:pt x="2712" y="355"/>
                        <a:pt x="2704" y="364"/>
                        <a:pt x="2704" y="375"/>
                      </a:cubicBezTo>
                      <a:lnTo>
                        <a:pt x="2704" y="375"/>
                      </a:lnTo>
                      <a:cubicBezTo>
                        <a:pt x="2704" y="387"/>
                        <a:pt x="2712" y="395"/>
                        <a:pt x="2728" y="401"/>
                      </a:cubicBezTo>
                      <a:lnTo>
                        <a:pt x="2728" y="401"/>
                      </a:lnTo>
                      <a:cubicBezTo>
                        <a:pt x="2737" y="404"/>
                        <a:pt x="2745" y="405"/>
                        <a:pt x="2753" y="405"/>
                      </a:cubicBezTo>
                      <a:lnTo>
                        <a:pt x="2753" y="405"/>
                      </a:lnTo>
                      <a:cubicBezTo>
                        <a:pt x="2761" y="405"/>
                        <a:pt x="2769" y="404"/>
                        <a:pt x="2778" y="401"/>
                      </a:cubicBezTo>
                      <a:lnTo>
                        <a:pt x="2778" y="401"/>
                      </a:lnTo>
                      <a:cubicBezTo>
                        <a:pt x="2794" y="395"/>
                        <a:pt x="2802" y="387"/>
                        <a:pt x="2802" y="375"/>
                      </a:cubicBezTo>
                      <a:close/>
                      <a:moveTo>
                        <a:pt x="2671" y="444"/>
                      </a:moveTo>
                      <a:lnTo>
                        <a:pt x="2671" y="444"/>
                      </a:lnTo>
                      <a:cubicBezTo>
                        <a:pt x="2671" y="432"/>
                        <a:pt x="2663" y="424"/>
                        <a:pt x="2647" y="418"/>
                      </a:cubicBezTo>
                      <a:lnTo>
                        <a:pt x="2647" y="418"/>
                      </a:lnTo>
                      <a:cubicBezTo>
                        <a:pt x="2638" y="415"/>
                        <a:pt x="2630" y="414"/>
                        <a:pt x="2622" y="414"/>
                      </a:cubicBezTo>
                      <a:lnTo>
                        <a:pt x="2622" y="414"/>
                      </a:lnTo>
                      <a:cubicBezTo>
                        <a:pt x="2614" y="414"/>
                        <a:pt x="2606" y="415"/>
                        <a:pt x="2597" y="418"/>
                      </a:cubicBezTo>
                      <a:lnTo>
                        <a:pt x="2597" y="418"/>
                      </a:lnTo>
                      <a:cubicBezTo>
                        <a:pt x="2581" y="424"/>
                        <a:pt x="2573" y="432"/>
                        <a:pt x="2573" y="444"/>
                      </a:cubicBezTo>
                      <a:lnTo>
                        <a:pt x="2573" y="444"/>
                      </a:lnTo>
                      <a:cubicBezTo>
                        <a:pt x="2573" y="455"/>
                        <a:pt x="2581" y="463"/>
                        <a:pt x="2597" y="469"/>
                      </a:cubicBezTo>
                      <a:lnTo>
                        <a:pt x="2597" y="469"/>
                      </a:lnTo>
                      <a:cubicBezTo>
                        <a:pt x="2606" y="472"/>
                        <a:pt x="2614" y="473"/>
                        <a:pt x="2622" y="473"/>
                      </a:cubicBezTo>
                      <a:lnTo>
                        <a:pt x="2622" y="473"/>
                      </a:lnTo>
                      <a:cubicBezTo>
                        <a:pt x="2630" y="473"/>
                        <a:pt x="2638" y="472"/>
                        <a:pt x="2647" y="469"/>
                      </a:cubicBezTo>
                      <a:lnTo>
                        <a:pt x="2647" y="469"/>
                      </a:lnTo>
                      <a:cubicBezTo>
                        <a:pt x="2663" y="463"/>
                        <a:pt x="2671" y="455"/>
                        <a:pt x="2671" y="444"/>
                      </a:cubicBezTo>
                      <a:close/>
                      <a:moveTo>
                        <a:pt x="2540" y="512"/>
                      </a:moveTo>
                      <a:lnTo>
                        <a:pt x="2540" y="512"/>
                      </a:lnTo>
                      <a:cubicBezTo>
                        <a:pt x="2540" y="500"/>
                        <a:pt x="2532" y="492"/>
                        <a:pt x="2516" y="486"/>
                      </a:cubicBezTo>
                      <a:lnTo>
                        <a:pt x="2516" y="486"/>
                      </a:lnTo>
                      <a:cubicBezTo>
                        <a:pt x="2507" y="483"/>
                        <a:pt x="2499" y="482"/>
                        <a:pt x="2491" y="482"/>
                      </a:cubicBezTo>
                      <a:lnTo>
                        <a:pt x="2491" y="482"/>
                      </a:lnTo>
                      <a:cubicBezTo>
                        <a:pt x="2483" y="482"/>
                        <a:pt x="2475" y="483"/>
                        <a:pt x="2466" y="486"/>
                      </a:cubicBezTo>
                      <a:lnTo>
                        <a:pt x="2466" y="486"/>
                      </a:lnTo>
                      <a:cubicBezTo>
                        <a:pt x="2450" y="492"/>
                        <a:pt x="2442" y="500"/>
                        <a:pt x="2442" y="512"/>
                      </a:cubicBezTo>
                      <a:lnTo>
                        <a:pt x="2442" y="512"/>
                      </a:lnTo>
                      <a:cubicBezTo>
                        <a:pt x="2442" y="523"/>
                        <a:pt x="2450" y="531"/>
                        <a:pt x="2466" y="538"/>
                      </a:cubicBezTo>
                      <a:lnTo>
                        <a:pt x="2466" y="538"/>
                      </a:lnTo>
                      <a:cubicBezTo>
                        <a:pt x="2475" y="540"/>
                        <a:pt x="2483" y="541"/>
                        <a:pt x="2491" y="541"/>
                      </a:cubicBezTo>
                      <a:lnTo>
                        <a:pt x="2491" y="541"/>
                      </a:lnTo>
                      <a:cubicBezTo>
                        <a:pt x="2499" y="541"/>
                        <a:pt x="2507" y="540"/>
                        <a:pt x="2516" y="538"/>
                      </a:cubicBezTo>
                      <a:lnTo>
                        <a:pt x="2516" y="538"/>
                      </a:lnTo>
                      <a:cubicBezTo>
                        <a:pt x="2532"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8" y="560"/>
                        <a:pt x="2311" y="569"/>
                        <a:pt x="2311" y="580"/>
                      </a:cubicBezTo>
                      <a:lnTo>
                        <a:pt x="2311" y="580"/>
                      </a:lnTo>
                      <a:cubicBezTo>
                        <a:pt x="2311" y="591"/>
                        <a:pt x="2318"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0"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0"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2" y="418"/>
                      </a:cubicBezTo>
                      <a:lnTo>
                        <a:pt x="2122" y="418"/>
                      </a:lnTo>
                      <a:cubicBezTo>
                        <a:pt x="2114" y="415"/>
                        <a:pt x="2106" y="414"/>
                        <a:pt x="2098" y="414"/>
                      </a:cubicBezTo>
                      <a:lnTo>
                        <a:pt x="2098" y="414"/>
                      </a:lnTo>
                      <a:cubicBezTo>
                        <a:pt x="2089"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89" y="473"/>
                        <a:pt x="2098" y="473"/>
                      </a:cubicBezTo>
                      <a:lnTo>
                        <a:pt x="2098" y="473"/>
                      </a:lnTo>
                      <a:cubicBezTo>
                        <a:pt x="2106" y="473"/>
                        <a:pt x="2114" y="472"/>
                        <a:pt x="2122" y="469"/>
                      </a:cubicBezTo>
                      <a:lnTo>
                        <a:pt x="2122" y="469"/>
                      </a:lnTo>
                      <a:cubicBezTo>
                        <a:pt x="2139" y="463"/>
                        <a:pt x="2147" y="455"/>
                        <a:pt x="2147" y="444"/>
                      </a:cubicBezTo>
                      <a:close/>
                      <a:moveTo>
                        <a:pt x="2015" y="375"/>
                      </a:moveTo>
                      <a:lnTo>
                        <a:pt x="2015" y="375"/>
                      </a:lnTo>
                      <a:cubicBezTo>
                        <a:pt x="2015" y="364"/>
                        <a:pt x="2007" y="355"/>
                        <a:pt x="1991" y="349"/>
                      </a:cubicBezTo>
                      <a:lnTo>
                        <a:pt x="1991" y="349"/>
                      </a:lnTo>
                      <a:cubicBezTo>
                        <a:pt x="1982" y="347"/>
                        <a:pt x="1975" y="345"/>
                        <a:pt x="1967" y="345"/>
                      </a:cubicBezTo>
                      <a:lnTo>
                        <a:pt x="1967" y="345"/>
                      </a:lnTo>
                      <a:cubicBezTo>
                        <a:pt x="1958"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8" y="405"/>
                        <a:pt x="1967" y="405"/>
                      </a:cubicBezTo>
                      <a:lnTo>
                        <a:pt x="1967" y="405"/>
                      </a:lnTo>
                      <a:cubicBezTo>
                        <a:pt x="1975" y="405"/>
                        <a:pt x="1982" y="404"/>
                        <a:pt x="1991" y="401"/>
                      </a:cubicBezTo>
                      <a:lnTo>
                        <a:pt x="1991" y="401"/>
                      </a:lnTo>
                      <a:cubicBezTo>
                        <a:pt x="2007" y="395"/>
                        <a:pt x="2015" y="387"/>
                        <a:pt x="2015" y="375"/>
                      </a:cubicBezTo>
                      <a:close/>
                      <a:moveTo>
                        <a:pt x="1885" y="307"/>
                      </a:moveTo>
                      <a:lnTo>
                        <a:pt x="1885" y="307"/>
                      </a:lnTo>
                      <a:cubicBezTo>
                        <a:pt x="1885" y="296"/>
                        <a:pt x="1876" y="287"/>
                        <a:pt x="1860" y="281"/>
                      </a:cubicBezTo>
                      <a:lnTo>
                        <a:pt x="1811" y="264"/>
                      </a:lnTo>
                      <a:lnTo>
                        <a:pt x="1811" y="264"/>
                      </a:lnTo>
                      <a:cubicBezTo>
                        <a:pt x="1795" y="258"/>
                        <a:pt x="1780" y="250"/>
                        <a:pt x="1770" y="238"/>
                      </a:cubicBezTo>
                      <a:lnTo>
                        <a:pt x="1770" y="238"/>
                      </a:lnTo>
                      <a:cubicBezTo>
                        <a:pt x="1759" y="227"/>
                        <a:pt x="1745" y="218"/>
                        <a:pt x="1729" y="213"/>
                      </a:cubicBezTo>
                      <a:lnTo>
                        <a:pt x="1679" y="196"/>
                      </a:lnTo>
                      <a:lnTo>
                        <a:pt x="1679" y="196"/>
                      </a:lnTo>
                      <a:cubicBezTo>
                        <a:pt x="1663" y="190"/>
                        <a:pt x="1649" y="182"/>
                        <a:pt x="1638" y="170"/>
                      </a:cubicBezTo>
                      <a:lnTo>
                        <a:pt x="1638" y="170"/>
                      </a:lnTo>
                      <a:cubicBezTo>
                        <a:pt x="1628" y="159"/>
                        <a:pt x="1614" y="150"/>
                        <a:pt x="1597" y="145"/>
                      </a:cubicBezTo>
                      <a:lnTo>
                        <a:pt x="1597" y="145"/>
                      </a:lnTo>
                      <a:cubicBezTo>
                        <a:pt x="1590" y="142"/>
                        <a:pt x="1582" y="141"/>
                        <a:pt x="1573" y="141"/>
                      </a:cubicBezTo>
                      <a:lnTo>
                        <a:pt x="1573" y="141"/>
                      </a:lnTo>
                      <a:cubicBezTo>
                        <a:pt x="1565" y="141"/>
                        <a:pt x="1557" y="142"/>
                        <a:pt x="1548" y="145"/>
                      </a:cubicBezTo>
                      <a:lnTo>
                        <a:pt x="1548" y="145"/>
                      </a:lnTo>
                      <a:cubicBezTo>
                        <a:pt x="1532" y="150"/>
                        <a:pt x="1519" y="159"/>
                        <a:pt x="1507" y="170"/>
                      </a:cubicBezTo>
                      <a:lnTo>
                        <a:pt x="1507" y="170"/>
                      </a:lnTo>
                      <a:cubicBezTo>
                        <a:pt x="1497" y="182"/>
                        <a:pt x="1483" y="190"/>
                        <a:pt x="1467" y="196"/>
                      </a:cubicBezTo>
                      <a:lnTo>
                        <a:pt x="1418" y="213"/>
                      </a:lnTo>
                      <a:lnTo>
                        <a:pt x="1418" y="213"/>
                      </a:lnTo>
                      <a:cubicBezTo>
                        <a:pt x="1401" y="218"/>
                        <a:pt x="1388" y="227"/>
                        <a:pt x="1376" y="238"/>
                      </a:cubicBezTo>
                      <a:lnTo>
                        <a:pt x="1376" y="238"/>
                      </a:lnTo>
                      <a:cubicBezTo>
                        <a:pt x="1365" y="250"/>
                        <a:pt x="1352" y="258"/>
                        <a:pt x="1335"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2" y="337"/>
                        <a:pt x="1311" y="337"/>
                      </a:cubicBezTo>
                      <a:lnTo>
                        <a:pt x="1311" y="337"/>
                      </a:lnTo>
                      <a:cubicBezTo>
                        <a:pt x="1319" y="337"/>
                        <a:pt x="1327" y="336"/>
                        <a:pt x="1335" y="333"/>
                      </a:cubicBezTo>
                      <a:lnTo>
                        <a:pt x="1335" y="333"/>
                      </a:lnTo>
                      <a:cubicBezTo>
                        <a:pt x="1352" y="327"/>
                        <a:pt x="1365" y="318"/>
                        <a:pt x="1376" y="307"/>
                      </a:cubicBezTo>
                      <a:lnTo>
                        <a:pt x="1376" y="307"/>
                      </a:lnTo>
                      <a:cubicBezTo>
                        <a:pt x="1388" y="296"/>
                        <a:pt x="1401" y="287"/>
                        <a:pt x="1418" y="281"/>
                      </a:cubicBezTo>
                      <a:lnTo>
                        <a:pt x="1467" y="264"/>
                      </a:lnTo>
                      <a:lnTo>
                        <a:pt x="1467" y="264"/>
                      </a:lnTo>
                      <a:cubicBezTo>
                        <a:pt x="1483" y="258"/>
                        <a:pt x="1497" y="250"/>
                        <a:pt x="1507" y="238"/>
                      </a:cubicBezTo>
                      <a:lnTo>
                        <a:pt x="1507" y="238"/>
                      </a:lnTo>
                      <a:cubicBezTo>
                        <a:pt x="1519" y="227"/>
                        <a:pt x="1532" y="218"/>
                        <a:pt x="1548" y="213"/>
                      </a:cubicBezTo>
                      <a:lnTo>
                        <a:pt x="1548" y="213"/>
                      </a:lnTo>
                      <a:cubicBezTo>
                        <a:pt x="1557" y="210"/>
                        <a:pt x="1565" y="208"/>
                        <a:pt x="1573" y="208"/>
                      </a:cubicBezTo>
                      <a:lnTo>
                        <a:pt x="1573" y="208"/>
                      </a:lnTo>
                      <a:cubicBezTo>
                        <a:pt x="1582" y="208"/>
                        <a:pt x="1590" y="210"/>
                        <a:pt x="1597" y="213"/>
                      </a:cubicBezTo>
                      <a:lnTo>
                        <a:pt x="1597" y="213"/>
                      </a:lnTo>
                      <a:cubicBezTo>
                        <a:pt x="1614" y="218"/>
                        <a:pt x="1628" y="227"/>
                        <a:pt x="1638" y="238"/>
                      </a:cubicBezTo>
                      <a:lnTo>
                        <a:pt x="1638" y="238"/>
                      </a:lnTo>
                      <a:cubicBezTo>
                        <a:pt x="1649" y="250"/>
                        <a:pt x="1663" y="258"/>
                        <a:pt x="1679" y="264"/>
                      </a:cubicBezTo>
                      <a:lnTo>
                        <a:pt x="1729" y="281"/>
                      </a:lnTo>
                      <a:lnTo>
                        <a:pt x="1729" y="281"/>
                      </a:lnTo>
                      <a:cubicBezTo>
                        <a:pt x="1745" y="287"/>
                        <a:pt x="1759" y="296"/>
                        <a:pt x="1770" y="307"/>
                      </a:cubicBezTo>
                      <a:lnTo>
                        <a:pt x="1770" y="307"/>
                      </a:lnTo>
                      <a:cubicBezTo>
                        <a:pt x="1780" y="318"/>
                        <a:pt x="1795" y="327"/>
                        <a:pt x="1811" y="333"/>
                      </a:cubicBezTo>
                      <a:lnTo>
                        <a:pt x="1811" y="333"/>
                      </a:lnTo>
                      <a:cubicBezTo>
                        <a:pt x="1819" y="336"/>
                        <a:pt x="1827" y="337"/>
                        <a:pt x="1835" y="337"/>
                      </a:cubicBezTo>
                      <a:lnTo>
                        <a:pt x="1835" y="337"/>
                      </a:lnTo>
                      <a:cubicBezTo>
                        <a:pt x="1843" y="337"/>
                        <a:pt x="1851" y="336"/>
                        <a:pt x="1860" y="333"/>
                      </a:cubicBezTo>
                      <a:lnTo>
                        <a:pt x="1860" y="333"/>
                      </a:lnTo>
                      <a:cubicBezTo>
                        <a:pt x="1876" y="327"/>
                        <a:pt x="1885" y="318"/>
                        <a:pt x="1885" y="307"/>
                      </a:cubicBezTo>
                      <a:close/>
                      <a:moveTo>
                        <a:pt x="1229" y="102"/>
                      </a:moveTo>
                      <a:lnTo>
                        <a:pt x="1229" y="102"/>
                      </a:lnTo>
                      <a:cubicBezTo>
                        <a:pt x="1229" y="91"/>
                        <a:pt x="1221" y="82"/>
                        <a:pt x="1204" y="76"/>
                      </a:cubicBezTo>
                      <a:lnTo>
                        <a:pt x="1204" y="76"/>
                      </a:lnTo>
                      <a:cubicBezTo>
                        <a:pt x="1188" y="71"/>
                        <a:pt x="1169" y="68"/>
                        <a:pt x="1147"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7" y="145"/>
                      </a:lnTo>
                      <a:lnTo>
                        <a:pt x="417" y="145"/>
                      </a:lnTo>
                      <a:cubicBezTo>
                        <a:pt x="434" y="150"/>
                        <a:pt x="448" y="159"/>
                        <a:pt x="459" y="170"/>
                      </a:cubicBezTo>
                      <a:lnTo>
                        <a:pt x="459" y="170"/>
                      </a:lnTo>
                      <a:cubicBezTo>
                        <a:pt x="470" y="182"/>
                        <a:pt x="483" y="190"/>
                        <a:pt x="500" y="196"/>
                      </a:cubicBezTo>
                      <a:lnTo>
                        <a:pt x="549" y="213"/>
                      </a:lnTo>
                      <a:lnTo>
                        <a:pt x="549" y="213"/>
                      </a:lnTo>
                      <a:cubicBezTo>
                        <a:pt x="565" y="218"/>
                        <a:pt x="579" y="227"/>
                        <a:pt x="590" y="238"/>
                      </a:cubicBezTo>
                      <a:lnTo>
                        <a:pt x="590" y="238"/>
                      </a:lnTo>
                      <a:cubicBezTo>
                        <a:pt x="601" y="250"/>
                        <a:pt x="615" y="258"/>
                        <a:pt x="631" y="264"/>
                      </a:cubicBezTo>
                      <a:lnTo>
                        <a:pt x="680" y="281"/>
                      </a:lnTo>
                      <a:lnTo>
                        <a:pt x="680" y="281"/>
                      </a:lnTo>
                      <a:cubicBezTo>
                        <a:pt x="696" y="287"/>
                        <a:pt x="710" y="296"/>
                        <a:pt x="720" y="307"/>
                      </a:cubicBezTo>
                      <a:lnTo>
                        <a:pt x="720" y="307"/>
                      </a:lnTo>
                      <a:cubicBezTo>
                        <a:pt x="732" y="318"/>
                        <a:pt x="746" y="327"/>
                        <a:pt x="762" y="333"/>
                      </a:cubicBezTo>
                      <a:lnTo>
                        <a:pt x="762" y="333"/>
                      </a:lnTo>
                      <a:cubicBezTo>
                        <a:pt x="770" y="336"/>
                        <a:pt x="778" y="337"/>
                        <a:pt x="787" y="337"/>
                      </a:cubicBezTo>
                      <a:lnTo>
                        <a:pt x="787" y="337"/>
                      </a:lnTo>
                      <a:cubicBezTo>
                        <a:pt x="795" y="337"/>
                        <a:pt x="803" y="336"/>
                        <a:pt x="811" y="333"/>
                      </a:cubicBezTo>
                      <a:lnTo>
                        <a:pt x="811" y="333"/>
                      </a:lnTo>
                      <a:cubicBezTo>
                        <a:pt x="827" y="327"/>
                        <a:pt x="841" y="318"/>
                        <a:pt x="852" y="307"/>
                      </a:cubicBezTo>
                      <a:lnTo>
                        <a:pt x="852" y="307"/>
                      </a:lnTo>
                      <a:cubicBezTo>
                        <a:pt x="863" y="296"/>
                        <a:pt x="877" y="287"/>
                        <a:pt x="893" y="281"/>
                      </a:cubicBezTo>
                      <a:lnTo>
                        <a:pt x="942" y="264"/>
                      </a:lnTo>
                      <a:lnTo>
                        <a:pt x="942" y="264"/>
                      </a:lnTo>
                      <a:cubicBezTo>
                        <a:pt x="959" y="258"/>
                        <a:pt x="972" y="250"/>
                        <a:pt x="984" y="238"/>
                      </a:cubicBezTo>
                      <a:lnTo>
                        <a:pt x="984" y="238"/>
                      </a:lnTo>
                      <a:cubicBezTo>
                        <a:pt x="994" y="227"/>
                        <a:pt x="1008" y="218"/>
                        <a:pt x="1024" y="213"/>
                      </a:cubicBezTo>
                      <a:lnTo>
                        <a:pt x="1073" y="196"/>
                      </a:lnTo>
                      <a:lnTo>
                        <a:pt x="1073" y="196"/>
                      </a:lnTo>
                      <a:cubicBezTo>
                        <a:pt x="1089" y="190"/>
                        <a:pt x="1103" y="182"/>
                        <a:pt x="1114" y="170"/>
                      </a:cubicBezTo>
                      <a:lnTo>
                        <a:pt x="1114" y="170"/>
                      </a:lnTo>
                      <a:cubicBezTo>
                        <a:pt x="1125" y="159"/>
                        <a:pt x="1139" y="150"/>
                        <a:pt x="1155" y="145"/>
                      </a:cubicBezTo>
                      <a:lnTo>
                        <a:pt x="1204" y="127"/>
                      </a:lnTo>
                      <a:lnTo>
                        <a:pt x="1204" y="127"/>
                      </a:lnTo>
                      <a:cubicBezTo>
                        <a:pt x="1221" y="122"/>
                        <a:pt x="1229" y="113"/>
                        <a:pt x="1229" y="102"/>
                      </a:cubicBezTo>
                      <a:lnTo>
                        <a:pt x="1229" y="375"/>
                      </a:lnTo>
                      <a:lnTo>
                        <a:pt x="1229" y="375"/>
                      </a:lnTo>
                      <a:cubicBezTo>
                        <a:pt x="1229" y="364"/>
                        <a:pt x="1221" y="355"/>
                        <a:pt x="1204" y="349"/>
                      </a:cubicBezTo>
                      <a:lnTo>
                        <a:pt x="1204" y="349"/>
                      </a:lnTo>
                      <a:cubicBezTo>
                        <a:pt x="1196" y="347"/>
                        <a:pt x="1188" y="345"/>
                        <a:pt x="1180" y="345"/>
                      </a:cubicBezTo>
                      <a:lnTo>
                        <a:pt x="1180" y="345"/>
                      </a:lnTo>
                      <a:cubicBezTo>
                        <a:pt x="1171" y="345"/>
                        <a:pt x="1163" y="347"/>
                        <a:pt x="1155" y="349"/>
                      </a:cubicBezTo>
                      <a:lnTo>
                        <a:pt x="1155" y="349"/>
                      </a:lnTo>
                      <a:cubicBezTo>
                        <a:pt x="1139" y="355"/>
                        <a:pt x="1130" y="364"/>
                        <a:pt x="1130" y="375"/>
                      </a:cubicBezTo>
                      <a:lnTo>
                        <a:pt x="1130" y="375"/>
                      </a:lnTo>
                      <a:cubicBezTo>
                        <a:pt x="1130" y="387"/>
                        <a:pt x="1139" y="395"/>
                        <a:pt x="1155" y="401"/>
                      </a:cubicBezTo>
                      <a:lnTo>
                        <a:pt x="1155" y="401"/>
                      </a:lnTo>
                      <a:cubicBezTo>
                        <a:pt x="1163" y="404"/>
                        <a:pt x="1171" y="405"/>
                        <a:pt x="1180" y="405"/>
                      </a:cubicBezTo>
                      <a:lnTo>
                        <a:pt x="1180" y="405"/>
                      </a:lnTo>
                      <a:cubicBezTo>
                        <a:pt x="1188" y="405"/>
                        <a:pt x="1196" y="404"/>
                        <a:pt x="1204" y="401"/>
                      </a:cubicBezTo>
                      <a:lnTo>
                        <a:pt x="1204" y="401"/>
                      </a:lnTo>
                      <a:cubicBezTo>
                        <a:pt x="1221" y="395"/>
                        <a:pt x="1229" y="387"/>
                        <a:pt x="1229" y="375"/>
                      </a:cubicBezTo>
                      <a:lnTo>
                        <a:pt x="1229" y="102"/>
                      </a:lnTo>
                      <a:close/>
                      <a:moveTo>
                        <a:pt x="1098" y="444"/>
                      </a:moveTo>
                      <a:lnTo>
                        <a:pt x="1098" y="444"/>
                      </a:lnTo>
                      <a:cubicBezTo>
                        <a:pt x="1098" y="432"/>
                        <a:pt x="1089" y="424"/>
                        <a:pt x="1073" y="418"/>
                      </a:cubicBezTo>
                      <a:lnTo>
                        <a:pt x="1073" y="418"/>
                      </a:lnTo>
                      <a:cubicBezTo>
                        <a:pt x="1065" y="415"/>
                        <a:pt x="1057" y="414"/>
                        <a:pt x="1049" y="414"/>
                      </a:cubicBezTo>
                      <a:lnTo>
                        <a:pt x="1049" y="414"/>
                      </a:lnTo>
                      <a:cubicBezTo>
                        <a:pt x="1040" y="414"/>
                        <a:pt x="1032" y="415"/>
                        <a:pt x="1024" y="418"/>
                      </a:cubicBezTo>
                      <a:lnTo>
                        <a:pt x="1024" y="418"/>
                      </a:lnTo>
                      <a:cubicBezTo>
                        <a:pt x="1008" y="424"/>
                        <a:pt x="999" y="432"/>
                        <a:pt x="999" y="444"/>
                      </a:cubicBezTo>
                      <a:lnTo>
                        <a:pt x="999" y="444"/>
                      </a:lnTo>
                      <a:cubicBezTo>
                        <a:pt x="999" y="455"/>
                        <a:pt x="1008" y="463"/>
                        <a:pt x="1024" y="469"/>
                      </a:cubicBezTo>
                      <a:lnTo>
                        <a:pt x="1024" y="469"/>
                      </a:lnTo>
                      <a:cubicBezTo>
                        <a:pt x="1032" y="472"/>
                        <a:pt x="1040" y="473"/>
                        <a:pt x="1049" y="473"/>
                      </a:cubicBezTo>
                      <a:lnTo>
                        <a:pt x="1049" y="473"/>
                      </a:lnTo>
                      <a:cubicBezTo>
                        <a:pt x="1057" y="473"/>
                        <a:pt x="1065" y="472"/>
                        <a:pt x="1073" y="469"/>
                      </a:cubicBezTo>
                      <a:lnTo>
                        <a:pt x="1073" y="469"/>
                      </a:lnTo>
                      <a:cubicBezTo>
                        <a:pt x="1089" y="463"/>
                        <a:pt x="1098" y="455"/>
                        <a:pt x="1098" y="444"/>
                      </a:cubicBezTo>
                      <a:close/>
                      <a:moveTo>
                        <a:pt x="966" y="512"/>
                      </a:moveTo>
                      <a:lnTo>
                        <a:pt x="966" y="512"/>
                      </a:lnTo>
                      <a:cubicBezTo>
                        <a:pt x="966" y="500"/>
                        <a:pt x="959" y="492"/>
                        <a:pt x="942" y="486"/>
                      </a:cubicBezTo>
                      <a:lnTo>
                        <a:pt x="942" y="486"/>
                      </a:lnTo>
                      <a:cubicBezTo>
                        <a:pt x="934" y="483"/>
                        <a:pt x="926" y="482"/>
                        <a:pt x="918" y="482"/>
                      </a:cubicBezTo>
                      <a:lnTo>
                        <a:pt x="918" y="482"/>
                      </a:lnTo>
                      <a:cubicBezTo>
                        <a:pt x="909" y="482"/>
                        <a:pt x="901" y="483"/>
                        <a:pt x="893" y="486"/>
                      </a:cubicBezTo>
                      <a:lnTo>
                        <a:pt x="893" y="486"/>
                      </a:lnTo>
                      <a:cubicBezTo>
                        <a:pt x="877" y="492"/>
                        <a:pt x="868" y="500"/>
                        <a:pt x="868" y="512"/>
                      </a:cubicBezTo>
                      <a:lnTo>
                        <a:pt x="868" y="512"/>
                      </a:lnTo>
                      <a:cubicBezTo>
                        <a:pt x="868" y="523"/>
                        <a:pt x="877" y="531"/>
                        <a:pt x="893" y="538"/>
                      </a:cubicBezTo>
                      <a:lnTo>
                        <a:pt x="893" y="538"/>
                      </a:lnTo>
                      <a:cubicBezTo>
                        <a:pt x="901" y="540"/>
                        <a:pt x="909" y="541"/>
                        <a:pt x="918" y="541"/>
                      </a:cubicBezTo>
                      <a:lnTo>
                        <a:pt x="918" y="541"/>
                      </a:lnTo>
                      <a:cubicBezTo>
                        <a:pt x="926" y="541"/>
                        <a:pt x="934" y="540"/>
                        <a:pt x="942" y="538"/>
                      </a:cubicBezTo>
                      <a:lnTo>
                        <a:pt x="942" y="538"/>
                      </a:lnTo>
                      <a:cubicBezTo>
                        <a:pt x="959" y="531"/>
                        <a:pt x="966" y="523"/>
                        <a:pt x="966" y="512"/>
                      </a:cubicBezTo>
                      <a:close/>
                      <a:moveTo>
                        <a:pt x="835" y="580"/>
                      </a:moveTo>
                      <a:lnTo>
                        <a:pt x="835" y="580"/>
                      </a:lnTo>
                      <a:cubicBezTo>
                        <a:pt x="835" y="569"/>
                        <a:pt x="827" y="560"/>
                        <a:pt x="811" y="555"/>
                      </a:cubicBezTo>
                      <a:lnTo>
                        <a:pt x="811" y="555"/>
                      </a:lnTo>
                      <a:cubicBezTo>
                        <a:pt x="803" y="551"/>
                        <a:pt x="795" y="550"/>
                        <a:pt x="787" y="550"/>
                      </a:cubicBezTo>
                      <a:lnTo>
                        <a:pt x="787" y="550"/>
                      </a:lnTo>
                      <a:cubicBezTo>
                        <a:pt x="778" y="550"/>
                        <a:pt x="770" y="551"/>
                        <a:pt x="762" y="555"/>
                      </a:cubicBezTo>
                      <a:lnTo>
                        <a:pt x="762" y="555"/>
                      </a:lnTo>
                      <a:cubicBezTo>
                        <a:pt x="746" y="560"/>
                        <a:pt x="737" y="569"/>
                        <a:pt x="737" y="580"/>
                      </a:cubicBezTo>
                      <a:lnTo>
                        <a:pt x="737" y="580"/>
                      </a:lnTo>
                      <a:cubicBezTo>
                        <a:pt x="737" y="591"/>
                        <a:pt x="746" y="600"/>
                        <a:pt x="762" y="605"/>
                      </a:cubicBezTo>
                      <a:lnTo>
                        <a:pt x="762" y="605"/>
                      </a:lnTo>
                      <a:cubicBezTo>
                        <a:pt x="770" y="608"/>
                        <a:pt x="778" y="610"/>
                        <a:pt x="787" y="610"/>
                      </a:cubicBezTo>
                      <a:lnTo>
                        <a:pt x="787" y="610"/>
                      </a:lnTo>
                      <a:cubicBezTo>
                        <a:pt x="795" y="610"/>
                        <a:pt x="803" y="608"/>
                        <a:pt x="811" y="605"/>
                      </a:cubicBezTo>
                      <a:lnTo>
                        <a:pt x="811" y="605"/>
                      </a:lnTo>
                      <a:cubicBezTo>
                        <a:pt x="827" y="600"/>
                        <a:pt x="835" y="591"/>
                        <a:pt x="835" y="580"/>
                      </a:cubicBezTo>
                      <a:close/>
                      <a:moveTo>
                        <a:pt x="704" y="512"/>
                      </a:moveTo>
                      <a:lnTo>
                        <a:pt x="704" y="512"/>
                      </a:lnTo>
                      <a:cubicBezTo>
                        <a:pt x="704" y="500"/>
                        <a:pt x="696" y="492"/>
                        <a:pt x="680" y="486"/>
                      </a:cubicBezTo>
                      <a:lnTo>
                        <a:pt x="680" y="486"/>
                      </a:lnTo>
                      <a:cubicBezTo>
                        <a:pt x="672" y="483"/>
                        <a:pt x="663"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3" y="541"/>
                        <a:pt x="672" y="540"/>
                        <a:pt x="680" y="538"/>
                      </a:cubicBezTo>
                      <a:lnTo>
                        <a:pt x="680" y="538"/>
                      </a:lnTo>
                      <a:cubicBezTo>
                        <a:pt x="696" y="531"/>
                        <a:pt x="704" y="523"/>
                        <a:pt x="704" y="512"/>
                      </a:cubicBezTo>
                      <a:close/>
                      <a:moveTo>
                        <a:pt x="573" y="444"/>
                      </a:moveTo>
                      <a:lnTo>
                        <a:pt x="573" y="444"/>
                      </a:lnTo>
                      <a:cubicBezTo>
                        <a:pt x="573" y="432"/>
                        <a:pt x="565" y="424"/>
                        <a:pt x="549" y="418"/>
                      </a:cubicBezTo>
                      <a:lnTo>
                        <a:pt x="549" y="418"/>
                      </a:lnTo>
                      <a:cubicBezTo>
                        <a:pt x="541" y="415"/>
                        <a:pt x="532"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2" y="473"/>
                        <a:pt x="541" y="472"/>
                        <a:pt x="549" y="469"/>
                      </a:cubicBezTo>
                      <a:lnTo>
                        <a:pt x="549" y="469"/>
                      </a:lnTo>
                      <a:cubicBezTo>
                        <a:pt x="565" y="463"/>
                        <a:pt x="573" y="455"/>
                        <a:pt x="573" y="444"/>
                      </a:cubicBezTo>
                      <a:close/>
                      <a:moveTo>
                        <a:pt x="442" y="375"/>
                      </a:moveTo>
                      <a:lnTo>
                        <a:pt x="442" y="375"/>
                      </a:lnTo>
                      <a:cubicBezTo>
                        <a:pt x="442" y="364"/>
                        <a:pt x="434" y="355"/>
                        <a:pt x="417" y="349"/>
                      </a:cubicBezTo>
                      <a:lnTo>
                        <a:pt x="417" y="349"/>
                      </a:lnTo>
                      <a:cubicBezTo>
                        <a:pt x="409" y="347"/>
                        <a:pt x="401" y="345"/>
                        <a:pt x="393" y="345"/>
                      </a:cubicBezTo>
                      <a:lnTo>
                        <a:pt x="393"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3" y="405"/>
                      </a:cubicBezTo>
                      <a:lnTo>
                        <a:pt x="393" y="405"/>
                      </a:lnTo>
                      <a:cubicBezTo>
                        <a:pt x="401" y="405"/>
                        <a:pt x="409" y="404"/>
                        <a:pt x="417" y="401"/>
                      </a:cubicBezTo>
                      <a:lnTo>
                        <a:pt x="417" y="401"/>
                      </a:lnTo>
                      <a:cubicBezTo>
                        <a:pt x="434" y="395"/>
                        <a:pt x="442" y="387"/>
                        <a:pt x="442" y="375"/>
                      </a:cubicBezTo>
                      <a:close/>
                      <a:moveTo>
                        <a:pt x="4409" y="307"/>
                      </a:moveTo>
                      <a:lnTo>
                        <a:pt x="4409" y="307"/>
                      </a:lnTo>
                      <a:cubicBezTo>
                        <a:pt x="4409" y="318"/>
                        <a:pt x="4417" y="327"/>
                        <a:pt x="4433" y="333"/>
                      </a:cubicBezTo>
                      <a:lnTo>
                        <a:pt x="4433" y="333"/>
                      </a:lnTo>
                      <a:cubicBezTo>
                        <a:pt x="4441" y="336"/>
                        <a:pt x="4449" y="337"/>
                        <a:pt x="4458" y="337"/>
                      </a:cubicBezTo>
                      <a:lnTo>
                        <a:pt x="4458" y="337"/>
                      </a:lnTo>
                      <a:cubicBezTo>
                        <a:pt x="4466" y="337"/>
                        <a:pt x="4474" y="336"/>
                        <a:pt x="4482" y="333"/>
                      </a:cubicBezTo>
                      <a:lnTo>
                        <a:pt x="4482" y="333"/>
                      </a:lnTo>
                      <a:cubicBezTo>
                        <a:pt x="4499" y="327"/>
                        <a:pt x="4512" y="318"/>
                        <a:pt x="4523" y="307"/>
                      </a:cubicBezTo>
                      <a:lnTo>
                        <a:pt x="4523" y="307"/>
                      </a:lnTo>
                      <a:cubicBezTo>
                        <a:pt x="4534" y="296"/>
                        <a:pt x="4548" y="287"/>
                        <a:pt x="4564" y="281"/>
                      </a:cubicBezTo>
                      <a:lnTo>
                        <a:pt x="4614" y="264"/>
                      </a:lnTo>
                      <a:lnTo>
                        <a:pt x="4614" y="264"/>
                      </a:lnTo>
                      <a:cubicBezTo>
                        <a:pt x="4630" y="258"/>
                        <a:pt x="4644" y="250"/>
                        <a:pt x="4654" y="238"/>
                      </a:cubicBezTo>
                      <a:lnTo>
                        <a:pt x="4654" y="238"/>
                      </a:lnTo>
                      <a:cubicBezTo>
                        <a:pt x="4665" y="227"/>
                        <a:pt x="4679" y="218"/>
                        <a:pt x="4695" y="213"/>
                      </a:cubicBezTo>
                      <a:lnTo>
                        <a:pt x="4695" y="213"/>
                      </a:lnTo>
                      <a:cubicBezTo>
                        <a:pt x="4703" y="210"/>
                        <a:pt x="4712" y="208"/>
                        <a:pt x="4720" y="208"/>
                      </a:cubicBezTo>
                      <a:lnTo>
                        <a:pt x="4720" y="277"/>
                      </a:lnTo>
                      <a:lnTo>
                        <a:pt x="4720" y="277"/>
                      </a:lnTo>
                      <a:cubicBezTo>
                        <a:pt x="4712" y="277"/>
                        <a:pt x="4703" y="278"/>
                        <a:pt x="4695" y="281"/>
                      </a:cubicBezTo>
                      <a:lnTo>
                        <a:pt x="4695" y="281"/>
                      </a:lnTo>
                      <a:cubicBezTo>
                        <a:pt x="4679" y="287"/>
                        <a:pt x="4665" y="296"/>
                        <a:pt x="4654" y="307"/>
                      </a:cubicBezTo>
                      <a:lnTo>
                        <a:pt x="4654" y="307"/>
                      </a:lnTo>
                      <a:cubicBezTo>
                        <a:pt x="4644" y="318"/>
                        <a:pt x="4630" y="327"/>
                        <a:pt x="4614" y="333"/>
                      </a:cubicBezTo>
                      <a:lnTo>
                        <a:pt x="4564" y="349"/>
                      </a:lnTo>
                      <a:lnTo>
                        <a:pt x="4564" y="349"/>
                      </a:lnTo>
                      <a:cubicBezTo>
                        <a:pt x="4548" y="355"/>
                        <a:pt x="4534" y="364"/>
                        <a:pt x="4523" y="375"/>
                      </a:cubicBezTo>
                      <a:lnTo>
                        <a:pt x="4523" y="375"/>
                      </a:lnTo>
                      <a:cubicBezTo>
                        <a:pt x="4512" y="387"/>
                        <a:pt x="4499" y="395"/>
                        <a:pt x="4482" y="401"/>
                      </a:cubicBezTo>
                      <a:lnTo>
                        <a:pt x="4433" y="418"/>
                      </a:lnTo>
                      <a:lnTo>
                        <a:pt x="4433" y="418"/>
                      </a:lnTo>
                      <a:cubicBezTo>
                        <a:pt x="4417" y="424"/>
                        <a:pt x="4403" y="432"/>
                        <a:pt x="4392" y="444"/>
                      </a:cubicBezTo>
                      <a:lnTo>
                        <a:pt x="4392" y="444"/>
                      </a:lnTo>
                      <a:cubicBezTo>
                        <a:pt x="4381" y="455"/>
                        <a:pt x="4368" y="463"/>
                        <a:pt x="4351" y="469"/>
                      </a:cubicBezTo>
                      <a:lnTo>
                        <a:pt x="4302" y="486"/>
                      </a:lnTo>
                      <a:lnTo>
                        <a:pt x="4302" y="486"/>
                      </a:lnTo>
                      <a:cubicBezTo>
                        <a:pt x="4285" y="492"/>
                        <a:pt x="4272" y="500"/>
                        <a:pt x="4261" y="512"/>
                      </a:cubicBezTo>
                      <a:lnTo>
                        <a:pt x="4261" y="512"/>
                      </a:lnTo>
                      <a:cubicBezTo>
                        <a:pt x="4250" y="523"/>
                        <a:pt x="4236" y="531"/>
                        <a:pt x="4220" y="538"/>
                      </a:cubicBezTo>
                      <a:lnTo>
                        <a:pt x="4171" y="555"/>
                      </a:lnTo>
                      <a:lnTo>
                        <a:pt x="4171" y="555"/>
                      </a:lnTo>
                      <a:cubicBezTo>
                        <a:pt x="4154" y="560"/>
                        <a:pt x="4141" y="569"/>
                        <a:pt x="4130" y="580"/>
                      </a:cubicBezTo>
                      <a:lnTo>
                        <a:pt x="4130" y="580"/>
                      </a:lnTo>
                      <a:cubicBezTo>
                        <a:pt x="4118" y="591"/>
                        <a:pt x="4106" y="600"/>
                        <a:pt x="4089" y="605"/>
                      </a:cubicBezTo>
                      <a:lnTo>
                        <a:pt x="4040" y="623"/>
                      </a:lnTo>
                      <a:lnTo>
                        <a:pt x="4040" y="623"/>
                      </a:lnTo>
                      <a:cubicBezTo>
                        <a:pt x="4023" y="629"/>
                        <a:pt x="4010" y="637"/>
                        <a:pt x="3999" y="648"/>
                      </a:cubicBezTo>
                      <a:lnTo>
                        <a:pt x="3999" y="648"/>
                      </a:lnTo>
                      <a:cubicBezTo>
                        <a:pt x="3988" y="660"/>
                        <a:pt x="3974" y="668"/>
                        <a:pt x="3958" y="674"/>
                      </a:cubicBezTo>
                      <a:lnTo>
                        <a:pt x="3958" y="674"/>
                      </a:lnTo>
                      <a:cubicBezTo>
                        <a:pt x="3950" y="677"/>
                        <a:pt x="3941" y="678"/>
                        <a:pt x="3934" y="678"/>
                      </a:cubicBezTo>
                      <a:lnTo>
                        <a:pt x="3934" y="678"/>
                      </a:lnTo>
                      <a:cubicBezTo>
                        <a:pt x="3925" y="678"/>
                        <a:pt x="3916" y="677"/>
                        <a:pt x="3908" y="674"/>
                      </a:cubicBezTo>
                      <a:lnTo>
                        <a:pt x="3908" y="674"/>
                      </a:lnTo>
                      <a:cubicBezTo>
                        <a:pt x="3892" y="668"/>
                        <a:pt x="3879" y="660"/>
                        <a:pt x="3867" y="648"/>
                      </a:cubicBezTo>
                      <a:lnTo>
                        <a:pt x="3867" y="648"/>
                      </a:lnTo>
                      <a:cubicBezTo>
                        <a:pt x="3857" y="637"/>
                        <a:pt x="3843" y="629"/>
                        <a:pt x="3827" y="623"/>
                      </a:cubicBezTo>
                      <a:lnTo>
                        <a:pt x="3777" y="605"/>
                      </a:lnTo>
                      <a:lnTo>
                        <a:pt x="3777" y="605"/>
                      </a:lnTo>
                      <a:cubicBezTo>
                        <a:pt x="3761" y="600"/>
                        <a:pt x="3748" y="591"/>
                        <a:pt x="3737" y="580"/>
                      </a:cubicBezTo>
                      <a:lnTo>
                        <a:pt x="3737" y="580"/>
                      </a:lnTo>
                      <a:cubicBezTo>
                        <a:pt x="3726" y="569"/>
                        <a:pt x="3712" y="560"/>
                        <a:pt x="3696" y="555"/>
                      </a:cubicBezTo>
                      <a:lnTo>
                        <a:pt x="3646" y="538"/>
                      </a:lnTo>
                      <a:lnTo>
                        <a:pt x="3646" y="538"/>
                      </a:lnTo>
                      <a:cubicBezTo>
                        <a:pt x="3630" y="531"/>
                        <a:pt x="3617" y="523"/>
                        <a:pt x="3605" y="512"/>
                      </a:cubicBezTo>
                      <a:lnTo>
                        <a:pt x="3605" y="512"/>
                      </a:lnTo>
                      <a:cubicBezTo>
                        <a:pt x="3595" y="500"/>
                        <a:pt x="3580" y="492"/>
                        <a:pt x="3564" y="486"/>
                      </a:cubicBezTo>
                      <a:lnTo>
                        <a:pt x="3516" y="469"/>
                      </a:lnTo>
                      <a:lnTo>
                        <a:pt x="3516" y="469"/>
                      </a:lnTo>
                      <a:cubicBezTo>
                        <a:pt x="3499" y="463"/>
                        <a:pt x="3486" y="455"/>
                        <a:pt x="3474" y="444"/>
                      </a:cubicBezTo>
                      <a:lnTo>
                        <a:pt x="3474" y="444"/>
                      </a:lnTo>
                      <a:cubicBezTo>
                        <a:pt x="3463" y="432"/>
                        <a:pt x="3449" y="424"/>
                        <a:pt x="3434" y="418"/>
                      </a:cubicBezTo>
                      <a:lnTo>
                        <a:pt x="3385" y="401"/>
                      </a:lnTo>
                      <a:lnTo>
                        <a:pt x="3385" y="401"/>
                      </a:lnTo>
                      <a:cubicBezTo>
                        <a:pt x="3368" y="395"/>
                        <a:pt x="3354" y="387"/>
                        <a:pt x="3343" y="375"/>
                      </a:cubicBezTo>
                      <a:lnTo>
                        <a:pt x="3343" y="375"/>
                      </a:lnTo>
                      <a:cubicBezTo>
                        <a:pt x="3332" y="364"/>
                        <a:pt x="3319" y="355"/>
                        <a:pt x="3302" y="349"/>
                      </a:cubicBezTo>
                      <a:lnTo>
                        <a:pt x="3253" y="333"/>
                      </a:lnTo>
                      <a:lnTo>
                        <a:pt x="3253" y="333"/>
                      </a:lnTo>
                      <a:cubicBezTo>
                        <a:pt x="3236" y="327"/>
                        <a:pt x="3223" y="318"/>
                        <a:pt x="3212" y="307"/>
                      </a:cubicBezTo>
                      <a:lnTo>
                        <a:pt x="3212" y="307"/>
                      </a:lnTo>
                      <a:cubicBezTo>
                        <a:pt x="3201" y="296"/>
                        <a:pt x="3188" y="287"/>
                        <a:pt x="3171" y="281"/>
                      </a:cubicBezTo>
                      <a:lnTo>
                        <a:pt x="3171" y="281"/>
                      </a:lnTo>
                      <a:cubicBezTo>
                        <a:pt x="3163" y="278"/>
                        <a:pt x="3155" y="277"/>
                        <a:pt x="3146" y="277"/>
                      </a:cubicBezTo>
                      <a:lnTo>
                        <a:pt x="3146" y="277"/>
                      </a:lnTo>
                      <a:cubicBezTo>
                        <a:pt x="3138" y="277"/>
                        <a:pt x="3130" y="278"/>
                        <a:pt x="3122" y="281"/>
                      </a:cubicBezTo>
                      <a:lnTo>
                        <a:pt x="3122" y="281"/>
                      </a:lnTo>
                      <a:cubicBezTo>
                        <a:pt x="3105" y="287"/>
                        <a:pt x="3092" y="296"/>
                        <a:pt x="3081" y="307"/>
                      </a:cubicBezTo>
                      <a:lnTo>
                        <a:pt x="3081" y="307"/>
                      </a:lnTo>
                      <a:cubicBezTo>
                        <a:pt x="3070" y="318"/>
                        <a:pt x="3056" y="327"/>
                        <a:pt x="3040" y="333"/>
                      </a:cubicBezTo>
                      <a:lnTo>
                        <a:pt x="2991" y="349"/>
                      </a:lnTo>
                      <a:lnTo>
                        <a:pt x="2991" y="349"/>
                      </a:lnTo>
                      <a:cubicBezTo>
                        <a:pt x="2974" y="355"/>
                        <a:pt x="2961" y="364"/>
                        <a:pt x="2950" y="375"/>
                      </a:cubicBezTo>
                      <a:lnTo>
                        <a:pt x="2950" y="375"/>
                      </a:lnTo>
                      <a:cubicBezTo>
                        <a:pt x="2939" y="387"/>
                        <a:pt x="2925" y="395"/>
                        <a:pt x="2909" y="401"/>
                      </a:cubicBezTo>
                      <a:lnTo>
                        <a:pt x="2860" y="418"/>
                      </a:lnTo>
                      <a:lnTo>
                        <a:pt x="2860" y="418"/>
                      </a:lnTo>
                      <a:cubicBezTo>
                        <a:pt x="2843" y="424"/>
                        <a:pt x="2829" y="432"/>
                        <a:pt x="2819" y="444"/>
                      </a:cubicBezTo>
                      <a:lnTo>
                        <a:pt x="2819" y="444"/>
                      </a:lnTo>
                      <a:cubicBezTo>
                        <a:pt x="2808" y="455"/>
                        <a:pt x="2794" y="463"/>
                        <a:pt x="2778" y="469"/>
                      </a:cubicBezTo>
                      <a:lnTo>
                        <a:pt x="2728" y="486"/>
                      </a:lnTo>
                      <a:lnTo>
                        <a:pt x="2728" y="486"/>
                      </a:lnTo>
                      <a:cubicBezTo>
                        <a:pt x="2712" y="492"/>
                        <a:pt x="2698" y="500"/>
                        <a:pt x="2687" y="512"/>
                      </a:cubicBezTo>
                      <a:lnTo>
                        <a:pt x="2687" y="512"/>
                      </a:lnTo>
                      <a:cubicBezTo>
                        <a:pt x="2677" y="523"/>
                        <a:pt x="2663" y="531"/>
                        <a:pt x="2647" y="538"/>
                      </a:cubicBezTo>
                      <a:lnTo>
                        <a:pt x="2597" y="555"/>
                      </a:lnTo>
                      <a:lnTo>
                        <a:pt x="2597" y="555"/>
                      </a:lnTo>
                      <a:cubicBezTo>
                        <a:pt x="2581" y="560"/>
                        <a:pt x="2567" y="569"/>
                        <a:pt x="2557" y="580"/>
                      </a:cubicBezTo>
                      <a:lnTo>
                        <a:pt x="2557" y="580"/>
                      </a:lnTo>
                      <a:cubicBezTo>
                        <a:pt x="2545" y="591"/>
                        <a:pt x="2532" y="600"/>
                        <a:pt x="2516" y="605"/>
                      </a:cubicBezTo>
                      <a:lnTo>
                        <a:pt x="2466" y="623"/>
                      </a:lnTo>
                      <a:lnTo>
                        <a:pt x="2466" y="623"/>
                      </a:lnTo>
                      <a:cubicBezTo>
                        <a:pt x="2450" y="629"/>
                        <a:pt x="2436" y="637"/>
                        <a:pt x="2425" y="648"/>
                      </a:cubicBezTo>
                      <a:lnTo>
                        <a:pt x="2425"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8" y="668"/>
                        <a:pt x="2305" y="660"/>
                        <a:pt x="2294" y="648"/>
                      </a:cubicBezTo>
                      <a:lnTo>
                        <a:pt x="2294" y="648"/>
                      </a:lnTo>
                      <a:cubicBezTo>
                        <a:pt x="2283" y="637"/>
                        <a:pt x="2270" y="629"/>
                        <a:pt x="2253" y="623"/>
                      </a:cubicBezTo>
                      <a:lnTo>
                        <a:pt x="2204" y="605"/>
                      </a:lnTo>
                      <a:lnTo>
                        <a:pt x="2204" y="605"/>
                      </a:lnTo>
                      <a:cubicBezTo>
                        <a:pt x="2188" y="600"/>
                        <a:pt x="2174" y="591"/>
                        <a:pt x="2163" y="580"/>
                      </a:cubicBezTo>
                      <a:lnTo>
                        <a:pt x="2163" y="580"/>
                      </a:lnTo>
                      <a:cubicBezTo>
                        <a:pt x="2152" y="569"/>
                        <a:pt x="2139" y="560"/>
                        <a:pt x="2122"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0" y="387"/>
                        <a:pt x="1770" y="375"/>
                      </a:cubicBezTo>
                      <a:lnTo>
                        <a:pt x="1770" y="375"/>
                      </a:lnTo>
                      <a:cubicBezTo>
                        <a:pt x="1759" y="364"/>
                        <a:pt x="1745" y="355"/>
                        <a:pt x="1729" y="349"/>
                      </a:cubicBezTo>
                      <a:lnTo>
                        <a:pt x="1679" y="333"/>
                      </a:lnTo>
                      <a:lnTo>
                        <a:pt x="1679" y="333"/>
                      </a:lnTo>
                      <a:cubicBezTo>
                        <a:pt x="1663" y="327"/>
                        <a:pt x="1649" y="318"/>
                        <a:pt x="1638" y="307"/>
                      </a:cubicBezTo>
                      <a:lnTo>
                        <a:pt x="1638" y="307"/>
                      </a:lnTo>
                      <a:cubicBezTo>
                        <a:pt x="1628" y="296"/>
                        <a:pt x="1614" y="287"/>
                        <a:pt x="1597" y="281"/>
                      </a:cubicBezTo>
                      <a:lnTo>
                        <a:pt x="1597" y="281"/>
                      </a:lnTo>
                      <a:cubicBezTo>
                        <a:pt x="1590" y="278"/>
                        <a:pt x="1582" y="277"/>
                        <a:pt x="1573" y="277"/>
                      </a:cubicBezTo>
                      <a:lnTo>
                        <a:pt x="1573" y="277"/>
                      </a:lnTo>
                      <a:cubicBezTo>
                        <a:pt x="1565" y="277"/>
                        <a:pt x="1557" y="278"/>
                        <a:pt x="1548" y="281"/>
                      </a:cubicBezTo>
                      <a:lnTo>
                        <a:pt x="1548" y="281"/>
                      </a:lnTo>
                      <a:cubicBezTo>
                        <a:pt x="1532" y="287"/>
                        <a:pt x="1519" y="296"/>
                        <a:pt x="1507" y="307"/>
                      </a:cubicBezTo>
                      <a:lnTo>
                        <a:pt x="1507" y="307"/>
                      </a:lnTo>
                      <a:cubicBezTo>
                        <a:pt x="1497" y="318"/>
                        <a:pt x="1483" y="327"/>
                        <a:pt x="1467" y="333"/>
                      </a:cubicBezTo>
                      <a:lnTo>
                        <a:pt x="1418" y="349"/>
                      </a:lnTo>
                      <a:lnTo>
                        <a:pt x="1418" y="349"/>
                      </a:lnTo>
                      <a:cubicBezTo>
                        <a:pt x="1401" y="355"/>
                        <a:pt x="1388" y="364"/>
                        <a:pt x="1376" y="375"/>
                      </a:cubicBezTo>
                      <a:lnTo>
                        <a:pt x="1376" y="375"/>
                      </a:lnTo>
                      <a:cubicBezTo>
                        <a:pt x="1365" y="387"/>
                        <a:pt x="1352" y="395"/>
                        <a:pt x="1335" y="401"/>
                      </a:cubicBezTo>
                      <a:lnTo>
                        <a:pt x="1287" y="418"/>
                      </a:lnTo>
                      <a:lnTo>
                        <a:pt x="1287" y="418"/>
                      </a:lnTo>
                      <a:cubicBezTo>
                        <a:pt x="1270" y="424"/>
                        <a:pt x="1256" y="432"/>
                        <a:pt x="1245" y="444"/>
                      </a:cubicBezTo>
                      <a:lnTo>
                        <a:pt x="1245" y="444"/>
                      </a:lnTo>
                      <a:cubicBezTo>
                        <a:pt x="1234" y="455"/>
                        <a:pt x="1221" y="463"/>
                        <a:pt x="1204" y="469"/>
                      </a:cubicBezTo>
                      <a:lnTo>
                        <a:pt x="1155" y="486"/>
                      </a:lnTo>
                      <a:lnTo>
                        <a:pt x="1155" y="486"/>
                      </a:lnTo>
                      <a:cubicBezTo>
                        <a:pt x="1139" y="492"/>
                        <a:pt x="1125" y="500"/>
                        <a:pt x="1114" y="512"/>
                      </a:cubicBezTo>
                      <a:lnTo>
                        <a:pt x="1114" y="512"/>
                      </a:lnTo>
                      <a:cubicBezTo>
                        <a:pt x="1103" y="523"/>
                        <a:pt x="1089" y="531"/>
                        <a:pt x="1073" y="538"/>
                      </a:cubicBezTo>
                      <a:lnTo>
                        <a:pt x="1024" y="555"/>
                      </a:lnTo>
                      <a:lnTo>
                        <a:pt x="1024" y="555"/>
                      </a:lnTo>
                      <a:cubicBezTo>
                        <a:pt x="1008" y="560"/>
                        <a:pt x="994" y="569"/>
                        <a:pt x="984" y="580"/>
                      </a:cubicBezTo>
                      <a:lnTo>
                        <a:pt x="984" y="580"/>
                      </a:lnTo>
                      <a:cubicBezTo>
                        <a:pt x="972" y="591"/>
                        <a:pt x="959" y="600"/>
                        <a:pt x="942" y="605"/>
                      </a:cubicBezTo>
                      <a:lnTo>
                        <a:pt x="893" y="623"/>
                      </a:lnTo>
                      <a:lnTo>
                        <a:pt x="893" y="623"/>
                      </a:lnTo>
                      <a:cubicBezTo>
                        <a:pt x="877" y="629"/>
                        <a:pt x="863" y="637"/>
                        <a:pt x="852" y="648"/>
                      </a:cubicBezTo>
                      <a:lnTo>
                        <a:pt x="852" y="648"/>
                      </a:lnTo>
                      <a:cubicBezTo>
                        <a:pt x="841" y="660"/>
                        <a:pt x="827" y="668"/>
                        <a:pt x="811" y="674"/>
                      </a:cubicBezTo>
                      <a:lnTo>
                        <a:pt x="811" y="674"/>
                      </a:lnTo>
                      <a:cubicBezTo>
                        <a:pt x="803" y="677"/>
                        <a:pt x="795" y="678"/>
                        <a:pt x="787" y="678"/>
                      </a:cubicBezTo>
                      <a:lnTo>
                        <a:pt x="787" y="678"/>
                      </a:lnTo>
                      <a:cubicBezTo>
                        <a:pt x="778" y="678"/>
                        <a:pt x="770" y="677"/>
                        <a:pt x="762" y="674"/>
                      </a:cubicBezTo>
                      <a:lnTo>
                        <a:pt x="762" y="674"/>
                      </a:lnTo>
                      <a:cubicBezTo>
                        <a:pt x="746" y="668"/>
                        <a:pt x="732" y="660"/>
                        <a:pt x="720" y="648"/>
                      </a:cubicBezTo>
                      <a:lnTo>
                        <a:pt x="720" y="648"/>
                      </a:lnTo>
                      <a:cubicBezTo>
                        <a:pt x="710" y="637"/>
                        <a:pt x="696" y="629"/>
                        <a:pt x="680" y="623"/>
                      </a:cubicBezTo>
                      <a:lnTo>
                        <a:pt x="631" y="605"/>
                      </a:lnTo>
                      <a:lnTo>
                        <a:pt x="631" y="605"/>
                      </a:lnTo>
                      <a:cubicBezTo>
                        <a:pt x="615" y="600"/>
                        <a:pt x="601" y="591"/>
                        <a:pt x="590" y="580"/>
                      </a:cubicBezTo>
                      <a:lnTo>
                        <a:pt x="590" y="580"/>
                      </a:lnTo>
                      <a:cubicBezTo>
                        <a:pt x="579" y="569"/>
                        <a:pt x="565" y="560"/>
                        <a:pt x="549" y="555"/>
                      </a:cubicBezTo>
                      <a:lnTo>
                        <a:pt x="500" y="538"/>
                      </a:lnTo>
                      <a:lnTo>
                        <a:pt x="500" y="538"/>
                      </a:lnTo>
                      <a:cubicBezTo>
                        <a:pt x="483" y="531"/>
                        <a:pt x="470" y="523"/>
                        <a:pt x="459" y="512"/>
                      </a:cubicBezTo>
                      <a:lnTo>
                        <a:pt x="459" y="512"/>
                      </a:lnTo>
                      <a:cubicBezTo>
                        <a:pt x="448" y="500"/>
                        <a:pt x="434" y="492"/>
                        <a:pt x="417" y="486"/>
                      </a:cubicBezTo>
                      <a:lnTo>
                        <a:pt x="369" y="469"/>
                      </a:lnTo>
                      <a:lnTo>
                        <a:pt x="369" y="469"/>
                      </a:lnTo>
                      <a:cubicBezTo>
                        <a:pt x="352" y="463"/>
                        <a:pt x="339" y="455"/>
                        <a:pt x="328" y="444"/>
                      </a:cubicBezTo>
                      <a:lnTo>
                        <a:pt x="328" y="444"/>
                      </a:lnTo>
                      <a:cubicBezTo>
                        <a:pt x="316" y="432"/>
                        <a:pt x="303" y="424"/>
                        <a:pt x="287" y="418"/>
                      </a:cubicBezTo>
                      <a:lnTo>
                        <a:pt x="238" y="401"/>
                      </a:lnTo>
                      <a:lnTo>
                        <a:pt x="238" y="401"/>
                      </a:lnTo>
                      <a:cubicBezTo>
                        <a:pt x="221" y="395"/>
                        <a:pt x="207" y="387"/>
                        <a:pt x="197" y="375"/>
                      </a:cubicBezTo>
                      <a:lnTo>
                        <a:pt x="197" y="375"/>
                      </a:lnTo>
                      <a:cubicBezTo>
                        <a:pt x="185" y="364"/>
                        <a:pt x="172" y="355"/>
                        <a:pt x="155" y="349"/>
                      </a:cubicBezTo>
                      <a:lnTo>
                        <a:pt x="106" y="333"/>
                      </a:lnTo>
                      <a:lnTo>
                        <a:pt x="106" y="333"/>
                      </a:lnTo>
                      <a:cubicBezTo>
                        <a:pt x="89" y="327"/>
                        <a:pt x="76" y="318"/>
                        <a:pt x="65" y="307"/>
                      </a:cubicBezTo>
                      <a:lnTo>
                        <a:pt x="65" y="307"/>
                      </a:lnTo>
                      <a:cubicBezTo>
                        <a:pt x="54"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4" y="227"/>
                        <a:pt x="65" y="238"/>
                      </a:cubicBezTo>
                      <a:lnTo>
                        <a:pt x="65" y="238"/>
                      </a:lnTo>
                      <a:cubicBezTo>
                        <a:pt x="76" y="250"/>
                        <a:pt x="89" y="258"/>
                        <a:pt x="106" y="264"/>
                      </a:cubicBezTo>
                      <a:lnTo>
                        <a:pt x="155" y="281"/>
                      </a:lnTo>
                      <a:lnTo>
                        <a:pt x="155" y="281"/>
                      </a:lnTo>
                      <a:cubicBezTo>
                        <a:pt x="172" y="287"/>
                        <a:pt x="185" y="296"/>
                        <a:pt x="197" y="307"/>
                      </a:cubicBezTo>
                      <a:lnTo>
                        <a:pt x="197" y="307"/>
                      </a:lnTo>
                      <a:cubicBezTo>
                        <a:pt x="207" y="318"/>
                        <a:pt x="221" y="327"/>
                        <a:pt x="238" y="333"/>
                      </a:cubicBezTo>
                      <a:lnTo>
                        <a:pt x="238" y="333"/>
                      </a:lnTo>
                      <a:cubicBezTo>
                        <a:pt x="245" y="336"/>
                        <a:pt x="253"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5" y="227"/>
                        <a:pt x="172" y="218"/>
                        <a:pt x="155" y="213"/>
                      </a:cubicBezTo>
                      <a:lnTo>
                        <a:pt x="106" y="196"/>
                      </a:lnTo>
                      <a:lnTo>
                        <a:pt x="106" y="196"/>
                      </a:lnTo>
                      <a:cubicBezTo>
                        <a:pt x="89" y="190"/>
                        <a:pt x="76" y="182"/>
                        <a:pt x="65" y="170"/>
                      </a:cubicBezTo>
                      <a:lnTo>
                        <a:pt x="65" y="170"/>
                      </a:lnTo>
                      <a:cubicBezTo>
                        <a:pt x="54" y="159"/>
                        <a:pt x="41" y="150"/>
                        <a:pt x="24" y="145"/>
                      </a:cubicBezTo>
                      <a:lnTo>
                        <a:pt x="24" y="145"/>
                      </a:lnTo>
                      <a:cubicBezTo>
                        <a:pt x="16" y="142"/>
                        <a:pt x="8" y="141"/>
                        <a:pt x="0" y="141"/>
                      </a:cubicBezTo>
                      <a:lnTo>
                        <a:pt x="0" y="0"/>
                      </a:lnTo>
                      <a:lnTo>
                        <a:pt x="1573" y="0"/>
                      </a:lnTo>
                      <a:lnTo>
                        <a:pt x="3146" y="0"/>
                      </a:lnTo>
                      <a:lnTo>
                        <a:pt x="4720" y="0"/>
                      </a:lnTo>
                      <a:lnTo>
                        <a:pt x="4720" y="141"/>
                      </a:lnTo>
                      <a:lnTo>
                        <a:pt x="4720" y="141"/>
                      </a:lnTo>
                      <a:cubicBezTo>
                        <a:pt x="4712" y="141"/>
                        <a:pt x="4703" y="142"/>
                        <a:pt x="4695" y="145"/>
                      </a:cubicBezTo>
                      <a:lnTo>
                        <a:pt x="4695" y="145"/>
                      </a:lnTo>
                      <a:cubicBezTo>
                        <a:pt x="4679" y="150"/>
                        <a:pt x="4665" y="159"/>
                        <a:pt x="4654" y="170"/>
                      </a:cubicBezTo>
                      <a:lnTo>
                        <a:pt x="4654" y="170"/>
                      </a:lnTo>
                      <a:cubicBezTo>
                        <a:pt x="4644" y="182"/>
                        <a:pt x="4630" y="190"/>
                        <a:pt x="4614" y="196"/>
                      </a:cubicBezTo>
                      <a:lnTo>
                        <a:pt x="4564" y="213"/>
                      </a:lnTo>
                      <a:lnTo>
                        <a:pt x="4564" y="213"/>
                      </a:lnTo>
                      <a:cubicBezTo>
                        <a:pt x="4548" y="218"/>
                        <a:pt x="4534" y="227"/>
                        <a:pt x="4523" y="238"/>
                      </a:cubicBezTo>
                      <a:lnTo>
                        <a:pt x="4523" y="238"/>
                      </a:lnTo>
                      <a:cubicBezTo>
                        <a:pt x="4512" y="250"/>
                        <a:pt x="4499" y="258"/>
                        <a:pt x="4482" y="264"/>
                      </a:cubicBezTo>
                      <a:lnTo>
                        <a:pt x="4433" y="281"/>
                      </a:lnTo>
                      <a:lnTo>
                        <a:pt x="4433"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1773" name="Freeform 432">
                  <a:extLst>
                    <a:ext uri="{FF2B5EF4-FFF2-40B4-BE49-F238E27FC236}">
                      <a16:creationId xmlns:a16="http://schemas.microsoft.com/office/drawing/2014/main" xmlns="" id="{3173774A-AF78-014C-BAA7-26BDD8FF04B8}"/>
                    </a:ext>
                  </a:extLst>
                </p:cNvPr>
                <p:cNvSpPr>
                  <a:spLocks noChangeArrowheads="1"/>
                </p:cNvSpPr>
                <p:nvPr/>
              </p:nvSpPr>
              <p:spPr bwMode="auto">
                <a:xfrm>
                  <a:off x="45767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40 w 886"/>
                    <a:gd name="T75" fmla="*/ 170 h 270"/>
                    <a:gd name="T76" fmla="*/ 640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8" y="265"/>
                      </a:cubicBezTo>
                      <a:lnTo>
                        <a:pt x="418" y="265"/>
                      </a:lnTo>
                      <a:cubicBezTo>
                        <a:pt x="426" y="268"/>
                        <a:pt x="434"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8" y="196"/>
                      </a:lnTo>
                      <a:lnTo>
                        <a:pt x="598" y="196"/>
                      </a:lnTo>
                      <a:cubicBezTo>
                        <a:pt x="615" y="190"/>
                        <a:pt x="628" y="182"/>
                        <a:pt x="640" y="170"/>
                      </a:cubicBezTo>
                      <a:lnTo>
                        <a:pt x="640" y="170"/>
                      </a:lnTo>
                      <a:cubicBezTo>
                        <a:pt x="650" y="159"/>
                        <a:pt x="664" y="150"/>
                        <a:pt x="680" y="145"/>
                      </a:cubicBezTo>
                      <a:lnTo>
                        <a:pt x="729" y="128"/>
                      </a:lnTo>
                      <a:lnTo>
                        <a:pt x="729"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74" name="Freeform 433">
                  <a:extLst>
                    <a:ext uri="{FF2B5EF4-FFF2-40B4-BE49-F238E27FC236}">
                      <a16:creationId xmlns:a16="http://schemas.microsoft.com/office/drawing/2014/main" xmlns="" id="{8181559D-7E91-114D-B7FF-5361C63E5E81}"/>
                    </a:ext>
                  </a:extLst>
                </p:cNvPr>
                <p:cNvSpPr>
                  <a:spLocks noChangeArrowheads="1"/>
                </p:cNvSpPr>
                <p:nvPr/>
              </p:nvSpPr>
              <p:spPr bwMode="auto">
                <a:xfrm>
                  <a:off x="5143500"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3" y="0"/>
                      </a:lnTo>
                      <a:lnTo>
                        <a:pt x="83" y="0"/>
                      </a:lnTo>
                      <a:cubicBezTo>
                        <a:pt x="60" y="0"/>
                        <a:pt x="41"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6"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75" name="Freeform 434">
                  <a:extLst>
                    <a:ext uri="{FF2B5EF4-FFF2-40B4-BE49-F238E27FC236}">
                      <a16:creationId xmlns:a16="http://schemas.microsoft.com/office/drawing/2014/main" xmlns="" id="{677AEB1D-4AE4-7D4C-BBE7-F6D9B29E82BE}"/>
                    </a:ext>
                  </a:extLst>
                </p:cNvPr>
                <p:cNvSpPr>
                  <a:spLocks noChangeArrowheads="1"/>
                </p:cNvSpPr>
                <p:nvPr/>
              </p:nvSpPr>
              <p:spPr bwMode="auto">
                <a:xfrm>
                  <a:off x="5710238"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4 w 886"/>
                    <a:gd name="T29" fmla="*/ 102 h 270"/>
                    <a:gd name="T30" fmla="*/ 114 w 886"/>
                    <a:gd name="T31" fmla="*/ 102 h 270"/>
                    <a:gd name="T32" fmla="*/ 155 w 886"/>
                    <a:gd name="T33" fmla="*/ 128 h 270"/>
                    <a:gd name="T34" fmla="*/ 205 w 886"/>
                    <a:gd name="T35" fmla="*/ 145 h 270"/>
                    <a:gd name="T36" fmla="*/ 205 w 886"/>
                    <a:gd name="T37" fmla="*/ 145 h 270"/>
                    <a:gd name="T38" fmla="*/ 246 w 886"/>
                    <a:gd name="T39" fmla="*/ 170 h 270"/>
                    <a:gd name="T40" fmla="*/ 246 w 886"/>
                    <a:gd name="T41" fmla="*/ 170 h 270"/>
                    <a:gd name="T42" fmla="*/ 286 w 886"/>
                    <a:gd name="T43" fmla="*/ 196 h 270"/>
                    <a:gd name="T44" fmla="*/ 336 w 886"/>
                    <a:gd name="T45" fmla="*/ 213 h 270"/>
                    <a:gd name="T46" fmla="*/ 336 w 886"/>
                    <a:gd name="T47" fmla="*/ 213 h 270"/>
                    <a:gd name="T48" fmla="*/ 376 w 886"/>
                    <a:gd name="T49" fmla="*/ 239 h 270"/>
                    <a:gd name="T50" fmla="*/ 376 w 886"/>
                    <a:gd name="T51" fmla="*/ 239 h 270"/>
                    <a:gd name="T52" fmla="*/ 417 w 886"/>
                    <a:gd name="T53" fmla="*/ 265 h 270"/>
                    <a:gd name="T54" fmla="*/ 417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89" y="82"/>
                        <a:pt x="104" y="91"/>
                        <a:pt x="114" y="102"/>
                      </a:cubicBezTo>
                      <a:lnTo>
                        <a:pt x="114" y="102"/>
                      </a:lnTo>
                      <a:cubicBezTo>
                        <a:pt x="126" y="114"/>
                        <a:pt x="139" y="122"/>
                        <a:pt x="155" y="128"/>
                      </a:cubicBezTo>
                      <a:lnTo>
                        <a:pt x="205" y="145"/>
                      </a:lnTo>
                      <a:lnTo>
                        <a:pt x="205" y="145"/>
                      </a:lnTo>
                      <a:cubicBezTo>
                        <a:pt x="221" y="150"/>
                        <a:pt x="235" y="159"/>
                        <a:pt x="246" y="170"/>
                      </a:cubicBezTo>
                      <a:lnTo>
                        <a:pt x="246" y="170"/>
                      </a:lnTo>
                      <a:cubicBezTo>
                        <a:pt x="257" y="182"/>
                        <a:pt x="270" y="190"/>
                        <a:pt x="286" y="196"/>
                      </a:cubicBezTo>
                      <a:lnTo>
                        <a:pt x="336" y="213"/>
                      </a:lnTo>
                      <a:lnTo>
                        <a:pt x="336" y="213"/>
                      </a:lnTo>
                      <a:cubicBezTo>
                        <a:pt x="352" y="219"/>
                        <a:pt x="366" y="228"/>
                        <a:pt x="376" y="239"/>
                      </a:cubicBezTo>
                      <a:lnTo>
                        <a:pt x="376" y="239"/>
                      </a:lnTo>
                      <a:cubicBezTo>
                        <a:pt x="388" y="250"/>
                        <a:pt x="401" y="259"/>
                        <a:pt x="417" y="265"/>
                      </a:cubicBezTo>
                      <a:lnTo>
                        <a:pt x="417" y="265"/>
                      </a:lnTo>
                      <a:cubicBezTo>
                        <a:pt x="425" y="268"/>
                        <a:pt x="434" y="269"/>
                        <a:pt x="443" y="269"/>
                      </a:cubicBezTo>
                      <a:lnTo>
                        <a:pt x="443" y="269"/>
                      </a:lnTo>
                      <a:cubicBezTo>
                        <a:pt x="450" y="269"/>
                        <a:pt x="459" y="268"/>
                        <a:pt x="467" y="265"/>
                      </a:cubicBezTo>
                      <a:lnTo>
                        <a:pt x="467" y="265"/>
                      </a:lnTo>
                      <a:cubicBezTo>
                        <a:pt x="483" y="259"/>
                        <a:pt x="497" y="250"/>
                        <a:pt x="508" y="239"/>
                      </a:cubicBezTo>
                      <a:lnTo>
                        <a:pt x="508" y="239"/>
                      </a:lnTo>
                      <a:cubicBezTo>
                        <a:pt x="519" y="228"/>
                        <a:pt x="532" y="219"/>
                        <a:pt x="549" y="213"/>
                      </a:cubicBezTo>
                      <a:lnTo>
                        <a:pt x="598" y="196"/>
                      </a:lnTo>
                      <a:lnTo>
                        <a:pt x="598" y="196"/>
                      </a:lnTo>
                      <a:cubicBezTo>
                        <a:pt x="615" y="190"/>
                        <a:pt x="627" y="182"/>
                        <a:pt x="639" y="170"/>
                      </a:cubicBezTo>
                      <a:lnTo>
                        <a:pt x="639" y="170"/>
                      </a:lnTo>
                      <a:cubicBezTo>
                        <a:pt x="650" y="159"/>
                        <a:pt x="663" y="150"/>
                        <a:pt x="680" y="145"/>
                      </a:cubicBezTo>
                      <a:lnTo>
                        <a:pt x="729" y="128"/>
                      </a:lnTo>
                      <a:lnTo>
                        <a:pt x="729" y="128"/>
                      </a:lnTo>
                      <a:cubicBezTo>
                        <a:pt x="745" y="122"/>
                        <a:pt x="759" y="114"/>
                        <a:pt x="770" y="102"/>
                      </a:cubicBezTo>
                      <a:lnTo>
                        <a:pt x="770" y="102"/>
                      </a:lnTo>
                      <a:cubicBezTo>
                        <a:pt x="781" y="91"/>
                        <a:pt x="794"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76" name="Freeform 435">
                  <a:extLst>
                    <a:ext uri="{FF2B5EF4-FFF2-40B4-BE49-F238E27FC236}">
                      <a16:creationId xmlns:a16="http://schemas.microsoft.com/office/drawing/2014/main" xmlns="" id="{815F8C8E-72C1-6148-A22E-791A9DB5D478}"/>
                    </a:ext>
                  </a:extLst>
                </p:cNvPr>
                <p:cNvSpPr>
                  <a:spLocks noChangeArrowheads="1"/>
                </p:cNvSpPr>
                <p:nvPr/>
              </p:nvSpPr>
              <p:spPr bwMode="auto">
                <a:xfrm>
                  <a:off x="4452938" y="7034213"/>
                  <a:ext cx="1700212" cy="284162"/>
                </a:xfrm>
                <a:custGeom>
                  <a:avLst/>
                  <a:gdLst>
                    <a:gd name="T0" fmla="*/ 4097 w 4721"/>
                    <a:gd name="T1" fmla="*/ 197 h 788"/>
                    <a:gd name="T2" fmla="*/ 3933 w 4721"/>
                    <a:gd name="T3" fmla="*/ 131 h 788"/>
                    <a:gd name="T4" fmla="*/ 3736 w 4721"/>
                    <a:gd name="T5" fmla="*/ 197 h 788"/>
                    <a:gd name="T6" fmla="*/ 3605 w 4721"/>
                    <a:gd name="T7" fmla="*/ 197 h 788"/>
                    <a:gd name="T8" fmla="*/ 3475 w 4721"/>
                    <a:gd name="T9" fmla="*/ 197 h 788"/>
                    <a:gd name="T10" fmla="*/ 3147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8 w 4721"/>
                    <a:gd name="T29" fmla="*/ 590 h 788"/>
                    <a:gd name="T30" fmla="*/ 2622 w 4721"/>
                    <a:gd name="T31" fmla="*/ 655 h 788"/>
                    <a:gd name="T32" fmla="*/ 2819 w 4721"/>
                    <a:gd name="T33" fmla="*/ 590 h 788"/>
                    <a:gd name="T34" fmla="*/ 3081 w 4721"/>
                    <a:gd name="T35" fmla="*/ 327 h 788"/>
                    <a:gd name="T36" fmla="*/ 2524 w 4721"/>
                    <a:gd name="T37" fmla="*/ 197 h 788"/>
                    <a:gd name="T38" fmla="*/ 2360 w 4721"/>
                    <a:gd name="T39" fmla="*/ 131 h 788"/>
                    <a:gd name="T40" fmla="*/ 2163 w 4721"/>
                    <a:gd name="T41" fmla="*/ 197 h 788"/>
                    <a:gd name="T42" fmla="*/ 2032 w 4721"/>
                    <a:gd name="T43" fmla="*/ 197 h 788"/>
                    <a:gd name="T44" fmla="*/ 1901 w 4721"/>
                    <a:gd name="T45" fmla="*/ 197 h 788"/>
                    <a:gd name="T46" fmla="*/ 1638 w 4721"/>
                    <a:gd name="T47" fmla="*/ 459 h 788"/>
                    <a:gd name="T48" fmla="*/ 1541 w 4721"/>
                    <a:gd name="T49" fmla="*/ 590 h 788"/>
                    <a:gd name="T50" fmla="*/ 1705 w 4721"/>
                    <a:gd name="T51" fmla="*/ 655 h 788"/>
                    <a:gd name="T52" fmla="*/ 1901 w 4721"/>
                    <a:gd name="T53" fmla="*/ 590 h 788"/>
                    <a:gd name="T54" fmla="*/ 2032 w 4721"/>
                    <a:gd name="T55" fmla="*/ 590 h 788"/>
                    <a:gd name="T56" fmla="*/ 2229 w 4721"/>
                    <a:gd name="T57" fmla="*/ 525 h 788"/>
                    <a:gd name="T58" fmla="*/ 1245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3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9" y="148"/>
                      </a:cubicBezTo>
                      <a:lnTo>
                        <a:pt x="4049" y="148"/>
                      </a:lnTo>
                      <a:cubicBezTo>
                        <a:pt x="4015" y="137"/>
                        <a:pt x="3977" y="131"/>
                        <a:pt x="3933" y="131"/>
                      </a:cubicBezTo>
                      <a:lnTo>
                        <a:pt x="3933" y="131"/>
                      </a:lnTo>
                      <a:cubicBezTo>
                        <a:pt x="3890" y="131"/>
                        <a:pt x="3851" y="137"/>
                        <a:pt x="3819" y="148"/>
                      </a:cubicBezTo>
                      <a:lnTo>
                        <a:pt x="3819" y="148"/>
                      </a:lnTo>
                      <a:cubicBezTo>
                        <a:pt x="3786" y="159"/>
                        <a:pt x="3759" y="175"/>
                        <a:pt x="3736" y="197"/>
                      </a:cubicBezTo>
                      <a:lnTo>
                        <a:pt x="3736" y="197"/>
                      </a:lnTo>
                      <a:cubicBezTo>
                        <a:pt x="3714" y="219"/>
                        <a:pt x="3693" y="230"/>
                        <a:pt x="3671" y="230"/>
                      </a:cubicBezTo>
                      <a:lnTo>
                        <a:pt x="3671" y="230"/>
                      </a:lnTo>
                      <a:cubicBezTo>
                        <a:pt x="3649" y="230"/>
                        <a:pt x="3628" y="219"/>
                        <a:pt x="3605" y="197"/>
                      </a:cubicBezTo>
                      <a:lnTo>
                        <a:pt x="3605" y="197"/>
                      </a:lnTo>
                      <a:cubicBezTo>
                        <a:pt x="3584" y="175"/>
                        <a:pt x="3562" y="164"/>
                        <a:pt x="3540" y="164"/>
                      </a:cubicBezTo>
                      <a:lnTo>
                        <a:pt x="3540" y="164"/>
                      </a:lnTo>
                      <a:cubicBezTo>
                        <a:pt x="3518" y="164"/>
                        <a:pt x="3497" y="175"/>
                        <a:pt x="3475" y="197"/>
                      </a:cubicBezTo>
                      <a:lnTo>
                        <a:pt x="3408" y="262"/>
                      </a:lnTo>
                      <a:lnTo>
                        <a:pt x="3212" y="459"/>
                      </a:lnTo>
                      <a:lnTo>
                        <a:pt x="3147" y="525"/>
                      </a:lnTo>
                      <a:lnTo>
                        <a:pt x="3147" y="525"/>
                      </a:lnTo>
                      <a:cubicBezTo>
                        <a:pt x="3124" y="546"/>
                        <a:pt x="3114" y="568"/>
                        <a:pt x="3114" y="590"/>
                      </a:cubicBezTo>
                      <a:lnTo>
                        <a:pt x="3114" y="590"/>
                      </a:lnTo>
                      <a:cubicBezTo>
                        <a:pt x="3114" y="612"/>
                        <a:pt x="3130" y="629"/>
                        <a:pt x="3163" y="639"/>
                      </a:cubicBezTo>
                      <a:lnTo>
                        <a:pt x="3163" y="639"/>
                      </a:lnTo>
                      <a:cubicBezTo>
                        <a:pt x="3195" y="650"/>
                        <a:pt x="3234" y="655"/>
                        <a:pt x="3277" y="655"/>
                      </a:cubicBezTo>
                      <a:lnTo>
                        <a:pt x="3277" y="655"/>
                      </a:lnTo>
                      <a:cubicBezTo>
                        <a:pt x="3322" y="655"/>
                        <a:pt x="3359"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5" y="590"/>
                      </a:cubicBezTo>
                      <a:lnTo>
                        <a:pt x="3605" y="590"/>
                      </a:lnTo>
                      <a:cubicBezTo>
                        <a:pt x="3628" y="612"/>
                        <a:pt x="3649" y="623"/>
                        <a:pt x="3671" y="623"/>
                      </a:cubicBezTo>
                      <a:lnTo>
                        <a:pt x="3671" y="623"/>
                      </a:lnTo>
                      <a:cubicBezTo>
                        <a:pt x="3693" y="623"/>
                        <a:pt x="3714" y="612"/>
                        <a:pt x="3736" y="590"/>
                      </a:cubicBezTo>
                      <a:lnTo>
                        <a:pt x="3803" y="525"/>
                      </a:lnTo>
                      <a:lnTo>
                        <a:pt x="3868" y="459"/>
                      </a:lnTo>
                      <a:close/>
                      <a:moveTo>
                        <a:pt x="3081" y="327"/>
                      </a:moveTo>
                      <a:lnTo>
                        <a:pt x="3147" y="262"/>
                      </a:lnTo>
                      <a:lnTo>
                        <a:pt x="3147"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19" y="197"/>
                      </a:cubicBezTo>
                      <a:lnTo>
                        <a:pt x="2753" y="262"/>
                      </a:lnTo>
                      <a:lnTo>
                        <a:pt x="2557" y="459"/>
                      </a:lnTo>
                      <a:lnTo>
                        <a:pt x="2492" y="525"/>
                      </a:lnTo>
                      <a:lnTo>
                        <a:pt x="2492" y="525"/>
                      </a:lnTo>
                      <a:cubicBezTo>
                        <a:pt x="2469" y="546"/>
                        <a:pt x="2458" y="568"/>
                        <a:pt x="2458" y="590"/>
                      </a:cubicBezTo>
                      <a:lnTo>
                        <a:pt x="2458" y="590"/>
                      </a:lnTo>
                      <a:cubicBezTo>
                        <a:pt x="2458" y="612"/>
                        <a:pt x="2475" y="629"/>
                        <a:pt x="2507" y="639"/>
                      </a:cubicBezTo>
                      <a:lnTo>
                        <a:pt x="2507" y="639"/>
                      </a:lnTo>
                      <a:cubicBezTo>
                        <a:pt x="2540" y="650"/>
                        <a:pt x="2579" y="655"/>
                        <a:pt x="2622" y="655"/>
                      </a:cubicBezTo>
                      <a:lnTo>
                        <a:pt x="2622" y="655"/>
                      </a:lnTo>
                      <a:cubicBezTo>
                        <a:pt x="2666" y="655"/>
                        <a:pt x="2704" y="650"/>
                        <a:pt x="2737" y="639"/>
                      </a:cubicBezTo>
                      <a:lnTo>
                        <a:pt x="2737" y="639"/>
                      </a:lnTo>
                      <a:cubicBezTo>
                        <a:pt x="2770" y="629"/>
                        <a:pt x="2797" y="612"/>
                        <a:pt x="2819" y="590"/>
                      </a:cubicBezTo>
                      <a:lnTo>
                        <a:pt x="2885" y="525"/>
                      </a:lnTo>
                      <a:lnTo>
                        <a:pt x="2950" y="459"/>
                      </a:lnTo>
                      <a:lnTo>
                        <a:pt x="3016" y="394"/>
                      </a:lnTo>
                      <a:lnTo>
                        <a:pt x="3081" y="327"/>
                      </a:lnTo>
                      <a:close/>
                      <a:moveTo>
                        <a:pt x="2425" y="327"/>
                      </a:moveTo>
                      <a:lnTo>
                        <a:pt x="2492" y="262"/>
                      </a:lnTo>
                      <a:lnTo>
                        <a:pt x="2492" y="262"/>
                      </a:lnTo>
                      <a:cubicBezTo>
                        <a:pt x="2513" y="240"/>
                        <a:pt x="2524" y="219"/>
                        <a:pt x="2524" y="197"/>
                      </a:cubicBezTo>
                      <a:lnTo>
                        <a:pt x="2524" y="197"/>
                      </a:lnTo>
                      <a:cubicBezTo>
                        <a:pt x="2524" y="175"/>
                        <a:pt x="2507" y="159"/>
                        <a:pt x="2475" y="148"/>
                      </a:cubicBezTo>
                      <a:lnTo>
                        <a:pt x="2475" y="148"/>
                      </a:lnTo>
                      <a:cubicBezTo>
                        <a:pt x="2442" y="137"/>
                        <a:pt x="2404" y="131"/>
                        <a:pt x="2360" y="131"/>
                      </a:cubicBezTo>
                      <a:lnTo>
                        <a:pt x="2360" y="131"/>
                      </a:lnTo>
                      <a:cubicBezTo>
                        <a:pt x="2317" y="131"/>
                        <a:pt x="2278" y="137"/>
                        <a:pt x="2246" y="148"/>
                      </a:cubicBezTo>
                      <a:lnTo>
                        <a:pt x="2246" y="148"/>
                      </a:lnTo>
                      <a:cubicBezTo>
                        <a:pt x="2212" y="159"/>
                        <a:pt x="2185" y="175"/>
                        <a:pt x="2163" y="197"/>
                      </a:cubicBezTo>
                      <a:lnTo>
                        <a:pt x="2163" y="197"/>
                      </a:lnTo>
                      <a:cubicBezTo>
                        <a:pt x="2141" y="219"/>
                        <a:pt x="2119" y="230"/>
                        <a:pt x="2098" y="230"/>
                      </a:cubicBezTo>
                      <a:lnTo>
                        <a:pt x="2098" y="230"/>
                      </a:lnTo>
                      <a:cubicBezTo>
                        <a:pt x="2076" y="230"/>
                        <a:pt x="2054" y="219"/>
                        <a:pt x="2032" y="197"/>
                      </a:cubicBezTo>
                      <a:lnTo>
                        <a:pt x="2032" y="197"/>
                      </a:lnTo>
                      <a:cubicBezTo>
                        <a:pt x="2011" y="175"/>
                        <a:pt x="1989" y="164"/>
                        <a:pt x="1966" y="164"/>
                      </a:cubicBezTo>
                      <a:lnTo>
                        <a:pt x="1966" y="164"/>
                      </a:lnTo>
                      <a:cubicBezTo>
                        <a:pt x="1945" y="164"/>
                        <a:pt x="1923" y="175"/>
                        <a:pt x="1901" y="197"/>
                      </a:cubicBezTo>
                      <a:lnTo>
                        <a:pt x="1836" y="262"/>
                      </a:lnTo>
                      <a:lnTo>
                        <a:pt x="1770" y="327"/>
                      </a:lnTo>
                      <a:lnTo>
                        <a:pt x="1705" y="394"/>
                      </a:lnTo>
                      <a:lnTo>
                        <a:pt x="1638"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1" y="655"/>
                        <a:pt x="1705" y="655"/>
                      </a:cubicBezTo>
                      <a:lnTo>
                        <a:pt x="1705" y="655"/>
                      </a:lnTo>
                      <a:cubicBezTo>
                        <a:pt x="1748" y="655"/>
                        <a:pt x="1786" y="650"/>
                        <a:pt x="1819" y="639"/>
                      </a:cubicBezTo>
                      <a:lnTo>
                        <a:pt x="1819" y="639"/>
                      </a:lnTo>
                      <a:cubicBezTo>
                        <a:pt x="1851" y="629"/>
                        <a:pt x="1879" y="612"/>
                        <a:pt x="1901" y="590"/>
                      </a:cubicBezTo>
                      <a:lnTo>
                        <a:pt x="1901" y="590"/>
                      </a:lnTo>
                      <a:cubicBezTo>
                        <a:pt x="1923" y="568"/>
                        <a:pt x="1945" y="558"/>
                        <a:pt x="1966" y="558"/>
                      </a:cubicBezTo>
                      <a:lnTo>
                        <a:pt x="1966" y="558"/>
                      </a:lnTo>
                      <a:cubicBezTo>
                        <a:pt x="1989" y="558"/>
                        <a:pt x="2011" y="568"/>
                        <a:pt x="2032" y="590"/>
                      </a:cubicBezTo>
                      <a:lnTo>
                        <a:pt x="2032" y="590"/>
                      </a:lnTo>
                      <a:cubicBezTo>
                        <a:pt x="2054" y="612"/>
                        <a:pt x="2076" y="623"/>
                        <a:pt x="2098" y="623"/>
                      </a:cubicBezTo>
                      <a:lnTo>
                        <a:pt x="2098" y="623"/>
                      </a:lnTo>
                      <a:cubicBezTo>
                        <a:pt x="2119" y="623"/>
                        <a:pt x="2141" y="612"/>
                        <a:pt x="2163" y="590"/>
                      </a:cubicBezTo>
                      <a:lnTo>
                        <a:pt x="2229" y="525"/>
                      </a:lnTo>
                      <a:lnTo>
                        <a:pt x="2294" y="459"/>
                      </a:lnTo>
                      <a:lnTo>
                        <a:pt x="2360" y="394"/>
                      </a:lnTo>
                      <a:lnTo>
                        <a:pt x="2425" y="327"/>
                      </a:lnTo>
                      <a:close/>
                      <a:moveTo>
                        <a:pt x="1245"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5" y="197"/>
                      </a:cubicBezTo>
                      <a:lnTo>
                        <a:pt x="1180" y="262"/>
                      </a:lnTo>
                      <a:lnTo>
                        <a:pt x="1115" y="327"/>
                      </a:lnTo>
                      <a:lnTo>
                        <a:pt x="1049" y="394"/>
                      </a:lnTo>
                      <a:lnTo>
                        <a:pt x="983" y="459"/>
                      </a:lnTo>
                      <a:lnTo>
                        <a:pt x="918" y="525"/>
                      </a:lnTo>
                      <a:lnTo>
                        <a:pt x="918" y="525"/>
                      </a:lnTo>
                      <a:cubicBezTo>
                        <a:pt x="896" y="546"/>
                        <a:pt x="885" y="568"/>
                        <a:pt x="885" y="590"/>
                      </a:cubicBezTo>
                      <a:lnTo>
                        <a:pt x="885" y="590"/>
                      </a:lnTo>
                      <a:cubicBezTo>
                        <a:pt x="885" y="612"/>
                        <a:pt x="901"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5" y="590"/>
                      </a:cubicBezTo>
                      <a:close/>
                      <a:moveTo>
                        <a:pt x="4720" y="787"/>
                      </a:moveTo>
                      <a:lnTo>
                        <a:pt x="0" y="787"/>
                      </a:lnTo>
                      <a:lnTo>
                        <a:pt x="0" y="633"/>
                      </a:lnTo>
                      <a:lnTo>
                        <a:pt x="0" y="633"/>
                      </a:lnTo>
                      <a:cubicBezTo>
                        <a:pt x="4" y="635"/>
                        <a:pt x="10"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1" y="558"/>
                        <a:pt x="393" y="558"/>
                      </a:cubicBezTo>
                      <a:lnTo>
                        <a:pt x="393" y="558"/>
                      </a:lnTo>
                      <a:cubicBezTo>
                        <a:pt x="415" y="558"/>
                        <a:pt x="437" y="568"/>
                        <a:pt x="459" y="590"/>
                      </a:cubicBezTo>
                      <a:lnTo>
                        <a:pt x="459" y="590"/>
                      </a:lnTo>
                      <a:cubicBezTo>
                        <a:pt x="481" y="612"/>
                        <a:pt x="502" y="623"/>
                        <a:pt x="525" y="623"/>
                      </a:cubicBezTo>
                      <a:lnTo>
                        <a:pt x="525" y="623"/>
                      </a:lnTo>
                      <a:cubicBezTo>
                        <a:pt x="547" y="623"/>
                        <a:pt x="568" y="612"/>
                        <a:pt x="590" y="590"/>
                      </a:cubicBezTo>
                      <a:lnTo>
                        <a:pt x="918" y="262"/>
                      </a:lnTo>
                      <a:lnTo>
                        <a:pt x="918" y="262"/>
                      </a:lnTo>
                      <a:cubicBezTo>
                        <a:pt x="939" y="240"/>
                        <a:pt x="951" y="219"/>
                        <a:pt x="951" y="197"/>
                      </a:cubicBezTo>
                      <a:lnTo>
                        <a:pt x="951" y="197"/>
                      </a:lnTo>
                      <a:cubicBezTo>
                        <a:pt x="951" y="175"/>
                        <a:pt x="935" y="159"/>
                        <a:pt x="901" y="148"/>
                      </a:cubicBezTo>
                      <a:lnTo>
                        <a:pt x="901" y="148"/>
                      </a:lnTo>
                      <a:cubicBezTo>
                        <a:pt x="868" y="137"/>
                        <a:pt x="830" y="131"/>
                        <a:pt x="787" y="131"/>
                      </a:cubicBezTo>
                      <a:lnTo>
                        <a:pt x="787" y="131"/>
                      </a:lnTo>
                      <a:cubicBezTo>
                        <a:pt x="743" y="131"/>
                        <a:pt x="704" y="137"/>
                        <a:pt x="672" y="148"/>
                      </a:cubicBezTo>
                      <a:lnTo>
                        <a:pt x="672" y="148"/>
                      </a:lnTo>
                      <a:cubicBezTo>
                        <a:pt x="639" y="159"/>
                        <a:pt x="612" y="175"/>
                        <a:pt x="590" y="197"/>
                      </a:cubicBezTo>
                      <a:lnTo>
                        <a:pt x="590" y="197"/>
                      </a:lnTo>
                      <a:cubicBezTo>
                        <a:pt x="568" y="219"/>
                        <a:pt x="547" y="230"/>
                        <a:pt x="525" y="230"/>
                      </a:cubicBezTo>
                      <a:lnTo>
                        <a:pt x="525" y="230"/>
                      </a:lnTo>
                      <a:cubicBezTo>
                        <a:pt x="502" y="230"/>
                        <a:pt x="481" y="219"/>
                        <a:pt x="459" y="197"/>
                      </a:cubicBezTo>
                      <a:lnTo>
                        <a:pt x="459" y="197"/>
                      </a:lnTo>
                      <a:cubicBezTo>
                        <a:pt x="437" y="175"/>
                        <a:pt x="415" y="164"/>
                        <a:pt x="393" y="164"/>
                      </a:cubicBezTo>
                      <a:lnTo>
                        <a:pt x="393" y="164"/>
                      </a:lnTo>
                      <a:cubicBezTo>
                        <a:pt x="371"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5"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1" y="159"/>
                        <a:pt x="4414" y="175"/>
                        <a:pt x="4392"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9"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0" y="612"/>
                        <a:pt x="4392" y="590"/>
                      </a:cubicBezTo>
                      <a:lnTo>
                        <a:pt x="4458" y="525"/>
                      </a:lnTo>
                      <a:lnTo>
                        <a:pt x="4523" y="459"/>
                      </a:lnTo>
                      <a:lnTo>
                        <a:pt x="4720" y="262"/>
                      </a:lnTo>
                      <a:lnTo>
                        <a:pt x="4720" y="525"/>
                      </a:lnTo>
                      <a:lnTo>
                        <a:pt x="4720" y="525"/>
                      </a:lnTo>
                      <a:cubicBezTo>
                        <a:pt x="4698" y="546"/>
                        <a:pt x="4687" y="568"/>
                        <a:pt x="4687" y="590"/>
                      </a:cubicBezTo>
                      <a:lnTo>
                        <a:pt x="4687" y="590"/>
                      </a:lnTo>
                      <a:cubicBezTo>
                        <a:pt x="4687" y="607"/>
                        <a:pt x="4698" y="622"/>
                        <a:pt x="4720" y="633"/>
                      </a:cubicBezTo>
                      <a:lnTo>
                        <a:pt x="4720" y="787"/>
                      </a:lnTo>
                      <a:close/>
                    </a:path>
                  </a:pathLst>
                </a:custGeom>
                <a:solidFill>
                  <a:schemeClr val="accent4"/>
                </a:solidFill>
                <a:ln>
                  <a:noFill/>
                </a:ln>
                <a:effectLst/>
              </p:spPr>
              <p:txBody>
                <a:bodyPr wrap="none" anchor="ctr"/>
                <a:lstStyle/>
                <a:p>
                  <a:endParaRPr lang="es-ES_tradnl"/>
                </a:p>
              </p:txBody>
            </p:sp>
          </p:grpSp>
          <p:grpSp>
            <p:nvGrpSpPr>
              <p:cNvPr id="1777" name="Group 1776">
                <a:extLst>
                  <a:ext uri="{FF2B5EF4-FFF2-40B4-BE49-F238E27FC236}">
                    <a16:creationId xmlns:a16="http://schemas.microsoft.com/office/drawing/2014/main" xmlns="" id="{84DA3F10-9163-3B43-8041-A2707D07AF86}"/>
                  </a:ext>
                </a:extLst>
              </p:cNvPr>
              <p:cNvGrpSpPr/>
              <p:nvPr/>
            </p:nvGrpSpPr>
            <p:grpSpPr>
              <a:xfrm>
                <a:off x="6151563" y="6293964"/>
                <a:ext cx="1700212" cy="546100"/>
                <a:chOff x="6151563" y="6772275"/>
                <a:chExt cx="1700212" cy="546100"/>
              </a:xfrm>
            </p:grpSpPr>
            <p:sp>
              <p:nvSpPr>
                <p:cNvPr id="1778" name="Freeform 576">
                  <a:extLst>
                    <a:ext uri="{FF2B5EF4-FFF2-40B4-BE49-F238E27FC236}">
                      <a16:creationId xmlns:a16="http://schemas.microsoft.com/office/drawing/2014/main" xmlns="" id="{F393C75C-B57A-BC4A-8B30-5633BDB9A901}"/>
                    </a:ext>
                  </a:extLst>
                </p:cNvPr>
                <p:cNvSpPr>
                  <a:spLocks noChangeArrowheads="1"/>
                </p:cNvSpPr>
                <p:nvPr/>
              </p:nvSpPr>
              <p:spPr bwMode="auto">
                <a:xfrm>
                  <a:off x="6151563" y="6772275"/>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1779" name="Freeform 577">
                  <a:extLst>
                    <a:ext uri="{FF2B5EF4-FFF2-40B4-BE49-F238E27FC236}">
                      <a16:creationId xmlns:a16="http://schemas.microsoft.com/office/drawing/2014/main" xmlns="" id="{19E3E4A7-A463-5D45-9D0A-1607D7F42EB1}"/>
                    </a:ext>
                  </a:extLst>
                </p:cNvPr>
                <p:cNvSpPr>
                  <a:spLocks noChangeArrowheads="1"/>
                </p:cNvSpPr>
                <p:nvPr/>
              </p:nvSpPr>
              <p:spPr bwMode="auto">
                <a:xfrm>
                  <a:off x="6275388" y="6797675"/>
                  <a:ext cx="319087"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0"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0" name="Freeform 578">
                  <a:extLst>
                    <a:ext uri="{FF2B5EF4-FFF2-40B4-BE49-F238E27FC236}">
                      <a16:creationId xmlns:a16="http://schemas.microsoft.com/office/drawing/2014/main" xmlns="" id="{601B8517-BBDA-FF4E-92D6-E6644F38C8B5}"/>
                    </a:ext>
                  </a:extLst>
                </p:cNvPr>
                <p:cNvSpPr>
                  <a:spLocks noChangeArrowheads="1"/>
                </p:cNvSpPr>
                <p:nvPr/>
              </p:nvSpPr>
              <p:spPr bwMode="auto">
                <a:xfrm>
                  <a:off x="6842125" y="6797675"/>
                  <a:ext cx="319088" cy="96838"/>
                </a:xfrm>
                <a:custGeom>
                  <a:avLst/>
                  <a:gdLst>
                    <a:gd name="T0" fmla="*/ 886 w 887"/>
                    <a:gd name="T1" fmla="*/ 34 h 270"/>
                    <a:gd name="T2" fmla="*/ 886 w 887"/>
                    <a:gd name="T3" fmla="*/ 34 h 270"/>
                    <a:gd name="T4" fmla="*/ 861 w 887"/>
                    <a:gd name="T5" fmla="*/ 8 h 270"/>
                    <a:gd name="T6" fmla="*/ 861 w 887"/>
                    <a:gd name="T7" fmla="*/ 8 h 270"/>
                    <a:gd name="T8" fmla="*/ 804 w 887"/>
                    <a:gd name="T9" fmla="*/ 0 h 270"/>
                    <a:gd name="T10" fmla="*/ 83 w 887"/>
                    <a:gd name="T11" fmla="*/ 0 h 270"/>
                    <a:gd name="T12" fmla="*/ 83 w 887"/>
                    <a:gd name="T13" fmla="*/ 0 h 270"/>
                    <a:gd name="T14" fmla="*/ 25 w 887"/>
                    <a:gd name="T15" fmla="*/ 8 h 270"/>
                    <a:gd name="T16" fmla="*/ 25 w 887"/>
                    <a:gd name="T17" fmla="*/ 8 h 270"/>
                    <a:gd name="T18" fmla="*/ 0 w 887"/>
                    <a:gd name="T19" fmla="*/ 34 h 270"/>
                    <a:gd name="T20" fmla="*/ 0 w 887"/>
                    <a:gd name="T21" fmla="*/ 34 h 270"/>
                    <a:gd name="T22" fmla="*/ 25 w 887"/>
                    <a:gd name="T23" fmla="*/ 59 h 270"/>
                    <a:gd name="T24" fmla="*/ 74 w 887"/>
                    <a:gd name="T25" fmla="*/ 77 h 270"/>
                    <a:gd name="T26" fmla="*/ 74 w 887"/>
                    <a:gd name="T27" fmla="*/ 77 h 270"/>
                    <a:gd name="T28" fmla="*/ 115 w 887"/>
                    <a:gd name="T29" fmla="*/ 102 h 270"/>
                    <a:gd name="T30" fmla="*/ 115 w 887"/>
                    <a:gd name="T31" fmla="*/ 102 h 270"/>
                    <a:gd name="T32" fmla="*/ 156 w 887"/>
                    <a:gd name="T33" fmla="*/ 128 h 270"/>
                    <a:gd name="T34" fmla="*/ 206 w 887"/>
                    <a:gd name="T35" fmla="*/ 145 h 270"/>
                    <a:gd name="T36" fmla="*/ 206 w 887"/>
                    <a:gd name="T37" fmla="*/ 145 h 270"/>
                    <a:gd name="T38" fmla="*/ 247 w 887"/>
                    <a:gd name="T39" fmla="*/ 170 h 270"/>
                    <a:gd name="T40" fmla="*/ 247 w 887"/>
                    <a:gd name="T41" fmla="*/ 170 h 270"/>
                    <a:gd name="T42" fmla="*/ 287 w 887"/>
                    <a:gd name="T43" fmla="*/ 196 h 270"/>
                    <a:gd name="T44" fmla="*/ 336 w 887"/>
                    <a:gd name="T45" fmla="*/ 213 h 270"/>
                    <a:gd name="T46" fmla="*/ 336 w 887"/>
                    <a:gd name="T47" fmla="*/ 213 h 270"/>
                    <a:gd name="T48" fmla="*/ 377 w 887"/>
                    <a:gd name="T49" fmla="*/ 239 h 270"/>
                    <a:gd name="T50" fmla="*/ 377 w 887"/>
                    <a:gd name="T51" fmla="*/ 239 h 270"/>
                    <a:gd name="T52" fmla="*/ 418 w 887"/>
                    <a:gd name="T53" fmla="*/ 265 h 270"/>
                    <a:gd name="T54" fmla="*/ 418 w 887"/>
                    <a:gd name="T55" fmla="*/ 265 h 270"/>
                    <a:gd name="T56" fmla="*/ 443 w 887"/>
                    <a:gd name="T57" fmla="*/ 269 h 270"/>
                    <a:gd name="T58" fmla="*/ 443 w 887"/>
                    <a:gd name="T59" fmla="*/ 269 h 270"/>
                    <a:gd name="T60" fmla="*/ 467 w 887"/>
                    <a:gd name="T61" fmla="*/ 265 h 270"/>
                    <a:gd name="T62" fmla="*/ 467 w 887"/>
                    <a:gd name="T63" fmla="*/ 265 h 270"/>
                    <a:gd name="T64" fmla="*/ 509 w 887"/>
                    <a:gd name="T65" fmla="*/ 239 h 270"/>
                    <a:gd name="T66" fmla="*/ 509 w 887"/>
                    <a:gd name="T67" fmla="*/ 239 h 270"/>
                    <a:gd name="T68" fmla="*/ 550 w 887"/>
                    <a:gd name="T69" fmla="*/ 213 h 270"/>
                    <a:gd name="T70" fmla="*/ 599 w 887"/>
                    <a:gd name="T71" fmla="*/ 196 h 270"/>
                    <a:gd name="T72" fmla="*/ 599 w 887"/>
                    <a:gd name="T73" fmla="*/ 196 h 270"/>
                    <a:gd name="T74" fmla="*/ 640 w 887"/>
                    <a:gd name="T75" fmla="*/ 170 h 270"/>
                    <a:gd name="T76" fmla="*/ 640 w 887"/>
                    <a:gd name="T77" fmla="*/ 170 h 270"/>
                    <a:gd name="T78" fmla="*/ 681 w 887"/>
                    <a:gd name="T79" fmla="*/ 145 h 270"/>
                    <a:gd name="T80" fmla="*/ 730 w 887"/>
                    <a:gd name="T81" fmla="*/ 128 h 270"/>
                    <a:gd name="T82" fmla="*/ 730 w 887"/>
                    <a:gd name="T83" fmla="*/ 128 h 270"/>
                    <a:gd name="T84" fmla="*/ 770 w 887"/>
                    <a:gd name="T85" fmla="*/ 102 h 270"/>
                    <a:gd name="T86" fmla="*/ 770 w 887"/>
                    <a:gd name="T87" fmla="*/ 102 h 270"/>
                    <a:gd name="T88" fmla="*/ 812 w 887"/>
                    <a:gd name="T89" fmla="*/ 77 h 270"/>
                    <a:gd name="T90" fmla="*/ 861 w 887"/>
                    <a:gd name="T91" fmla="*/ 59 h 270"/>
                    <a:gd name="T92" fmla="*/ 861 w 887"/>
                    <a:gd name="T93" fmla="*/ 59 h 270"/>
                    <a:gd name="T94" fmla="*/ 886 w 887"/>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7" h="270">
                      <a:moveTo>
                        <a:pt x="886" y="34"/>
                      </a:moveTo>
                      <a:lnTo>
                        <a:pt x="886" y="34"/>
                      </a:lnTo>
                      <a:cubicBezTo>
                        <a:pt x="886" y="23"/>
                        <a:pt x="878" y="14"/>
                        <a:pt x="861" y="8"/>
                      </a:cubicBezTo>
                      <a:lnTo>
                        <a:pt x="861" y="8"/>
                      </a:lnTo>
                      <a:cubicBezTo>
                        <a:pt x="845" y="3"/>
                        <a:pt x="826" y="0"/>
                        <a:pt x="804" y="0"/>
                      </a:cubicBezTo>
                      <a:lnTo>
                        <a:pt x="83" y="0"/>
                      </a:lnTo>
                      <a:lnTo>
                        <a:pt x="83" y="0"/>
                      </a:lnTo>
                      <a:cubicBezTo>
                        <a:pt x="60"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6" y="145"/>
                      </a:lnTo>
                      <a:lnTo>
                        <a:pt x="206" y="145"/>
                      </a:lnTo>
                      <a:cubicBezTo>
                        <a:pt x="222" y="150"/>
                        <a:pt x="235" y="159"/>
                        <a:pt x="247" y="170"/>
                      </a:cubicBezTo>
                      <a:lnTo>
                        <a:pt x="247"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9" y="239"/>
                      </a:cubicBezTo>
                      <a:lnTo>
                        <a:pt x="509" y="239"/>
                      </a:lnTo>
                      <a:cubicBezTo>
                        <a:pt x="520" y="228"/>
                        <a:pt x="533" y="219"/>
                        <a:pt x="550" y="213"/>
                      </a:cubicBezTo>
                      <a:lnTo>
                        <a:pt x="599" y="196"/>
                      </a:lnTo>
                      <a:lnTo>
                        <a:pt x="599" y="196"/>
                      </a:lnTo>
                      <a:cubicBezTo>
                        <a:pt x="616" y="190"/>
                        <a:pt x="628" y="182"/>
                        <a:pt x="640" y="170"/>
                      </a:cubicBezTo>
                      <a:lnTo>
                        <a:pt x="640" y="170"/>
                      </a:lnTo>
                      <a:cubicBezTo>
                        <a:pt x="651" y="159"/>
                        <a:pt x="664" y="150"/>
                        <a:pt x="681" y="145"/>
                      </a:cubicBezTo>
                      <a:lnTo>
                        <a:pt x="730" y="128"/>
                      </a:lnTo>
                      <a:lnTo>
                        <a:pt x="730" y="128"/>
                      </a:lnTo>
                      <a:cubicBezTo>
                        <a:pt x="746" y="122"/>
                        <a:pt x="760" y="114"/>
                        <a:pt x="770" y="102"/>
                      </a:cubicBezTo>
                      <a:lnTo>
                        <a:pt x="770" y="102"/>
                      </a:lnTo>
                      <a:cubicBezTo>
                        <a:pt x="782" y="91"/>
                        <a:pt x="795" y="82"/>
                        <a:pt x="812" y="77"/>
                      </a:cubicBezTo>
                      <a:lnTo>
                        <a:pt x="861" y="59"/>
                      </a:lnTo>
                      <a:lnTo>
                        <a:pt x="861" y="59"/>
                      </a:lnTo>
                      <a:cubicBezTo>
                        <a:pt x="878" y="54"/>
                        <a:pt x="886" y="45"/>
                        <a:pt x="886"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1" name="Freeform 579">
                  <a:extLst>
                    <a:ext uri="{FF2B5EF4-FFF2-40B4-BE49-F238E27FC236}">
                      <a16:creationId xmlns:a16="http://schemas.microsoft.com/office/drawing/2014/main" xmlns="" id="{CDB9CC3E-9871-624D-BA9E-5D492930AB79}"/>
                    </a:ext>
                  </a:extLst>
                </p:cNvPr>
                <p:cNvSpPr>
                  <a:spLocks noChangeArrowheads="1"/>
                </p:cNvSpPr>
                <p:nvPr/>
              </p:nvSpPr>
              <p:spPr bwMode="auto">
                <a:xfrm>
                  <a:off x="74088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2 w 886"/>
                    <a:gd name="T57" fmla="*/ 269 h 270"/>
                    <a:gd name="T58" fmla="*/ 442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1" y="259"/>
                        <a:pt x="418" y="265"/>
                      </a:cubicBezTo>
                      <a:lnTo>
                        <a:pt x="418" y="265"/>
                      </a:lnTo>
                      <a:cubicBezTo>
                        <a:pt x="426" y="268"/>
                        <a:pt x="435" y="269"/>
                        <a:pt x="442" y="269"/>
                      </a:cubicBezTo>
                      <a:lnTo>
                        <a:pt x="442" y="269"/>
                      </a:lnTo>
                      <a:cubicBezTo>
                        <a:pt x="450" y="269"/>
                        <a:pt x="459" y="268"/>
                        <a:pt x="467" y="265"/>
                      </a:cubicBezTo>
                      <a:lnTo>
                        <a:pt x="467" y="265"/>
                      </a:lnTo>
                      <a:cubicBezTo>
                        <a:pt x="483"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2" name="Freeform 580">
                  <a:extLst>
                    <a:ext uri="{FF2B5EF4-FFF2-40B4-BE49-F238E27FC236}">
                      <a16:creationId xmlns:a16="http://schemas.microsoft.com/office/drawing/2014/main" xmlns="" id="{0C73223E-FD77-3149-8DE4-24B7BA8E0AF2}"/>
                    </a:ext>
                  </a:extLst>
                </p:cNvPr>
                <p:cNvSpPr>
                  <a:spLocks noChangeArrowheads="1"/>
                </p:cNvSpPr>
                <p:nvPr/>
              </p:nvSpPr>
              <p:spPr bwMode="auto">
                <a:xfrm>
                  <a:off x="6151563" y="7034213"/>
                  <a:ext cx="1700212" cy="284162"/>
                </a:xfrm>
                <a:custGeom>
                  <a:avLst/>
                  <a:gdLst>
                    <a:gd name="T0" fmla="*/ 4097 w 4721"/>
                    <a:gd name="T1" fmla="*/ 197 h 788"/>
                    <a:gd name="T2" fmla="*/ 3933 w 4721"/>
                    <a:gd name="T3" fmla="*/ 131 h 788"/>
                    <a:gd name="T4" fmla="*/ 3737 w 4721"/>
                    <a:gd name="T5" fmla="*/ 197 h 788"/>
                    <a:gd name="T6" fmla="*/ 3606 w 4721"/>
                    <a:gd name="T7" fmla="*/ 197 h 788"/>
                    <a:gd name="T8" fmla="*/ 3475 w 4721"/>
                    <a:gd name="T9" fmla="*/ 197 h 788"/>
                    <a:gd name="T10" fmla="*/ 3148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9 w 4721"/>
                    <a:gd name="T29" fmla="*/ 590 h 788"/>
                    <a:gd name="T30" fmla="*/ 2622 w 4721"/>
                    <a:gd name="T31" fmla="*/ 655 h 788"/>
                    <a:gd name="T32" fmla="*/ 2820 w 4721"/>
                    <a:gd name="T33" fmla="*/ 590 h 788"/>
                    <a:gd name="T34" fmla="*/ 3081 w 4721"/>
                    <a:gd name="T35" fmla="*/ 327 h 788"/>
                    <a:gd name="T36" fmla="*/ 2524 w 4721"/>
                    <a:gd name="T37" fmla="*/ 197 h 788"/>
                    <a:gd name="T38" fmla="*/ 2360 w 4721"/>
                    <a:gd name="T39" fmla="*/ 131 h 788"/>
                    <a:gd name="T40" fmla="*/ 2164 w 4721"/>
                    <a:gd name="T41" fmla="*/ 197 h 788"/>
                    <a:gd name="T42" fmla="*/ 2033 w 4721"/>
                    <a:gd name="T43" fmla="*/ 197 h 788"/>
                    <a:gd name="T44" fmla="*/ 1901 w 4721"/>
                    <a:gd name="T45" fmla="*/ 197 h 788"/>
                    <a:gd name="T46" fmla="*/ 1639 w 4721"/>
                    <a:gd name="T47" fmla="*/ 459 h 788"/>
                    <a:gd name="T48" fmla="*/ 1541 w 4721"/>
                    <a:gd name="T49" fmla="*/ 590 h 788"/>
                    <a:gd name="T50" fmla="*/ 1705 w 4721"/>
                    <a:gd name="T51" fmla="*/ 655 h 788"/>
                    <a:gd name="T52" fmla="*/ 1901 w 4721"/>
                    <a:gd name="T53" fmla="*/ 590 h 788"/>
                    <a:gd name="T54" fmla="*/ 2033 w 4721"/>
                    <a:gd name="T55" fmla="*/ 590 h 788"/>
                    <a:gd name="T56" fmla="*/ 2229 w 4721"/>
                    <a:gd name="T57" fmla="*/ 525 h 788"/>
                    <a:gd name="T58" fmla="*/ 1246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4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8" y="148"/>
                      </a:cubicBezTo>
                      <a:lnTo>
                        <a:pt x="4048" y="148"/>
                      </a:lnTo>
                      <a:cubicBezTo>
                        <a:pt x="4015" y="137"/>
                        <a:pt x="3977" y="131"/>
                        <a:pt x="3933" y="131"/>
                      </a:cubicBezTo>
                      <a:lnTo>
                        <a:pt x="3933" y="131"/>
                      </a:lnTo>
                      <a:cubicBezTo>
                        <a:pt x="3890" y="131"/>
                        <a:pt x="3851" y="137"/>
                        <a:pt x="3819" y="148"/>
                      </a:cubicBezTo>
                      <a:lnTo>
                        <a:pt x="3819" y="148"/>
                      </a:lnTo>
                      <a:cubicBezTo>
                        <a:pt x="3786" y="159"/>
                        <a:pt x="3759" y="175"/>
                        <a:pt x="3737" y="197"/>
                      </a:cubicBezTo>
                      <a:lnTo>
                        <a:pt x="3737" y="197"/>
                      </a:lnTo>
                      <a:cubicBezTo>
                        <a:pt x="3715" y="219"/>
                        <a:pt x="3693" y="230"/>
                        <a:pt x="3671" y="230"/>
                      </a:cubicBezTo>
                      <a:lnTo>
                        <a:pt x="3671" y="230"/>
                      </a:lnTo>
                      <a:cubicBezTo>
                        <a:pt x="3649" y="230"/>
                        <a:pt x="3628" y="219"/>
                        <a:pt x="3606" y="197"/>
                      </a:cubicBezTo>
                      <a:lnTo>
                        <a:pt x="3606" y="197"/>
                      </a:lnTo>
                      <a:cubicBezTo>
                        <a:pt x="3584" y="175"/>
                        <a:pt x="3562" y="164"/>
                        <a:pt x="3540" y="164"/>
                      </a:cubicBezTo>
                      <a:lnTo>
                        <a:pt x="3540" y="164"/>
                      </a:lnTo>
                      <a:cubicBezTo>
                        <a:pt x="3518" y="164"/>
                        <a:pt x="3497" y="175"/>
                        <a:pt x="3475" y="197"/>
                      </a:cubicBezTo>
                      <a:lnTo>
                        <a:pt x="3409" y="262"/>
                      </a:lnTo>
                      <a:lnTo>
                        <a:pt x="3213" y="459"/>
                      </a:lnTo>
                      <a:lnTo>
                        <a:pt x="3148" y="525"/>
                      </a:lnTo>
                      <a:lnTo>
                        <a:pt x="3148" y="525"/>
                      </a:lnTo>
                      <a:cubicBezTo>
                        <a:pt x="3124" y="546"/>
                        <a:pt x="3114" y="568"/>
                        <a:pt x="3114" y="590"/>
                      </a:cubicBezTo>
                      <a:lnTo>
                        <a:pt x="3114" y="590"/>
                      </a:lnTo>
                      <a:cubicBezTo>
                        <a:pt x="3114" y="612"/>
                        <a:pt x="3130" y="629"/>
                        <a:pt x="3163" y="639"/>
                      </a:cubicBezTo>
                      <a:lnTo>
                        <a:pt x="3163" y="639"/>
                      </a:lnTo>
                      <a:cubicBezTo>
                        <a:pt x="3196" y="650"/>
                        <a:pt x="3234" y="655"/>
                        <a:pt x="3278" y="655"/>
                      </a:cubicBezTo>
                      <a:lnTo>
                        <a:pt x="3278" y="655"/>
                      </a:lnTo>
                      <a:cubicBezTo>
                        <a:pt x="3322" y="655"/>
                        <a:pt x="3360"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6" y="590"/>
                      </a:cubicBezTo>
                      <a:lnTo>
                        <a:pt x="3606" y="590"/>
                      </a:lnTo>
                      <a:cubicBezTo>
                        <a:pt x="3628" y="612"/>
                        <a:pt x="3649" y="623"/>
                        <a:pt x="3671" y="623"/>
                      </a:cubicBezTo>
                      <a:lnTo>
                        <a:pt x="3671" y="623"/>
                      </a:lnTo>
                      <a:cubicBezTo>
                        <a:pt x="3693" y="623"/>
                        <a:pt x="3715" y="612"/>
                        <a:pt x="3737" y="590"/>
                      </a:cubicBezTo>
                      <a:lnTo>
                        <a:pt x="3803" y="525"/>
                      </a:lnTo>
                      <a:lnTo>
                        <a:pt x="3868" y="459"/>
                      </a:lnTo>
                      <a:close/>
                      <a:moveTo>
                        <a:pt x="3081" y="327"/>
                      </a:moveTo>
                      <a:lnTo>
                        <a:pt x="3148" y="262"/>
                      </a:lnTo>
                      <a:lnTo>
                        <a:pt x="3148"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20" y="197"/>
                      </a:cubicBezTo>
                      <a:lnTo>
                        <a:pt x="2753" y="262"/>
                      </a:lnTo>
                      <a:lnTo>
                        <a:pt x="2557" y="459"/>
                      </a:lnTo>
                      <a:lnTo>
                        <a:pt x="2492" y="525"/>
                      </a:lnTo>
                      <a:lnTo>
                        <a:pt x="2492" y="525"/>
                      </a:lnTo>
                      <a:cubicBezTo>
                        <a:pt x="2469" y="546"/>
                        <a:pt x="2459" y="568"/>
                        <a:pt x="2459" y="590"/>
                      </a:cubicBezTo>
                      <a:lnTo>
                        <a:pt x="2459" y="590"/>
                      </a:lnTo>
                      <a:cubicBezTo>
                        <a:pt x="2459" y="612"/>
                        <a:pt x="2475" y="629"/>
                        <a:pt x="2508" y="639"/>
                      </a:cubicBezTo>
                      <a:lnTo>
                        <a:pt x="2508" y="639"/>
                      </a:lnTo>
                      <a:cubicBezTo>
                        <a:pt x="2540" y="650"/>
                        <a:pt x="2579" y="655"/>
                        <a:pt x="2622" y="655"/>
                      </a:cubicBezTo>
                      <a:lnTo>
                        <a:pt x="2622" y="655"/>
                      </a:lnTo>
                      <a:cubicBezTo>
                        <a:pt x="2666" y="655"/>
                        <a:pt x="2704" y="650"/>
                        <a:pt x="2737" y="639"/>
                      </a:cubicBezTo>
                      <a:lnTo>
                        <a:pt x="2737" y="639"/>
                      </a:lnTo>
                      <a:cubicBezTo>
                        <a:pt x="2770" y="629"/>
                        <a:pt x="2797" y="612"/>
                        <a:pt x="2820" y="590"/>
                      </a:cubicBezTo>
                      <a:lnTo>
                        <a:pt x="2885" y="525"/>
                      </a:lnTo>
                      <a:lnTo>
                        <a:pt x="2950" y="459"/>
                      </a:lnTo>
                      <a:lnTo>
                        <a:pt x="3016" y="394"/>
                      </a:lnTo>
                      <a:lnTo>
                        <a:pt x="3081" y="327"/>
                      </a:lnTo>
                      <a:close/>
                      <a:moveTo>
                        <a:pt x="2426" y="327"/>
                      </a:moveTo>
                      <a:lnTo>
                        <a:pt x="2492" y="262"/>
                      </a:lnTo>
                      <a:lnTo>
                        <a:pt x="2492" y="262"/>
                      </a:lnTo>
                      <a:cubicBezTo>
                        <a:pt x="2513" y="240"/>
                        <a:pt x="2524" y="219"/>
                        <a:pt x="2524" y="197"/>
                      </a:cubicBezTo>
                      <a:lnTo>
                        <a:pt x="2524" y="197"/>
                      </a:lnTo>
                      <a:cubicBezTo>
                        <a:pt x="2524" y="175"/>
                        <a:pt x="2508" y="159"/>
                        <a:pt x="2475" y="148"/>
                      </a:cubicBezTo>
                      <a:lnTo>
                        <a:pt x="2475" y="148"/>
                      </a:lnTo>
                      <a:cubicBezTo>
                        <a:pt x="2443" y="137"/>
                        <a:pt x="2404" y="131"/>
                        <a:pt x="2360" y="131"/>
                      </a:cubicBezTo>
                      <a:lnTo>
                        <a:pt x="2360" y="131"/>
                      </a:lnTo>
                      <a:cubicBezTo>
                        <a:pt x="2317" y="131"/>
                        <a:pt x="2278" y="137"/>
                        <a:pt x="2246" y="148"/>
                      </a:cubicBezTo>
                      <a:lnTo>
                        <a:pt x="2246" y="148"/>
                      </a:lnTo>
                      <a:cubicBezTo>
                        <a:pt x="2212" y="159"/>
                        <a:pt x="2185" y="175"/>
                        <a:pt x="2164" y="197"/>
                      </a:cubicBezTo>
                      <a:lnTo>
                        <a:pt x="2164" y="197"/>
                      </a:lnTo>
                      <a:cubicBezTo>
                        <a:pt x="2141" y="219"/>
                        <a:pt x="2120" y="230"/>
                        <a:pt x="2098" y="230"/>
                      </a:cubicBezTo>
                      <a:lnTo>
                        <a:pt x="2098" y="230"/>
                      </a:lnTo>
                      <a:cubicBezTo>
                        <a:pt x="2076" y="230"/>
                        <a:pt x="2055" y="219"/>
                        <a:pt x="2033" y="197"/>
                      </a:cubicBezTo>
                      <a:lnTo>
                        <a:pt x="2033" y="197"/>
                      </a:lnTo>
                      <a:cubicBezTo>
                        <a:pt x="2011" y="175"/>
                        <a:pt x="1989" y="164"/>
                        <a:pt x="1966" y="164"/>
                      </a:cubicBezTo>
                      <a:lnTo>
                        <a:pt x="1966" y="164"/>
                      </a:lnTo>
                      <a:cubicBezTo>
                        <a:pt x="1945" y="164"/>
                        <a:pt x="1923" y="175"/>
                        <a:pt x="1901" y="197"/>
                      </a:cubicBezTo>
                      <a:lnTo>
                        <a:pt x="1836" y="262"/>
                      </a:lnTo>
                      <a:lnTo>
                        <a:pt x="1770" y="327"/>
                      </a:lnTo>
                      <a:lnTo>
                        <a:pt x="1705" y="394"/>
                      </a:lnTo>
                      <a:lnTo>
                        <a:pt x="1639"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2" y="655"/>
                        <a:pt x="1705" y="655"/>
                      </a:cubicBezTo>
                      <a:lnTo>
                        <a:pt x="1705" y="655"/>
                      </a:lnTo>
                      <a:cubicBezTo>
                        <a:pt x="1748" y="655"/>
                        <a:pt x="1786" y="650"/>
                        <a:pt x="1819" y="639"/>
                      </a:cubicBezTo>
                      <a:lnTo>
                        <a:pt x="1819" y="639"/>
                      </a:lnTo>
                      <a:cubicBezTo>
                        <a:pt x="1852" y="629"/>
                        <a:pt x="1879" y="612"/>
                        <a:pt x="1901" y="590"/>
                      </a:cubicBezTo>
                      <a:lnTo>
                        <a:pt x="1901" y="590"/>
                      </a:lnTo>
                      <a:cubicBezTo>
                        <a:pt x="1923" y="568"/>
                        <a:pt x="1945" y="558"/>
                        <a:pt x="1966" y="558"/>
                      </a:cubicBezTo>
                      <a:lnTo>
                        <a:pt x="1966" y="558"/>
                      </a:lnTo>
                      <a:cubicBezTo>
                        <a:pt x="1989" y="558"/>
                        <a:pt x="2011" y="568"/>
                        <a:pt x="2033" y="590"/>
                      </a:cubicBezTo>
                      <a:lnTo>
                        <a:pt x="2033" y="590"/>
                      </a:lnTo>
                      <a:cubicBezTo>
                        <a:pt x="2055" y="612"/>
                        <a:pt x="2076" y="623"/>
                        <a:pt x="2098" y="623"/>
                      </a:cubicBezTo>
                      <a:lnTo>
                        <a:pt x="2098" y="623"/>
                      </a:lnTo>
                      <a:cubicBezTo>
                        <a:pt x="2120" y="623"/>
                        <a:pt x="2141" y="612"/>
                        <a:pt x="2164" y="590"/>
                      </a:cubicBezTo>
                      <a:lnTo>
                        <a:pt x="2229" y="525"/>
                      </a:lnTo>
                      <a:lnTo>
                        <a:pt x="2295" y="459"/>
                      </a:lnTo>
                      <a:lnTo>
                        <a:pt x="2360" y="394"/>
                      </a:lnTo>
                      <a:lnTo>
                        <a:pt x="2426" y="327"/>
                      </a:lnTo>
                      <a:close/>
                      <a:moveTo>
                        <a:pt x="1246"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6" y="197"/>
                      </a:cubicBezTo>
                      <a:lnTo>
                        <a:pt x="1180" y="262"/>
                      </a:lnTo>
                      <a:lnTo>
                        <a:pt x="1115" y="327"/>
                      </a:lnTo>
                      <a:lnTo>
                        <a:pt x="1049" y="394"/>
                      </a:lnTo>
                      <a:lnTo>
                        <a:pt x="983" y="459"/>
                      </a:lnTo>
                      <a:lnTo>
                        <a:pt x="918" y="525"/>
                      </a:lnTo>
                      <a:lnTo>
                        <a:pt x="918" y="525"/>
                      </a:lnTo>
                      <a:cubicBezTo>
                        <a:pt x="896" y="546"/>
                        <a:pt x="886" y="568"/>
                        <a:pt x="886" y="590"/>
                      </a:cubicBezTo>
                      <a:lnTo>
                        <a:pt x="886" y="590"/>
                      </a:lnTo>
                      <a:cubicBezTo>
                        <a:pt x="886" y="612"/>
                        <a:pt x="902"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6" y="590"/>
                      </a:cubicBezTo>
                      <a:close/>
                      <a:moveTo>
                        <a:pt x="4720" y="787"/>
                      </a:moveTo>
                      <a:lnTo>
                        <a:pt x="0" y="787"/>
                      </a:lnTo>
                      <a:lnTo>
                        <a:pt x="0" y="633"/>
                      </a:lnTo>
                      <a:lnTo>
                        <a:pt x="0" y="633"/>
                      </a:lnTo>
                      <a:cubicBezTo>
                        <a:pt x="5" y="635"/>
                        <a:pt x="11"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2" y="558"/>
                        <a:pt x="394" y="558"/>
                      </a:cubicBezTo>
                      <a:lnTo>
                        <a:pt x="394" y="558"/>
                      </a:lnTo>
                      <a:cubicBezTo>
                        <a:pt x="415" y="558"/>
                        <a:pt x="437" y="568"/>
                        <a:pt x="459" y="590"/>
                      </a:cubicBezTo>
                      <a:lnTo>
                        <a:pt x="459" y="590"/>
                      </a:lnTo>
                      <a:cubicBezTo>
                        <a:pt x="481" y="612"/>
                        <a:pt x="503" y="623"/>
                        <a:pt x="525" y="623"/>
                      </a:cubicBezTo>
                      <a:lnTo>
                        <a:pt x="525" y="623"/>
                      </a:lnTo>
                      <a:cubicBezTo>
                        <a:pt x="547" y="623"/>
                        <a:pt x="569" y="612"/>
                        <a:pt x="590" y="590"/>
                      </a:cubicBezTo>
                      <a:lnTo>
                        <a:pt x="918" y="262"/>
                      </a:lnTo>
                      <a:lnTo>
                        <a:pt x="918" y="262"/>
                      </a:lnTo>
                      <a:cubicBezTo>
                        <a:pt x="940" y="240"/>
                        <a:pt x="951" y="219"/>
                        <a:pt x="951" y="197"/>
                      </a:cubicBezTo>
                      <a:lnTo>
                        <a:pt x="951" y="197"/>
                      </a:lnTo>
                      <a:cubicBezTo>
                        <a:pt x="951" y="175"/>
                        <a:pt x="935" y="159"/>
                        <a:pt x="902" y="148"/>
                      </a:cubicBezTo>
                      <a:lnTo>
                        <a:pt x="902" y="148"/>
                      </a:lnTo>
                      <a:cubicBezTo>
                        <a:pt x="869" y="137"/>
                        <a:pt x="831" y="131"/>
                        <a:pt x="787" y="131"/>
                      </a:cubicBezTo>
                      <a:lnTo>
                        <a:pt x="787" y="131"/>
                      </a:lnTo>
                      <a:cubicBezTo>
                        <a:pt x="743" y="131"/>
                        <a:pt x="705" y="137"/>
                        <a:pt x="672" y="148"/>
                      </a:cubicBezTo>
                      <a:lnTo>
                        <a:pt x="672" y="148"/>
                      </a:lnTo>
                      <a:cubicBezTo>
                        <a:pt x="640" y="159"/>
                        <a:pt x="612" y="175"/>
                        <a:pt x="590" y="197"/>
                      </a:cubicBezTo>
                      <a:lnTo>
                        <a:pt x="590" y="197"/>
                      </a:lnTo>
                      <a:cubicBezTo>
                        <a:pt x="569" y="219"/>
                        <a:pt x="547" y="230"/>
                        <a:pt x="525" y="230"/>
                      </a:cubicBezTo>
                      <a:lnTo>
                        <a:pt x="525" y="230"/>
                      </a:lnTo>
                      <a:cubicBezTo>
                        <a:pt x="503" y="230"/>
                        <a:pt x="481" y="219"/>
                        <a:pt x="459" y="197"/>
                      </a:cubicBezTo>
                      <a:lnTo>
                        <a:pt x="459" y="197"/>
                      </a:lnTo>
                      <a:cubicBezTo>
                        <a:pt x="437" y="175"/>
                        <a:pt x="415" y="164"/>
                        <a:pt x="394" y="164"/>
                      </a:cubicBezTo>
                      <a:lnTo>
                        <a:pt x="394" y="164"/>
                      </a:lnTo>
                      <a:cubicBezTo>
                        <a:pt x="372"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6"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2" y="159"/>
                        <a:pt x="4414" y="175"/>
                        <a:pt x="4393"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8"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1" y="612"/>
                        <a:pt x="4393" y="590"/>
                      </a:cubicBezTo>
                      <a:lnTo>
                        <a:pt x="4458" y="525"/>
                      </a:lnTo>
                      <a:lnTo>
                        <a:pt x="4524" y="459"/>
                      </a:lnTo>
                      <a:lnTo>
                        <a:pt x="4720" y="262"/>
                      </a:lnTo>
                      <a:lnTo>
                        <a:pt x="4720" y="525"/>
                      </a:lnTo>
                      <a:lnTo>
                        <a:pt x="4720" y="525"/>
                      </a:lnTo>
                      <a:cubicBezTo>
                        <a:pt x="4699" y="546"/>
                        <a:pt x="4687" y="568"/>
                        <a:pt x="4687" y="590"/>
                      </a:cubicBezTo>
                      <a:lnTo>
                        <a:pt x="4687" y="590"/>
                      </a:lnTo>
                      <a:cubicBezTo>
                        <a:pt x="4687" y="607"/>
                        <a:pt x="4699" y="622"/>
                        <a:pt x="4720" y="633"/>
                      </a:cubicBezTo>
                      <a:lnTo>
                        <a:pt x="4720" y="787"/>
                      </a:lnTo>
                      <a:close/>
                    </a:path>
                  </a:pathLst>
                </a:custGeom>
                <a:solidFill>
                  <a:schemeClr val="accent4"/>
                </a:solidFill>
                <a:ln>
                  <a:noFill/>
                </a:ln>
                <a:effectLst/>
              </p:spPr>
              <p:txBody>
                <a:bodyPr wrap="none" anchor="ctr"/>
                <a:lstStyle/>
                <a:p>
                  <a:endParaRPr lang="es-ES_tradnl"/>
                </a:p>
              </p:txBody>
            </p:sp>
          </p:grpSp>
          <p:grpSp>
            <p:nvGrpSpPr>
              <p:cNvPr id="1783" name="Group 1782">
                <a:extLst>
                  <a:ext uri="{FF2B5EF4-FFF2-40B4-BE49-F238E27FC236}">
                    <a16:creationId xmlns:a16="http://schemas.microsoft.com/office/drawing/2014/main" xmlns="" id="{0B8EEBA8-D64D-7141-87B7-09DD984DBEDC}"/>
                  </a:ext>
                </a:extLst>
              </p:cNvPr>
              <p:cNvGrpSpPr/>
              <p:nvPr/>
            </p:nvGrpSpPr>
            <p:grpSpPr>
              <a:xfrm>
                <a:off x="2754313" y="6293213"/>
                <a:ext cx="1700571" cy="546851"/>
                <a:chOff x="2754313" y="6771524"/>
                <a:chExt cx="1700571" cy="546851"/>
              </a:xfrm>
            </p:grpSpPr>
            <p:sp>
              <p:nvSpPr>
                <p:cNvPr id="1784" name="Freeform 287">
                  <a:extLst>
                    <a:ext uri="{FF2B5EF4-FFF2-40B4-BE49-F238E27FC236}">
                      <a16:creationId xmlns:a16="http://schemas.microsoft.com/office/drawing/2014/main" xmlns="" id="{C5EDAC98-5E96-8749-A70E-5FD4A022E7CE}"/>
                    </a:ext>
                  </a:extLst>
                </p:cNvPr>
                <p:cNvSpPr>
                  <a:spLocks noChangeArrowheads="1"/>
                </p:cNvSpPr>
                <p:nvPr/>
              </p:nvSpPr>
              <p:spPr bwMode="auto">
                <a:xfrm>
                  <a:off x="2878138"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4 w 886"/>
                    <a:gd name="T15" fmla="*/ 8 h 270"/>
                    <a:gd name="T16" fmla="*/ 24 w 886"/>
                    <a:gd name="T17" fmla="*/ 8 h 270"/>
                    <a:gd name="T18" fmla="*/ 0 w 886"/>
                    <a:gd name="T19" fmla="*/ 34 h 270"/>
                    <a:gd name="T20" fmla="*/ 0 w 886"/>
                    <a:gd name="T21" fmla="*/ 34 h 270"/>
                    <a:gd name="T22" fmla="*/ 24 w 886"/>
                    <a:gd name="T23" fmla="*/ 59 h 270"/>
                    <a:gd name="T24" fmla="*/ 73 w 886"/>
                    <a:gd name="T25" fmla="*/ 77 h 270"/>
                    <a:gd name="T26" fmla="*/ 73 w 886"/>
                    <a:gd name="T27" fmla="*/ 77 h 270"/>
                    <a:gd name="T28" fmla="*/ 114 w 886"/>
                    <a:gd name="T29" fmla="*/ 102 h 270"/>
                    <a:gd name="T30" fmla="*/ 114 w 886"/>
                    <a:gd name="T31" fmla="*/ 102 h 270"/>
                    <a:gd name="T32" fmla="*/ 155 w 886"/>
                    <a:gd name="T33" fmla="*/ 128 h 270"/>
                    <a:gd name="T34" fmla="*/ 205 w 886"/>
                    <a:gd name="T35" fmla="*/ 145 h 270"/>
                    <a:gd name="T36" fmla="*/ 205 w 886"/>
                    <a:gd name="T37" fmla="*/ 145 h 270"/>
                    <a:gd name="T38" fmla="*/ 246 w 886"/>
                    <a:gd name="T39" fmla="*/ 170 h 270"/>
                    <a:gd name="T40" fmla="*/ 246 w 886"/>
                    <a:gd name="T41" fmla="*/ 170 h 270"/>
                    <a:gd name="T42" fmla="*/ 286 w 886"/>
                    <a:gd name="T43" fmla="*/ 196 h 270"/>
                    <a:gd name="T44" fmla="*/ 336 w 886"/>
                    <a:gd name="T45" fmla="*/ 213 h 270"/>
                    <a:gd name="T46" fmla="*/ 336 w 886"/>
                    <a:gd name="T47" fmla="*/ 213 h 270"/>
                    <a:gd name="T48" fmla="*/ 377 w 886"/>
                    <a:gd name="T49" fmla="*/ 239 h 270"/>
                    <a:gd name="T50" fmla="*/ 377 w 886"/>
                    <a:gd name="T51" fmla="*/ 239 h 270"/>
                    <a:gd name="T52" fmla="*/ 417 w 886"/>
                    <a:gd name="T53" fmla="*/ 265 h 270"/>
                    <a:gd name="T54" fmla="*/ 417 w 886"/>
                    <a:gd name="T55" fmla="*/ 265 h 270"/>
                    <a:gd name="T56" fmla="*/ 443 w 886"/>
                    <a:gd name="T57" fmla="*/ 269 h 270"/>
                    <a:gd name="T58" fmla="*/ 443 w 886"/>
                    <a:gd name="T59" fmla="*/ 269 h 270"/>
                    <a:gd name="T60" fmla="*/ 466 w 886"/>
                    <a:gd name="T61" fmla="*/ 265 h 270"/>
                    <a:gd name="T62" fmla="*/ 466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4" y="8"/>
                      </a:cubicBezTo>
                      <a:lnTo>
                        <a:pt x="24" y="8"/>
                      </a:lnTo>
                      <a:cubicBezTo>
                        <a:pt x="8" y="14"/>
                        <a:pt x="0" y="23"/>
                        <a:pt x="0" y="34"/>
                      </a:cubicBezTo>
                      <a:lnTo>
                        <a:pt x="0" y="34"/>
                      </a:lnTo>
                      <a:cubicBezTo>
                        <a:pt x="0" y="45"/>
                        <a:pt x="8" y="54"/>
                        <a:pt x="24" y="59"/>
                      </a:cubicBezTo>
                      <a:lnTo>
                        <a:pt x="73" y="77"/>
                      </a:lnTo>
                      <a:lnTo>
                        <a:pt x="73" y="77"/>
                      </a:lnTo>
                      <a:cubicBezTo>
                        <a:pt x="89" y="82"/>
                        <a:pt x="104" y="91"/>
                        <a:pt x="114" y="102"/>
                      </a:cubicBezTo>
                      <a:lnTo>
                        <a:pt x="114" y="102"/>
                      </a:lnTo>
                      <a:cubicBezTo>
                        <a:pt x="125" y="114"/>
                        <a:pt x="139" y="122"/>
                        <a:pt x="155" y="128"/>
                      </a:cubicBezTo>
                      <a:lnTo>
                        <a:pt x="205" y="145"/>
                      </a:lnTo>
                      <a:lnTo>
                        <a:pt x="205" y="145"/>
                      </a:lnTo>
                      <a:cubicBezTo>
                        <a:pt x="221" y="150"/>
                        <a:pt x="235" y="159"/>
                        <a:pt x="246" y="170"/>
                      </a:cubicBezTo>
                      <a:lnTo>
                        <a:pt x="246" y="170"/>
                      </a:lnTo>
                      <a:cubicBezTo>
                        <a:pt x="256" y="182"/>
                        <a:pt x="270" y="190"/>
                        <a:pt x="286" y="196"/>
                      </a:cubicBezTo>
                      <a:lnTo>
                        <a:pt x="336" y="213"/>
                      </a:lnTo>
                      <a:lnTo>
                        <a:pt x="336" y="213"/>
                      </a:lnTo>
                      <a:cubicBezTo>
                        <a:pt x="352" y="219"/>
                        <a:pt x="365" y="228"/>
                        <a:pt x="377" y="239"/>
                      </a:cubicBezTo>
                      <a:lnTo>
                        <a:pt x="377" y="239"/>
                      </a:lnTo>
                      <a:cubicBezTo>
                        <a:pt x="388" y="250"/>
                        <a:pt x="401" y="259"/>
                        <a:pt x="417" y="265"/>
                      </a:cubicBezTo>
                      <a:lnTo>
                        <a:pt x="417" y="265"/>
                      </a:lnTo>
                      <a:cubicBezTo>
                        <a:pt x="426" y="268"/>
                        <a:pt x="434" y="269"/>
                        <a:pt x="443" y="269"/>
                      </a:cubicBezTo>
                      <a:lnTo>
                        <a:pt x="443" y="269"/>
                      </a:lnTo>
                      <a:cubicBezTo>
                        <a:pt x="451" y="269"/>
                        <a:pt x="458" y="268"/>
                        <a:pt x="466" y="265"/>
                      </a:cubicBezTo>
                      <a:lnTo>
                        <a:pt x="466" y="265"/>
                      </a:lnTo>
                      <a:cubicBezTo>
                        <a:pt x="483" y="259"/>
                        <a:pt x="497" y="250"/>
                        <a:pt x="508" y="239"/>
                      </a:cubicBezTo>
                      <a:lnTo>
                        <a:pt x="508" y="239"/>
                      </a:lnTo>
                      <a:cubicBezTo>
                        <a:pt x="519" y="228"/>
                        <a:pt x="532" y="219"/>
                        <a:pt x="549" y="213"/>
                      </a:cubicBezTo>
                      <a:lnTo>
                        <a:pt x="598" y="196"/>
                      </a:lnTo>
                      <a:lnTo>
                        <a:pt x="598" y="196"/>
                      </a:lnTo>
                      <a:cubicBezTo>
                        <a:pt x="615" y="190"/>
                        <a:pt x="627" y="182"/>
                        <a:pt x="639" y="170"/>
                      </a:cubicBezTo>
                      <a:lnTo>
                        <a:pt x="639" y="170"/>
                      </a:lnTo>
                      <a:cubicBezTo>
                        <a:pt x="650" y="159"/>
                        <a:pt x="663" y="150"/>
                        <a:pt x="680" y="145"/>
                      </a:cubicBezTo>
                      <a:lnTo>
                        <a:pt x="729" y="128"/>
                      </a:lnTo>
                      <a:lnTo>
                        <a:pt x="729" y="128"/>
                      </a:lnTo>
                      <a:cubicBezTo>
                        <a:pt x="745" y="122"/>
                        <a:pt x="759" y="114"/>
                        <a:pt x="770" y="102"/>
                      </a:cubicBezTo>
                      <a:lnTo>
                        <a:pt x="770" y="102"/>
                      </a:lnTo>
                      <a:cubicBezTo>
                        <a:pt x="781" y="91"/>
                        <a:pt x="794"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5" name="Freeform 288">
                  <a:extLst>
                    <a:ext uri="{FF2B5EF4-FFF2-40B4-BE49-F238E27FC236}">
                      <a16:creationId xmlns:a16="http://schemas.microsoft.com/office/drawing/2014/main" xmlns="" id="{17CFF7FB-48CC-3D41-BF2A-5841A358D2E2}"/>
                    </a:ext>
                  </a:extLst>
                </p:cNvPr>
                <p:cNvSpPr>
                  <a:spLocks noChangeArrowheads="1"/>
                </p:cNvSpPr>
                <p:nvPr/>
              </p:nvSpPr>
              <p:spPr bwMode="auto">
                <a:xfrm>
                  <a:off x="3444875"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2" y="0"/>
                      </a:lnTo>
                      <a:lnTo>
                        <a:pt x="82" y="0"/>
                      </a:lnTo>
                      <a:cubicBezTo>
                        <a:pt x="61"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8" y="265"/>
                      </a:cubicBezTo>
                      <a:lnTo>
                        <a:pt x="418" y="265"/>
                      </a:lnTo>
                      <a:cubicBezTo>
                        <a:pt x="427" y="268"/>
                        <a:pt x="435"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6" name="Freeform 289">
                  <a:extLst>
                    <a:ext uri="{FF2B5EF4-FFF2-40B4-BE49-F238E27FC236}">
                      <a16:creationId xmlns:a16="http://schemas.microsoft.com/office/drawing/2014/main" xmlns="" id="{ABC30EB8-2769-4147-A13A-F5FB2249B470}"/>
                    </a:ext>
                  </a:extLst>
                </p:cNvPr>
                <p:cNvSpPr>
                  <a:spLocks noChangeArrowheads="1"/>
                </p:cNvSpPr>
                <p:nvPr/>
              </p:nvSpPr>
              <p:spPr bwMode="auto">
                <a:xfrm>
                  <a:off x="4010025" y="6797675"/>
                  <a:ext cx="319088" cy="96838"/>
                </a:xfrm>
                <a:custGeom>
                  <a:avLst/>
                  <a:gdLst>
                    <a:gd name="T0" fmla="*/ 886 w 887"/>
                    <a:gd name="T1" fmla="*/ 34 h 270"/>
                    <a:gd name="T2" fmla="*/ 886 w 887"/>
                    <a:gd name="T3" fmla="*/ 34 h 270"/>
                    <a:gd name="T4" fmla="*/ 861 w 887"/>
                    <a:gd name="T5" fmla="*/ 8 h 270"/>
                    <a:gd name="T6" fmla="*/ 861 w 887"/>
                    <a:gd name="T7" fmla="*/ 8 h 270"/>
                    <a:gd name="T8" fmla="*/ 804 w 887"/>
                    <a:gd name="T9" fmla="*/ 0 h 270"/>
                    <a:gd name="T10" fmla="*/ 83 w 887"/>
                    <a:gd name="T11" fmla="*/ 0 h 270"/>
                    <a:gd name="T12" fmla="*/ 83 w 887"/>
                    <a:gd name="T13" fmla="*/ 0 h 270"/>
                    <a:gd name="T14" fmla="*/ 25 w 887"/>
                    <a:gd name="T15" fmla="*/ 8 h 270"/>
                    <a:gd name="T16" fmla="*/ 25 w 887"/>
                    <a:gd name="T17" fmla="*/ 8 h 270"/>
                    <a:gd name="T18" fmla="*/ 0 w 887"/>
                    <a:gd name="T19" fmla="*/ 34 h 270"/>
                    <a:gd name="T20" fmla="*/ 0 w 887"/>
                    <a:gd name="T21" fmla="*/ 34 h 270"/>
                    <a:gd name="T22" fmla="*/ 25 w 887"/>
                    <a:gd name="T23" fmla="*/ 59 h 270"/>
                    <a:gd name="T24" fmla="*/ 74 w 887"/>
                    <a:gd name="T25" fmla="*/ 77 h 270"/>
                    <a:gd name="T26" fmla="*/ 74 w 887"/>
                    <a:gd name="T27" fmla="*/ 77 h 270"/>
                    <a:gd name="T28" fmla="*/ 115 w 887"/>
                    <a:gd name="T29" fmla="*/ 102 h 270"/>
                    <a:gd name="T30" fmla="*/ 115 w 887"/>
                    <a:gd name="T31" fmla="*/ 102 h 270"/>
                    <a:gd name="T32" fmla="*/ 156 w 887"/>
                    <a:gd name="T33" fmla="*/ 128 h 270"/>
                    <a:gd name="T34" fmla="*/ 205 w 887"/>
                    <a:gd name="T35" fmla="*/ 145 h 270"/>
                    <a:gd name="T36" fmla="*/ 205 w 887"/>
                    <a:gd name="T37" fmla="*/ 145 h 270"/>
                    <a:gd name="T38" fmla="*/ 246 w 887"/>
                    <a:gd name="T39" fmla="*/ 170 h 270"/>
                    <a:gd name="T40" fmla="*/ 246 w 887"/>
                    <a:gd name="T41" fmla="*/ 170 h 270"/>
                    <a:gd name="T42" fmla="*/ 287 w 887"/>
                    <a:gd name="T43" fmla="*/ 196 h 270"/>
                    <a:gd name="T44" fmla="*/ 336 w 887"/>
                    <a:gd name="T45" fmla="*/ 213 h 270"/>
                    <a:gd name="T46" fmla="*/ 336 w 887"/>
                    <a:gd name="T47" fmla="*/ 213 h 270"/>
                    <a:gd name="T48" fmla="*/ 377 w 887"/>
                    <a:gd name="T49" fmla="*/ 239 h 270"/>
                    <a:gd name="T50" fmla="*/ 377 w 887"/>
                    <a:gd name="T51" fmla="*/ 239 h 270"/>
                    <a:gd name="T52" fmla="*/ 418 w 887"/>
                    <a:gd name="T53" fmla="*/ 265 h 270"/>
                    <a:gd name="T54" fmla="*/ 418 w 887"/>
                    <a:gd name="T55" fmla="*/ 265 h 270"/>
                    <a:gd name="T56" fmla="*/ 443 w 887"/>
                    <a:gd name="T57" fmla="*/ 269 h 270"/>
                    <a:gd name="T58" fmla="*/ 443 w 887"/>
                    <a:gd name="T59" fmla="*/ 269 h 270"/>
                    <a:gd name="T60" fmla="*/ 467 w 887"/>
                    <a:gd name="T61" fmla="*/ 265 h 270"/>
                    <a:gd name="T62" fmla="*/ 467 w 887"/>
                    <a:gd name="T63" fmla="*/ 265 h 270"/>
                    <a:gd name="T64" fmla="*/ 508 w 887"/>
                    <a:gd name="T65" fmla="*/ 239 h 270"/>
                    <a:gd name="T66" fmla="*/ 508 w 887"/>
                    <a:gd name="T67" fmla="*/ 239 h 270"/>
                    <a:gd name="T68" fmla="*/ 549 w 887"/>
                    <a:gd name="T69" fmla="*/ 213 h 270"/>
                    <a:gd name="T70" fmla="*/ 599 w 887"/>
                    <a:gd name="T71" fmla="*/ 196 h 270"/>
                    <a:gd name="T72" fmla="*/ 599 w 887"/>
                    <a:gd name="T73" fmla="*/ 196 h 270"/>
                    <a:gd name="T74" fmla="*/ 640 w 887"/>
                    <a:gd name="T75" fmla="*/ 170 h 270"/>
                    <a:gd name="T76" fmla="*/ 640 w 887"/>
                    <a:gd name="T77" fmla="*/ 170 h 270"/>
                    <a:gd name="T78" fmla="*/ 680 w 887"/>
                    <a:gd name="T79" fmla="*/ 145 h 270"/>
                    <a:gd name="T80" fmla="*/ 730 w 887"/>
                    <a:gd name="T81" fmla="*/ 128 h 270"/>
                    <a:gd name="T82" fmla="*/ 730 w 887"/>
                    <a:gd name="T83" fmla="*/ 128 h 270"/>
                    <a:gd name="T84" fmla="*/ 770 w 887"/>
                    <a:gd name="T85" fmla="*/ 102 h 270"/>
                    <a:gd name="T86" fmla="*/ 770 w 887"/>
                    <a:gd name="T87" fmla="*/ 102 h 270"/>
                    <a:gd name="T88" fmla="*/ 811 w 887"/>
                    <a:gd name="T89" fmla="*/ 77 h 270"/>
                    <a:gd name="T90" fmla="*/ 861 w 887"/>
                    <a:gd name="T91" fmla="*/ 59 h 270"/>
                    <a:gd name="T92" fmla="*/ 861 w 887"/>
                    <a:gd name="T93" fmla="*/ 59 h 270"/>
                    <a:gd name="T94" fmla="*/ 886 w 887"/>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7" h="270">
                      <a:moveTo>
                        <a:pt x="886" y="34"/>
                      </a:moveTo>
                      <a:lnTo>
                        <a:pt x="886" y="34"/>
                      </a:lnTo>
                      <a:cubicBezTo>
                        <a:pt x="886" y="23"/>
                        <a:pt x="877" y="14"/>
                        <a:pt x="861" y="8"/>
                      </a:cubicBezTo>
                      <a:lnTo>
                        <a:pt x="861" y="8"/>
                      </a:lnTo>
                      <a:cubicBezTo>
                        <a:pt x="844" y="3"/>
                        <a:pt x="826" y="0"/>
                        <a:pt x="804" y="0"/>
                      </a:cubicBezTo>
                      <a:lnTo>
                        <a:pt x="83" y="0"/>
                      </a:lnTo>
                      <a:lnTo>
                        <a:pt x="83" y="0"/>
                      </a:lnTo>
                      <a:cubicBezTo>
                        <a:pt x="60"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7" y="268"/>
                        <a:pt x="435" y="269"/>
                        <a:pt x="443" y="269"/>
                      </a:cubicBezTo>
                      <a:lnTo>
                        <a:pt x="443" y="269"/>
                      </a:lnTo>
                      <a:cubicBezTo>
                        <a:pt x="452" y="269"/>
                        <a:pt x="459" y="268"/>
                        <a:pt x="467" y="265"/>
                      </a:cubicBezTo>
                      <a:lnTo>
                        <a:pt x="467" y="265"/>
                      </a:lnTo>
                      <a:cubicBezTo>
                        <a:pt x="484" y="259"/>
                        <a:pt x="497" y="250"/>
                        <a:pt x="508" y="239"/>
                      </a:cubicBezTo>
                      <a:lnTo>
                        <a:pt x="508" y="239"/>
                      </a:lnTo>
                      <a:cubicBezTo>
                        <a:pt x="520" y="228"/>
                        <a:pt x="533" y="219"/>
                        <a:pt x="549" y="213"/>
                      </a:cubicBezTo>
                      <a:lnTo>
                        <a:pt x="599" y="196"/>
                      </a:lnTo>
                      <a:lnTo>
                        <a:pt x="599" y="196"/>
                      </a:lnTo>
                      <a:cubicBezTo>
                        <a:pt x="616" y="190"/>
                        <a:pt x="628" y="182"/>
                        <a:pt x="640" y="170"/>
                      </a:cubicBezTo>
                      <a:lnTo>
                        <a:pt x="640" y="170"/>
                      </a:lnTo>
                      <a:cubicBezTo>
                        <a:pt x="651" y="159"/>
                        <a:pt x="664" y="150"/>
                        <a:pt x="680" y="145"/>
                      </a:cubicBezTo>
                      <a:lnTo>
                        <a:pt x="730" y="128"/>
                      </a:lnTo>
                      <a:lnTo>
                        <a:pt x="730" y="128"/>
                      </a:lnTo>
                      <a:cubicBezTo>
                        <a:pt x="746" y="122"/>
                        <a:pt x="760" y="114"/>
                        <a:pt x="770" y="102"/>
                      </a:cubicBezTo>
                      <a:lnTo>
                        <a:pt x="770" y="102"/>
                      </a:lnTo>
                      <a:cubicBezTo>
                        <a:pt x="782" y="91"/>
                        <a:pt x="795" y="82"/>
                        <a:pt x="811" y="77"/>
                      </a:cubicBezTo>
                      <a:lnTo>
                        <a:pt x="861" y="59"/>
                      </a:lnTo>
                      <a:lnTo>
                        <a:pt x="861" y="59"/>
                      </a:lnTo>
                      <a:cubicBezTo>
                        <a:pt x="877" y="54"/>
                        <a:pt x="886" y="45"/>
                        <a:pt x="886"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87" name="Freeform 290">
                  <a:extLst>
                    <a:ext uri="{FF2B5EF4-FFF2-40B4-BE49-F238E27FC236}">
                      <a16:creationId xmlns:a16="http://schemas.microsoft.com/office/drawing/2014/main" xmlns="" id="{AF5A6043-941E-C544-BF81-41CCC95033FE}"/>
                    </a:ext>
                  </a:extLst>
                </p:cNvPr>
                <p:cNvSpPr>
                  <a:spLocks noChangeArrowheads="1"/>
                </p:cNvSpPr>
                <p:nvPr/>
              </p:nvSpPr>
              <p:spPr bwMode="auto">
                <a:xfrm>
                  <a:off x="2754313" y="7034213"/>
                  <a:ext cx="1700212" cy="284162"/>
                </a:xfrm>
                <a:custGeom>
                  <a:avLst/>
                  <a:gdLst>
                    <a:gd name="T0" fmla="*/ 4098 w 4721"/>
                    <a:gd name="T1" fmla="*/ 197 h 788"/>
                    <a:gd name="T2" fmla="*/ 3934 w 4721"/>
                    <a:gd name="T3" fmla="*/ 131 h 788"/>
                    <a:gd name="T4" fmla="*/ 3737 w 4721"/>
                    <a:gd name="T5" fmla="*/ 197 h 788"/>
                    <a:gd name="T6" fmla="*/ 3606 w 4721"/>
                    <a:gd name="T7" fmla="*/ 197 h 788"/>
                    <a:gd name="T8" fmla="*/ 3476 w 4721"/>
                    <a:gd name="T9" fmla="*/ 197 h 788"/>
                    <a:gd name="T10" fmla="*/ 3148 w 4721"/>
                    <a:gd name="T11" fmla="*/ 525 h 788"/>
                    <a:gd name="T12" fmla="*/ 3164 w 4721"/>
                    <a:gd name="T13" fmla="*/ 639 h 788"/>
                    <a:gd name="T14" fmla="*/ 3393 w 4721"/>
                    <a:gd name="T15" fmla="*/ 639 h 788"/>
                    <a:gd name="T16" fmla="*/ 3541 w 4721"/>
                    <a:gd name="T17" fmla="*/ 558 h 788"/>
                    <a:gd name="T18" fmla="*/ 3672 w 4721"/>
                    <a:gd name="T19" fmla="*/ 623 h 788"/>
                    <a:gd name="T20" fmla="*/ 3082 w 4721"/>
                    <a:gd name="T21" fmla="*/ 327 h 788"/>
                    <a:gd name="T22" fmla="*/ 3180 w 4721"/>
                    <a:gd name="T23" fmla="*/ 197 h 788"/>
                    <a:gd name="T24" fmla="*/ 3016 w 4721"/>
                    <a:gd name="T25" fmla="*/ 131 h 788"/>
                    <a:gd name="T26" fmla="*/ 2754 w 4721"/>
                    <a:gd name="T27" fmla="*/ 262 h 788"/>
                    <a:gd name="T28" fmla="*/ 2459 w 4721"/>
                    <a:gd name="T29" fmla="*/ 590 h 788"/>
                    <a:gd name="T30" fmla="*/ 2623 w 4721"/>
                    <a:gd name="T31" fmla="*/ 655 h 788"/>
                    <a:gd name="T32" fmla="*/ 2820 w 4721"/>
                    <a:gd name="T33" fmla="*/ 590 h 788"/>
                    <a:gd name="T34" fmla="*/ 3082 w 4721"/>
                    <a:gd name="T35" fmla="*/ 327 h 788"/>
                    <a:gd name="T36" fmla="*/ 2525 w 4721"/>
                    <a:gd name="T37" fmla="*/ 197 h 788"/>
                    <a:gd name="T38" fmla="*/ 2361 w 4721"/>
                    <a:gd name="T39" fmla="*/ 131 h 788"/>
                    <a:gd name="T40" fmla="*/ 2164 w 4721"/>
                    <a:gd name="T41" fmla="*/ 197 h 788"/>
                    <a:gd name="T42" fmla="*/ 2033 w 4721"/>
                    <a:gd name="T43" fmla="*/ 197 h 788"/>
                    <a:gd name="T44" fmla="*/ 1902 w 4721"/>
                    <a:gd name="T45" fmla="*/ 197 h 788"/>
                    <a:gd name="T46" fmla="*/ 1639 w 4721"/>
                    <a:gd name="T47" fmla="*/ 459 h 788"/>
                    <a:gd name="T48" fmla="*/ 1542 w 4721"/>
                    <a:gd name="T49" fmla="*/ 590 h 788"/>
                    <a:gd name="T50" fmla="*/ 1706 w 4721"/>
                    <a:gd name="T51" fmla="*/ 655 h 788"/>
                    <a:gd name="T52" fmla="*/ 1902 w 4721"/>
                    <a:gd name="T53" fmla="*/ 590 h 788"/>
                    <a:gd name="T54" fmla="*/ 2033 w 4721"/>
                    <a:gd name="T55" fmla="*/ 590 h 788"/>
                    <a:gd name="T56" fmla="*/ 2229 w 4721"/>
                    <a:gd name="T57" fmla="*/ 525 h 788"/>
                    <a:gd name="T58" fmla="*/ 1246 w 4721"/>
                    <a:gd name="T59" fmla="*/ 590 h 788"/>
                    <a:gd name="T60" fmla="*/ 1607 w 4721"/>
                    <a:gd name="T61" fmla="*/ 197 h 788"/>
                    <a:gd name="T62" fmla="*/ 1443 w 4721"/>
                    <a:gd name="T63" fmla="*/ 131 h 788"/>
                    <a:gd name="T64" fmla="*/ 1181 w 4721"/>
                    <a:gd name="T65" fmla="*/ 262 h 788"/>
                    <a:gd name="T66" fmla="*/ 919 w 4721"/>
                    <a:gd name="T67" fmla="*/ 525 h 788"/>
                    <a:gd name="T68" fmla="*/ 936 w 4721"/>
                    <a:gd name="T69" fmla="*/ 639 h 788"/>
                    <a:gd name="T70" fmla="*/ 1164 w 4721"/>
                    <a:gd name="T71" fmla="*/ 639 h 788"/>
                    <a:gd name="T72" fmla="*/ 0 w 4721"/>
                    <a:gd name="T73" fmla="*/ 787 h 788"/>
                    <a:gd name="T74" fmla="*/ 17 w 4721"/>
                    <a:gd name="T75" fmla="*/ 639 h 788"/>
                    <a:gd name="T76" fmla="*/ 246 w 4721"/>
                    <a:gd name="T77" fmla="*/ 639 h 788"/>
                    <a:gd name="T78" fmla="*/ 394 w 4721"/>
                    <a:gd name="T79" fmla="*/ 558 h 788"/>
                    <a:gd name="T80" fmla="*/ 526 w 4721"/>
                    <a:gd name="T81" fmla="*/ 623 h 788"/>
                    <a:gd name="T82" fmla="*/ 951 w 4721"/>
                    <a:gd name="T83" fmla="*/ 197 h 788"/>
                    <a:gd name="T84" fmla="*/ 788 w 4721"/>
                    <a:gd name="T85" fmla="*/ 131 h 788"/>
                    <a:gd name="T86" fmla="*/ 591 w 4721"/>
                    <a:gd name="T87" fmla="*/ 197 h 788"/>
                    <a:gd name="T88" fmla="*/ 459 w 4721"/>
                    <a:gd name="T89" fmla="*/ 197 h 788"/>
                    <a:gd name="T90" fmla="*/ 328 w 4721"/>
                    <a:gd name="T91" fmla="*/ 197 h 788"/>
                    <a:gd name="T92" fmla="*/ 34 w 4721"/>
                    <a:gd name="T93" fmla="*/ 197 h 788"/>
                    <a:gd name="T94" fmla="*/ 4720 w 4721"/>
                    <a:gd name="T95" fmla="*/ 0 h 788"/>
                    <a:gd name="T96" fmla="*/ 4705 w 4721"/>
                    <a:gd name="T97" fmla="*/ 148 h 788"/>
                    <a:gd name="T98" fmla="*/ 4475 w 4721"/>
                    <a:gd name="T99" fmla="*/ 148 h 788"/>
                    <a:gd name="T100" fmla="*/ 4196 w 4721"/>
                    <a:gd name="T101" fmla="*/ 394 h 788"/>
                    <a:gd name="T102" fmla="*/ 4032 w 4721"/>
                    <a:gd name="T103" fmla="*/ 590 h 788"/>
                    <a:gd name="T104" fmla="*/ 4196 w 4721"/>
                    <a:gd name="T105" fmla="*/ 655 h 788"/>
                    <a:gd name="T106" fmla="*/ 4459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7" y="240"/>
                        <a:pt x="4098" y="219"/>
                        <a:pt x="4098" y="197"/>
                      </a:cubicBezTo>
                      <a:lnTo>
                        <a:pt x="4098" y="197"/>
                      </a:lnTo>
                      <a:cubicBezTo>
                        <a:pt x="4098" y="175"/>
                        <a:pt x="4082" y="159"/>
                        <a:pt x="4049" y="148"/>
                      </a:cubicBezTo>
                      <a:lnTo>
                        <a:pt x="4049" y="148"/>
                      </a:lnTo>
                      <a:cubicBezTo>
                        <a:pt x="4016" y="137"/>
                        <a:pt x="3978" y="131"/>
                        <a:pt x="3934" y="131"/>
                      </a:cubicBezTo>
                      <a:lnTo>
                        <a:pt x="3934" y="131"/>
                      </a:lnTo>
                      <a:cubicBezTo>
                        <a:pt x="3890" y="131"/>
                        <a:pt x="3852" y="137"/>
                        <a:pt x="3819" y="148"/>
                      </a:cubicBezTo>
                      <a:lnTo>
                        <a:pt x="3819" y="148"/>
                      </a:lnTo>
                      <a:cubicBezTo>
                        <a:pt x="3786" y="159"/>
                        <a:pt x="3759" y="175"/>
                        <a:pt x="3737" y="197"/>
                      </a:cubicBezTo>
                      <a:lnTo>
                        <a:pt x="3737" y="197"/>
                      </a:lnTo>
                      <a:cubicBezTo>
                        <a:pt x="3715" y="219"/>
                        <a:pt x="3694" y="230"/>
                        <a:pt x="3672" y="230"/>
                      </a:cubicBezTo>
                      <a:lnTo>
                        <a:pt x="3672" y="230"/>
                      </a:lnTo>
                      <a:cubicBezTo>
                        <a:pt x="3650" y="230"/>
                        <a:pt x="3628" y="219"/>
                        <a:pt x="3606" y="197"/>
                      </a:cubicBezTo>
                      <a:lnTo>
                        <a:pt x="3606" y="197"/>
                      </a:lnTo>
                      <a:cubicBezTo>
                        <a:pt x="3584" y="175"/>
                        <a:pt x="3563" y="164"/>
                        <a:pt x="3541" y="164"/>
                      </a:cubicBezTo>
                      <a:lnTo>
                        <a:pt x="3541" y="164"/>
                      </a:lnTo>
                      <a:cubicBezTo>
                        <a:pt x="3519" y="164"/>
                        <a:pt x="3497" y="175"/>
                        <a:pt x="3476" y="197"/>
                      </a:cubicBezTo>
                      <a:lnTo>
                        <a:pt x="3409" y="262"/>
                      </a:lnTo>
                      <a:lnTo>
                        <a:pt x="3213" y="459"/>
                      </a:lnTo>
                      <a:lnTo>
                        <a:pt x="3148" y="525"/>
                      </a:lnTo>
                      <a:lnTo>
                        <a:pt x="3148" y="525"/>
                      </a:lnTo>
                      <a:cubicBezTo>
                        <a:pt x="3126" y="546"/>
                        <a:pt x="3115" y="568"/>
                        <a:pt x="3115" y="590"/>
                      </a:cubicBezTo>
                      <a:lnTo>
                        <a:pt x="3115" y="590"/>
                      </a:lnTo>
                      <a:cubicBezTo>
                        <a:pt x="3115" y="612"/>
                        <a:pt x="3131" y="629"/>
                        <a:pt x="3164" y="639"/>
                      </a:cubicBezTo>
                      <a:lnTo>
                        <a:pt x="3164" y="639"/>
                      </a:lnTo>
                      <a:cubicBezTo>
                        <a:pt x="3196" y="650"/>
                        <a:pt x="3235" y="655"/>
                        <a:pt x="3278" y="655"/>
                      </a:cubicBezTo>
                      <a:lnTo>
                        <a:pt x="3278" y="655"/>
                      </a:lnTo>
                      <a:cubicBezTo>
                        <a:pt x="3322" y="655"/>
                        <a:pt x="3360" y="650"/>
                        <a:pt x="3393" y="639"/>
                      </a:cubicBezTo>
                      <a:lnTo>
                        <a:pt x="3393" y="639"/>
                      </a:lnTo>
                      <a:cubicBezTo>
                        <a:pt x="3426" y="629"/>
                        <a:pt x="3453" y="612"/>
                        <a:pt x="3476" y="590"/>
                      </a:cubicBezTo>
                      <a:lnTo>
                        <a:pt x="3476" y="590"/>
                      </a:lnTo>
                      <a:cubicBezTo>
                        <a:pt x="3497" y="568"/>
                        <a:pt x="3519" y="558"/>
                        <a:pt x="3541" y="558"/>
                      </a:cubicBezTo>
                      <a:lnTo>
                        <a:pt x="3541" y="558"/>
                      </a:lnTo>
                      <a:cubicBezTo>
                        <a:pt x="3563" y="558"/>
                        <a:pt x="3584" y="568"/>
                        <a:pt x="3606" y="590"/>
                      </a:cubicBezTo>
                      <a:lnTo>
                        <a:pt x="3606" y="590"/>
                      </a:lnTo>
                      <a:cubicBezTo>
                        <a:pt x="3628" y="612"/>
                        <a:pt x="3650" y="623"/>
                        <a:pt x="3672" y="623"/>
                      </a:cubicBezTo>
                      <a:lnTo>
                        <a:pt x="3672" y="623"/>
                      </a:lnTo>
                      <a:cubicBezTo>
                        <a:pt x="3694" y="623"/>
                        <a:pt x="3715" y="612"/>
                        <a:pt x="3737" y="590"/>
                      </a:cubicBezTo>
                      <a:lnTo>
                        <a:pt x="3803" y="525"/>
                      </a:lnTo>
                      <a:lnTo>
                        <a:pt x="3868" y="459"/>
                      </a:lnTo>
                      <a:close/>
                      <a:moveTo>
                        <a:pt x="3082" y="327"/>
                      </a:moveTo>
                      <a:lnTo>
                        <a:pt x="3148" y="262"/>
                      </a:lnTo>
                      <a:lnTo>
                        <a:pt x="3148" y="262"/>
                      </a:lnTo>
                      <a:cubicBezTo>
                        <a:pt x="3170" y="240"/>
                        <a:pt x="3180" y="219"/>
                        <a:pt x="3180" y="197"/>
                      </a:cubicBezTo>
                      <a:lnTo>
                        <a:pt x="3180" y="197"/>
                      </a:lnTo>
                      <a:cubicBezTo>
                        <a:pt x="3180" y="175"/>
                        <a:pt x="3164" y="159"/>
                        <a:pt x="3131" y="148"/>
                      </a:cubicBezTo>
                      <a:lnTo>
                        <a:pt x="3131" y="148"/>
                      </a:lnTo>
                      <a:cubicBezTo>
                        <a:pt x="3098" y="137"/>
                        <a:pt x="3060" y="131"/>
                        <a:pt x="3016" y="131"/>
                      </a:cubicBezTo>
                      <a:lnTo>
                        <a:pt x="3016" y="131"/>
                      </a:lnTo>
                      <a:cubicBezTo>
                        <a:pt x="2973" y="131"/>
                        <a:pt x="2935" y="137"/>
                        <a:pt x="2902" y="148"/>
                      </a:cubicBezTo>
                      <a:lnTo>
                        <a:pt x="2902" y="148"/>
                      </a:lnTo>
                      <a:cubicBezTo>
                        <a:pt x="2868" y="159"/>
                        <a:pt x="2841" y="175"/>
                        <a:pt x="2820" y="197"/>
                      </a:cubicBezTo>
                      <a:lnTo>
                        <a:pt x="2754" y="262"/>
                      </a:lnTo>
                      <a:lnTo>
                        <a:pt x="2558" y="459"/>
                      </a:lnTo>
                      <a:lnTo>
                        <a:pt x="2492" y="525"/>
                      </a:lnTo>
                      <a:lnTo>
                        <a:pt x="2492" y="525"/>
                      </a:lnTo>
                      <a:cubicBezTo>
                        <a:pt x="2470" y="546"/>
                        <a:pt x="2459" y="568"/>
                        <a:pt x="2459" y="590"/>
                      </a:cubicBezTo>
                      <a:lnTo>
                        <a:pt x="2459" y="590"/>
                      </a:lnTo>
                      <a:cubicBezTo>
                        <a:pt x="2459" y="612"/>
                        <a:pt x="2476" y="629"/>
                        <a:pt x="2508" y="639"/>
                      </a:cubicBezTo>
                      <a:lnTo>
                        <a:pt x="2508" y="639"/>
                      </a:lnTo>
                      <a:cubicBezTo>
                        <a:pt x="2541" y="650"/>
                        <a:pt x="2579" y="655"/>
                        <a:pt x="2623" y="655"/>
                      </a:cubicBezTo>
                      <a:lnTo>
                        <a:pt x="2623" y="655"/>
                      </a:lnTo>
                      <a:cubicBezTo>
                        <a:pt x="2667" y="655"/>
                        <a:pt x="2704" y="650"/>
                        <a:pt x="2738" y="639"/>
                      </a:cubicBezTo>
                      <a:lnTo>
                        <a:pt x="2738" y="639"/>
                      </a:lnTo>
                      <a:cubicBezTo>
                        <a:pt x="2771" y="629"/>
                        <a:pt x="2797" y="612"/>
                        <a:pt x="2820" y="590"/>
                      </a:cubicBezTo>
                      <a:lnTo>
                        <a:pt x="2885" y="525"/>
                      </a:lnTo>
                      <a:lnTo>
                        <a:pt x="2951" y="459"/>
                      </a:lnTo>
                      <a:lnTo>
                        <a:pt x="3016" y="394"/>
                      </a:lnTo>
                      <a:lnTo>
                        <a:pt x="3082" y="327"/>
                      </a:lnTo>
                      <a:close/>
                      <a:moveTo>
                        <a:pt x="2426" y="327"/>
                      </a:moveTo>
                      <a:lnTo>
                        <a:pt x="2492" y="262"/>
                      </a:lnTo>
                      <a:lnTo>
                        <a:pt x="2492" y="262"/>
                      </a:lnTo>
                      <a:cubicBezTo>
                        <a:pt x="2514" y="240"/>
                        <a:pt x="2525" y="219"/>
                        <a:pt x="2525" y="197"/>
                      </a:cubicBezTo>
                      <a:lnTo>
                        <a:pt x="2525" y="197"/>
                      </a:lnTo>
                      <a:cubicBezTo>
                        <a:pt x="2525" y="175"/>
                        <a:pt x="2508" y="159"/>
                        <a:pt x="2476" y="148"/>
                      </a:cubicBezTo>
                      <a:lnTo>
                        <a:pt x="2476" y="148"/>
                      </a:lnTo>
                      <a:cubicBezTo>
                        <a:pt x="2443" y="137"/>
                        <a:pt x="2404" y="131"/>
                        <a:pt x="2361" y="131"/>
                      </a:cubicBezTo>
                      <a:lnTo>
                        <a:pt x="2361" y="131"/>
                      </a:lnTo>
                      <a:cubicBezTo>
                        <a:pt x="2317" y="131"/>
                        <a:pt x="2279" y="137"/>
                        <a:pt x="2246" y="148"/>
                      </a:cubicBezTo>
                      <a:lnTo>
                        <a:pt x="2246" y="148"/>
                      </a:lnTo>
                      <a:cubicBezTo>
                        <a:pt x="2213" y="159"/>
                        <a:pt x="2186" y="175"/>
                        <a:pt x="2164" y="197"/>
                      </a:cubicBezTo>
                      <a:lnTo>
                        <a:pt x="2164" y="197"/>
                      </a:lnTo>
                      <a:cubicBezTo>
                        <a:pt x="2142" y="219"/>
                        <a:pt x="2120" y="230"/>
                        <a:pt x="2098" y="230"/>
                      </a:cubicBezTo>
                      <a:lnTo>
                        <a:pt x="2098" y="230"/>
                      </a:lnTo>
                      <a:cubicBezTo>
                        <a:pt x="2077" y="230"/>
                        <a:pt x="2055" y="219"/>
                        <a:pt x="2033" y="197"/>
                      </a:cubicBezTo>
                      <a:lnTo>
                        <a:pt x="2033" y="197"/>
                      </a:lnTo>
                      <a:cubicBezTo>
                        <a:pt x="2012" y="175"/>
                        <a:pt x="1990" y="164"/>
                        <a:pt x="1967" y="164"/>
                      </a:cubicBezTo>
                      <a:lnTo>
                        <a:pt x="1967" y="164"/>
                      </a:lnTo>
                      <a:cubicBezTo>
                        <a:pt x="1946" y="164"/>
                        <a:pt x="1924" y="175"/>
                        <a:pt x="1902" y="197"/>
                      </a:cubicBezTo>
                      <a:lnTo>
                        <a:pt x="1836" y="262"/>
                      </a:lnTo>
                      <a:lnTo>
                        <a:pt x="1771" y="327"/>
                      </a:lnTo>
                      <a:lnTo>
                        <a:pt x="1706" y="394"/>
                      </a:lnTo>
                      <a:lnTo>
                        <a:pt x="1639" y="459"/>
                      </a:lnTo>
                      <a:lnTo>
                        <a:pt x="1574" y="525"/>
                      </a:lnTo>
                      <a:lnTo>
                        <a:pt x="1574" y="525"/>
                      </a:lnTo>
                      <a:cubicBezTo>
                        <a:pt x="1552" y="546"/>
                        <a:pt x="1542" y="568"/>
                        <a:pt x="1542" y="590"/>
                      </a:cubicBezTo>
                      <a:lnTo>
                        <a:pt x="1542" y="590"/>
                      </a:lnTo>
                      <a:cubicBezTo>
                        <a:pt x="1542" y="612"/>
                        <a:pt x="1557" y="629"/>
                        <a:pt x="1591" y="639"/>
                      </a:cubicBezTo>
                      <a:lnTo>
                        <a:pt x="1591" y="639"/>
                      </a:lnTo>
                      <a:cubicBezTo>
                        <a:pt x="1623" y="650"/>
                        <a:pt x="1662" y="655"/>
                        <a:pt x="1706" y="655"/>
                      </a:cubicBezTo>
                      <a:lnTo>
                        <a:pt x="1706" y="655"/>
                      </a:lnTo>
                      <a:cubicBezTo>
                        <a:pt x="1749" y="655"/>
                        <a:pt x="1787" y="650"/>
                        <a:pt x="1820" y="639"/>
                      </a:cubicBezTo>
                      <a:lnTo>
                        <a:pt x="1820" y="639"/>
                      </a:lnTo>
                      <a:cubicBezTo>
                        <a:pt x="1852" y="629"/>
                        <a:pt x="1880" y="612"/>
                        <a:pt x="1902" y="590"/>
                      </a:cubicBezTo>
                      <a:lnTo>
                        <a:pt x="1902" y="590"/>
                      </a:lnTo>
                      <a:cubicBezTo>
                        <a:pt x="1924" y="568"/>
                        <a:pt x="1946" y="558"/>
                        <a:pt x="1967" y="558"/>
                      </a:cubicBezTo>
                      <a:lnTo>
                        <a:pt x="1967" y="558"/>
                      </a:lnTo>
                      <a:cubicBezTo>
                        <a:pt x="1990" y="558"/>
                        <a:pt x="2012" y="568"/>
                        <a:pt x="2033" y="590"/>
                      </a:cubicBezTo>
                      <a:lnTo>
                        <a:pt x="2033" y="590"/>
                      </a:lnTo>
                      <a:cubicBezTo>
                        <a:pt x="2055" y="612"/>
                        <a:pt x="2077" y="623"/>
                        <a:pt x="2098" y="623"/>
                      </a:cubicBezTo>
                      <a:lnTo>
                        <a:pt x="2098" y="623"/>
                      </a:lnTo>
                      <a:cubicBezTo>
                        <a:pt x="2120" y="623"/>
                        <a:pt x="2142" y="612"/>
                        <a:pt x="2164" y="590"/>
                      </a:cubicBezTo>
                      <a:lnTo>
                        <a:pt x="2229" y="525"/>
                      </a:lnTo>
                      <a:lnTo>
                        <a:pt x="2295" y="459"/>
                      </a:lnTo>
                      <a:lnTo>
                        <a:pt x="2361" y="394"/>
                      </a:lnTo>
                      <a:lnTo>
                        <a:pt x="2426" y="327"/>
                      </a:lnTo>
                      <a:close/>
                      <a:moveTo>
                        <a:pt x="1246" y="590"/>
                      </a:moveTo>
                      <a:lnTo>
                        <a:pt x="1574" y="262"/>
                      </a:lnTo>
                      <a:lnTo>
                        <a:pt x="1574" y="262"/>
                      </a:lnTo>
                      <a:cubicBezTo>
                        <a:pt x="1596" y="240"/>
                        <a:pt x="1607" y="219"/>
                        <a:pt x="1607" y="197"/>
                      </a:cubicBezTo>
                      <a:lnTo>
                        <a:pt x="1607" y="197"/>
                      </a:lnTo>
                      <a:cubicBezTo>
                        <a:pt x="1607" y="175"/>
                        <a:pt x="1591" y="159"/>
                        <a:pt x="1557" y="148"/>
                      </a:cubicBezTo>
                      <a:lnTo>
                        <a:pt x="1557" y="148"/>
                      </a:lnTo>
                      <a:cubicBezTo>
                        <a:pt x="1525" y="137"/>
                        <a:pt x="1486" y="131"/>
                        <a:pt x="1443" y="131"/>
                      </a:cubicBezTo>
                      <a:lnTo>
                        <a:pt x="1443" y="131"/>
                      </a:lnTo>
                      <a:cubicBezTo>
                        <a:pt x="1399" y="131"/>
                        <a:pt x="1361" y="137"/>
                        <a:pt x="1328" y="148"/>
                      </a:cubicBezTo>
                      <a:lnTo>
                        <a:pt x="1328" y="148"/>
                      </a:lnTo>
                      <a:cubicBezTo>
                        <a:pt x="1295" y="159"/>
                        <a:pt x="1268" y="175"/>
                        <a:pt x="1246" y="197"/>
                      </a:cubicBezTo>
                      <a:lnTo>
                        <a:pt x="1181" y="262"/>
                      </a:lnTo>
                      <a:lnTo>
                        <a:pt x="1115" y="327"/>
                      </a:lnTo>
                      <a:lnTo>
                        <a:pt x="1050" y="394"/>
                      </a:lnTo>
                      <a:lnTo>
                        <a:pt x="984" y="459"/>
                      </a:lnTo>
                      <a:lnTo>
                        <a:pt x="919" y="525"/>
                      </a:lnTo>
                      <a:lnTo>
                        <a:pt x="919" y="525"/>
                      </a:lnTo>
                      <a:cubicBezTo>
                        <a:pt x="897" y="546"/>
                        <a:pt x="886" y="568"/>
                        <a:pt x="886" y="590"/>
                      </a:cubicBezTo>
                      <a:lnTo>
                        <a:pt x="886" y="590"/>
                      </a:lnTo>
                      <a:cubicBezTo>
                        <a:pt x="886" y="612"/>
                        <a:pt x="902" y="629"/>
                        <a:pt x="936" y="639"/>
                      </a:cubicBezTo>
                      <a:lnTo>
                        <a:pt x="936" y="639"/>
                      </a:lnTo>
                      <a:cubicBezTo>
                        <a:pt x="968" y="650"/>
                        <a:pt x="1006" y="655"/>
                        <a:pt x="1050" y="655"/>
                      </a:cubicBezTo>
                      <a:lnTo>
                        <a:pt x="1050" y="655"/>
                      </a:lnTo>
                      <a:cubicBezTo>
                        <a:pt x="1093" y="655"/>
                        <a:pt x="1132" y="650"/>
                        <a:pt x="1164" y="639"/>
                      </a:cubicBezTo>
                      <a:lnTo>
                        <a:pt x="1164" y="639"/>
                      </a:lnTo>
                      <a:cubicBezTo>
                        <a:pt x="1197" y="629"/>
                        <a:pt x="1224" y="612"/>
                        <a:pt x="1246" y="590"/>
                      </a:cubicBezTo>
                      <a:close/>
                      <a:moveTo>
                        <a:pt x="4720" y="787"/>
                      </a:moveTo>
                      <a:lnTo>
                        <a:pt x="0" y="787"/>
                      </a:lnTo>
                      <a:lnTo>
                        <a:pt x="0" y="633"/>
                      </a:lnTo>
                      <a:lnTo>
                        <a:pt x="0" y="633"/>
                      </a:lnTo>
                      <a:cubicBezTo>
                        <a:pt x="5" y="635"/>
                        <a:pt x="11" y="637"/>
                        <a:pt x="17" y="639"/>
                      </a:cubicBezTo>
                      <a:lnTo>
                        <a:pt x="17" y="639"/>
                      </a:lnTo>
                      <a:cubicBezTo>
                        <a:pt x="50" y="650"/>
                        <a:pt x="88" y="655"/>
                        <a:pt x="131" y="655"/>
                      </a:cubicBezTo>
                      <a:lnTo>
                        <a:pt x="131" y="655"/>
                      </a:lnTo>
                      <a:cubicBezTo>
                        <a:pt x="175" y="655"/>
                        <a:pt x="214" y="650"/>
                        <a:pt x="246" y="639"/>
                      </a:cubicBezTo>
                      <a:lnTo>
                        <a:pt x="246" y="639"/>
                      </a:lnTo>
                      <a:cubicBezTo>
                        <a:pt x="280" y="629"/>
                        <a:pt x="306" y="612"/>
                        <a:pt x="328" y="590"/>
                      </a:cubicBezTo>
                      <a:lnTo>
                        <a:pt x="328" y="590"/>
                      </a:lnTo>
                      <a:cubicBezTo>
                        <a:pt x="351" y="568"/>
                        <a:pt x="372" y="558"/>
                        <a:pt x="394" y="558"/>
                      </a:cubicBezTo>
                      <a:lnTo>
                        <a:pt x="394" y="558"/>
                      </a:lnTo>
                      <a:cubicBezTo>
                        <a:pt x="416" y="558"/>
                        <a:pt x="437" y="568"/>
                        <a:pt x="459" y="590"/>
                      </a:cubicBezTo>
                      <a:lnTo>
                        <a:pt x="459" y="590"/>
                      </a:lnTo>
                      <a:cubicBezTo>
                        <a:pt x="482" y="612"/>
                        <a:pt x="503" y="623"/>
                        <a:pt x="526" y="623"/>
                      </a:cubicBezTo>
                      <a:lnTo>
                        <a:pt x="526" y="623"/>
                      </a:lnTo>
                      <a:cubicBezTo>
                        <a:pt x="547" y="623"/>
                        <a:pt x="569" y="612"/>
                        <a:pt x="591" y="590"/>
                      </a:cubicBezTo>
                      <a:lnTo>
                        <a:pt x="919" y="262"/>
                      </a:lnTo>
                      <a:lnTo>
                        <a:pt x="919" y="262"/>
                      </a:lnTo>
                      <a:cubicBezTo>
                        <a:pt x="940" y="240"/>
                        <a:pt x="951" y="219"/>
                        <a:pt x="951" y="197"/>
                      </a:cubicBezTo>
                      <a:lnTo>
                        <a:pt x="951" y="197"/>
                      </a:lnTo>
                      <a:cubicBezTo>
                        <a:pt x="951" y="175"/>
                        <a:pt x="936" y="159"/>
                        <a:pt x="902" y="148"/>
                      </a:cubicBezTo>
                      <a:lnTo>
                        <a:pt x="902" y="148"/>
                      </a:lnTo>
                      <a:cubicBezTo>
                        <a:pt x="869" y="137"/>
                        <a:pt x="831" y="131"/>
                        <a:pt x="788" y="131"/>
                      </a:cubicBezTo>
                      <a:lnTo>
                        <a:pt x="788" y="131"/>
                      </a:lnTo>
                      <a:cubicBezTo>
                        <a:pt x="744" y="131"/>
                        <a:pt x="705" y="137"/>
                        <a:pt x="673" y="148"/>
                      </a:cubicBezTo>
                      <a:lnTo>
                        <a:pt x="673" y="148"/>
                      </a:lnTo>
                      <a:cubicBezTo>
                        <a:pt x="640" y="159"/>
                        <a:pt x="613" y="175"/>
                        <a:pt x="591" y="197"/>
                      </a:cubicBezTo>
                      <a:lnTo>
                        <a:pt x="591" y="197"/>
                      </a:lnTo>
                      <a:cubicBezTo>
                        <a:pt x="569" y="219"/>
                        <a:pt x="547" y="230"/>
                        <a:pt x="526" y="230"/>
                      </a:cubicBezTo>
                      <a:lnTo>
                        <a:pt x="526" y="230"/>
                      </a:lnTo>
                      <a:cubicBezTo>
                        <a:pt x="503" y="230"/>
                        <a:pt x="482" y="219"/>
                        <a:pt x="459" y="197"/>
                      </a:cubicBezTo>
                      <a:lnTo>
                        <a:pt x="459" y="197"/>
                      </a:lnTo>
                      <a:cubicBezTo>
                        <a:pt x="437" y="175"/>
                        <a:pt x="416" y="164"/>
                        <a:pt x="394" y="164"/>
                      </a:cubicBezTo>
                      <a:lnTo>
                        <a:pt x="394" y="164"/>
                      </a:lnTo>
                      <a:cubicBezTo>
                        <a:pt x="372" y="164"/>
                        <a:pt x="351" y="175"/>
                        <a:pt x="328" y="197"/>
                      </a:cubicBezTo>
                      <a:lnTo>
                        <a:pt x="0" y="525"/>
                      </a:lnTo>
                      <a:lnTo>
                        <a:pt x="0" y="262"/>
                      </a:lnTo>
                      <a:lnTo>
                        <a:pt x="0" y="262"/>
                      </a:lnTo>
                      <a:cubicBezTo>
                        <a:pt x="23" y="240"/>
                        <a:pt x="34" y="219"/>
                        <a:pt x="34" y="197"/>
                      </a:cubicBezTo>
                      <a:lnTo>
                        <a:pt x="34" y="197"/>
                      </a:lnTo>
                      <a:cubicBezTo>
                        <a:pt x="34" y="179"/>
                        <a:pt x="22" y="165"/>
                        <a:pt x="0" y="154"/>
                      </a:cubicBezTo>
                      <a:lnTo>
                        <a:pt x="0" y="0"/>
                      </a:lnTo>
                      <a:lnTo>
                        <a:pt x="4720" y="0"/>
                      </a:lnTo>
                      <a:lnTo>
                        <a:pt x="4720" y="154"/>
                      </a:lnTo>
                      <a:lnTo>
                        <a:pt x="4720" y="154"/>
                      </a:lnTo>
                      <a:cubicBezTo>
                        <a:pt x="4715" y="152"/>
                        <a:pt x="4710" y="150"/>
                        <a:pt x="4705" y="148"/>
                      </a:cubicBezTo>
                      <a:lnTo>
                        <a:pt x="4705" y="148"/>
                      </a:lnTo>
                      <a:cubicBezTo>
                        <a:pt x="4671" y="137"/>
                        <a:pt x="4634" y="131"/>
                        <a:pt x="4589" y="131"/>
                      </a:cubicBezTo>
                      <a:lnTo>
                        <a:pt x="4589" y="131"/>
                      </a:lnTo>
                      <a:cubicBezTo>
                        <a:pt x="4546" y="131"/>
                        <a:pt x="4507" y="137"/>
                        <a:pt x="4475" y="148"/>
                      </a:cubicBezTo>
                      <a:lnTo>
                        <a:pt x="4475" y="148"/>
                      </a:lnTo>
                      <a:cubicBezTo>
                        <a:pt x="4442" y="159"/>
                        <a:pt x="4415" y="175"/>
                        <a:pt x="4393" y="197"/>
                      </a:cubicBezTo>
                      <a:lnTo>
                        <a:pt x="4328" y="262"/>
                      </a:lnTo>
                      <a:lnTo>
                        <a:pt x="4261" y="327"/>
                      </a:lnTo>
                      <a:lnTo>
                        <a:pt x="4196" y="394"/>
                      </a:lnTo>
                      <a:lnTo>
                        <a:pt x="4065" y="525"/>
                      </a:lnTo>
                      <a:lnTo>
                        <a:pt x="4065" y="525"/>
                      </a:lnTo>
                      <a:cubicBezTo>
                        <a:pt x="4043" y="546"/>
                        <a:pt x="4032" y="568"/>
                        <a:pt x="4032" y="590"/>
                      </a:cubicBezTo>
                      <a:lnTo>
                        <a:pt x="4032" y="590"/>
                      </a:lnTo>
                      <a:cubicBezTo>
                        <a:pt x="4032" y="612"/>
                        <a:pt x="4049" y="629"/>
                        <a:pt x="4082" y="639"/>
                      </a:cubicBezTo>
                      <a:lnTo>
                        <a:pt x="4082" y="639"/>
                      </a:lnTo>
                      <a:cubicBezTo>
                        <a:pt x="4115" y="650"/>
                        <a:pt x="4153" y="655"/>
                        <a:pt x="4196" y="655"/>
                      </a:cubicBezTo>
                      <a:lnTo>
                        <a:pt x="4196" y="655"/>
                      </a:lnTo>
                      <a:cubicBezTo>
                        <a:pt x="4240" y="655"/>
                        <a:pt x="4279" y="650"/>
                        <a:pt x="4311" y="639"/>
                      </a:cubicBezTo>
                      <a:lnTo>
                        <a:pt x="4311" y="639"/>
                      </a:lnTo>
                      <a:cubicBezTo>
                        <a:pt x="4344" y="629"/>
                        <a:pt x="4371" y="612"/>
                        <a:pt x="4393" y="590"/>
                      </a:cubicBezTo>
                      <a:lnTo>
                        <a:pt x="4459" y="525"/>
                      </a:lnTo>
                      <a:lnTo>
                        <a:pt x="4524" y="459"/>
                      </a:lnTo>
                      <a:lnTo>
                        <a:pt x="4720" y="262"/>
                      </a:lnTo>
                      <a:lnTo>
                        <a:pt x="4720" y="525"/>
                      </a:lnTo>
                      <a:lnTo>
                        <a:pt x="4720" y="525"/>
                      </a:lnTo>
                      <a:cubicBezTo>
                        <a:pt x="4699" y="546"/>
                        <a:pt x="4688" y="568"/>
                        <a:pt x="4688" y="590"/>
                      </a:cubicBezTo>
                      <a:lnTo>
                        <a:pt x="4688" y="590"/>
                      </a:lnTo>
                      <a:cubicBezTo>
                        <a:pt x="4688" y="607"/>
                        <a:pt x="4699" y="622"/>
                        <a:pt x="4720" y="633"/>
                      </a:cubicBezTo>
                      <a:lnTo>
                        <a:pt x="4720" y="787"/>
                      </a:lnTo>
                      <a:close/>
                    </a:path>
                  </a:pathLst>
                </a:custGeom>
                <a:solidFill>
                  <a:schemeClr val="accent4"/>
                </a:solidFill>
                <a:ln>
                  <a:noFill/>
                </a:ln>
                <a:effectLst/>
              </p:spPr>
              <p:txBody>
                <a:bodyPr wrap="none" anchor="ctr"/>
                <a:lstStyle/>
                <a:p>
                  <a:endParaRPr lang="es-ES_tradnl"/>
                </a:p>
              </p:txBody>
            </p:sp>
            <p:sp>
              <p:nvSpPr>
                <p:cNvPr id="1788" name="Freeform 576">
                  <a:extLst>
                    <a:ext uri="{FF2B5EF4-FFF2-40B4-BE49-F238E27FC236}">
                      <a16:creationId xmlns:a16="http://schemas.microsoft.com/office/drawing/2014/main" xmlns="" id="{D265C9E0-ED53-894F-8B10-784592ABF8AA}"/>
                    </a:ext>
                  </a:extLst>
                </p:cNvPr>
                <p:cNvSpPr>
                  <a:spLocks noChangeArrowheads="1"/>
                </p:cNvSpPr>
                <p:nvPr/>
              </p:nvSpPr>
              <p:spPr bwMode="auto">
                <a:xfrm>
                  <a:off x="2754672" y="6771524"/>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grpSp>
          <p:grpSp>
            <p:nvGrpSpPr>
              <p:cNvPr id="1789" name="Group 1788">
                <a:extLst>
                  <a:ext uri="{FF2B5EF4-FFF2-40B4-BE49-F238E27FC236}">
                    <a16:creationId xmlns:a16="http://schemas.microsoft.com/office/drawing/2014/main" xmlns="" id="{8A7DFBD4-CBC6-9043-A082-CAE29D6B77BE}"/>
                  </a:ext>
                </a:extLst>
              </p:cNvPr>
              <p:cNvGrpSpPr/>
              <p:nvPr/>
            </p:nvGrpSpPr>
            <p:grpSpPr>
              <a:xfrm>
                <a:off x="1054100" y="6292462"/>
                <a:ext cx="1701862" cy="547602"/>
                <a:chOff x="1054100" y="6770773"/>
                <a:chExt cx="1701862" cy="547602"/>
              </a:xfrm>
            </p:grpSpPr>
            <p:sp>
              <p:nvSpPr>
                <p:cNvPr id="1790" name="Freeform 142">
                  <a:extLst>
                    <a:ext uri="{FF2B5EF4-FFF2-40B4-BE49-F238E27FC236}">
                      <a16:creationId xmlns:a16="http://schemas.microsoft.com/office/drawing/2014/main" xmlns="" id="{4C29DB29-3731-AC43-8F4C-93729352497B}"/>
                    </a:ext>
                  </a:extLst>
                </p:cNvPr>
                <p:cNvSpPr>
                  <a:spLocks noChangeArrowheads="1"/>
                </p:cNvSpPr>
                <p:nvPr/>
              </p:nvSpPr>
              <p:spPr bwMode="auto">
                <a:xfrm>
                  <a:off x="1177925"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6" y="0"/>
                        <a:pt x="804" y="0"/>
                      </a:cubicBezTo>
                      <a:lnTo>
                        <a:pt x="83" y="0"/>
                      </a:lnTo>
                      <a:lnTo>
                        <a:pt x="83" y="0"/>
                      </a:lnTo>
                      <a:cubicBezTo>
                        <a:pt x="61"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7" y="268"/>
                        <a:pt x="435" y="269"/>
                        <a:pt x="443" y="269"/>
                      </a:cubicBezTo>
                      <a:lnTo>
                        <a:pt x="443" y="269"/>
                      </a:lnTo>
                      <a:cubicBezTo>
                        <a:pt x="451" y="269"/>
                        <a:pt x="459" y="268"/>
                        <a:pt x="467" y="265"/>
                      </a:cubicBezTo>
                      <a:lnTo>
                        <a:pt x="467" y="265"/>
                      </a:lnTo>
                      <a:cubicBezTo>
                        <a:pt x="484" y="259"/>
                        <a:pt x="498" y="250"/>
                        <a:pt x="508" y="239"/>
                      </a:cubicBezTo>
                      <a:lnTo>
                        <a:pt x="508" y="239"/>
                      </a:lnTo>
                      <a:cubicBezTo>
                        <a:pt x="520" y="228"/>
                        <a:pt x="533" y="219"/>
                        <a:pt x="549" y="213"/>
                      </a:cubicBezTo>
                      <a:lnTo>
                        <a:pt x="599" y="196"/>
                      </a:lnTo>
                      <a:lnTo>
                        <a:pt x="599" y="196"/>
                      </a:lnTo>
                      <a:cubicBezTo>
                        <a:pt x="615" y="190"/>
                        <a:pt x="629" y="182"/>
                        <a:pt x="640" y="170"/>
                      </a:cubicBezTo>
                      <a:lnTo>
                        <a:pt x="640" y="170"/>
                      </a:lnTo>
                      <a:cubicBezTo>
                        <a:pt x="651" y="159"/>
                        <a:pt x="664" y="150"/>
                        <a:pt x="680" y="145"/>
                      </a:cubicBezTo>
                      <a:lnTo>
                        <a:pt x="730" y="128"/>
                      </a:lnTo>
                      <a:lnTo>
                        <a:pt x="730" y="128"/>
                      </a:lnTo>
                      <a:cubicBezTo>
                        <a:pt x="746" y="122"/>
                        <a:pt x="760" y="114"/>
                        <a:pt x="770" y="102"/>
                      </a:cubicBezTo>
                      <a:lnTo>
                        <a:pt x="770" y="102"/>
                      </a:lnTo>
                      <a:cubicBezTo>
                        <a:pt x="782"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91" name="Freeform 143">
                  <a:extLst>
                    <a:ext uri="{FF2B5EF4-FFF2-40B4-BE49-F238E27FC236}">
                      <a16:creationId xmlns:a16="http://schemas.microsoft.com/office/drawing/2014/main" xmlns="" id="{DD7F33BE-2B9D-6548-B24A-F94994C52C7E}"/>
                    </a:ext>
                  </a:extLst>
                </p:cNvPr>
                <p:cNvSpPr>
                  <a:spLocks noChangeArrowheads="1"/>
                </p:cNvSpPr>
                <p:nvPr/>
              </p:nvSpPr>
              <p:spPr bwMode="auto">
                <a:xfrm>
                  <a:off x="17446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4 w 886"/>
                    <a:gd name="T29" fmla="*/ 102 h 270"/>
                    <a:gd name="T30" fmla="*/ 114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7 w 886"/>
                    <a:gd name="T53" fmla="*/ 265 h 270"/>
                    <a:gd name="T54" fmla="*/ 417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4" y="102"/>
                      </a:cubicBezTo>
                      <a:lnTo>
                        <a:pt x="114"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7" y="265"/>
                      </a:cubicBezTo>
                      <a:lnTo>
                        <a:pt x="417" y="265"/>
                      </a:lnTo>
                      <a:cubicBezTo>
                        <a:pt x="426" y="268"/>
                        <a:pt x="434"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8" y="196"/>
                      </a:lnTo>
                      <a:lnTo>
                        <a:pt x="598" y="196"/>
                      </a:lnTo>
                      <a:cubicBezTo>
                        <a:pt x="615" y="190"/>
                        <a:pt x="628" y="182"/>
                        <a:pt x="639" y="170"/>
                      </a:cubicBezTo>
                      <a:lnTo>
                        <a:pt x="639" y="170"/>
                      </a:lnTo>
                      <a:cubicBezTo>
                        <a:pt x="650" y="159"/>
                        <a:pt x="664" y="150"/>
                        <a:pt x="680" y="145"/>
                      </a:cubicBezTo>
                      <a:lnTo>
                        <a:pt x="729" y="128"/>
                      </a:lnTo>
                      <a:lnTo>
                        <a:pt x="729"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92" name="Freeform 144">
                  <a:extLst>
                    <a:ext uri="{FF2B5EF4-FFF2-40B4-BE49-F238E27FC236}">
                      <a16:creationId xmlns:a16="http://schemas.microsoft.com/office/drawing/2014/main" xmlns="" id="{8880FE13-0771-5E44-B17E-16E6B8BE9AD0}"/>
                    </a:ext>
                  </a:extLst>
                </p:cNvPr>
                <p:cNvSpPr>
                  <a:spLocks noChangeArrowheads="1"/>
                </p:cNvSpPr>
                <p:nvPr/>
              </p:nvSpPr>
              <p:spPr bwMode="auto">
                <a:xfrm>
                  <a:off x="2311400"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3" y="0"/>
                      </a:lnTo>
                      <a:lnTo>
                        <a:pt x="83" y="0"/>
                      </a:lnTo>
                      <a:cubicBezTo>
                        <a:pt x="61"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2" y="259"/>
                        <a:pt x="418" y="265"/>
                      </a:cubicBezTo>
                      <a:lnTo>
                        <a:pt x="418" y="265"/>
                      </a:lnTo>
                      <a:cubicBezTo>
                        <a:pt x="427" y="268"/>
                        <a:pt x="435" y="269"/>
                        <a:pt x="443" y="269"/>
                      </a:cubicBezTo>
                      <a:lnTo>
                        <a:pt x="443" y="269"/>
                      </a:lnTo>
                      <a:cubicBezTo>
                        <a:pt x="451" y="269"/>
                        <a:pt x="459" y="268"/>
                        <a:pt x="467" y="265"/>
                      </a:cubicBezTo>
                      <a:lnTo>
                        <a:pt x="467" y="265"/>
                      </a:lnTo>
                      <a:cubicBezTo>
                        <a:pt x="484" y="259"/>
                        <a:pt x="498"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1793" name="Freeform 145">
                  <a:extLst>
                    <a:ext uri="{FF2B5EF4-FFF2-40B4-BE49-F238E27FC236}">
                      <a16:creationId xmlns:a16="http://schemas.microsoft.com/office/drawing/2014/main" xmlns="" id="{0A37E673-3DB2-8246-80E4-F2EAA79550CE}"/>
                    </a:ext>
                  </a:extLst>
                </p:cNvPr>
                <p:cNvSpPr>
                  <a:spLocks noChangeArrowheads="1"/>
                </p:cNvSpPr>
                <p:nvPr/>
              </p:nvSpPr>
              <p:spPr bwMode="auto">
                <a:xfrm>
                  <a:off x="1054100" y="7034213"/>
                  <a:ext cx="1700213" cy="284162"/>
                </a:xfrm>
                <a:custGeom>
                  <a:avLst/>
                  <a:gdLst>
                    <a:gd name="T0" fmla="*/ 4097 w 4721"/>
                    <a:gd name="T1" fmla="*/ 197 h 788"/>
                    <a:gd name="T2" fmla="*/ 3933 w 4721"/>
                    <a:gd name="T3" fmla="*/ 131 h 788"/>
                    <a:gd name="T4" fmla="*/ 3737 w 4721"/>
                    <a:gd name="T5" fmla="*/ 197 h 788"/>
                    <a:gd name="T6" fmla="*/ 3606 w 4721"/>
                    <a:gd name="T7" fmla="*/ 197 h 788"/>
                    <a:gd name="T8" fmla="*/ 3475 w 4721"/>
                    <a:gd name="T9" fmla="*/ 197 h 788"/>
                    <a:gd name="T10" fmla="*/ 3148 w 4721"/>
                    <a:gd name="T11" fmla="*/ 525 h 788"/>
                    <a:gd name="T12" fmla="*/ 3163 w 4721"/>
                    <a:gd name="T13" fmla="*/ 639 h 788"/>
                    <a:gd name="T14" fmla="*/ 3393 w 4721"/>
                    <a:gd name="T15" fmla="*/ 639 h 788"/>
                    <a:gd name="T16" fmla="*/ 3541 w 4721"/>
                    <a:gd name="T17" fmla="*/ 558 h 788"/>
                    <a:gd name="T18" fmla="*/ 3672 w 4721"/>
                    <a:gd name="T19" fmla="*/ 623 h 788"/>
                    <a:gd name="T20" fmla="*/ 3081 w 4721"/>
                    <a:gd name="T21" fmla="*/ 327 h 788"/>
                    <a:gd name="T22" fmla="*/ 3180 w 4721"/>
                    <a:gd name="T23" fmla="*/ 197 h 788"/>
                    <a:gd name="T24" fmla="*/ 3016 w 4721"/>
                    <a:gd name="T25" fmla="*/ 131 h 788"/>
                    <a:gd name="T26" fmla="*/ 2754 w 4721"/>
                    <a:gd name="T27" fmla="*/ 262 h 788"/>
                    <a:gd name="T28" fmla="*/ 2459 w 4721"/>
                    <a:gd name="T29" fmla="*/ 590 h 788"/>
                    <a:gd name="T30" fmla="*/ 2623 w 4721"/>
                    <a:gd name="T31" fmla="*/ 655 h 788"/>
                    <a:gd name="T32" fmla="*/ 2820 w 4721"/>
                    <a:gd name="T33" fmla="*/ 590 h 788"/>
                    <a:gd name="T34" fmla="*/ 3081 w 4721"/>
                    <a:gd name="T35" fmla="*/ 327 h 788"/>
                    <a:gd name="T36" fmla="*/ 2524 w 4721"/>
                    <a:gd name="T37" fmla="*/ 197 h 788"/>
                    <a:gd name="T38" fmla="*/ 2361 w 4721"/>
                    <a:gd name="T39" fmla="*/ 131 h 788"/>
                    <a:gd name="T40" fmla="*/ 2164 w 4721"/>
                    <a:gd name="T41" fmla="*/ 197 h 788"/>
                    <a:gd name="T42" fmla="*/ 2033 w 4721"/>
                    <a:gd name="T43" fmla="*/ 197 h 788"/>
                    <a:gd name="T44" fmla="*/ 1901 w 4721"/>
                    <a:gd name="T45" fmla="*/ 197 h 788"/>
                    <a:gd name="T46" fmla="*/ 1639 w 4721"/>
                    <a:gd name="T47" fmla="*/ 459 h 788"/>
                    <a:gd name="T48" fmla="*/ 1541 w 4721"/>
                    <a:gd name="T49" fmla="*/ 590 h 788"/>
                    <a:gd name="T50" fmla="*/ 1705 w 4721"/>
                    <a:gd name="T51" fmla="*/ 655 h 788"/>
                    <a:gd name="T52" fmla="*/ 1901 w 4721"/>
                    <a:gd name="T53" fmla="*/ 590 h 788"/>
                    <a:gd name="T54" fmla="*/ 2033 w 4721"/>
                    <a:gd name="T55" fmla="*/ 590 h 788"/>
                    <a:gd name="T56" fmla="*/ 2230 w 4721"/>
                    <a:gd name="T57" fmla="*/ 525 h 788"/>
                    <a:gd name="T58" fmla="*/ 1246 w 4721"/>
                    <a:gd name="T59" fmla="*/ 590 h 788"/>
                    <a:gd name="T60" fmla="*/ 1607 w 4721"/>
                    <a:gd name="T61" fmla="*/ 197 h 788"/>
                    <a:gd name="T62" fmla="*/ 1443 w 4721"/>
                    <a:gd name="T63" fmla="*/ 131 h 788"/>
                    <a:gd name="T64" fmla="*/ 1181 w 4721"/>
                    <a:gd name="T65" fmla="*/ 262 h 788"/>
                    <a:gd name="T66" fmla="*/ 918 w 4721"/>
                    <a:gd name="T67" fmla="*/ 525 h 788"/>
                    <a:gd name="T68" fmla="*/ 935 w 4721"/>
                    <a:gd name="T69" fmla="*/ 639 h 788"/>
                    <a:gd name="T70" fmla="*/ 1164 w 4721"/>
                    <a:gd name="T71" fmla="*/ 639 h 788"/>
                    <a:gd name="T72" fmla="*/ 0 w 4721"/>
                    <a:gd name="T73" fmla="*/ 787 h 788"/>
                    <a:gd name="T74" fmla="*/ 17 w 4721"/>
                    <a:gd name="T75" fmla="*/ 639 h 788"/>
                    <a:gd name="T76" fmla="*/ 246 w 4721"/>
                    <a:gd name="T77" fmla="*/ 639 h 788"/>
                    <a:gd name="T78" fmla="*/ 394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4 w 4721"/>
                    <a:gd name="T93" fmla="*/ 197 h 788"/>
                    <a:gd name="T94" fmla="*/ 4720 w 4721"/>
                    <a:gd name="T95" fmla="*/ 0 h 788"/>
                    <a:gd name="T96" fmla="*/ 4705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7" y="240"/>
                        <a:pt x="4097" y="219"/>
                        <a:pt x="4097" y="197"/>
                      </a:cubicBezTo>
                      <a:lnTo>
                        <a:pt x="4097" y="197"/>
                      </a:lnTo>
                      <a:cubicBezTo>
                        <a:pt x="4097" y="175"/>
                        <a:pt x="4081" y="159"/>
                        <a:pt x="4049" y="148"/>
                      </a:cubicBezTo>
                      <a:lnTo>
                        <a:pt x="4049" y="148"/>
                      </a:lnTo>
                      <a:cubicBezTo>
                        <a:pt x="4016" y="137"/>
                        <a:pt x="3978" y="131"/>
                        <a:pt x="3933" y="131"/>
                      </a:cubicBezTo>
                      <a:lnTo>
                        <a:pt x="3933" y="131"/>
                      </a:lnTo>
                      <a:cubicBezTo>
                        <a:pt x="3890" y="131"/>
                        <a:pt x="3852" y="137"/>
                        <a:pt x="3819" y="148"/>
                      </a:cubicBezTo>
                      <a:lnTo>
                        <a:pt x="3819" y="148"/>
                      </a:lnTo>
                      <a:cubicBezTo>
                        <a:pt x="3787" y="159"/>
                        <a:pt x="3759" y="175"/>
                        <a:pt x="3737" y="197"/>
                      </a:cubicBezTo>
                      <a:lnTo>
                        <a:pt x="3737" y="197"/>
                      </a:lnTo>
                      <a:cubicBezTo>
                        <a:pt x="3715" y="219"/>
                        <a:pt x="3694" y="230"/>
                        <a:pt x="3672" y="230"/>
                      </a:cubicBezTo>
                      <a:lnTo>
                        <a:pt x="3672" y="230"/>
                      </a:lnTo>
                      <a:cubicBezTo>
                        <a:pt x="3650" y="230"/>
                        <a:pt x="3628" y="219"/>
                        <a:pt x="3606" y="197"/>
                      </a:cubicBezTo>
                      <a:lnTo>
                        <a:pt x="3606" y="197"/>
                      </a:lnTo>
                      <a:cubicBezTo>
                        <a:pt x="3584" y="175"/>
                        <a:pt x="3562" y="164"/>
                        <a:pt x="3541" y="164"/>
                      </a:cubicBezTo>
                      <a:lnTo>
                        <a:pt x="3541" y="164"/>
                      </a:lnTo>
                      <a:cubicBezTo>
                        <a:pt x="3519" y="164"/>
                        <a:pt x="3497" y="175"/>
                        <a:pt x="3475" y="197"/>
                      </a:cubicBezTo>
                      <a:lnTo>
                        <a:pt x="3409" y="262"/>
                      </a:lnTo>
                      <a:lnTo>
                        <a:pt x="3213" y="459"/>
                      </a:lnTo>
                      <a:lnTo>
                        <a:pt x="3148" y="525"/>
                      </a:lnTo>
                      <a:lnTo>
                        <a:pt x="3148" y="525"/>
                      </a:lnTo>
                      <a:cubicBezTo>
                        <a:pt x="3125" y="546"/>
                        <a:pt x="3114" y="568"/>
                        <a:pt x="3114" y="590"/>
                      </a:cubicBezTo>
                      <a:lnTo>
                        <a:pt x="3114" y="590"/>
                      </a:lnTo>
                      <a:cubicBezTo>
                        <a:pt x="3114" y="612"/>
                        <a:pt x="3131" y="629"/>
                        <a:pt x="3163" y="639"/>
                      </a:cubicBezTo>
                      <a:lnTo>
                        <a:pt x="3163" y="639"/>
                      </a:lnTo>
                      <a:cubicBezTo>
                        <a:pt x="3196" y="650"/>
                        <a:pt x="3235" y="655"/>
                        <a:pt x="3278" y="655"/>
                      </a:cubicBezTo>
                      <a:lnTo>
                        <a:pt x="3278" y="655"/>
                      </a:lnTo>
                      <a:cubicBezTo>
                        <a:pt x="3322" y="655"/>
                        <a:pt x="3360" y="650"/>
                        <a:pt x="3393" y="639"/>
                      </a:cubicBezTo>
                      <a:lnTo>
                        <a:pt x="3393" y="639"/>
                      </a:lnTo>
                      <a:cubicBezTo>
                        <a:pt x="3426" y="629"/>
                        <a:pt x="3453" y="612"/>
                        <a:pt x="3475" y="590"/>
                      </a:cubicBezTo>
                      <a:lnTo>
                        <a:pt x="3475" y="590"/>
                      </a:lnTo>
                      <a:cubicBezTo>
                        <a:pt x="3497" y="568"/>
                        <a:pt x="3519" y="558"/>
                        <a:pt x="3541" y="558"/>
                      </a:cubicBezTo>
                      <a:lnTo>
                        <a:pt x="3541" y="558"/>
                      </a:lnTo>
                      <a:cubicBezTo>
                        <a:pt x="3562" y="558"/>
                        <a:pt x="3584" y="568"/>
                        <a:pt x="3606" y="590"/>
                      </a:cubicBezTo>
                      <a:lnTo>
                        <a:pt x="3606" y="590"/>
                      </a:lnTo>
                      <a:cubicBezTo>
                        <a:pt x="3628" y="612"/>
                        <a:pt x="3650" y="623"/>
                        <a:pt x="3672" y="623"/>
                      </a:cubicBezTo>
                      <a:lnTo>
                        <a:pt x="3672" y="623"/>
                      </a:lnTo>
                      <a:cubicBezTo>
                        <a:pt x="3694" y="623"/>
                        <a:pt x="3715" y="612"/>
                        <a:pt x="3737" y="590"/>
                      </a:cubicBezTo>
                      <a:lnTo>
                        <a:pt x="3803" y="525"/>
                      </a:lnTo>
                      <a:lnTo>
                        <a:pt x="3868" y="459"/>
                      </a:lnTo>
                      <a:close/>
                      <a:moveTo>
                        <a:pt x="3081" y="327"/>
                      </a:moveTo>
                      <a:lnTo>
                        <a:pt x="3148" y="262"/>
                      </a:lnTo>
                      <a:lnTo>
                        <a:pt x="3148" y="262"/>
                      </a:lnTo>
                      <a:cubicBezTo>
                        <a:pt x="3169" y="240"/>
                        <a:pt x="3180" y="219"/>
                        <a:pt x="3180" y="197"/>
                      </a:cubicBezTo>
                      <a:lnTo>
                        <a:pt x="3180" y="197"/>
                      </a:lnTo>
                      <a:cubicBezTo>
                        <a:pt x="3180" y="175"/>
                        <a:pt x="3163" y="159"/>
                        <a:pt x="3131" y="148"/>
                      </a:cubicBezTo>
                      <a:lnTo>
                        <a:pt x="3131" y="148"/>
                      </a:lnTo>
                      <a:cubicBezTo>
                        <a:pt x="3098" y="137"/>
                        <a:pt x="3060" y="131"/>
                        <a:pt x="3016" y="131"/>
                      </a:cubicBezTo>
                      <a:lnTo>
                        <a:pt x="3016" y="131"/>
                      </a:lnTo>
                      <a:cubicBezTo>
                        <a:pt x="2973" y="131"/>
                        <a:pt x="2935" y="137"/>
                        <a:pt x="2902" y="148"/>
                      </a:cubicBezTo>
                      <a:lnTo>
                        <a:pt x="2902" y="148"/>
                      </a:lnTo>
                      <a:cubicBezTo>
                        <a:pt x="2868" y="159"/>
                        <a:pt x="2842" y="175"/>
                        <a:pt x="2820" y="197"/>
                      </a:cubicBezTo>
                      <a:lnTo>
                        <a:pt x="2754" y="262"/>
                      </a:lnTo>
                      <a:lnTo>
                        <a:pt x="2557" y="459"/>
                      </a:lnTo>
                      <a:lnTo>
                        <a:pt x="2492" y="525"/>
                      </a:lnTo>
                      <a:lnTo>
                        <a:pt x="2492" y="525"/>
                      </a:lnTo>
                      <a:cubicBezTo>
                        <a:pt x="2469" y="546"/>
                        <a:pt x="2459" y="568"/>
                        <a:pt x="2459" y="590"/>
                      </a:cubicBezTo>
                      <a:lnTo>
                        <a:pt x="2459" y="590"/>
                      </a:lnTo>
                      <a:cubicBezTo>
                        <a:pt x="2459" y="612"/>
                        <a:pt x="2475" y="629"/>
                        <a:pt x="2508" y="639"/>
                      </a:cubicBezTo>
                      <a:lnTo>
                        <a:pt x="2508" y="639"/>
                      </a:lnTo>
                      <a:cubicBezTo>
                        <a:pt x="2540" y="650"/>
                        <a:pt x="2579" y="655"/>
                        <a:pt x="2623" y="655"/>
                      </a:cubicBezTo>
                      <a:lnTo>
                        <a:pt x="2623" y="655"/>
                      </a:lnTo>
                      <a:cubicBezTo>
                        <a:pt x="2667" y="655"/>
                        <a:pt x="2704" y="650"/>
                        <a:pt x="2738" y="639"/>
                      </a:cubicBezTo>
                      <a:lnTo>
                        <a:pt x="2738" y="639"/>
                      </a:lnTo>
                      <a:cubicBezTo>
                        <a:pt x="2771" y="629"/>
                        <a:pt x="2797" y="612"/>
                        <a:pt x="2820" y="590"/>
                      </a:cubicBezTo>
                      <a:lnTo>
                        <a:pt x="2885" y="525"/>
                      </a:lnTo>
                      <a:lnTo>
                        <a:pt x="2950" y="459"/>
                      </a:lnTo>
                      <a:lnTo>
                        <a:pt x="3016" y="394"/>
                      </a:lnTo>
                      <a:lnTo>
                        <a:pt x="3081" y="327"/>
                      </a:lnTo>
                      <a:close/>
                      <a:moveTo>
                        <a:pt x="2426" y="327"/>
                      </a:moveTo>
                      <a:lnTo>
                        <a:pt x="2492" y="262"/>
                      </a:lnTo>
                      <a:lnTo>
                        <a:pt x="2492" y="262"/>
                      </a:lnTo>
                      <a:cubicBezTo>
                        <a:pt x="2513" y="240"/>
                        <a:pt x="2524" y="219"/>
                        <a:pt x="2524" y="197"/>
                      </a:cubicBezTo>
                      <a:lnTo>
                        <a:pt x="2524" y="197"/>
                      </a:lnTo>
                      <a:cubicBezTo>
                        <a:pt x="2524" y="175"/>
                        <a:pt x="2508" y="159"/>
                        <a:pt x="2475" y="148"/>
                      </a:cubicBezTo>
                      <a:lnTo>
                        <a:pt x="2475" y="148"/>
                      </a:lnTo>
                      <a:cubicBezTo>
                        <a:pt x="2443" y="137"/>
                        <a:pt x="2404" y="131"/>
                        <a:pt x="2361" y="131"/>
                      </a:cubicBezTo>
                      <a:lnTo>
                        <a:pt x="2361" y="131"/>
                      </a:lnTo>
                      <a:cubicBezTo>
                        <a:pt x="2317" y="131"/>
                        <a:pt x="2279" y="137"/>
                        <a:pt x="2246" y="148"/>
                      </a:cubicBezTo>
                      <a:lnTo>
                        <a:pt x="2246" y="148"/>
                      </a:lnTo>
                      <a:cubicBezTo>
                        <a:pt x="2213" y="159"/>
                        <a:pt x="2186" y="175"/>
                        <a:pt x="2164" y="197"/>
                      </a:cubicBezTo>
                      <a:lnTo>
                        <a:pt x="2164" y="197"/>
                      </a:lnTo>
                      <a:cubicBezTo>
                        <a:pt x="2142" y="219"/>
                        <a:pt x="2120" y="230"/>
                        <a:pt x="2098" y="230"/>
                      </a:cubicBezTo>
                      <a:lnTo>
                        <a:pt x="2098" y="230"/>
                      </a:lnTo>
                      <a:cubicBezTo>
                        <a:pt x="2076" y="230"/>
                        <a:pt x="2055" y="219"/>
                        <a:pt x="2033" y="197"/>
                      </a:cubicBezTo>
                      <a:lnTo>
                        <a:pt x="2033" y="197"/>
                      </a:lnTo>
                      <a:cubicBezTo>
                        <a:pt x="2011" y="175"/>
                        <a:pt x="1989" y="164"/>
                        <a:pt x="1967" y="164"/>
                      </a:cubicBezTo>
                      <a:lnTo>
                        <a:pt x="1967" y="164"/>
                      </a:lnTo>
                      <a:cubicBezTo>
                        <a:pt x="1945" y="164"/>
                        <a:pt x="1924" y="175"/>
                        <a:pt x="1901" y="197"/>
                      </a:cubicBezTo>
                      <a:lnTo>
                        <a:pt x="1836" y="262"/>
                      </a:lnTo>
                      <a:lnTo>
                        <a:pt x="1771" y="327"/>
                      </a:lnTo>
                      <a:lnTo>
                        <a:pt x="1705" y="394"/>
                      </a:lnTo>
                      <a:lnTo>
                        <a:pt x="1639" y="459"/>
                      </a:lnTo>
                      <a:lnTo>
                        <a:pt x="1574" y="525"/>
                      </a:lnTo>
                      <a:lnTo>
                        <a:pt x="1574" y="525"/>
                      </a:lnTo>
                      <a:cubicBezTo>
                        <a:pt x="1552" y="546"/>
                        <a:pt x="1541" y="568"/>
                        <a:pt x="1541" y="590"/>
                      </a:cubicBezTo>
                      <a:lnTo>
                        <a:pt x="1541" y="590"/>
                      </a:lnTo>
                      <a:cubicBezTo>
                        <a:pt x="1541" y="612"/>
                        <a:pt x="1557" y="629"/>
                        <a:pt x="1591" y="639"/>
                      </a:cubicBezTo>
                      <a:lnTo>
                        <a:pt x="1591" y="639"/>
                      </a:lnTo>
                      <a:cubicBezTo>
                        <a:pt x="1623" y="650"/>
                        <a:pt x="1662" y="655"/>
                        <a:pt x="1705" y="655"/>
                      </a:cubicBezTo>
                      <a:lnTo>
                        <a:pt x="1705" y="655"/>
                      </a:lnTo>
                      <a:cubicBezTo>
                        <a:pt x="1749" y="655"/>
                        <a:pt x="1787" y="650"/>
                        <a:pt x="1820" y="639"/>
                      </a:cubicBezTo>
                      <a:lnTo>
                        <a:pt x="1820" y="639"/>
                      </a:lnTo>
                      <a:cubicBezTo>
                        <a:pt x="1852" y="629"/>
                        <a:pt x="1880" y="612"/>
                        <a:pt x="1901" y="590"/>
                      </a:cubicBezTo>
                      <a:lnTo>
                        <a:pt x="1901" y="590"/>
                      </a:lnTo>
                      <a:cubicBezTo>
                        <a:pt x="1924" y="568"/>
                        <a:pt x="1945" y="558"/>
                        <a:pt x="1967" y="558"/>
                      </a:cubicBezTo>
                      <a:lnTo>
                        <a:pt x="1967" y="558"/>
                      </a:lnTo>
                      <a:cubicBezTo>
                        <a:pt x="1989" y="558"/>
                        <a:pt x="2011" y="568"/>
                        <a:pt x="2033" y="590"/>
                      </a:cubicBezTo>
                      <a:lnTo>
                        <a:pt x="2033" y="590"/>
                      </a:lnTo>
                      <a:cubicBezTo>
                        <a:pt x="2055" y="612"/>
                        <a:pt x="2076" y="623"/>
                        <a:pt x="2098" y="623"/>
                      </a:cubicBezTo>
                      <a:lnTo>
                        <a:pt x="2098" y="623"/>
                      </a:lnTo>
                      <a:cubicBezTo>
                        <a:pt x="2120" y="623"/>
                        <a:pt x="2142" y="612"/>
                        <a:pt x="2164" y="590"/>
                      </a:cubicBezTo>
                      <a:lnTo>
                        <a:pt x="2230" y="525"/>
                      </a:lnTo>
                      <a:lnTo>
                        <a:pt x="2295" y="459"/>
                      </a:lnTo>
                      <a:lnTo>
                        <a:pt x="2361" y="394"/>
                      </a:lnTo>
                      <a:lnTo>
                        <a:pt x="2426" y="327"/>
                      </a:lnTo>
                      <a:close/>
                      <a:moveTo>
                        <a:pt x="1246" y="590"/>
                      </a:moveTo>
                      <a:lnTo>
                        <a:pt x="1574" y="262"/>
                      </a:lnTo>
                      <a:lnTo>
                        <a:pt x="1574" y="262"/>
                      </a:lnTo>
                      <a:cubicBezTo>
                        <a:pt x="1595" y="240"/>
                        <a:pt x="1607" y="219"/>
                        <a:pt x="1607" y="197"/>
                      </a:cubicBezTo>
                      <a:lnTo>
                        <a:pt x="1607" y="197"/>
                      </a:lnTo>
                      <a:cubicBezTo>
                        <a:pt x="1607" y="175"/>
                        <a:pt x="1591" y="159"/>
                        <a:pt x="1557" y="148"/>
                      </a:cubicBezTo>
                      <a:lnTo>
                        <a:pt x="1557" y="148"/>
                      </a:lnTo>
                      <a:cubicBezTo>
                        <a:pt x="1524" y="137"/>
                        <a:pt x="1486" y="131"/>
                        <a:pt x="1443" y="131"/>
                      </a:cubicBezTo>
                      <a:lnTo>
                        <a:pt x="1443" y="131"/>
                      </a:lnTo>
                      <a:cubicBezTo>
                        <a:pt x="1399" y="131"/>
                        <a:pt x="1360" y="137"/>
                        <a:pt x="1328" y="148"/>
                      </a:cubicBezTo>
                      <a:lnTo>
                        <a:pt x="1328" y="148"/>
                      </a:lnTo>
                      <a:cubicBezTo>
                        <a:pt x="1295" y="159"/>
                        <a:pt x="1268" y="175"/>
                        <a:pt x="1246" y="197"/>
                      </a:cubicBezTo>
                      <a:lnTo>
                        <a:pt x="1181" y="262"/>
                      </a:lnTo>
                      <a:lnTo>
                        <a:pt x="1115" y="327"/>
                      </a:lnTo>
                      <a:lnTo>
                        <a:pt x="1050" y="394"/>
                      </a:lnTo>
                      <a:lnTo>
                        <a:pt x="983" y="459"/>
                      </a:lnTo>
                      <a:lnTo>
                        <a:pt x="918" y="525"/>
                      </a:lnTo>
                      <a:lnTo>
                        <a:pt x="918" y="525"/>
                      </a:lnTo>
                      <a:cubicBezTo>
                        <a:pt x="896" y="546"/>
                        <a:pt x="886" y="568"/>
                        <a:pt x="886" y="590"/>
                      </a:cubicBezTo>
                      <a:lnTo>
                        <a:pt x="886" y="590"/>
                      </a:lnTo>
                      <a:cubicBezTo>
                        <a:pt x="886" y="612"/>
                        <a:pt x="902" y="629"/>
                        <a:pt x="935" y="639"/>
                      </a:cubicBezTo>
                      <a:lnTo>
                        <a:pt x="935" y="639"/>
                      </a:lnTo>
                      <a:cubicBezTo>
                        <a:pt x="968" y="650"/>
                        <a:pt x="1006" y="655"/>
                        <a:pt x="1050" y="655"/>
                      </a:cubicBezTo>
                      <a:lnTo>
                        <a:pt x="1050" y="655"/>
                      </a:lnTo>
                      <a:cubicBezTo>
                        <a:pt x="1093" y="655"/>
                        <a:pt x="1131" y="650"/>
                        <a:pt x="1164" y="639"/>
                      </a:cubicBezTo>
                      <a:lnTo>
                        <a:pt x="1164" y="639"/>
                      </a:lnTo>
                      <a:cubicBezTo>
                        <a:pt x="1197" y="629"/>
                        <a:pt x="1224" y="612"/>
                        <a:pt x="1246" y="590"/>
                      </a:cubicBezTo>
                      <a:close/>
                      <a:moveTo>
                        <a:pt x="4720" y="787"/>
                      </a:moveTo>
                      <a:lnTo>
                        <a:pt x="0" y="787"/>
                      </a:lnTo>
                      <a:lnTo>
                        <a:pt x="0" y="633"/>
                      </a:lnTo>
                      <a:lnTo>
                        <a:pt x="0" y="633"/>
                      </a:lnTo>
                      <a:cubicBezTo>
                        <a:pt x="5" y="635"/>
                        <a:pt x="11" y="637"/>
                        <a:pt x="17" y="639"/>
                      </a:cubicBezTo>
                      <a:lnTo>
                        <a:pt x="17" y="639"/>
                      </a:lnTo>
                      <a:cubicBezTo>
                        <a:pt x="50" y="650"/>
                        <a:pt x="88" y="655"/>
                        <a:pt x="131" y="655"/>
                      </a:cubicBezTo>
                      <a:lnTo>
                        <a:pt x="131" y="655"/>
                      </a:lnTo>
                      <a:cubicBezTo>
                        <a:pt x="175" y="655"/>
                        <a:pt x="213" y="650"/>
                        <a:pt x="246" y="639"/>
                      </a:cubicBezTo>
                      <a:lnTo>
                        <a:pt x="246" y="639"/>
                      </a:lnTo>
                      <a:cubicBezTo>
                        <a:pt x="279" y="629"/>
                        <a:pt x="306" y="612"/>
                        <a:pt x="328" y="590"/>
                      </a:cubicBezTo>
                      <a:lnTo>
                        <a:pt x="328" y="590"/>
                      </a:lnTo>
                      <a:cubicBezTo>
                        <a:pt x="350" y="568"/>
                        <a:pt x="372" y="558"/>
                        <a:pt x="394" y="558"/>
                      </a:cubicBezTo>
                      <a:lnTo>
                        <a:pt x="394" y="558"/>
                      </a:lnTo>
                      <a:cubicBezTo>
                        <a:pt x="416" y="558"/>
                        <a:pt x="437" y="568"/>
                        <a:pt x="459" y="590"/>
                      </a:cubicBezTo>
                      <a:lnTo>
                        <a:pt x="459" y="590"/>
                      </a:lnTo>
                      <a:cubicBezTo>
                        <a:pt x="481" y="612"/>
                        <a:pt x="503" y="623"/>
                        <a:pt x="525" y="623"/>
                      </a:cubicBezTo>
                      <a:lnTo>
                        <a:pt x="525" y="623"/>
                      </a:lnTo>
                      <a:cubicBezTo>
                        <a:pt x="547" y="623"/>
                        <a:pt x="569" y="612"/>
                        <a:pt x="590" y="590"/>
                      </a:cubicBezTo>
                      <a:lnTo>
                        <a:pt x="918" y="262"/>
                      </a:lnTo>
                      <a:lnTo>
                        <a:pt x="918" y="262"/>
                      </a:lnTo>
                      <a:cubicBezTo>
                        <a:pt x="940" y="240"/>
                        <a:pt x="951" y="219"/>
                        <a:pt x="951" y="197"/>
                      </a:cubicBezTo>
                      <a:lnTo>
                        <a:pt x="951" y="197"/>
                      </a:lnTo>
                      <a:cubicBezTo>
                        <a:pt x="951" y="175"/>
                        <a:pt x="935" y="159"/>
                        <a:pt x="902" y="148"/>
                      </a:cubicBezTo>
                      <a:lnTo>
                        <a:pt x="902" y="148"/>
                      </a:lnTo>
                      <a:cubicBezTo>
                        <a:pt x="869" y="137"/>
                        <a:pt x="831" y="131"/>
                        <a:pt x="787" y="131"/>
                      </a:cubicBezTo>
                      <a:lnTo>
                        <a:pt x="787" y="131"/>
                      </a:lnTo>
                      <a:cubicBezTo>
                        <a:pt x="744" y="131"/>
                        <a:pt x="705" y="137"/>
                        <a:pt x="673" y="148"/>
                      </a:cubicBezTo>
                      <a:lnTo>
                        <a:pt x="673" y="148"/>
                      </a:lnTo>
                      <a:cubicBezTo>
                        <a:pt x="640" y="159"/>
                        <a:pt x="612" y="175"/>
                        <a:pt x="590" y="197"/>
                      </a:cubicBezTo>
                      <a:lnTo>
                        <a:pt x="590" y="197"/>
                      </a:lnTo>
                      <a:cubicBezTo>
                        <a:pt x="569" y="219"/>
                        <a:pt x="547" y="230"/>
                        <a:pt x="525" y="230"/>
                      </a:cubicBezTo>
                      <a:lnTo>
                        <a:pt x="525" y="230"/>
                      </a:lnTo>
                      <a:cubicBezTo>
                        <a:pt x="503" y="230"/>
                        <a:pt x="481" y="219"/>
                        <a:pt x="459" y="197"/>
                      </a:cubicBezTo>
                      <a:lnTo>
                        <a:pt x="459" y="197"/>
                      </a:lnTo>
                      <a:cubicBezTo>
                        <a:pt x="437" y="175"/>
                        <a:pt x="416" y="164"/>
                        <a:pt x="394" y="164"/>
                      </a:cubicBezTo>
                      <a:lnTo>
                        <a:pt x="394" y="164"/>
                      </a:lnTo>
                      <a:cubicBezTo>
                        <a:pt x="372" y="164"/>
                        <a:pt x="350" y="175"/>
                        <a:pt x="328" y="197"/>
                      </a:cubicBezTo>
                      <a:lnTo>
                        <a:pt x="0" y="525"/>
                      </a:lnTo>
                      <a:lnTo>
                        <a:pt x="0" y="262"/>
                      </a:lnTo>
                      <a:lnTo>
                        <a:pt x="0" y="262"/>
                      </a:lnTo>
                      <a:cubicBezTo>
                        <a:pt x="23" y="240"/>
                        <a:pt x="34" y="219"/>
                        <a:pt x="34" y="197"/>
                      </a:cubicBezTo>
                      <a:lnTo>
                        <a:pt x="34" y="197"/>
                      </a:lnTo>
                      <a:cubicBezTo>
                        <a:pt x="34" y="179"/>
                        <a:pt x="22" y="165"/>
                        <a:pt x="0" y="154"/>
                      </a:cubicBezTo>
                      <a:lnTo>
                        <a:pt x="0" y="0"/>
                      </a:lnTo>
                      <a:lnTo>
                        <a:pt x="4720" y="0"/>
                      </a:lnTo>
                      <a:lnTo>
                        <a:pt x="4720" y="154"/>
                      </a:lnTo>
                      <a:lnTo>
                        <a:pt x="4720" y="154"/>
                      </a:lnTo>
                      <a:cubicBezTo>
                        <a:pt x="4716" y="152"/>
                        <a:pt x="4710" y="150"/>
                        <a:pt x="4705" y="148"/>
                      </a:cubicBezTo>
                      <a:lnTo>
                        <a:pt x="4705" y="148"/>
                      </a:lnTo>
                      <a:cubicBezTo>
                        <a:pt x="4671" y="137"/>
                        <a:pt x="4634" y="131"/>
                        <a:pt x="4589" y="131"/>
                      </a:cubicBezTo>
                      <a:lnTo>
                        <a:pt x="4589" y="131"/>
                      </a:lnTo>
                      <a:cubicBezTo>
                        <a:pt x="4546" y="131"/>
                        <a:pt x="4507" y="137"/>
                        <a:pt x="4474" y="148"/>
                      </a:cubicBezTo>
                      <a:lnTo>
                        <a:pt x="4474" y="148"/>
                      </a:lnTo>
                      <a:cubicBezTo>
                        <a:pt x="4442" y="159"/>
                        <a:pt x="4415" y="175"/>
                        <a:pt x="4393" y="197"/>
                      </a:cubicBezTo>
                      <a:lnTo>
                        <a:pt x="4327" y="262"/>
                      </a:lnTo>
                      <a:lnTo>
                        <a:pt x="4261" y="327"/>
                      </a:lnTo>
                      <a:lnTo>
                        <a:pt x="4196" y="394"/>
                      </a:lnTo>
                      <a:lnTo>
                        <a:pt x="4065" y="525"/>
                      </a:lnTo>
                      <a:lnTo>
                        <a:pt x="4065" y="525"/>
                      </a:lnTo>
                      <a:cubicBezTo>
                        <a:pt x="4043" y="546"/>
                        <a:pt x="4032" y="568"/>
                        <a:pt x="4032" y="590"/>
                      </a:cubicBezTo>
                      <a:lnTo>
                        <a:pt x="4032" y="590"/>
                      </a:lnTo>
                      <a:cubicBezTo>
                        <a:pt x="4032" y="612"/>
                        <a:pt x="4049" y="629"/>
                        <a:pt x="4081" y="639"/>
                      </a:cubicBezTo>
                      <a:lnTo>
                        <a:pt x="4081" y="639"/>
                      </a:lnTo>
                      <a:cubicBezTo>
                        <a:pt x="4114" y="650"/>
                        <a:pt x="4153" y="655"/>
                        <a:pt x="4196" y="655"/>
                      </a:cubicBezTo>
                      <a:lnTo>
                        <a:pt x="4196" y="655"/>
                      </a:lnTo>
                      <a:cubicBezTo>
                        <a:pt x="4240" y="655"/>
                        <a:pt x="4278" y="650"/>
                        <a:pt x="4311" y="639"/>
                      </a:cubicBezTo>
                      <a:lnTo>
                        <a:pt x="4311" y="639"/>
                      </a:lnTo>
                      <a:cubicBezTo>
                        <a:pt x="4343" y="629"/>
                        <a:pt x="4371" y="612"/>
                        <a:pt x="4393" y="590"/>
                      </a:cubicBezTo>
                      <a:lnTo>
                        <a:pt x="4458" y="525"/>
                      </a:lnTo>
                      <a:lnTo>
                        <a:pt x="4524" y="459"/>
                      </a:lnTo>
                      <a:lnTo>
                        <a:pt x="4720" y="262"/>
                      </a:lnTo>
                      <a:lnTo>
                        <a:pt x="4720" y="525"/>
                      </a:lnTo>
                      <a:lnTo>
                        <a:pt x="4720" y="525"/>
                      </a:lnTo>
                      <a:cubicBezTo>
                        <a:pt x="4699" y="546"/>
                        <a:pt x="4688" y="568"/>
                        <a:pt x="4688" y="590"/>
                      </a:cubicBezTo>
                      <a:lnTo>
                        <a:pt x="4688" y="590"/>
                      </a:lnTo>
                      <a:cubicBezTo>
                        <a:pt x="4688" y="607"/>
                        <a:pt x="4699" y="622"/>
                        <a:pt x="4720" y="633"/>
                      </a:cubicBezTo>
                      <a:lnTo>
                        <a:pt x="4720" y="787"/>
                      </a:lnTo>
                      <a:close/>
                    </a:path>
                  </a:pathLst>
                </a:custGeom>
                <a:solidFill>
                  <a:schemeClr val="accent4"/>
                </a:solidFill>
                <a:ln>
                  <a:noFill/>
                </a:ln>
                <a:effectLst/>
              </p:spPr>
              <p:txBody>
                <a:bodyPr wrap="none" anchor="ctr"/>
                <a:lstStyle/>
                <a:p>
                  <a:endParaRPr lang="es-ES_tradnl"/>
                </a:p>
              </p:txBody>
            </p:sp>
            <p:sp>
              <p:nvSpPr>
                <p:cNvPr id="1794" name="Freeform 576">
                  <a:extLst>
                    <a:ext uri="{FF2B5EF4-FFF2-40B4-BE49-F238E27FC236}">
                      <a16:creationId xmlns:a16="http://schemas.microsoft.com/office/drawing/2014/main" xmlns="" id="{F9315F92-20C4-164D-8F96-0CD68960754C}"/>
                    </a:ext>
                  </a:extLst>
                </p:cNvPr>
                <p:cNvSpPr>
                  <a:spLocks noChangeArrowheads="1"/>
                </p:cNvSpPr>
                <p:nvPr/>
              </p:nvSpPr>
              <p:spPr bwMode="auto">
                <a:xfrm>
                  <a:off x="1055750" y="6770773"/>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grpSp>
        </p:grpSp>
      </p:grpSp>
      <p:pic>
        <p:nvPicPr>
          <p:cNvPr id="170" name="Picture 5" descr="Description: Gambar terk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7088" y="4088214"/>
            <a:ext cx="1263963"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30587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B9CD399F-23E0-3C4A-B871-1856D5AD4D60}"/>
              </a:ext>
            </a:extLst>
          </p:cNvPr>
          <p:cNvSpPr txBox="1"/>
          <p:nvPr/>
        </p:nvSpPr>
        <p:spPr>
          <a:xfrm>
            <a:off x="695325" y="4010959"/>
            <a:ext cx="6215429" cy="523220"/>
          </a:xfrm>
          <a:prstGeom prst="rect">
            <a:avLst/>
          </a:prstGeom>
          <a:noFill/>
        </p:spPr>
        <p:txBody>
          <a:bodyPr wrap="square" rtlCol="0">
            <a:spAutoFit/>
          </a:bodyPr>
          <a:lstStyle/>
          <a:p>
            <a:r>
              <a:rPr lang="id-ID" sz="2800" dirty="0" smtClean="0">
                <a:latin typeface="Encode Sans Medium"/>
                <a:ea typeface="Lato Light" panose="020F0502020204030203" pitchFamily="34" charset="0"/>
                <a:cs typeface="Lato Light" panose="020F0502020204030203" pitchFamily="34" charset="0"/>
              </a:rPr>
              <a:t>LATAR BELAKANG</a:t>
            </a:r>
            <a:endParaRPr lang="en-US" sz="2800" dirty="0">
              <a:latin typeface="Encode Sans Medium"/>
              <a:ea typeface="Lato Light" panose="020F0502020204030203" pitchFamily="34" charset="0"/>
              <a:cs typeface="Lato Light" panose="020F0502020204030203" pitchFamily="34" charset="0"/>
            </a:endParaRPr>
          </a:p>
        </p:txBody>
      </p:sp>
      <p:sp>
        <p:nvSpPr>
          <p:cNvPr id="13" name="TextBox 12">
            <a:extLst>
              <a:ext uri="{FF2B5EF4-FFF2-40B4-BE49-F238E27FC236}">
                <a16:creationId xmlns:a16="http://schemas.microsoft.com/office/drawing/2014/main" xmlns="" id="{52097C74-47E3-8641-B7A9-8841213445E6}"/>
              </a:ext>
            </a:extLst>
          </p:cNvPr>
          <p:cNvSpPr txBox="1"/>
          <p:nvPr/>
        </p:nvSpPr>
        <p:spPr>
          <a:xfrm>
            <a:off x="695325" y="2801899"/>
            <a:ext cx="6607276" cy="1015663"/>
          </a:xfrm>
          <a:prstGeom prst="rect">
            <a:avLst/>
          </a:prstGeom>
          <a:noFill/>
        </p:spPr>
        <p:txBody>
          <a:bodyPr wrap="square" rtlCol="0">
            <a:spAutoFit/>
          </a:bodyPr>
          <a:lstStyle/>
          <a:p>
            <a:r>
              <a:rPr lang="id-ID" sz="6000" b="1" spc="200" dirty="0" smtClean="0">
                <a:latin typeface="Encode Sans" pitchFamily="2" charset="77"/>
                <a:ea typeface="Nunito Bold" charset="0"/>
                <a:cs typeface="Nunito Bold" charset="0"/>
              </a:rPr>
              <a:t>PENDAHULUAN</a:t>
            </a:r>
            <a:endParaRPr lang="en-US" sz="6000" b="1" spc="200" dirty="0">
              <a:latin typeface="Encode Sans" pitchFamily="2" charset="77"/>
              <a:ea typeface="Nunito Bold" charset="0"/>
              <a:cs typeface="Nunito Bold" charset="0"/>
            </a:endParaRPr>
          </a:p>
        </p:txBody>
      </p:sp>
      <p:sp>
        <p:nvSpPr>
          <p:cNvPr id="2" name="Rectangle 1">
            <a:extLst>
              <a:ext uri="{FF2B5EF4-FFF2-40B4-BE49-F238E27FC236}">
                <a16:creationId xmlns:a16="http://schemas.microsoft.com/office/drawing/2014/main" xmlns="" id="{16AFD005-C66B-6E4A-B679-A8207CF0CE8E}"/>
              </a:ext>
            </a:extLst>
          </p:cNvPr>
          <p:cNvSpPr/>
          <p:nvPr/>
        </p:nvSpPr>
        <p:spPr>
          <a:xfrm>
            <a:off x="695325" y="1165710"/>
            <a:ext cx="1413362" cy="1785104"/>
          </a:xfrm>
          <a:prstGeom prst="rect">
            <a:avLst/>
          </a:prstGeom>
        </p:spPr>
        <p:txBody>
          <a:bodyPr wrap="square">
            <a:spAutoFit/>
          </a:bodyPr>
          <a:lstStyle/>
          <a:p>
            <a:pPr algn="ctr"/>
            <a:r>
              <a:rPr lang="en-US" sz="11000" b="1" dirty="0">
                <a:solidFill>
                  <a:schemeClr val="accent1"/>
                </a:solidFill>
                <a:latin typeface="Encode Sans Medium"/>
              </a:rPr>
              <a:t>1.</a:t>
            </a:r>
            <a:r>
              <a:rPr lang="en-US" sz="11000" b="1" dirty="0">
                <a:latin typeface="Encode Sans Medium"/>
              </a:rPr>
              <a:t> </a:t>
            </a:r>
            <a:endParaRPr lang="es-ES_tradnl" sz="11000" b="1" dirty="0"/>
          </a:p>
        </p:txBody>
      </p:sp>
      <p:grpSp>
        <p:nvGrpSpPr>
          <p:cNvPr id="8" name="Group 7">
            <a:extLst>
              <a:ext uri="{FF2B5EF4-FFF2-40B4-BE49-F238E27FC236}">
                <a16:creationId xmlns:a16="http://schemas.microsoft.com/office/drawing/2014/main" xmlns="" id="{7AC4898F-0EC1-CA4B-8576-E7C45C811C61}"/>
              </a:ext>
            </a:extLst>
          </p:cNvPr>
          <p:cNvGrpSpPr/>
          <p:nvPr/>
        </p:nvGrpSpPr>
        <p:grpSpPr>
          <a:xfrm rot="10800000">
            <a:off x="8520085" y="-571313"/>
            <a:ext cx="3671915" cy="8398192"/>
            <a:chOff x="0" y="-770096"/>
            <a:chExt cx="3671915" cy="8398192"/>
          </a:xfrm>
        </p:grpSpPr>
        <p:grpSp>
          <p:nvGrpSpPr>
            <p:cNvPr id="7" name="Group 6">
              <a:extLst>
                <a:ext uri="{FF2B5EF4-FFF2-40B4-BE49-F238E27FC236}">
                  <a16:creationId xmlns:a16="http://schemas.microsoft.com/office/drawing/2014/main" xmlns="" id="{44E17D8F-0134-ED4D-82CC-4C2AC5A51D0E}"/>
                </a:ext>
              </a:extLst>
            </p:cNvPr>
            <p:cNvGrpSpPr/>
            <p:nvPr/>
          </p:nvGrpSpPr>
          <p:grpSpPr>
            <a:xfrm>
              <a:off x="0" y="-770096"/>
              <a:ext cx="1825201" cy="8398192"/>
              <a:chOff x="0" y="-1828800"/>
              <a:chExt cx="1825201" cy="8398192"/>
            </a:xfrm>
          </p:grpSpPr>
          <p:grpSp>
            <p:nvGrpSpPr>
              <p:cNvPr id="257" name="Group 256">
                <a:extLst>
                  <a:ext uri="{FF2B5EF4-FFF2-40B4-BE49-F238E27FC236}">
                    <a16:creationId xmlns:a16="http://schemas.microsoft.com/office/drawing/2014/main" xmlns="" id="{458443A5-E3B3-964E-9614-44150D437862}"/>
                  </a:ext>
                </a:extLst>
              </p:cNvPr>
              <p:cNvGrpSpPr/>
              <p:nvPr/>
            </p:nvGrpSpPr>
            <p:grpSpPr>
              <a:xfrm rot="5400000">
                <a:off x="-491703" y="-1337097"/>
                <a:ext cx="2808606" cy="1825200"/>
                <a:chOff x="1060585" y="5645150"/>
                <a:chExt cx="1700213" cy="1104900"/>
              </a:xfrm>
            </p:grpSpPr>
            <p:sp>
              <p:nvSpPr>
                <p:cNvPr id="258" name="Freeform 1">
                  <a:extLst>
                    <a:ext uri="{FF2B5EF4-FFF2-40B4-BE49-F238E27FC236}">
                      <a16:creationId xmlns:a16="http://schemas.microsoft.com/office/drawing/2014/main" xmlns="" id="{672640A8-8B5B-B64B-925B-7E77D2CDC7A9}"/>
                    </a:ext>
                  </a:extLst>
                </p:cNvPr>
                <p:cNvSpPr>
                  <a:spLocks noChangeArrowheads="1"/>
                </p:cNvSpPr>
                <p:nvPr/>
              </p:nvSpPr>
              <p:spPr bwMode="auto">
                <a:xfrm>
                  <a:off x="2690948" y="6470650"/>
                  <a:ext cx="68262"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5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1" y="211"/>
                        <a:pt x="11" y="248"/>
                      </a:cubicBezTo>
                      <a:lnTo>
                        <a:pt x="11" y="248"/>
                      </a:lnTo>
                      <a:cubicBezTo>
                        <a:pt x="0" y="286"/>
                        <a:pt x="16" y="306"/>
                        <a:pt x="59" y="306"/>
                      </a:cubicBezTo>
                      <a:lnTo>
                        <a:pt x="190" y="306"/>
                      </a:lnTo>
                      <a:lnTo>
                        <a:pt x="190" y="0"/>
                      </a:lnTo>
                      <a:lnTo>
                        <a:pt x="125" y="76"/>
                      </a:lnTo>
                      <a:lnTo>
                        <a:pt x="59" y="153"/>
                      </a:lnTo>
                    </a:path>
                  </a:pathLst>
                </a:custGeom>
                <a:solidFill>
                  <a:schemeClr val="accent6"/>
                </a:solidFill>
                <a:ln>
                  <a:noFill/>
                </a:ln>
                <a:effectLst/>
              </p:spPr>
              <p:txBody>
                <a:bodyPr wrap="none" anchor="ctr"/>
                <a:lstStyle/>
                <a:p>
                  <a:endParaRPr lang="es-ES_tradnl"/>
                </a:p>
              </p:txBody>
            </p:sp>
            <p:sp>
              <p:nvSpPr>
                <p:cNvPr id="259" name="Freeform 2">
                  <a:extLst>
                    <a:ext uri="{FF2B5EF4-FFF2-40B4-BE49-F238E27FC236}">
                      <a16:creationId xmlns:a16="http://schemas.microsoft.com/office/drawing/2014/main" xmlns="" id="{351BD21F-7CAA-1840-9C48-52B52541F218}"/>
                    </a:ext>
                  </a:extLst>
                </p:cNvPr>
                <p:cNvSpPr>
                  <a:spLocks noChangeArrowheads="1"/>
                </p:cNvSpPr>
                <p:nvPr/>
              </p:nvSpPr>
              <p:spPr bwMode="auto">
                <a:xfrm>
                  <a:off x="1060585" y="6253163"/>
                  <a:ext cx="493713"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7 w 1373"/>
                    <a:gd name="T25" fmla="*/ 146 h 912"/>
                    <a:gd name="T26" fmla="*/ 853 w 1373"/>
                    <a:gd name="T27" fmla="*/ 222 h 912"/>
                    <a:gd name="T28" fmla="*/ 918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0 w 1373"/>
                    <a:gd name="T41" fmla="*/ 853 h 912"/>
                    <a:gd name="T42" fmla="*/ 1360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1" y="44"/>
                        <a:pt x="508" y="25"/>
                        <a:pt x="541" y="12"/>
                      </a:cubicBezTo>
                      <a:lnTo>
                        <a:pt x="541" y="12"/>
                      </a:lnTo>
                      <a:cubicBezTo>
                        <a:pt x="574" y="0"/>
                        <a:pt x="607" y="0"/>
                        <a:pt x="640" y="12"/>
                      </a:cubicBezTo>
                      <a:lnTo>
                        <a:pt x="640" y="12"/>
                      </a:lnTo>
                      <a:cubicBezTo>
                        <a:pt x="673" y="25"/>
                        <a:pt x="700" y="44"/>
                        <a:pt x="722" y="70"/>
                      </a:cubicBezTo>
                      <a:lnTo>
                        <a:pt x="787" y="146"/>
                      </a:lnTo>
                      <a:lnTo>
                        <a:pt x="853" y="222"/>
                      </a:lnTo>
                      <a:lnTo>
                        <a:pt x="918" y="299"/>
                      </a:lnTo>
                      <a:lnTo>
                        <a:pt x="1115" y="528"/>
                      </a:lnTo>
                      <a:lnTo>
                        <a:pt x="1181" y="605"/>
                      </a:lnTo>
                      <a:lnTo>
                        <a:pt x="1246" y="681"/>
                      </a:lnTo>
                      <a:lnTo>
                        <a:pt x="1311" y="758"/>
                      </a:lnTo>
                      <a:lnTo>
                        <a:pt x="1311" y="758"/>
                      </a:lnTo>
                      <a:cubicBezTo>
                        <a:pt x="1334" y="783"/>
                        <a:pt x="1350" y="816"/>
                        <a:pt x="1360" y="853"/>
                      </a:cubicBezTo>
                      <a:lnTo>
                        <a:pt x="1360"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60" name="Freeform 3">
                  <a:extLst>
                    <a:ext uri="{FF2B5EF4-FFF2-40B4-BE49-F238E27FC236}">
                      <a16:creationId xmlns:a16="http://schemas.microsoft.com/office/drawing/2014/main" xmlns="" id="{195E79B1-8EC1-3940-9D1D-1965196F1097}"/>
                    </a:ext>
                  </a:extLst>
                </p:cNvPr>
                <p:cNvSpPr>
                  <a:spLocks noChangeArrowheads="1"/>
                </p:cNvSpPr>
                <p:nvPr/>
              </p:nvSpPr>
              <p:spPr bwMode="auto">
                <a:xfrm>
                  <a:off x="1143135" y="6362700"/>
                  <a:ext cx="260350" cy="163513"/>
                </a:xfrm>
                <a:custGeom>
                  <a:avLst/>
                  <a:gdLst>
                    <a:gd name="T0" fmla="*/ 0 w 722"/>
                    <a:gd name="T1" fmla="*/ 376 h 454"/>
                    <a:gd name="T2" fmla="*/ 0 w 722"/>
                    <a:gd name="T3" fmla="*/ 376 h 454"/>
                    <a:gd name="T4" fmla="*/ 49 w 722"/>
                    <a:gd name="T5" fmla="*/ 434 h 454"/>
                    <a:gd name="T6" fmla="*/ 49 w 722"/>
                    <a:gd name="T7" fmla="*/ 434 h 454"/>
                    <a:gd name="T8" fmla="*/ 164 w 722"/>
                    <a:gd name="T9" fmla="*/ 453 h 454"/>
                    <a:gd name="T10" fmla="*/ 557 w 722"/>
                    <a:gd name="T11" fmla="*/ 453 h 454"/>
                    <a:gd name="T12" fmla="*/ 557 w 722"/>
                    <a:gd name="T13" fmla="*/ 453 h 454"/>
                    <a:gd name="T14" fmla="*/ 672 w 722"/>
                    <a:gd name="T15" fmla="*/ 434 h 454"/>
                    <a:gd name="T16" fmla="*/ 672 w 722"/>
                    <a:gd name="T17" fmla="*/ 434 h 454"/>
                    <a:gd name="T18" fmla="*/ 721 w 722"/>
                    <a:gd name="T19" fmla="*/ 376 h 454"/>
                    <a:gd name="T20" fmla="*/ 721 w 722"/>
                    <a:gd name="T21" fmla="*/ 376 h 454"/>
                    <a:gd name="T22" fmla="*/ 688 w 722"/>
                    <a:gd name="T23" fmla="*/ 300 h 454"/>
                    <a:gd name="T24" fmla="*/ 623 w 722"/>
                    <a:gd name="T25" fmla="*/ 223 h 454"/>
                    <a:gd name="T26" fmla="*/ 557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49" y="434"/>
                      </a:cubicBezTo>
                      <a:lnTo>
                        <a:pt x="49" y="434"/>
                      </a:lnTo>
                      <a:cubicBezTo>
                        <a:pt x="82" y="447"/>
                        <a:pt x="120" y="453"/>
                        <a:pt x="164" y="453"/>
                      </a:cubicBezTo>
                      <a:lnTo>
                        <a:pt x="557" y="453"/>
                      </a:lnTo>
                      <a:lnTo>
                        <a:pt x="557" y="453"/>
                      </a:lnTo>
                      <a:cubicBezTo>
                        <a:pt x="601" y="453"/>
                        <a:pt x="639" y="447"/>
                        <a:pt x="672" y="434"/>
                      </a:cubicBezTo>
                      <a:lnTo>
                        <a:pt x="672" y="434"/>
                      </a:lnTo>
                      <a:cubicBezTo>
                        <a:pt x="705" y="421"/>
                        <a:pt x="721" y="402"/>
                        <a:pt x="721" y="376"/>
                      </a:cubicBezTo>
                      <a:lnTo>
                        <a:pt x="721" y="376"/>
                      </a:lnTo>
                      <a:cubicBezTo>
                        <a:pt x="721" y="351"/>
                        <a:pt x="710" y="326"/>
                        <a:pt x="688" y="300"/>
                      </a:cubicBezTo>
                      <a:lnTo>
                        <a:pt x="623" y="223"/>
                      </a:lnTo>
                      <a:lnTo>
                        <a:pt x="557" y="148"/>
                      </a:lnTo>
                      <a:lnTo>
                        <a:pt x="492" y="70"/>
                      </a:lnTo>
                      <a:lnTo>
                        <a:pt x="492" y="70"/>
                      </a:lnTo>
                      <a:cubicBezTo>
                        <a:pt x="470" y="45"/>
                        <a:pt x="443" y="25"/>
                        <a:pt x="410" y="13"/>
                      </a:cubicBezTo>
                      <a:lnTo>
                        <a:pt x="410" y="13"/>
                      </a:lnTo>
                      <a:cubicBezTo>
                        <a:pt x="377" y="0"/>
                        <a:pt x="344" y="0"/>
                        <a:pt x="311" y="13"/>
                      </a:cubicBezTo>
                      <a:lnTo>
                        <a:pt x="311" y="13"/>
                      </a:lnTo>
                      <a:cubicBezTo>
                        <a:pt x="278" y="25"/>
                        <a:pt x="251"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61" name="Freeform 4">
                  <a:extLst>
                    <a:ext uri="{FF2B5EF4-FFF2-40B4-BE49-F238E27FC236}">
                      <a16:creationId xmlns:a16="http://schemas.microsoft.com/office/drawing/2014/main" xmlns="" id="{BFCA52E4-E513-B64F-906D-994E499E80C9}"/>
                    </a:ext>
                  </a:extLst>
                </p:cNvPr>
                <p:cNvSpPr>
                  <a:spLocks noChangeArrowheads="1"/>
                </p:cNvSpPr>
                <p:nvPr/>
              </p:nvSpPr>
              <p:spPr bwMode="auto">
                <a:xfrm>
                  <a:off x="1427298" y="5645150"/>
                  <a:ext cx="1333500" cy="936625"/>
                </a:xfrm>
                <a:custGeom>
                  <a:avLst/>
                  <a:gdLst>
                    <a:gd name="T0" fmla="*/ 3130 w 3704"/>
                    <a:gd name="T1" fmla="*/ 1014 h 2602"/>
                    <a:gd name="T2" fmla="*/ 2655 w 3704"/>
                    <a:gd name="T3" fmla="*/ 651 h 2602"/>
                    <a:gd name="T4" fmla="*/ 2599 w 3704"/>
                    <a:gd name="T5" fmla="*/ 816 h 2602"/>
                    <a:gd name="T6" fmla="*/ 3048 w 3704"/>
                    <a:gd name="T7" fmla="*/ 1071 h 2602"/>
                    <a:gd name="T8" fmla="*/ 3343 w 3704"/>
                    <a:gd name="T9" fmla="*/ 1300 h 2602"/>
                    <a:gd name="T10" fmla="*/ 3106 w 3704"/>
                    <a:gd name="T11" fmla="*/ 1548 h 2602"/>
                    <a:gd name="T12" fmla="*/ 3474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6 w 3704"/>
                    <a:gd name="T25" fmla="*/ 1702 h 2602"/>
                    <a:gd name="T26" fmla="*/ 2671 w 3704"/>
                    <a:gd name="T27" fmla="*/ 1396 h 2602"/>
                    <a:gd name="T28" fmla="*/ 1868 w 3704"/>
                    <a:gd name="T29" fmla="*/ 2143 h 2602"/>
                    <a:gd name="T30" fmla="*/ 1285 w 3704"/>
                    <a:gd name="T31" fmla="*/ 765 h 2602"/>
                    <a:gd name="T32" fmla="*/ 1213 w 3704"/>
                    <a:gd name="T33" fmla="*/ 651 h 2602"/>
                    <a:gd name="T34" fmla="*/ 737 w 3704"/>
                    <a:gd name="T35" fmla="*/ 1014 h 2602"/>
                    <a:gd name="T36" fmla="*/ 492 w 3704"/>
                    <a:gd name="T37" fmla="*/ 1454 h 2602"/>
                    <a:gd name="T38" fmla="*/ 764 w 3704"/>
                    <a:gd name="T39" fmla="*/ 1546 h 2602"/>
                    <a:gd name="T40" fmla="*/ 524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7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2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0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1 w 3704"/>
                    <a:gd name="T109" fmla="*/ 708 h 2602"/>
                    <a:gd name="T110" fmla="*/ 2655 w 3704"/>
                    <a:gd name="T111" fmla="*/ 306 h 2602"/>
                    <a:gd name="T112" fmla="*/ 2802 w 3704"/>
                    <a:gd name="T113" fmla="*/ 593 h 2602"/>
                    <a:gd name="T114" fmla="*/ 3310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4" y="1300"/>
                      </a:moveTo>
                      <a:lnTo>
                        <a:pt x="3474" y="1300"/>
                      </a:lnTo>
                      <a:cubicBezTo>
                        <a:pt x="3474" y="1275"/>
                        <a:pt x="3463" y="1250"/>
                        <a:pt x="3441" y="1224"/>
                      </a:cubicBezTo>
                      <a:lnTo>
                        <a:pt x="3310" y="1071"/>
                      </a:lnTo>
                      <a:lnTo>
                        <a:pt x="3244" y="995"/>
                      </a:lnTo>
                      <a:lnTo>
                        <a:pt x="3244" y="995"/>
                      </a:lnTo>
                      <a:cubicBezTo>
                        <a:pt x="3223" y="969"/>
                        <a:pt x="3201" y="956"/>
                        <a:pt x="3179" y="956"/>
                      </a:cubicBezTo>
                      <a:lnTo>
                        <a:pt x="3179" y="956"/>
                      </a:lnTo>
                      <a:cubicBezTo>
                        <a:pt x="3157"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5" y="975"/>
                        <a:pt x="2939" y="943"/>
                        <a:pt x="2916" y="918"/>
                      </a:cubicBezTo>
                      <a:lnTo>
                        <a:pt x="2851" y="842"/>
                      </a:lnTo>
                      <a:lnTo>
                        <a:pt x="2786" y="765"/>
                      </a:lnTo>
                      <a:lnTo>
                        <a:pt x="2720" y="689"/>
                      </a:lnTo>
                      <a:lnTo>
                        <a:pt x="2720" y="689"/>
                      </a:lnTo>
                      <a:cubicBezTo>
                        <a:pt x="2698" y="663"/>
                        <a:pt x="2677" y="651"/>
                        <a:pt x="2655" y="651"/>
                      </a:cubicBezTo>
                      <a:lnTo>
                        <a:pt x="2655" y="651"/>
                      </a:lnTo>
                      <a:cubicBezTo>
                        <a:pt x="2633" y="651"/>
                        <a:pt x="2616" y="669"/>
                        <a:pt x="2605" y="708"/>
                      </a:cubicBezTo>
                      <a:lnTo>
                        <a:pt x="2605" y="708"/>
                      </a:lnTo>
                      <a:cubicBezTo>
                        <a:pt x="2600" y="726"/>
                        <a:pt x="2591" y="740"/>
                        <a:pt x="2578" y="749"/>
                      </a:cubicBezTo>
                      <a:lnTo>
                        <a:pt x="2577" y="750"/>
                      </a:lnTo>
                      <a:lnTo>
                        <a:pt x="2578" y="750"/>
                      </a:lnTo>
                      <a:lnTo>
                        <a:pt x="2578" y="750"/>
                      </a:lnTo>
                      <a:cubicBezTo>
                        <a:pt x="2578" y="750"/>
                        <a:pt x="2577" y="750"/>
                        <a:pt x="2577" y="751"/>
                      </a:cubicBezTo>
                      <a:lnTo>
                        <a:pt x="2582" y="765"/>
                      </a:lnTo>
                      <a:lnTo>
                        <a:pt x="2599" y="816"/>
                      </a:lnTo>
                      <a:lnTo>
                        <a:pt x="2599" y="816"/>
                      </a:lnTo>
                      <a:cubicBezTo>
                        <a:pt x="2615" y="859"/>
                        <a:pt x="2638" y="887"/>
                        <a:pt x="2671" y="900"/>
                      </a:cubicBezTo>
                      <a:lnTo>
                        <a:pt x="2770" y="937"/>
                      </a:lnTo>
                      <a:lnTo>
                        <a:pt x="2770" y="937"/>
                      </a:lnTo>
                      <a:cubicBezTo>
                        <a:pt x="2802" y="950"/>
                        <a:pt x="2830" y="969"/>
                        <a:pt x="2851" y="995"/>
                      </a:cubicBezTo>
                      <a:lnTo>
                        <a:pt x="2851" y="995"/>
                      </a:lnTo>
                      <a:cubicBezTo>
                        <a:pt x="2873" y="1020"/>
                        <a:pt x="2902" y="1037"/>
                        <a:pt x="2940" y="1045"/>
                      </a:cubicBezTo>
                      <a:lnTo>
                        <a:pt x="2995" y="1057"/>
                      </a:lnTo>
                      <a:lnTo>
                        <a:pt x="2995" y="1057"/>
                      </a:lnTo>
                      <a:cubicBezTo>
                        <a:pt x="3008" y="1067"/>
                        <a:pt x="3026" y="1071"/>
                        <a:pt x="3048" y="1071"/>
                      </a:cubicBezTo>
                      <a:lnTo>
                        <a:pt x="3048" y="1071"/>
                      </a:lnTo>
                      <a:cubicBezTo>
                        <a:pt x="3070" y="1071"/>
                        <a:pt x="3087" y="1067"/>
                        <a:pt x="3101" y="1057"/>
                      </a:cubicBezTo>
                      <a:lnTo>
                        <a:pt x="3106" y="1071"/>
                      </a:lnTo>
                      <a:lnTo>
                        <a:pt x="3124" y="1121"/>
                      </a:lnTo>
                      <a:lnTo>
                        <a:pt x="3124" y="1121"/>
                      </a:lnTo>
                      <a:cubicBezTo>
                        <a:pt x="3139" y="1164"/>
                        <a:pt x="3163" y="1192"/>
                        <a:pt x="3196" y="1204"/>
                      </a:cubicBezTo>
                      <a:lnTo>
                        <a:pt x="3294" y="1243"/>
                      </a:lnTo>
                      <a:lnTo>
                        <a:pt x="3294" y="1243"/>
                      </a:lnTo>
                      <a:cubicBezTo>
                        <a:pt x="3326" y="1255"/>
                        <a:pt x="3343" y="1275"/>
                        <a:pt x="3343" y="1300"/>
                      </a:cubicBezTo>
                      <a:lnTo>
                        <a:pt x="3343" y="1300"/>
                      </a:lnTo>
                      <a:cubicBezTo>
                        <a:pt x="3343" y="1326"/>
                        <a:pt x="3326"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4" y="1547"/>
                      </a:cubicBezTo>
                      <a:lnTo>
                        <a:pt x="3101" y="1545"/>
                      </a:lnTo>
                      <a:lnTo>
                        <a:pt x="3106" y="1548"/>
                      </a:lnTo>
                      <a:lnTo>
                        <a:pt x="3106" y="1548"/>
                      </a:lnTo>
                      <a:cubicBezTo>
                        <a:pt x="3117" y="1557"/>
                        <a:pt x="3125" y="1570"/>
                        <a:pt x="3130" y="1587"/>
                      </a:cubicBezTo>
                      <a:lnTo>
                        <a:pt x="3130" y="1587"/>
                      </a:lnTo>
                      <a:cubicBezTo>
                        <a:pt x="3141" y="1625"/>
                        <a:pt x="3157" y="1645"/>
                        <a:pt x="3179" y="1645"/>
                      </a:cubicBezTo>
                      <a:lnTo>
                        <a:pt x="3179" y="1645"/>
                      </a:lnTo>
                      <a:cubicBezTo>
                        <a:pt x="3201" y="1645"/>
                        <a:pt x="3223" y="1632"/>
                        <a:pt x="3244" y="1607"/>
                      </a:cubicBezTo>
                      <a:lnTo>
                        <a:pt x="3376" y="1454"/>
                      </a:lnTo>
                      <a:lnTo>
                        <a:pt x="3441" y="1377"/>
                      </a:lnTo>
                      <a:lnTo>
                        <a:pt x="3441" y="1377"/>
                      </a:lnTo>
                      <a:cubicBezTo>
                        <a:pt x="3463" y="1351"/>
                        <a:pt x="3474" y="1326"/>
                        <a:pt x="3474"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8" y="1020"/>
                        <a:pt x="2327" y="995"/>
                      </a:cubicBezTo>
                      <a:lnTo>
                        <a:pt x="2327" y="995"/>
                      </a:lnTo>
                      <a:cubicBezTo>
                        <a:pt x="2305" y="969"/>
                        <a:pt x="2277" y="950"/>
                        <a:pt x="2245" y="937"/>
                      </a:cubicBezTo>
                      <a:lnTo>
                        <a:pt x="2146" y="900"/>
                      </a:lnTo>
                      <a:lnTo>
                        <a:pt x="2146" y="900"/>
                      </a:lnTo>
                      <a:cubicBezTo>
                        <a:pt x="2114" y="887"/>
                        <a:pt x="2086" y="867"/>
                        <a:pt x="2064" y="842"/>
                      </a:cubicBezTo>
                      <a:lnTo>
                        <a:pt x="2064" y="842"/>
                      </a:lnTo>
                      <a:cubicBezTo>
                        <a:pt x="2043" y="816"/>
                        <a:pt x="2015" y="797"/>
                        <a:pt x="1983" y="785"/>
                      </a:cubicBezTo>
                      <a:lnTo>
                        <a:pt x="1983" y="785"/>
                      </a:lnTo>
                      <a:cubicBezTo>
                        <a:pt x="1950" y="772"/>
                        <a:pt x="1918" y="772"/>
                        <a:pt x="1885" y="785"/>
                      </a:cubicBezTo>
                      <a:lnTo>
                        <a:pt x="1885" y="785"/>
                      </a:lnTo>
                      <a:cubicBezTo>
                        <a:pt x="1851" y="797"/>
                        <a:pt x="1825" y="816"/>
                        <a:pt x="1803" y="842"/>
                      </a:cubicBezTo>
                      <a:lnTo>
                        <a:pt x="1803" y="842"/>
                      </a:lnTo>
                      <a:cubicBezTo>
                        <a:pt x="1780" y="867"/>
                        <a:pt x="1754" y="887"/>
                        <a:pt x="1721" y="900"/>
                      </a:cubicBezTo>
                      <a:lnTo>
                        <a:pt x="1622" y="937"/>
                      </a:lnTo>
                      <a:lnTo>
                        <a:pt x="1622" y="937"/>
                      </a:lnTo>
                      <a:cubicBezTo>
                        <a:pt x="1590" y="950"/>
                        <a:pt x="1562" y="969"/>
                        <a:pt x="1540" y="995"/>
                      </a:cubicBezTo>
                      <a:lnTo>
                        <a:pt x="1540" y="995"/>
                      </a:lnTo>
                      <a:cubicBezTo>
                        <a:pt x="1519" y="1020"/>
                        <a:pt x="1491" y="1039"/>
                        <a:pt x="1458" y="1052"/>
                      </a:cubicBezTo>
                      <a:lnTo>
                        <a:pt x="1360" y="1091"/>
                      </a:lnTo>
                      <a:lnTo>
                        <a:pt x="1360" y="1091"/>
                      </a:lnTo>
                      <a:cubicBezTo>
                        <a:pt x="1327" y="1103"/>
                        <a:pt x="1300" y="1122"/>
                        <a:pt x="1278" y="1147"/>
                      </a:cubicBezTo>
                      <a:lnTo>
                        <a:pt x="1278" y="1147"/>
                      </a:lnTo>
                      <a:cubicBezTo>
                        <a:pt x="1256" y="1173"/>
                        <a:pt x="1229" y="1192"/>
                        <a:pt x="1196" y="1204"/>
                      </a:cubicBezTo>
                      <a:lnTo>
                        <a:pt x="1098" y="1243"/>
                      </a:lnTo>
                      <a:lnTo>
                        <a:pt x="1098" y="1243"/>
                      </a:lnTo>
                      <a:cubicBezTo>
                        <a:pt x="1065" y="1255"/>
                        <a:pt x="1048" y="1275"/>
                        <a:pt x="1048" y="1300"/>
                      </a:cubicBezTo>
                      <a:lnTo>
                        <a:pt x="1048" y="1300"/>
                      </a:lnTo>
                      <a:cubicBezTo>
                        <a:pt x="1048" y="1326"/>
                        <a:pt x="1065" y="1345"/>
                        <a:pt x="1098" y="1358"/>
                      </a:cubicBezTo>
                      <a:lnTo>
                        <a:pt x="1196" y="1396"/>
                      </a:lnTo>
                      <a:lnTo>
                        <a:pt x="1196" y="1396"/>
                      </a:lnTo>
                      <a:cubicBezTo>
                        <a:pt x="1229" y="1409"/>
                        <a:pt x="1256" y="1428"/>
                        <a:pt x="1278" y="1454"/>
                      </a:cubicBezTo>
                      <a:lnTo>
                        <a:pt x="1278" y="1454"/>
                      </a:lnTo>
                      <a:cubicBezTo>
                        <a:pt x="1300" y="1479"/>
                        <a:pt x="1327" y="1498"/>
                        <a:pt x="1360" y="1511"/>
                      </a:cubicBezTo>
                      <a:lnTo>
                        <a:pt x="1458" y="1549"/>
                      </a:lnTo>
                      <a:lnTo>
                        <a:pt x="1458" y="1549"/>
                      </a:lnTo>
                      <a:cubicBezTo>
                        <a:pt x="1491" y="1562"/>
                        <a:pt x="1519" y="1582"/>
                        <a:pt x="1540" y="1607"/>
                      </a:cubicBezTo>
                      <a:lnTo>
                        <a:pt x="1540" y="1607"/>
                      </a:lnTo>
                      <a:cubicBezTo>
                        <a:pt x="1562" y="1632"/>
                        <a:pt x="1590" y="1651"/>
                        <a:pt x="1622" y="1664"/>
                      </a:cubicBezTo>
                      <a:lnTo>
                        <a:pt x="1721" y="1702"/>
                      </a:lnTo>
                      <a:lnTo>
                        <a:pt x="1721" y="1702"/>
                      </a:lnTo>
                      <a:cubicBezTo>
                        <a:pt x="1754" y="1715"/>
                        <a:pt x="1780" y="1734"/>
                        <a:pt x="1803" y="1760"/>
                      </a:cubicBezTo>
                      <a:lnTo>
                        <a:pt x="1803" y="1760"/>
                      </a:lnTo>
                      <a:cubicBezTo>
                        <a:pt x="1825" y="1785"/>
                        <a:pt x="1851" y="1804"/>
                        <a:pt x="1885" y="1817"/>
                      </a:cubicBezTo>
                      <a:lnTo>
                        <a:pt x="1885" y="1817"/>
                      </a:lnTo>
                      <a:cubicBezTo>
                        <a:pt x="1918" y="1829"/>
                        <a:pt x="1950" y="1829"/>
                        <a:pt x="1983" y="1817"/>
                      </a:cubicBezTo>
                      <a:lnTo>
                        <a:pt x="1983" y="1817"/>
                      </a:lnTo>
                      <a:cubicBezTo>
                        <a:pt x="2015" y="1804"/>
                        <a:pt x="2043" y="1785"/>
                        <a:pt x="2064" y="1760"/>
                      </a:cubicBezTo>
                      <a:lnTo>
                        <a:pt x="2064" y="1760"/>
                      </a:lnTo>
                      <a:cubicBezTo>
                        <a:pt x="2086" y="1734"/>
                        <a:pt x="2114" y="1715"/>
                        <a:pt x="2146" y="1702"/>
                      </a:cubicBezTo>
                      <a:lnTo>
                        <a:pt x="2245" y="1664"/>
                      </a:lnTo>
                      <a:lnTo>
                        <a:pt x="2245" y="1664"/>
                      </a:lnTo>
                      <a:cubicBezTo>
                        <a:pt x="2277" y="1651"/>
                        <a:pt x="2305" y="1632"/>
                        <a:pt x="2327" y="1607"/>
                      </a:cubicBezTo>
                      <a:lnTo>
                        <a:pt x="2327" y="1607"/>
                      </a:lnTo>
                      <a:cubicBezTo>
                        <a:pt x="2348"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5" y="950"/>
                        <a:pt x="1098" y="937"/>
                      </a:cubicBezTo>
                      <a:lnTo>
                        <a:pt x="1196" y="900"/>
                      </a:lnTo>
                      <a:lnTo>
                        <a:pt x="1196" y="900"/>
                      </a:lnTo>
                      <a:cubicBezTo>
                        <a:pt x="1229" y="887"/>
                        <a:pt x="1253" y="859"/>
                        <a:pt x="1267" y="816"/>
                      </a:cubicBezTo>
                      <a:lnTo>
                        <a:pt x="1285"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4" y="651"/>
                        <a:pt x="1213" y="651"/>
                      </a:cubicBezTo>
                      <a:lnTo>
                        <a:pt x="1213" y="651"/>
                      </a:lnTo>
                      <a:cubicBezTo>
                        <a:pt x="1190" y="651"/>
                        <a:pt x="1169" y="663"/>
                        <a:pt x="1147" y="689"/>
                      </a:cubicBezTo>
                      <a:lnTo>
                        <a:pt x="1081" y="765"/>
                      </a:lnTo>
                      <a:lnTo>
                        <a:pt x="1016" y="842"/>
                      </a:lnTo>
                      <a:lnTo>
                        <a:pt x="950" y="918"/>
                      </a:lnTo>
                      <a:lnTo>
                        <a:pt x="950" y="918"/>
                      </a:lnTo>
                      <a:cubicBezTo>
                        <a:pt x="928" y="943"/>
                        <a:pt x="912" y="975"/>
                        <a:pt x="901" y="1014"/>
                      </a:cubicBezTo>
                      <a:lnTo>
                        <a:pt x="901" y="1014"/>
                      </a:lnTo>
                      <a:cubicBezTo>
                        <a:pt x="890" y="1052"/>
                        <a:pt x="863" y="1071"/>
                        <a:pt x="819" y="1071"/>
                      </a:cubicBezTo>
                      <a:lnTo>
                        <a:pt x="819" y="1071"/>
                      </a:lnTo>
                      <a:cubicBezTo>
                        <a:pt x="775" y="1071"/>
                        <a:pt x="748" y="1052"/>
                        <a:pt x="737" y="1014"/>
                      </a:cubicBezTo>
                      <a:lnTo>
                        <a:pt x="737" y="1014"/>
                      </a:lnTo>
                      <a:cubicBezTo>
                        <a:pt x="726" y="975"/>
                        <a:pt x="710" y="956"/>
                        <a:pt x="688" y="956"/>
                      </a:cubicBezTo>
                      <a:lnTo>
                        <a:pt x="688" y="956"/>
                      </a:lnTo>
                      <a:cubicBezTo>
                        <a:pt x="666"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6" y="1645"/>
                        <a:pt x="688" y="1645"/>
                      </a:cubicBezTo>
                      <a:lnTo>
                        <a:pt x="688" y="1645"/>
                      </a:lnTo>
                      <a:cubicBezTo>
                        <a:pt x="710" y="1645"/>
                        <a:pt x="726" y="1625"/>
                        <a:pt x="737" y="1587"/>
                      </a:cubicBezTo>
                      <a:lnTo>
                        <a:pt x="737" y="1587"/>
                      </a:lnTo>
                      <a:cubicBezTo>
                        <a:pt x="743" y="1569"/>
                        <a:pt x="752" y="1555"/>
                        <a:pt x="764" y="1546"/>
                      </a:cubicBezTo>
                      <a:lnTo>
                        <a:pt x="766" y="1545"/>
                      </a:lnTo>
                      <a:lnTo>
                        <a:pt x="764" y="1546"/>
                      </a:lnTo>
                      <a:lnTo>
                        <a:pt x="764" y="1546"/>
                      </a:lnTo>
                      <a:cubicBezTo>
                        <a:pt x="765" y="1545"/>
                        <a:pt x="765" y="1545"/>
                        <a:pt x="765" y="1545"/>
                      </a:cubicBezTo>
                      <a:lnTo>
                        <a:pt x="760" y="1530"/>
                      </a:lnTo>
                      <a:lnTo>
                        <a:pt x="744" y="1480"/>
                      </a:lnTo>
                      <a:lnTo>
                        <a:pt x="744" y="1480"/>
                      </a:lnTo>
                      <a:cubicBezTo>
                        <a:pt x="728" y="1437"/>
                        <a:pt x="704" y="1409"/>
                        <a:pt x="671" y="1396"/>
                      </a:cubicBezTo>
                      <a:lnTo>
                        <a:pt x="574" y="1358"/>
                      </a:lnTo>
                      <a:lnTo>
                        <a:pt x="574" y="1358"/>
                      </a:lnTo>
                      <a:cubicBezTo>
                        <a:pt x="540" y="1345"/>
                        <a:pt x="524" y="1326"/>
                        <a:pt x="524" y="1300"/>
                      </a:cubicBezTo>
                      <a:lnTo>
                        <a:pt x="524" y="1300"/>
                      </a:lnTo>
                      <a:cubicBezTo>
                        <a:pt x="524" y="1275"/>
                        <a:pt x="540" y="1255"/>
                        <a:pt x="574" y="1243"/>
                      </a:cubicBezTo>
                      <a:lnTo>
                        <a:pt x="671" y="1204"/>
                      </a:lnTo>
                      <a:lnTo>
                        <a:pt x="671" y="1204"/>
                      </a:lnTo>
                      <a:cubicBezTo>
                        <a:pt x="704" y="1192"/>
                        <a:pt x="728" y="1164"/>
                        <a:pt x="744" y="1121"/>
                      </a:cubicBezTo>
                      <a:lnTo>
                        <a:pt x="760" y="1071"/>
                      </a:lnTo>
                      <a:lnTo>
                        <a:pt x="766" y="1057"/>
                      </a:lnTo>
                      <a:lnTo>
                        <a:pt x="766" y="1057"/>
                      </a:lnTo>
                      <a:cubicBezTo>
                        <a:pt x="780" y="1067"/>
                        <a:pt x="797" y="1071"/>
                        <a:pt x="819" y="1071"/>
                      </a:cubicBezTo>
                      <a:lnTo>
                        <a:pt x="819" y="1071"/>
                      </a:lnTo>
                      <a:cubicBezTo>
                        <a:pt x="841" y="1071"/>
                        <a:pt x="858" y="1067"/>
                        <a:pt x="873" y="1057"/>
                      </a:cubicBezTo>
                      <a:lnTo>
                        <a:pt x="928" y="1045"/>
                      </a:lnTo>
                      <a:lnTo>
                        <a:pt x="928" y="1045"/>
                      </a:lnTo>
                      <a:cubicBezTo>
                        <a:pt x="965" y="1037"/>
                        <a:pt x="994" y="1020"/>
                        <a:pt x="1016" y="995"/>
                      </a:cubicBezTo>
                      <a:lnTo>
                        <a:pt x="1300" y="756"/>
                      </a:lnTo>
                      <a:lnTo>
                        <a:pt x="1300"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0" y="765"/>
                        <a:pt x="2555" y="762"/>
                        <a:pt x="2567" y="756"/>
                      </a:cubicBezTo>
                      <a:lnTo>
                        <a:pt x="2567" y="756"/>
                      </a:lnTo>
                      <a:cubicBezTo>
                        <a:pt x="2555" y="762"/>
                        <a:pt x="2540" y="765"/>
                        <a:pt x="2524" y="765"/>
                      </a:cubicBezTo>
                      <a:lnTo>
                        <a:pt x="2524" y="765"/>
                      </a:lnTo>
                      <a:cubicBezTo>
                        <a:pt x="2507" y="765"/>
                        <a:pt x="2492" y="762"/>
                        <a:pt x="2480" y="756"/>
                      </a:cubicBezTo>
                      <a:close/>
                      <a:moveTo>
                        <a:pt x="3441"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1" y="1683"/>
                      </a:lnTo>
                      <a:lnTo>
                        <a:pt x="3441" y="1683"/>
                      </a:lnTo>
                      <a:cubicBezTo>
                        <a:pt x="3398" y="1683"/>
                        <a:pt x="3360" y="1690"/>
                        <a:pt x="3326" y="1702"/>
                      </a:cubicBezTo>
                      <a:lnTo>
                        <a:pt x="3326" y="1702"/>
                      </a:lnTo>
                      <a:cubicBezTo>
                        <a:pt x="3294" y="1715"/>
                        <a:pt x="3278" y="1734"/>
                        <a:pt x="3278" y="1760"/>
                      </a:cubicBezTo>
                      <a:lnTo>
                        <a:pt x="3278" y="1760"/>
                      </a:lnTo>
                      <a:cubicBezTo>
                        <a:pt x="3278" y="1785"/>
                        <a:pt x="3289" y="1811"/>
                        <a:pt x="3310" y="1836"/>
                      </a:cubicBezTo>
                      <a:lnTo>
                        <a:pt x="3310" y="1836"/>
                      </a:lnTo>
                      <a:cubicBezTo>
                        <a:pt x="3332" y="1861"/>
                        <a:pt x="3343" y="1887"/>
                        <a:pt x="3343" y="1912"/>
                      </a:cubicBezTo>
                      <a:lnTo>
                        <a:pt x="3343" y="1912"/>
                      </a:lnTo>
                      <a:cubicBezTo>
                        <a:pt x="3343" y="1938"/>
                        <a:pt x="3326" y="1957"/>
                        <a:pt x="3294" y="1970"/>
                      </a:cubicBezTo>
                      <a:lnTo>
                        <a:pt x="3294" y="1970"/>
                      </a:lnTo>
                      <a:cubicBezTo>
                        <a:pt x="3261" y="1983"/>
                        <a:pt x="3223" y="1989"/>
                        <a:pt x="3179" y="1989"/>
                      </a:cubicBezTo>
                      <a:lnTo>
                        <a:pt x="2916" y="1989"/>
                      </a:lnTo>
                      <a:lnTo>
                        <a:pt x="2916"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8" y="2295"/>
                        <a:pt x="2310" y="2289"/>
                        <a:pt x="2277" y="2276"/>
                      </a:cubicBezTo>
                      <a:lnTo>
                        <a:pt x="2277" y="2276"/>
                      </a:lnTo>
                      <a:cubicBezTo>
                        <a:pt x="2245" y="2264"/>
                        <a:pt x="2228" y="2244"/>
                        <a:pt x="2228" y="2218"/>
                      </a:cubicBezTo>
                      <a:lnTo>
                        <a:pt x="2228" y="2218"/>
                      </a:lnTo>
                      <a:cubicBezTo>
                        <a:pt x="2228" y="2193"/>
                        <a:pt x="2239" y="2168"/>
                        <a:pt x="2261" y="2143"/>
                      </a:cubicBezTo>
                      <a:lnTo>
                        <a:pt x="2392" y="1989"/>
                      </a:lnTo>
                      <a:lnTo>
                        <a:pt x="2392" y="1989"/>
                      </a:lnTo>
                      <a:cubicBezTo>
                        <a:pt x="2414" y="1964"/>
                        <a:pt x="2431" y="1932"/>
                        <a:pt x="2441" y="1893"/>
                      </a:cubicBezTo>
                      <a:lnTo>
                        <a:pt x="2441" y="1893"/>
                      </a:lnTo>
                      <a:cubicBezTo>
                        <a:pt x="2453" y="1855"/>
                        <a:pt x="2480" y="1836"/>
                        <a:pt x="2524" y="1836"/>
                      </a:cubicBezTo>
                      <a:lnTo>
                        <a:pt x="2524" y="1836"/>
                      </a:lnTo>
                      <a:cubicBezTo>
                        <a:pt x="2567" y="1836"/>
                        <a:pt x="2595" y="1855"/>
                        <a:pt x="2605" y="1893"/>
                      </a:cubicBezTo>
                      <a:lnTo>
                        <a:pt x="2605" y="1893"/>
                      </a:lnTo>
                      <a:cubicBezTo>
                        <a:pt x="2616" y="1932"/>
                        <a:pt x="2633" y="1951"/>
                        <a:pt x="2655" y="1951"/>
                      </a:cubicBezTo>
                      <a:lnTo>
                        <a:pt x="2655" y="1951"/>
                      </a:lnTo>
                      <a:cubicBezTo>
                        <a:pt x="2677" y="1951"/>
                        <a:pt x="2698" y="1938"/>
                        <a:pt x="2720" y="1912"/>
                      </a:cubicBezTo>
                      <a:lnTo>
                        <a:pt x="2786" y="1836"/>
                      </a:lnTo>
                      <a:lnTo>
                        <a:pt x="2851" y="1760"/>
                      </a:lnTo>
                      <a:lnTo>
                        <a:pt x="2916" y="1683"/>
                      </a:lnTo>
                      <a:lnTo>
                        <a:pt x="2916" y="1683"/>
                      </a:lnTo>
                      <a:cubicBezTo>
                        <a:pt x="2939" y="1657"/>
                        <a:pt x="2955" y="1625"/>
                        <a:pt x="2966" y="1587"/>
                      </a:cubicBezTo>
                      <a:lnTo>
                        <a:pt x="2966" y="1587"/>
                      </a:lnTo>
                      <a:cubicBezTo>
                        <a:pt x="2971" y="1570"/>
                        <a:pt x="2979" y="1557"/>
                        <a:pt x="2991" y="1547"/>
                      </a:cubicBezTo>
                      <a:lnTo>
                        <a:pt x="2995" y="1545"/>
                      </a:lnTo>
                      <a:lnTo>
                        <a:pt x="2992" y="1547"/>
                      </a:lnTo>
                      <a:lnTo>
                        <a:pt x="2992" y="1547"/>
                      </a:lnTo>
                      <a:cubicBezTo>
                        <a:pt x="2992" y="1546"/>
                        <a:pt x="2993" y="1546"/>
                        <a:pt x="2994" y="1545"/>
                      </a:cubicBezTo>
                      <a:lnTo>
                        <a:pt x="2940" y="1557"/>
                      </a:lnTo>
                      <a:lnTo>
                        <a:pt x="2940" y="1557"/>
                      </a:lnTo>
                      <a:cubicBezTo>
                        <a:pt x="2902" y="1564"/>
                        <a:pt x="2873" y="1582"/>
                        <a:pt x="2851" y="1607"/>
                      </a:cubicBezTo>
                      <a:lnTo>
                        <a:pt x="2851" y="1607"/>
                      </a:lnTo>
                      <a:cubicBezTo>
                        <a:pt x="2830" y="1632"/>
                        <a:pt x="2802" y="1651"/>
                        <a:pt x="2770" y="1664"/>
                      </a:cubicBezTo>
                      <a:lnTo>
                        <a:pt x="2671" y="1702"/>
                      </a:lnTo>
                      <a:lnTo>
                        <a:pt x="2671" y="1702"/>
                      </a:lnTo>
                      <a:cubicBezTo>
                        <a:pt x="2638" y="1715"/>
                        <a:pt x="2615" y="1742"/>
                        <a:pt x="2599" y="1786"/>
                      </a:cubicBezTo>
                      <a:lnTo>
                        <a:pt x="2582" y="1836"/>
                      </a:lnTo>
                      <a:lnTo>
                        <a:pt x="2577" y="1850"/>
                      </a:lnTo>
                      <a:lnTo>
                        <a:pt x="2577" y="1850"/>
                      </a:lnTo>
                      <a:cubicBezTo>
                        <a:pt x="2563" y="1841"/>
                        <a:pt x="2545" y="1836"/>
                        <a:pt x="2524" y="1836"/>
                      </a:cubicBezTo>
                      <a:lnTo>
                        <a:pt x="2524" y="1836"/>
                      </a:lnTo>
                      <a:cubicBezTo>
                        <a:pt x="2502" y="1836"/>
                        <a:pt x="2484" y="1841"/>
                        <a:pt x="2471" y="1850"/>
                      </a:cubicBezTo>
                      <a:lnTo>
                        <a:pt x="2415" y="1862"/>
                      </a:lnTo>
                      <a:lnTo>
                        <a:pt x="2415" y="1862"/>
                      </a:lnTo>
                      <a:cubicBezTo>
                        <a:pt x="2378" y="1871"/>
                        <a:pt x="2348" y="1887"/>
                        <a:pt x="2327" y="1912"/>
                      </a:cubicBezTo>
                      <a:lnTo>
                        <a:pt x="2327" y="1912"/>
                      </a:lnTo>
                      <a:cubicBezTo>
                        <a:pt x="2305" y="1938"/>
                        <a:pt x="2277" y="1957"/>
                        <a:pt x="2245" y="1970"/>
                      </a:cubicBezTo>
                      <a:lnTo>
                        <a:pt x="2146" y="2008"/>
                      </a:lnTo>
                      <a:lnTo>
                        <a:pt x="2146" y="2008"/>
                      </a:lnTo>
                      <a:cubicBezTo>
                        <a:pt x="2114" y="2020"/>
                        <a:pt x="2090" y="2049"/>
                        <a:pt x="2075" y="2092"/>
                      </a:cubicBezTo>
                      <a:lnTo>
                        <a:pt x="2057"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8" y="2269"/>
                        <a:pt x="2131" y="2295"/>
                      </a:cubicBezTo>
                      <a:lnTo>
                        <a:pt x="2196" y="2371"/>
                      </a:lnTo>
                      <a:lnTo>
                        <a:pt x="2261" y="2448"/>
                      </a:lnTo>
                      <a:lnTo>
                        <a:pt x="2261" y="2448"/>
                      </a:lnTo>
                      <a:cubicBezTo>
                        <a:pt x="2283" y="2473"/>
                        <a:pt x="2299" y="2506"/>
                        <a:pt x="2310" y="2543"/>
                      </a:cubicBezTo>
                      <a:lnTo>
                        <a:pt x="2310"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1" y="2371"/>
                      </a:lnTo>
                      <a:lnTo>
                        <a:pt x="1737" y="2295"/>
                      </a:lnTo>
                      <a:lnTo>
                        <a:pt x="1737" y="2295"/>
                      </a:lnTo>
                      <a:cubicBezTo>
                        <a:pt x="1758" y="2269"/>
                        <a:pt x="1775" y="2238"/>
                        <a:pt x="1786" y="2199"/>
                      </a:cubicBezTo>
                      <a:lnTo>
                        <a:pt x="1786" y="2199"/>
                      </a:lnTo>
                      <a:cubicBezTo>
                        <a:pt x="1791" y="2181"/>
                        <a:pt x="1800" y="2167"/>
                        <a:pt x="1813" y="2158"/>
                      </a:cubicBezTo>
                      <a:lnTo>
                        <a:pt x="1815" y="2156"/>
                      </a:lnTo>
                      <a:lnTo>
                        <a:pt x="1813" y="2157"/>
                      </a:lnTo>
                      <a:lnTo>
                        <a:pt x="1813" y="2157"/>
                      </a:lnTo>
                      <a:cubicBezTo>
                        <a:pt x="1814" y="2157"/>
                        <a:pt x="1814" y="2156"/>
                        <a:pt x="1815" y="2156"/>
                      </a:cubicBezTo>
                      <a:lnTo>
                        <a:pt x="1810" y="2143"/>
                      </a:lnTo>
                      <a:lnTo>
                        <a:pt x="1792" y="2092"/>
                      </a:lnTo>
                      <a:lnTo>
                        <a:pt x="1792" y="2092"/>
                      </a:lnTo>
                      <a:cubicBezTo>
                        <a:pt x="1777" y="2049"/>
                        <a:pt x="1754" y="2020"/>
                        <a:pt x="1721" y="2008"/>
                      </a:cubicBezTo>
                      <a:lnTo>
                        <a:pt x="1622" y="1970"/>
                      </a:lnTo>
                      <a:lnTo>
                        <a:pt x="1622" y="1970"/>
                      </a:lnTo>
                      <a:cubicBezTo>
                        <a:pt x="1590" y="1957"/>
                        <a:pt x="1562" y="1938"/>
                        <a:pt x="1540" y="1912"/>
                      </a:cubicBezTo>
                      <a:lnTo>
                        <a:pt x="1540" y="1912"/>
                      </a:lnTo>
                      <a:cubicBezTo>
                        <a:pt x="1519" y="1887"/>
                        <a:pt x="1489" y="1871"/>
                        <a:pt x="1452" y="1862"/>
                      </a:cubicBezTo>
                      <a:lnTo>
                        <a:pt x="1396" y="1850"/>
                      </a:lnTo>
                      <a:lnTo>
                        <a:pt x="1396" y="1850"/>
                      </a:lnTo>
                      <a:cubicBezTo>
                        <a:pt x="1384" y="1841"/>
                        <a:pt x="1365" y="1836"/>
                        <a:pt x="1344" y="1836"/>
                      </a:cubicBezTo>
                      <a:lnTo>
                        <a:pt x="1344" y="1836"/>
                      </a:lnTo>
                      <a:cubicBezTo>
                        <a:pt x="1322" y="1836"/>
                        <a:pt x="1304" y="1841"/>
                        <a:pt x="1291" y="1850"/>
                      </a:cubicBezTo>
                      <a:lnTo>
                        <a:pt x="1285" y="1836"/>
                      </a:lnTo>
                      <a:lnTo>
                        <a:pt x="1267" y="1786"/>
                      </a:lnTo>
                      <a:lnTo>
                        <a:pt x="1267" y="1786"/>
                      </a:lnTo>
                      <a:cubicBezTo>
                        <a:pt x="1253" y="1742"/>
                        <a:pt x="1229" y="1715"/>
                        <a:pt x="1196" y="1702"/>
                      </a:cubicBezTo>
                      <a:lnTo>
                        <a:pt x="1098" y="1664"/>
                      </a:lnTo>
                      <a:lnTo>
                        <a:pt x="1098" y="1664"/>
                      </a:lnTo>
                      <a:cubicBezTo>
                        <a:pt x="1065" y="1651"/>
                        <a:pt x="1038" y="1632"/>
                        <a:pt x="1016" y="1607"/>
                      </a:cubicBezTo>
                      <a:lnTo>
                        <a:pt x="1016" y="1607"/>
                      </a:lnTo>
                      <a:cubicBezTo>
                        <a:pt x="994" y="1582"/>
                        <a:pt x="965" y="1564"/>
                        <a:pt x="928" y="1557"/>
                      </a:cubicBezTo>
                      <a:lnTo>
                        <a:pt x="873" y="1545"/>
                      </a:lnTo>
                      <a:lnTo>
                        <a:pt x="873" y="1545"/>
                      </a:lnTo>
                      <a:cubicBezTo>
                        <a:pt x="875" y="1546"/>
                        <a:pt x="875" y="1546"/>
                        <a:pt x="876" y="1547"/>
                      </a:cubicBezTo>
                      <a:lnTo>
                        <a:pt x="873" y="1545"/>
                      </a:lnTo>
                      <a:lnTo>
                        <a:pt x="876" y="1547"/>
                      </a:lnTo>
                      <a:lnTo>
                        <a:pt x="876" y="1547"/>
                      </a:lnTo>
                      <a:cubicBezTo>
                        <a:pt x="888" y="1557"/>
                        <a:pt x="896" y="1570"/>
                        <a:pt x="901" y="1587"/>
                      </a:cubicBezTo>
                      <a:lnTo>
                        <a:pt x="901" y="1587"/>
                      </a:lnTo>
                      <a:cubicBezTo>
                        <a:pt x="912" y="1625"/>
                        <a:pt x="928" y="1657"/>
                        <a:pt x="950" y="1683"/>
                      </a:cubicBezTo>
                      <a:lnTo>
                        <a:pt x="1081" y="1836"/>
                      </a:lnTo>
                      <a:lnTo>
                        <a:pt x="1147" y="1912"/>
                      </a:lnTo>
                      <a:lnTo>
                        <a:pt x="1147" y="1912"/>
                      </a:lnTo>
                      <a:cubicBezTo>
                        <a:pt x="1169" y="1938"/>
                        <a:pt x="1190" y="1951"/>
                        <a:pt x="1213" y="1951"/>
                      </a:cubicBezTo>
                      <a:lnTo>
                        <a:pt x="1213" y="1951"/>
                      </a:lnTo>
                      <a:cubicBezTo>
                        <a:pt x="1234"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6" y="1932"/>
                        <a:pt x="1452" y="1964"/>
                        <a:pt x="1475" y="1989"/>
                      </a:cubicBezTo>
                      <a:lnTo>
                        <a:pt x="1540"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0" y="2289"/>
                        <a:pt x="1098" y="2276"/>
                      </a:cubicBezTo>
                      <a:lnTo>
                        <a:pt x="1098" y="2276"/>
                      </a:lnTo>
                      <a:cubicBezTo>
                        <a:pt x="1065" y="2264"/>
                        <a:pt x="1048" y="2244"/>
                        <a:pt x="1048" y="2218"/>
                      </a:cubicBezTo>
                      <a:lnTo>
                        <a:pt x="1048" y="2218"/>
                      </a:lnTo>
                      <a:cubicBezTo>
                        <a:pt x="1048" y="2193"/>
                        <a:pt x="1059" y="2168"/>
                        <a:pt x="1081" y="2143"/>
                      </a:cubicBezTo>
                      <a:lnTo>
                        <a:pt x="1081" y="2143"/>
                      </a:lnTo>
                      <a:cubicBezTo>
                        <a:pt x="1103" y="2116"/>
                        <a:pt x="1114" y="2091"/>
                        <a:pt x="1114" y="2065"/>
                      </a:cubicBezTo>
                      <a:lnTo>
                        <a:pt x="1114" y="2065"/>
                      </a:lnTo>
                      <a:cubicBezTo>
                        <a:pt x="1114" y="2040"/>
                        <a:pt x="1098" y="2020"/>
                        <a:pt x="1065" y="2008"/>
                      </a:cubicBezTo>
                      <a:lnTo>
                        <a:pt x="1065" y="2008"/>
                      </a:lnTo>
                      <a:cubicBezTo>
                        <a:pt x="1032" y="1995"/>
                        <a:pt x="994" y="1989"/>
                        <a:pt x="950" y="1989"/>
                      </a:cubicBezTo>
                      <a:lnTo>
                        <a:pt x="688" y="1989"/>
                      </a:lnTo>
                      <a:lnTo>
                        <a:pt x="688" y="1989"/>
                      </a:lnTo>
                      <a:cubicBezTo>
                        <a:pt x="645" y="1989"/>
                        <a:pt x="606" y="1983"/>
                        <a:pt x="574" y="1970"/>
                      </a:cubicBezTo>
                      <a:lnTo>
                        <a:pt x="574" y="1970"/>
                      </a:lnTo>
                      <a:cubicBezTo>
                        <a:pt x="540" y="1957"/>
                        <a:pt x="524" y="1938"/>
                        <a:pt x="524" y="1912"/>
                      </a:cubicBezTo>
                      <a:lnTo>
                        <a:pt x="524" y="1912"/>
                      </a:lnTo>
                      <a:cubicBezTo>
                        <a:pt x="524" y="1887"/>
                        <a:pt x="535" y="1861"/>
                        <a:pt x="557" y="1836"/>
                      </a:cubicBezTo>
                      <a:lnTo>
                        <a:pt x="557" y="1836"/>
                      </a:lnTo>
                      <a:cubicBezTo>
                        <a:pt x="578" y="1811"/>
                        <a:pt x="590" y="1785"/>
                        <a:pt x="590" y="1760"/>
                      </a:cubicBezTo>
                      <a:lnTo>
                        <a:pt x="590" y="1760"/>
                      </a:lnTo>
                      <a:cubicBezTo>
                        <a:pt x="590" y="1734"/>
                        <a:pt x="574" y="1715"/>
                        <a:pt x="540" y="1702"/>
                      </a:cubicBezTo>
                      <a:lnTo>
                        <a:pt x="540" y="1702"/>
                      </a:lnTo>
                      <a:cubicBezTo>
                        <a:pt x="507"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7" y="912"/>
                        <a:pt x="540" y="900"/>
                      </a:cubicBezTo>
                      <a:lnTo>
                        <a:pt x="540" y="900"/>
                      </a:lnTo>
                      <a:cubicBezTo>
                        <a:pt x="574" y="887"/>
                        <a:pt x="590" y="867"/>
                        <a:pt x="590" y="842"/>
                      </a:cubicBezTo>
                      <a:lnTo>
                        <a:pt x="590" y="842"/>
                      </a:lnTo>
                      <a:cubicBezTo>
                        <a:pt x="590" y="816"/>
                        <a:pt x="578" y="791"/>
                        <a:pt x="557" y="765"/>
                      </a:cubicBezTo>
                      <a:lnTo>
                        <a:pt x="557" y="765"/>
                      </a:lnTo>
                      <a:cubicBezTo>
                        <a:pt x="535" y="739"/>
                        <a:pt x="524" y="714"/>
                        <a:pt x="524" y="689"/>
                      </a:cubicBezTo>
                      <a:lnTo>
                        <a:pt x="524" y="689"/>
                      </a:lnTo>
                      <a:cubicBezTo>
                        <a:pt x="524" y="663"/>
                        <a:pt x="540" y="644"/>
                        <a:pt x="574" y="631"/>
                      </a:cubicBezTo>
                      <a:lnTo>
                        <a:pt x="574" y="631"/>
                      </a:lnTo>
                      <a:cubicBezTo>
                        <a:pt x="606" y="618"/>
                        <a:pt x="645" y="613"/>
                        <a:pt x="688" y="613"/>
                      </a:cubicBezTo>
                      <a:lnTo>
                        <a:pt x="950" y="613"/>
                      </a:lnTo>
                      <a:lnTo>
                        <a:pt x="950" y="613"/>
                      </a:lnTo>
                      <a:cubicBezTo>
                        <a:pt x="994" y="613"/>
                        <a:pt x="1032" y="605"/>
                        <a:pt x="1065" y="593"/>
                      </a:cubicBezTo>
                      <a:lnTo>
                        <a:pt x="1065" y="593"/>
                      </a:lnTo>
                      <a:cubicBezTo>
                        <a:pt x="1098" y="580"/>
                        <a:pt x="1114" y="561"/>
                        <a:pt x="1114" y="535"/>
                      </a:cubicBezTo>
                      <a:lnTo>
                        <a:pt x="1114" y="535"/>
                      </a:lnTo>
                      <a:cubicBezTo>
                        <a:pt x="1114" y="510"/>
                        <a:pt x="1103" y="485"/>
                        <a:pt x="1081" y="459"/>
                      </a:cubicBezTo>
                      <a:lnTo>
                        <a:pt x="1081" y="459"/>
                      </a:lnTo>
                      <a:cubicBezTo>
                        <a:pt x="1059" y="434"/>
                        <a:pt x="1048" y="409"/>
                        <a:pt x="1048" y="382"/>
                      </a:cubicBezTo>
                      <a:lnTo>
                        <a:pt x="1048" y="382"/>
                      </a:lnTo>
                      <a:cubicBezTo>
                        <a:pt x="1048" y="357"/>
                        <a:pt x="1065" y="338"/>
                        <a:pt x="1098" y="326"/>
                      </a:cubicBezTo>
                      <a:lnTo>
                        <a:pt x="1098" y="326"/>
                      </a:lnTo>
                      <a:cubicBezTo>
                        <a:pt x="1130"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0" y="535"/>
                      </a:lnTo>
                      <a:lnTo>
                        <a:pt x="1475" y="613"/>
                      </a:lnTo>
                      <a:lnTo>
                        <a:pt x="1475" y="613"/>
                      </a:lnTo>
                      <a:cubicBezTo>
                        <a:pt x="1452" y="638"/>
                        <a:pt x="1436" y="669"/>
                        <a:pt x="1426" y="708"/>
                      </a:cubicBezTo>
                      <a:lnTo>
                        <a:pt x="1426" y="708"/>
                      </a:lnTo>
                      <a:cubicBezTo>
                        <a:pt x="1420" y="726"/>
                        <a:pt x="1411" y="740"/>
                        <a:pt x="1398" y="750"/>
                      </a:cubicBezTo>
                      <a:lnTo>
                        <a:pt x="1396" y="750"/>
                      </a:lnTo>
                      <a:lnTo>
                        <a:pt x="1398" y="750"/>
                      </a:lnTo>
                      <a:lnTo>
                        <a:pt x="1398" y="750"/>
                      </a:lnTo>
                      <a:lnTo>
                        <a:pt x="1397" y="750"/>
                      </a:lnTo>
                      <a:lnTo>
                        <a:pt x="1452" y="739"/>
                      </a:lnTo>
                      <a:lnTo>
                        <a:pt x="1452" y="739"/>
                      </a:lnTo>
                      <a:cubicBezTo>
                        <a:pt x="1489" y="731"/>
                        <a:pt x="1519" y="714"/>
                        <a:pt x="1540" y="689"/>
                      </a:cubicBezTo>
                      <a:lnTo>
                        <a:pt x="1540" y="689"/>
                      </a:lnTo>
                      <a:cubicBezTo>
                        <a:pt x="1562" y="663"/>
                        <a:pt x="1590" y="644"/>
                        <a:pt x="1622" y="631"/>
                      </a:cubicBezTo>
                      <a:lnTo>
                        <a:pt x="1721" y="593"/>
                      </a:lnTo>
                      <a:lnTo>
                        <a:pt x="1721" y="593"/>
                      </a:lnTo>
                      <a:cubicBezTo>
                        <a:pt x="1754" y="580"/>
                        <a:pt x="1777" y="553"/>
                        <a:pt x="1792" y="510"/>
                      </a:cubicBezTo>
                      <a:lnTo>
                        <a:pt x="1810" y="459"/>
                      </a:lnTo>
                      <a:lnTo>
                        <a:pt x="1815" y="445"/>
                      </a:lnTo>
                      <a:lnTo>
                        <a:pt x="1815" y="445"/>
                      </a:lnTo>
                      <a:cubicBezTo>
                        <a:pt x="1818" y="447"/>
                        <a:pt x="1820" y="449"/>
                        <a:pt x="1823" y="450"/>
                      </a:cubicBezTo>
                      <a:lnTo>
                        <a:pt x="1823" y="450"/>
                      </a:lnTo>
                      <a:cubicBezTo>
                        <a:pt x="1805" y="441"/>
                        <a:pt x="1792" y="424"/>
                        <a:pt x="1786" y="402"/>
                      </a:cubicBezTo>
                      <a:lnTo>
                        <a:pt x="1786" y="402"/>
                      </a:lnTo>
                      <a:cubicBezTo>
                        <a:pt x="1775"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0" y="57"/>
                      </a:cubicBezTo>
                      <a:lnTo>
                        <a:pt x="2310" y="57"/>
                      </a:lnTo>
                      <a:cubicBezTo>
                        <a:pt x="2299" y="96"/>
                        <a:pt x="2283" y="127"/>
                        <a:pt x="2261" y="153"/>
                      </a:cubicBezTo>
                      <a:lnTo>
                        <a:pt x="2196" y="230"/>
                      </a:lnTo>
                      <a:lnTo>
                        <a:pt x="2131" y="306"/>
                      </a:lnTo>
                      <a:lnTo>
                        <a:pt x="2131" y="306"/>
                      </a:lnTo>
                      <a:cubicBezTo>
                        <a:pt x="2108" y="332"/>
                        <a:pt x="2092" y="364"/>
                        <a:pt x="2081" y="402"/>
                      </a:cubicBezTo>
                      <a:lnTo>
                        <a:pt x="2081" y="402"/>
                      </a:lnTo>
                      <a:cubicBezTo>
                        <a:pt x="2075" y="422"/>
                        <a:pt x="2064" y="437"/>
                        <a:pt x="2049" y="447"/>
                      </a:cubicBezTo>
                      <a:lnTo>
                        <a:pt x="2049" y="447"/>
                      </a:lnTo>
                      <a:cubicBezTo>
                        <a:pt x="2050" y="446"/>
                        <a:pt x="2051" y="446"/>
                        <a:pt x="2053" y="445"/>
                      </a:cubicBezTo>
                      <a:lnTo>
                        <a:pt x="2057" y="459"/>
                      </a:lnTo>
                      <a:lnTo>
                        <a:pt x="2075" y="510"/>
                      </a:lnTo>
                      <a:lnTo>
                        <a:pt x="2075" y="510"/>
                      </a:lnTo>
                      <a:cubicBezTo>
                        <a:pt x="2090" y="553"/>
                        <a:pt x="2114" y="580"/>
                        <a:pt x="2146" y="593"/>
                      </a:cubicBezTo>
                      <a:lnTo>
                        <a:pt x="2245" y="631"/>
                      </a:lnTo>
                      <a:lnTo>
                        <a:pt x="2245" y="631"/>
                      </a:lnTo>
                      <a:cubicBezTo>
                        <a:pt x="2277" y="644"/>
                        <a:pt x="2305" y="663"/>
                        <a:pt x="2327" y="689"/>
                      </a:cubicBezTo>
                      <a:lnTo>
                        <a:pt x="2327" y="689"/>
                      </a:lnTo>
                      <a:cubicBezTo>
                        <a:pt x="2348" y="714"/>
                        <a:pt x="2378" y="731"/>
                        <a:pt x="2415" y="739"/>
                      </a:cubicBezTo>
                      <a:lnTo>
                        <a:pt x="2470" y="750"/>
                      </a:lnTo>
                      <a:lnTo>
                        <a:pt x="2470" y="750"/>
                      </a:lnTo>
                      <a:cubicBezTo>
                        <a:pt x="2469" y="750"/>
                        <a:pt x="2469" y="750"/>
                        <a:pt x="2469" y="750"/>
                      </a:cubicBezTo>
                      <a:lnTo>
                        <a:pt x="2471" y="750"/>
                      </a:lnTo>
                      <a:lnTo>
                        <a:pt x="2469" y="749"/>
                      </a:lnTo>
                      <a:lnTo>
                        <a:pt x="2469" y="749"/>
                      </a:lnTo>
                      <a:cubicBezTo>
                        <a:pt x="2456" y="740"/>
                        <a:pt x="2447" y="726"/>
                        <a:pt x="2441" y="708"/>
                      </a:cubicBezTo>
                      <a:lnTo>
                        <a:pt x="2441" y="708"/>
                      </a:lnTo>
                      <a:cubicBezTo>
                        <a:pt x="2431" y="669"/>
                        <a:pt x="2414" y="638"/>
                        <a:pt x="2392" y="613"/>
                      </a:cubicBezTo>
                      <a:lnTo>
                        <a:pt x="2327" y="535"/>
                      </a:lnTo>
                      <a:lnTo>
                        <a:pt x="2261" y="459"/>
                      </a:lnTo>
                      <a:lnTo>
                        <a:pt x="2261" y="459"/>
                      </a:lnTo>
                      <a:cubicBezTo>
                        <a:pt x="2239" y="434"/>
                        <a:pt x="2228" y="409"/>
                        <a:pt x="2228" y="382"/>
                      </a:cubicBezTo>
                      <a:lnTo>
                        <a:pt x="2228" y="382"/>
                      </a:lnTo>
                      <a:cubicBezTo>
                        <a:pt x="2228" y="357"/>
                        <a:pt x="2245" y="338"/>
                        <a:pt x="2277" y="326"/>
                      </a:cubicBezTo>
                      <a:lnTo>
                        <a:pt x="2277" y="326"/>
                      </a:lnTo>
                      <a:cubicBezTo>
                        <a:pt x="2310" y="313"/>
                        <a:pt x="2348"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6" y="613"/>
                      </a:cubicBezTo>
                      <a:lnTo>
                        <a:pt x="3179" y="613"/>
                      </a:lnTo>
                      <a:lnTo>
                        <a:pt x="3179" y="613"/>
                      </a:lnTo>
                      <a:cubicBezTo>
                        <a:pt x="3223" y="613"/>
                        <a:pt x="3261" y="618"/>
                        <a:pt x="3294" y="631"/>
                      </a:cubicBezTo>
                      <a:lnTo>
                        <a:pt x="3294" y="631"/>
                      </a:lnTo>
                      <a:cubicBezTo>
                        <a:pt x="3326" y="644"/>
                        <a:pt x="3343" y="663"/>
                        <a:pt x="3343" y="689"/>
                      </a:cubicBezTo>
                      <a:lnTo>
                        <a:pt x="3343" y="689"/>
                      </a:lnTo>
                      <a:cubicBezTo>
                        <a:pt x="3343" y="714"/>
                        <a:pt x="3332" y="739"/>
                        <a:pt x="3310" y="765"/>
                      </a:cubicBezTo>
                      <a:lnTo>
                        <a:pt x="3310" y="765"/>
                      </a:lnTo>
                      <a:cubicBezTo>
                        <a:pt x="3289" y="791"/>
                        <a:pt x="3278" y="816"/>
                        <a:pt x="3278" y="842"/>
                      </a:cubicBezTo>
                      <a:lnTo>
                        <a:pt x="3278" y="842"/>
                      </a:lnTo>
                      <a:cubicBezTo>
                        <a:pt x="3278" y="867"/>
                        <a:pt x="3294" y="887"/>
                        <a:pt x="3326" y="900"/>
                      </a:cubicBezTo>
                      <a:lnTo>
                        <a:pt x="3326" y="900"/>
                      </a:lnTo>
                      <a:cubicBezTo>
                        <a:pt x="3360" y="912"/>
                        <a:pt x="3398" y="918"/>
                        <a:pt x="3441" y="918"/>
                      </a:cubicBezTo>
                      <a:close/>
                    </a:path>
                  </a:pathLst>
                </a:custGeom>
                <a:solidFill>
                  <a:schemeClr val="accent4"/>
                </a:solidFill>
                <a:ln>
                  <a:noFill/>
                </a:ln>
                <a:effectLst/>
              </p:spPr>
              <p:txBody>
                <a:bodyPr wrap="none" anchor="ctr"/>
                <a:lstStyle/>
                <a:p>
                  <a:endParaRPr lang="es-ES_tradnl"/>
                </a:p>
              </p:txBody>
            </p:sp>
            <p:sp>
              <p:nvSpPr>
                <p:cNvPr id="262" name="Freeform 5">
                  <a:extLst>
                    <a:ext uri="{FF2B5EF4-FFF2-40B4-BE49-F238E27FC236}">
                      <a16:creationId xmlns:a16="http://schemas.microsoft.com/office/drawing/2014/main" xmlns="" id="{844CCE4D-3D00-7443-BC18-59C428E1B69D}"/>
                    </a:ext>
                  </a:extLst>
                </p:cNvPr>
                <p:cNvSpPr>
                  <a:spLocks noChangeArrowheads="1"/>
                </p:cNvSpPr>
                <p:nvPr/>
              </p:nvSpPr>
              <p:spPr bwMode="auto">
                <a:xfrm>
                  <a:off x="1716223" y="5868988"/>
                  <a:ext cx="814387" cy="487362"/>
                </a:xfrm>
                <a:custGeom>
                  <a:avLst/>
                  <a:gdLst>
                    <a:gd name="T0" fmla="*/ 2261 w 2262"/>
                    <a:gd name="T1" fmla="*/ 675 h 1352"/>
                    <a:gd name="T2" fmla="*/ 2072 w 2262"/>
                    <a:gd name="T3" fmla="*/ 553 h 1352"/>
                    <a:gd name="T4" fmla="*/ 1967 w 2262"/>
                    <a:gd name="T5" fmla="*/ 480 h 1352"/>
                    <a:gd name="T6" fmla="*/ 1863 w 2262"/>
                    <a:gd name="T7" fmla="*/ 407 h 1352"/>
                    <a:gd name="T8" fmla="*/ 1737 w 2262"/>
                    <a:gd name="T9" fmla="*/ 357 h 1352"/>
                    <a:gd name="T10" fmla="*/ 1633 w 2262"/>
                    <a:gd name="T11" fmla="*/ 285 h 1352"/>
                    <a:gd name="T12" fmla="*/ 1402 w 2262"/>
                    <a:gd name="T13" fmla="*/ 163 h 1352"/>
                    <a:gd name="T14" fmla="*/ 1298 w 2262"/>
                    <a:gd name="T15" fmla="*/ 90 h 1352"/>
                    <a:gd name="T16" fmla="*/ 1193 w 2262"/>
                    <a:gd name="T17" fmla="*/ 16 h 1352"/>
                    <a:gd name="T18" fmla="*/ 1068 w 2262"/>
                    <a:gd name="T19" fmla="*/ 16 h 1352"/>
                    <a:gd name="T20" fmla="*/ 964 w 2262"/>
                    <a:gd name="T21" fmla="*/ 90 h 1352"/>
                    <a:gd name="T22" fmla="*/ 859 w 2262"/>
                    <a:gd name="T23" fmla="*/ 163 h 1352"/>
                    <a:gd name="T24" fmla="*/ 733 w 2262"/>
                    <a:gd name="T25" fmla="*/ 212 h 1352"/>
                    <a:gd name="T26" fmla="*/ 628 w 2262"/>
                    <a:gd name="T27" fmla="*/ 285 h 1352"/>
                    <a:gd name="T28" fmla="*/ 397 w 2262"/>
                    <a:gd name="T29" fmla="*/ 407 h 1352"/>
                    <a:gd name="T30" fmla="*/ 293 w 2262"/>
                    <a:gd name="T31" fmla="*/ 480 h 1352"/>
                    <a:gd name="T32" fmla="*/ 188 w 2262"/>
                    <a:gd name="T33" fmla="*/ 553 h 1352"/>
                    <a:gd name="T34" fmla="*/ 63 w 2262"/>
                    <a:gd name="T35" fmla="*/ 602 h 1352"/>
                    <a:gd name="T36" fmla="*/ 0 w 2262"/>
                    <a:gd name="T37" fmla="*/ 675 h 1352"/>
                    <a:gd name="T38" fmla="*/ 188 w 2262"/>
                    <a:gd name="T39" fmla="*/ 798 h 1352"/>
                    <a:gd name="T40" fmla="*/ 293 w 2262"/>
                    <a:gd name="T41" fmla="*/ 871 h 1352"/>
                    <a:gd name="T42" fmla="*/ 397 w 2262"/>
                    <a:gd name="T43" fmla="*/ 944 h 1352"/>
                    <a:gd name="T44" fmla="*/ 524 w 2262"/>
                    <a:gd name="T45" fmla="*/ 993 h 1352"/>
                    <a:gd name="T46" fmla="*/ 628 w 2262"/>
                    <a:gd name="T47" fmla="*/ 1066 h 1352"/>
                    <a:gd name="T48" fmla="*/ 859 w 2262"/>
                    <a:gd name="T49" fmla="*/ 1188 h 1352"/>
                    <a:gd name="T50" fmla="*/ 964 w 2262"/>
                    <a:gd name="T51" fmla="*/ 1262 h 1352"/>
                    <a:gd name="T52" fmla="*/ 1068 w 2262"/>
                    <a:gd name="T53" fmla="*/ 1334 h 1352"/>
                    <a:gd name="T54" fmla="*/ 1193 w 2262"/>
                    <a:gd name="T55" fmla="*/ 1334 h 1352"/>
                    <a:gd name="T56" fmla="*/ 1298 w 2262"/>
                    <a:gd name="T57" fmla="*/ 1262 h 1352"/>
                    <a:gd name="T58" fmla="*/ 1402 w 2262"/>
                    <a:gd name="T59" fmla="*/ 1188 h 1352"/>
                    <a:gd name="T60" fmla="*/ 1529 w 2262"/>
                    <a:gd name="T61" fmla="*/ 1140 h 1352"/>
                    <a:gd name="T62" fmla="*/ 1633 w 2262"/>
                    <a:gd name="T63" fmla="*/ 1066 h 1352"/>
                    <a:gd name="T64" fmla="*/ 1863 w 2262"/>
                    <a:gd name="T65" fmla="*/ 944 h 1352"/>
                    <a:gd name="T66" fmla="*/ 1967 w 2262"/>
                    <a:gd name="T67" fmla="*/ 871 h 1352"/>
                    <a:gd name="T68" fmla="*/ 2072 w 2262"/>
                    <a:gd name="T69" fmla="*/ 798 h 1352"/>
                    <a:gd name="T70" fmla="*/ 2198 w 2262"/>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2" h="1352">
                      <a:moveTo>
                        <a:pt x="2261" y="675"/>
                      </a:moveTo>
                      <a:lnTo>
                        <a:pt x="2261" y="675"/>
                      </a:lnTo>
                      <a:cubicBezTo>
                        <a:pt x="2261" y="643"/>
                        <a:pt x="2240" y="618"/>
                        <a:pt x="2198" y="602"/>
                      </a:cubicBezTo>
                      <a:lnTo>
                        <a:pt x="2072" y="553"/>
                      </a:lnTo>
                      <a:lnTo>
                        <a:pt x="2072" y="553"/>
                      </a:lnTo>
                      <a:cubicBezTo>
                        <a:pt x="2030" y="537"/>
                        <a:pt x="1996" y="513"/>
                        <a:pt x="1967" y="480"/>
                      </a:cubicBezTo>
                      <a:lnTo>
                        <a:pt x="1967" y="480"/>
                      </a:lnTo>
                      <a:cubicBezTo>
                        <a:pt x="1940" y="447"/>
                        <a:pt x="1906" y="424"/>
                        <a:pt x="1863" y="407"/>
                      </a:cubicBezTo>
                      <a:lnTo>
                        <a:pt x="1737" y="357"/>
                      </a:lnTo>
                      <a:lnTo>
                        <a:pt x="1737" y="357"/>
                      </a:lnTo>
                      <a:cubicBezTo>
                        <a:pt x="1696" y="342"/>
                        <a:pt x="1661" y="317"/>
                        <a:pt x="1633" y="285"/>
                      </a:cubicBezTo>
                      <a:lnTo>
                        <a:pt x="1633" y="285"/>
                      </a:lnTo>
                      <a:cubicBezTo>
                        <a:pt x="1605" y="252"/>
                        <a:pt x="1570" y="228"/>
                        <a:pt x="1529" y="212"/>
                      </a:cubicBezTo>
                      <a:lnTo>
                        <a:pt x="1402" y="163"/>
                      </a:lnTo>
                      <a:lnTo>
                        <a:pt x="1402" y="163"/>
                      </a:lnTo>
                      <a:cubicBezTo>
                        <a:pt x="1361" y="147"/>
                        <a:pt x="1325" y="123"/>
                        <a:pt x="1298" y="90"/>
                      </a:cubicBezTo>
                      <a:lnTo>
                        <a:pt x="1298" y="90"/>
                      </a:lnTo>
                      <a:cubicBezTo>
                        <a:pt x="1270" y="57"/>
                        <a:pt x="1235" y="33"/>
                        <a:pt x="1193" y="16"/>
                      </a:cubicBezTo>
                      <a:lnTo>
                        <a:pt x="1193" y="16"/>
                      </a:lnTo>
                      <a:cubicBezTo>
                        <a:pt x="1151" y="0"/>
                        <a:pt x="1110" y="0"/>
                        <a:pt x="1068" y="16"/>
                      </a:cubicBezTo>
                      <a:lnTo>
                        <a:pt x="1068" y="16"/>
                      </a:lnTo>
                      <a:cubicBezTo>
                        <a:pt x="1025" y="33"/>
                        <a:pt x="991" y="57"/>
                        <a:pt x="964" y="90"/>
                      </a:cubicBezTo>
                      <a:lnTo>
                        <a:pt x="964" y="90"/>
                      </a:lnTo>
                      <a:cubicBezTo>
                        <a:pt x="935" y="123"/>
                        <a:pt x="901" y="147"/>
                        <a:pt x="859" y="163"/>
                      </a:cubicBezTo>
                      <a:lnTo>
                        <a:pt x="733" y="212"/>
                      </a:lnTo>
                      <a:lnTo>
                        <a:pt x="733" y="212"/>
                      </a:lnTo>
                      <a:cubicBezTo>
                        <a:pt x="691" y="228"/>
                        <a:pt x="656" y="252"/>
                        <a:pt x="628" y="285"/>
                      </a:cubicBezTo>
                      <a:lnTo>
                        <a:pt x="628" y="285"/>
                      </a:lnTo>
                      <a:cubicBezTo>
                        <a:pt x="601" y="317"/>
                        <a:pt x="565" y="342"/>
                        <a:pt x="524" y="357"/>
                      </a:cubicBezTo>
                      <a:lnTo>
                        <a:pt x="397" y="407"/>
                      </a:lnTo>
                      <a:lnTo>
                        <a:pt x="397" y="407"/>
                      </a:lnTo>
                      <a:cubicBezTo>
                        <a:pt x="356" y="424"/>
                        <a:pt x="322" y="447"/>
                        <a:pt x="293" y="480"/>
                      </a:cubicBezTo>
                      <a:lnTo>
                        <a:pt x="293" y="480"/>
                      </a:lnTo>
                      <a:cubicBezTo>
                        <a:pt x="265" y="513"/>
                        <a:pt x="231" y="537"/>
                        <a:pt x="188" y="553"/>
                      </a:cubicBezTo>
                      <a:lnTo>
                        <a:pt x="63" y="602"/>
                      </a:lnTo>
                      <a:lnTo>
                        <a:pt x="63" y="602"/>
                      </a:lnTo>
                      <a:cubicBezTo>
                        <a:pt x="22" y="618"/>
                        <a:pt x="0" y="643"/>
                        <a:pt x="0" y="675"/>
                      </a:cubicBezTo>
                      <a:lnTo>
                        <a:pt x="0" y="675"/>
                      </a:lnTo>
                      <a:cubicBezTo>
                        <a:pt x="0" y="708"/>
                        <a:pt x="22" y="733"/>
                        <a:pt x="63" y="749"/>
                      </a:cubicBezTo>
                      <a:lnTo>
                        <a:pt x="188" y="798"/>
                      </a:lnTo>
                      <a:lnTo>
                        <a:pt x="188" y="798"/>
                      </a:lnTo>
                      <a:cubicBezTo>
                        <a:pt x="231" y="814"/>
                        <a:pt x="265" y="839"/>
                        <a:pt x="293" y="871"/>
                      </a:cubicBezTo>
                      <a:lnTo>
                        <a:pt x="293" y="871"/>
                      </a:lnTo>
                      <a:cubicBezTo>
                        <a:pt x="322" y="904"/>
                        <a:pt x="356" y="928"/>
                        <a:pt x="397" y="944"/>
                      </a:cubicBezTo>
                      <a:lnTo>
                        <a:pt x="524" y="993"/>
                      </a:lnTo>
                      <a:lnTo>
                        <a:pt x="524" y="993"/>
                      </a:lnTo>
                      <a:cubicBezTo>
                        <a:pt x="565" y="1009"/>
                        <a:pt x="601" y="1034"/>
                        <a:pt x="628" y="1066"/>
                      </a:cubicBezTo>
                      <a:lnTo>
                        <a:pt x="628" y="1066"/>
                      </a:lnTo>
                      <a:cubicBezTo>
                        <a:pt x="656" y="1099"/>
                        <a:pt x="691" y="1124"/>
                        <a:pt x="733" y="1140"/>
                      </a:cubicBezTo>
                      <a:lnTo>
                        <a:pt x="859" y="1188"/>
                      </a:lnTo>
                      <a:lnTo>
                        <a:pt x="859" y="1188"/>
                      </a:lnTo>
                      <a:cubicBezTo>
                        <a:pt x="901" y="1205"/>
                        <a:pt x="935" y="1228"/>
                        <a:pt x="964" y="1262"/>
                      </a:cubicBezTo>
                      <a:lnTo>
                        <a:pt x="964" y="1262"/>
                      </a:lnTo>
                      <a:cubicBezTo>
                        <a:pt x="991" y="1294"/>
                        <a:pt x="1025" y="1318"/>
                        <a:pt x="1068" y="1334"/>
                      </a:cubicBezTo>
                      <a:lnTo>
                        <a:pt x="1068" y="1334"/>
                      </a:lnTo>
                      <a:cubicBezTo>
                        <a:pt x="1110" y="1351"/>
                        <a:pt x="1151" y="1351"/>
                        <a:pt x="1193" y="1334"/>
                      </a:cubicBezTo>
                      <a:lnTo>
                        <a:pt x="1193" y="1334"/>
                      </a:lnTo>
                      <a:cubicBezTo>
                        <a:pt x="1235" y="1318"/>
                        <a:pt x="1270" y="1294"/>
                        <a:pt x="1298" y="1262"/>
                      </a:cubicBezTo>
                      <a:lnTo>
                        <a:pt x="1298" y="1262"/>
                      </a:lnTo>
                      <a:cubicBezTo>
                        <a:pt x="1325" y="1228"/>
                        <a:pt x="1361" y="1205"/>
                        <a:pt x="1402" y="1188"/>
                      </a:cubicBezTo>
                      <a:lnTo>
                        <a:pt x="1529" y="1140"/>
                      </a:lnTo>
                      <a:lnTo>
                        <a:pt x="1529" y="1140"/>
                      </a:lnTo>
                      <a:cubicBezTo>
                        <a:pt x="1570" y="1124"/>
                        <a:pt x="1605" y="1099"/>
                        <a:pt x="1633" y="1066"/>
                      </a:cubicBezTo>
                      <a:lnTo>
                        <a:pt x="1633" y="1066"/>
                      </a:lnTo>
                      <a:cubicBezTo>
                        <a:pt x="1661" y="1034"/>
                        <a:pt x="1696" y="1009"/>
                        <a:pt x="1737" y="993"/>
                      </a:cubicBezTo>
                      <a:lnTo>
                        <a:pt x="1863" y="944"/>
                      </a:lnTo>
                      <a:lnTo>
                        <a:pt x="1863" y="944"/>
                      </a:lnTo>
                      <a:cubicBezTo>
                        <a:pt x="1906" y="928"/>
                        <a:pt x="1940" y="904"/>
                        <a:pt x="1967" y="871"/>
                      </a:cubicBezTo>
                      <a:lnTo>
                        <a:pt x="1967" y="871"/>
                      </a:lnTo>
                      <a:cubicBezTo>
                        <a:pt x="1996" y="839"/>
                        <a:pt x="2030" y="814"/>
                        <a:pt x="2072" y="798"/>
                      </a:cubicBezTo>
                      <a:lnTo>
                        <a:pt x="2198" y="749"/>
                      </a:lnTo>
                      <a:lnTo>
                        <a:pt x="2198" y="749"/>
                      </a:lnTo>
                      <a:cubicBezTo>
                        <a:pt x="2240" y="733"/>
                        <a:pt x="2261" y="708"/>
                        <a:pt x="2261" y="675"/>
                      </a:cubicBezTo>
                    </a:path>
                  </a:pathLst>
                </a:custGeom>
                <a:solidFill>
                  <a:schemeClr val="accent2"/>
                </a:solidFill>
                <a:ln>
                  <a:noFill/>
                </a:ln>
                <a:effectLst/>
              </p:spPr>
              <p:txBody>
                <a:bodyPr wrap="none" anchor="ctr"/>
                <a:lstStyle/>
                <a:p>
                  <a:endParaRPr lang="es-ES_tradnl"/>
                </a:p>
              </p:txBody>
            </p:sp>
            <p:sp>
              <p:nvSpPr>
                <p:cNvPr id="263" name="Freeform 6">
                  <a:extLst>
                    <a:ext uri="{FF2B5EF4-FFF2-40B4-BE49-F238E27FC236}">
                      <a16:creationId xmlns:a16="http://schemas.microsoft.com/office/drawing/2014/main" xmlns="" id="{1FBE721B-DA26-AD4C-BEFD-F74096DBE0F9}"/>
                    </a:ext>
                  </a:extLst>
                </p:cNvPr>
                <p:cNvSpPr>
                  <a:spLocks noChangeArrowheads="1"/>
                </p:cNvSpPr>
                <p:nvPr/>
              </p:nvSpPr>
              <p:spPr bwMode="auto">
                <a:xfrm>
                  <a:off x="1803535" y="5921375"/>
                  <a:ext cx="641350" cy="382588"/>
                </a:xfrm>
                <a:custGeom>
                  <a:avLst/>
                  <a:gdLst>
                    <a:gd name="T0" fmla="*/ 1779 w 1780"/>
                    <a:gd name="T1" fmla="*/ 531 h 1064"/>
                    <a:gd name="T2" fmla="*/ 1631 w 1780"/>
                    <a:gd name="T3" fmla="*/ 435 h 1064"/>
                    <a:gd name="T4" fmla="*/ 1548 w 1780"/>
                    <a:gd name="T5" fmla="*/ 377 h 1064"/>
                    <a:gd name="T6" fmla="*/ 1465 w 1780"/>
                    <a:gd name="T7" fmla="*/ 320 h 1064"/>
                    <a:gd name="T8" fmla="*/ 1367 w 1780"/>
                    <a:gd name="T9" fmla="*/ 282 h 1064"/>
                    <a:gd name="T10" fmla="*/ 1285 w 1780"/>
                    <a:gd name="T11" fmla="*/ 225 h 1064"/>
                    <a:gd name="T12" fmla="*/ 1104 w 1780"/>
                    <a:gd name="T13" fmla="*/ 128 h 1064"/>
                    <a:gd name="T14" fmla="*/ 1021 w 1780"/>
                    <a:gd name="T15" fmla="*/ 71 h 1064"/>
                    <a:gd name="T16" fmla="*/ 939 w 1780"/>
                    <a:gd name="T17" fmla="*/ 13 h 1064"/>
                    <a:gd name="T18" fmla="*/ 841 w 1780"/>
                    <a:gd name="T19" fmla="*/ 13 h 1064"/>
                    <a:gd name="T20" fmla="*/ 758 w 1780"/>
                    <a:gd name="T21" fmla="*/ 71 h 1064"/>
                    <a:gd name="T22" fmla="*/ 675 w 1780"/>
                    <a:gd name="T23" fmla="*/ 128 h 1064"/>
                    <a:gd name="T24" fmla="*/ 577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2 w 1780"/>
                    <a:gd name="T45" fmla="*/ 781 h 1064"/>
                    <a:gd name="T46" fmla="*/ 494 w 1780"/>
                    <a:gd name="T47" fmla="*/ 839 h 1064"/>
                    <a:gd name="T48" fmla="*/ 675 w 1780"/>
                    <a:gd name="T49" fmla="*/ 935 h 1064"/>
                    <a:gd name="T50" fmla="*/ 758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7" y="423"/>
                        <a:pt x="1571" y="404"/>
                        <a:pt x="1548" y="377"/>
                      </a:cubicBezTo>
                      <a:lnTo>
                        <a:pt x="1548" y="377"/>
                      </a:lnTo>
                      <a:cubicBezTo>
                        <a:pt x="1526" y="352"/>
                        <a:pt x="1500" y="333"/>
                        <a:pt x="1465" y="320"/>
                      </a:cubicBezTo>
                      <a:lnTo>
                        <a:pt x="1367" y="282"/>
                      </a:lnTo>
                      <a:lnTo>
                        <a:pt x="1367" y="282"/>
                      </a:lnTo>
                      <a:cubicBezTo>
                        <a:pt x="1334" y="269"/>
                        <a:pt x="1307" y="250"/>
                        <a:pt x="1285" y="225"/>
                      </a:cubicBezTo>
                      <a:lnTo>
                        <a:pt x="1285" y="225"/>
                      </a:lnTo>
                      <a:cubicBezTo>
                        <a:pt x="1263" y="198"/>
                        <a:pt x="1235" y="179"/>
                        <a:pt x="1202" y="167"/>
                      </a:cubicBezTo>
                      <a:lnTo>
                        <a:pt x="1104" y="128"/>
                      </a:lnTo>
                      <a:lnTo>
                        <a:pt x="1104" y="128"/>
                      </a:lnTo>
                      <a:cubicBezTo>
                        <a:pt x="1071" y="115"/>
                        <a:pt x="1043" y="96"/>
                        <a:pt x="1021" y="71"/>
                      </a:cubicBezTo>
                      <a:lnTo>
                        <a:pt x="1021" y="71"/>
                      </a:lnTo>
                      <a:cubicBezTo>
                        <a:pt x="999" y="45"/>
                        <a:pt x="972" y="26"/>
                        <a:pt x="939" y="13"/>
                      </a:cubicBezTo>
                      <a:lnTo>
                        <a:pt x="939" y="13"/>
                      </a:lnTo>
                      <a:cubicBezTo>
                        <a:pt x="906" y="0"/>
                        <a:pt x="874" y="0"/>
                        <a:pt x="841" y="13"/>
                      </a:cubicBezTo>
                      <a:lnTo>
                        <a:pt x="841" y="13"/>
                      </a:lnTo>
                      <a:cubicBezTo>
                        <a:pt x="807" y="26"/>
                        <a:pt x="780" y="45"/>
                        <a:pt x="758" y="71"/>
                      </a:cubicBezTo>
                      <a:lnTo>
                        <a:pt x="758" y="71"/>
                      </a:lnTo>
                      <a:cubicBezTo>
                        <a:pt x="735" y="96"/>
                        <a:pt x="708" y="115"/>
                        <a:pt x="675" y="128"/>
                      </a:cubicBezTo>
                      <a:lnTo>
                        <a:pt x="577" y="167"/>
                      </a:lnTo>
                      <a:lnTo>
                        <a:pt x="577" y="167"/>
                      </a:lnTo>
                      <a:cubicBezTo>
                        <a:pt x="544" y="179"/>
                        <a:pt x="516" y="198"/>
                        <a:pt x="494" y="225"/>
                      </a:cubicBezTo>
                      <a:lnTo>
                        <a:pt x="494" y="225"/>
                      </a:lnTo>
                      <a:cubicBezTo>
                        <a:pt x="472" y="250"/>
                        <a:pt x="445" y="269"/>
                        <a:pt x="412" y="282"/>
                      </a:cubicBezTo>
                      <a:lnTo>
                        <a:pt x="312" y="320"/>
                      </a:lnTo>
                      <a:lnTo>
                        <a:pt x="312" y="320"/>
                      </a:lnTo>
                      <a:cubicBezTo>
                        <a:pt x="280" y="333"/>
                        <a:pt x="253" y="352"/>
                        <a:pt x="230" y="377"/>
                      </a:cubicBezTo>
                      <a:lnTo>
                        <a:pt x="230" y="377"/>
                      </a:lnTo>
                      <a:cubicBezTo>
                        <a:pt x="209" y="404"/>
                        <a:pt x="182"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2" y="640"/>
                        <a:pt x="209" y="660"/>
                        <a:pt x="230" y="685"/>
                      </a:cubicBezTo>
                      <a:lnTo>
                        <a:pt x="230" y="685"/>
                      </a:lnTo>
                      <a:cubicBezTo>
                        <a:pt x="253" y="711"/>
                        <a:pt x="280" y="730"/>
                        <a:pt x="312" y="743"/>
                      </a:cubicBezTo>
                      <a:lnTo>
                        <a:pt x="412" y="781"/>
                      </a:lnTo>
                      <a:lnTo>
                        <a:pt x="412" y="781"/>
                      </a:lnTo>
                      <a:cubicBezTo>
                        <a:pt x="445" y="794"/>
                        <a:pt x="472" y="814"/>
                        <a:pt x="494" y="839"/>
                      </a:cubicBezTo>
                      <a:lnTo>
                        <a:pt x="494" y="839"/>
                      </a:lnTo>
                      <a:cubicBezTo>
                        <a:pt x="516" y="865"/>
                        <a:pt x="544" y="884"/>
                        <a:pt x="577" y="897"/>
                      </a:cubicBezTo>
                      <a:lnTo>
                        <a:pt x="675" y="935"/>
                      </a:lnTo>
                      <a:lnTo>
                        <a:pt x="675" y="935"/>
                      </a:lnTo>
                      <a:cubicBezTo>
                        <a:pt x="708" y="948"/>
                        <a:pt x="735" y="967"/>
                        <a:pt x="758" y="993"/>
                      </a:cubicBezTo>
                      <a:lnTo>
                        <a:pt x="758"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3" y="967"/>
                        <a:pt x="1071" y="948"/>
                        <a:pt x="1104" y="935"/>
                      </a:cubicBezTo>
                      <a:lnTo>
                        <a:pt x="1202" y="897"/>
                      </a:lnTo>
                      <a:lnTo>
                        <a:pt x="1202" y="897"/>
                      </a:lnTo>
                      <a:cubicBezTo>
                        <a:pt x="1235" y="884"/>
                        <a:pt x="1263" y="865"/>
                        <a:pt x="1285" y="839"/>
                      </a:cubicBezTo>
                      <a:lnTo>
                        <a:pt x="1285" y="839"/>
                      </a:lnTo>
                      <a:cubicBezTo>
                        <a:pt x="1307" y="814"/>
                        <a:pt x="1334" y="794"/>
                        <a:pt x="1367" y="781"/>
                      </a:cubicBezTo>
                      <a:lnTo>
                        <a:pt x="1465" y="743"/>
                      </a:lnTo>
                      <a:lnTo>
                        <a:pt x="1465" y="743"/>
                      </a:lnTo>
                      <a:cubicBezTo>
                        <a:pt x="1500" y="730"/>
                        <a:pt x="1526" y="711"/>
                        <a:pt x="1548" y="685"/>
                      </a:cubicBezTo>
                      <a:lnTo>
                        <a:pt x="1548" y="685"/>
                      </a:lnTo>
                      <a:cubicBezTo>
                        <a:pt x="1571" y="660"/>
                        <a:pt x="1597"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64" name="Freeform 7">
                  <a:extLst>
                    <a:ext uri="{FF2B5EF4-FFF2-40B4-BE49-F238E27FC236}">
                      <a16:creationId xmlns:a16="http://schemas.microsoft.com/office/drawing/2014/main" xmlns="" id="{A270E25A-AEA2-D648-B8C9-DF8A6342959D}"/>
                    </a:ext>
                  </a:extLst>
                </p:cNvPr>
                <p:cNvSpPr>
                  <a:spLocks noChangeArrowheads="1"/>
                </p:cNvSpPr>
                <p:nvPr/>
              </p:nvSpPr>
              <p:spPr bwMode="auto">
                <a:xfrm>
                  <a:off x="1060585" y="5975350"/>
                  <a:ext cx="58738"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4" y="128"/>
                        <a:pt x="164" y="102"/>
                        <a:pt x="164" y="77"/>
                      </a:cubicBezTo>
                      <a:lnTo>
                        <a:pt x="164" y="77"/>
                      </a:lnTo>
                      <a:cubicBezTo>
                        <a:pt x="164" y="51"/>
                        <a:pt x="148" y="32"/>
                        <a:pt x="115" y="19"/>
                      </a:cubicBezTo>
                      <a:lnTo>
                        <a:pt x="115" y="19"/>
                      </a:lnTo>
                      <a:cubicBezTo>
                        <a:pt x="82" y="7"/>
                        <a:pt x="44" y="0"/>
                        <a:pt x="0" y="0"/>
                      </a:cubicBezTo>
                      <a:lnTo>
                        <a:pt x="0" y="306"/>
                      </a:lnTo>
                    </a:path>
                  </a:pathLst>
                </a:custGeom>
                <a:solidFill>
                  <a:schemeClr val="accent4"/>
                </a:solidFill>
                <a:ln>
                  <a:noFill/>
                </a:ln>
                <a:effectLst/>
              </p:spPr>
              <p:txBody>
                <a:bodyPr wrap="none" anchor="ctr"/>
                <a:lstStyle/>
                <a:p>
                  <a:endParaRPr lang="es-ES_tradnl"/>
                </a:p>
              </p:txBody>
            </p:sp>
            <p:sp>
              <p:nvSpPr>
                <p:cNvPr id="265" name="Freeform 8">
                  <a:extLst>
                    <a:ext uri="{FF2B5EF4-FFF2-40B4-BE49-F238E27FC236}">
                      <a16:creationId xmlns:a16="http://schemas.microsoft.com/office/drawing/2014/main" xmlns="" id="{E04A1274-C9F2-0444-A1B3-7DC4A5695565}"/>
                    </a:ext>
                  </a:extLst>
                </p:cNvPr>
                <p:cNvSpPr>
                  <a:spLocks noChangeArrowheads="1"/>
                </p:cNvSpPr>
                <p:nvPr/>
              </p:nvSpPr>
              <p:spPr bwMode="auto">
                <a:xfrm>
                  <a:off x="1060585" y="6140450"/>
                  <a:ext cx="58738"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2" y="300"/>
                        <a:pt x="115" y="287"/>
                      </a:cubicBezTo>
                      <a:lnTo>
                        <a:pt x="115" y="287"/>
                      </a:lnTo>
                      <a:cubicBezTo>
                        <a:pt x="148" y="274"/>
                        <a:pt x="164" y="255"/>
                        <a:pt x="164" y="230"/>
                      </a:cubicBezTo>
                      <a:lnTo>
                        <a:pt x="164" y="230"/>
                      </a:lnTo>
                      <a:cubicBezTo>
                        <a:pt x="164" y="205"/>
                        <a:pt x="154"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66" name="Freeform 9">
                  <a:extLst>
                    <a:ext uri="{FF2B5EF4-FFF2-40B4-BE49-F238E27FC236}">
                      <a16:creationId xmlns:a16="http://schemas.microsoft.com/office/drawing/2014/main" xmlns="" id="{525FD75A-F9FD-3A49-A27F-AF486A837065}"/>
                    </a:ext>
                  </a:extLst>
                </p:cNvPr>
                <p:cNvSpPr>
                  <a:spLocks noChangeArrowheads="1"/>
                </p:cNvSpPr>
                <p:nvPr/>
              </p:nvSpPr>
              <p:spPr bwMode="auto">
                <a:xfrm>
                  <a:off x="199403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1 w 723"/>
                    <a:gd name="T19" fmla="*/ 376 h 447"/>
                    <a:gd name="T20" fmla="*/ 491 w 723"/>
                    <a:gd name="T21" fmla="*/ 376 h 447"/>
                    <a:gd name="T22" fmla="*/ 573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3 w 723"/>
                    <a:gd name="T35" fmla="*/ 126 h 447"/>
                    <a:gd name="T36" fmla="*/ 573 w 723"/>
                    <a:gd name="T37" fmla="*/ 126 h 447"/>
                    <a:gd name="T38" fmla="*/ 491 w 723"/>
                    <a:gd name="T39" fmla="*/ 69 h 447"/>
                    <a:gd name="T40" fmla="*/ 491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2" y="401"/>
                        <a:pt x="278" y="420"/>
                        <a:pt x="312" y="433"/>
                      </a:cubicBezTo>
                      <a:lnTo>
                        <a:pt x="312" y="433"/>
                      </a:lnTo>
                      <a:cubicBezTo>
                        <a:pt x="345" y="446"/>
                        <a:pt x="377" y="446"/>
                        <a:pt x="410" y="433"/>
                      </a:cubicBezTo>
                      <a:lnTo>
                        <a:pt x="410" y="433"/>
                      </a:lnTo>
                      <a:cubicBezTo>
                        <a:pt x="442" y="420"/>
                        <a:pt x="470" y="401"/>
                        <a:pt x="491" y="376"/>
                      </a:cubicBezTo>
                      <a:lnTo>
                        <a:pt x="491" y="376"/>
                      </a:lnTo>
                      <a:cubicBezTo>
                        <a:pt x="513" y="350"/>
                        <a:pt x="541" y="331"/>
                        <a:pt x="573" y="318"/>
                      </a:cubicBezTo>
                      <a:lnTo>
                        <a:pt x="672" y="280"/>
                      </a:lnTo>
                      <a:lnTo>
                        <a:pt x="672" y="280"/>
                      </a:lnTo>
                      <a:cubicBezTo>
                        <a:pt x="704" y="267"/>
                        <a:pt x="722" y="248"/>
                        <a:pt x="722" y="222"/>
                      </a:cubicBezTo>
                      <a:lnTo>
                        <a:pt x="722" y="222"/>
                      </a:lnTo>
                      <a:cubicBezTo>
                        <a:pt x="722" y="197"/>
                        <a:pt x="704" y="177"/>
                        <a:pt x="672" y="165"/>
                      </a:cubicBezTo>
                      <a:lnTo>
                        <a:pt x="573" y="126"/>
                      </a:lnTo>
                      <a:lnTo>
                        <a:pt x="573" y="126"/>
                      </a:lnTo>
                      <a:cubicBezTo>
                        <a:pt x="541" y="114"/>
                        <a:pt x="513" y="95"/>
                        <a:pt x="491" y="69"/>
                      </a:cubicBezTo>
                      <a:lnTo>
                        <a:pt x="491" y="69"/>
                      </a:lnTo>
                      <a:cubicBezTo>
                        <a:pt x="470" y="44"/>
                        <a:pt x="442" y="25"/>
                        <a:pt x="410" y="13"/>
                      </a:cubicBezTo>
                      <a:lnTo>
                        <a:pt x="410" y="13"/>
                      </a:lnTo>
                      <a:cubicBezTo>
                        <a:pt x="377" y="0"/>
                        <a:pt x="345" y="0"/>
                        <a:pt x="312" y="13"/>
                      </a:cubicBezTo>
                      <a:lnTo>
                        <a:pt x="312" y="13"/>
                      </a:lnTo>
                      <a:cubicBezTo>
                        <a:pt x="278" y="25"/>
                        <a:pt x="252"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67" name="Freeform 10">
                  <a:extLst>
                    <a:ext uri="{FF2B5EF4-FFF2-40B4-BE49-F238E27FC236}">
                      <a16:creationId xmlns:a16="http://schemas.microsoft.com/office/drawing/2014/main" xmlns="" id="{805F4E2B-B6F0-7145-BD42-82E64ABB6980}"/>
                    </a:ext>
                  </a:extLst>
                </p:cNvPr>
                <p:cNvSpPr>
                  <a:spLocks noChangeArrowheads="1"/>
                </p:cNvSpPr>
                <p:nvPr/>
              </p:nvSpPr>
              <p:spPr bwMode="auto">
                <a:xfrm>
                  <a:off x="1190760" y="6032500"/>
                  <a:ext cx="165100" cy="160338"/>
                </a:xfrm>
                <a:custGeom>
                  <a:avLst/>
                  <a:gdLst>
                    <a:gd name="T0" fmla="*/ 328 w 460"/>
                    <a:gd name="T1" fmla="*/ 222 h 447"/>
                    <a:gd name="T2" fmla="*/ 328 w 460"/>
                    <a:gd name="T3" fmla="*/ 222 h 447"/>
                    <a:gd name="T4" fmla="*/ 279 w 460"/>
                    <a:gd name="T5" fmla="*/ 165 h 447"/>
                    <a:gd name="T6" fmla="*/ 279 w 460"/>
                    <a:gd name="T7" fmla="*/ 165 h 447"/>
                    <a:gd name="T8" fmla="*/ 180 w 460"/>
                    <a:gd name="T9" fmla="*/ 165 h 447"/>
                    <a:gd name="T10" fmla="*/ 180 w 460"/>
                    <a:gd name="T11" fmla="*/ 165 h 447"/>
                    <a:gd name="T12" fmla="*/ 131 w 460"/>
                    <a:gd name="T13" fmla="*/ 222 h 447"/>
                    <a:gd name="T14" fmla="*/ 131 w 460"/>
                    <a:gd name="T15" fmla="*/ 222 h 447"/>
                    <a:gd name="T16" fmla="*/ 180 w 460"/>
                    <a:gd name="T17" fmla="*/ 280 h 447"/>
                    <a:gd name="T18" fmla="*/ 180 w 460"/>
                    <a:gd name="T19" fmla="*/ 280 h 447"/>
                    <a:gd name="T20" fmla="*/ 279 w 460"/>
                    <a:gd name="T21" fmla="*/ 280 h 447"/>
                    <a:gd name="T22" fmla="*/ 279 w 460"/>
                    <a:gd name="T23" fmla="*/ 280 h 447"/>
                    <a:gd name="T24" fmla="*/ 328 w 460"/>
                    <a:gd name="T25" fmla="*/ 222 h 447"/>
                    <a:gd name="T26" fmla="*/ 426 w 460"/>
                    <a:gd name="T27" fmla="*/ 146 h 447"/>
                    <a:gd name="T28" fmla="*/ 426 w 460"/>
                    <a:gd name="T29" fmla="*/ 146 h 447"/>
                    <a:gd name="T30" fmla="*/ 459 w 460"/>
                    <a:gd name="T31" fmla="*/ 222 h 447"/>
                    <a:gd name="T32" fmla="*/ 459 w 460"/>
                    <a:gd name="T33" fmla="*/ 222 h 447"/>
                    <a:gd name="T34" fmla="*/ 426 w 460"/>
                    <a:gd name="T35" fmla="*/ 299 h 447"/>
                    <a:gd name="T36" fmla="*/ 361 w 460"/>
                    <a:gd name="T37" fmla="*/ 376 h 447"/>
                    <a:gd name="T38" fmla="*/ 361 w 460"/>
                    <a:gd name="T39" fmla="*/ 376 h 447"/>
                    <a:gd name="T40" fmla="*/ 279 w 460"/>
                    <a:gd name="T41" fmla="*/ 433 h 447"/>
                    <a:gd name="T42" fmla="*/ 279 w 460"/>
                    <a:gd name="T43" fmla="*/ 433 h 447"/>
                    <a:gd name="T44" fmla="*/ 180 w 460"/>
                    <a:gd name="T45" fmla="*/ 433 h 447"/>
                    <a:gd name="T46" fmla="*/ 180 w 460"/>
                    <a:gd name="T47" fmla="*/ 433 h 447"/>
                    <a:gd name="T48" fmla="*/ 98 w 460"/>
                    <a:gd name="T49" fmla="*/ 376 h 447"/>
                    <a:gd name="T50" fmla="*/ 33 w 460"/>
                    <a:gd name="T51" fmla="*/ 299 h 447"/>
                    <a:gd name="T52" fmla="*/ 33 w 460"/>
                    <a:gd name="T53" fmla="*/ 299 h 447"/>
                    <a:gd name="T54" fmla="*/ 0 w 460"/>
                    <a:gd name="T55" fmla="*/ 222 h 447"/>
                    <a:gd name="T56" fmla="*/ 0 w 460"/>
                    <a:gd name="T57" fmla="*/ 222 h 447"/>
                    <a:gd name="T58" fmla="*/ 33 w 460"/>
                    <a:gd name="T59" fmla="*/ 146 h 447"/>
                    <a:gd name="T60" fmla="*/ 98 w 460"/>
                    <a:gd name="T61" fmla="*/ 69 h 447"/>
                    <a:gd name="T62" fmla="*/ 98 w 460"/>
                    <a:gd name="T63" fmla="*/ 69 h 447"/>
                    <a:gd name="T64" fmla="*/ 180 w 460"/>
                    <a:gd name="T65" fmla="*/ 13 h 447"/>
                    <a:gd name="T66" fmla="*/ 180 w 460"/>
                    <a:gd name="T67" fmla="*/ 13 h 447"/>
                    <a:gd name="T68" fmla="*/ 279 w 460"/>
                    <a:gd name="T69" fmla="*/ 13 h 447"/>
                    <a:gd name="T70" fmla="*/ 279 w 460"/>
                    <a:gd name="T71" fmla="*/ 13 h 447"/>
                    <a:gd name="T72" fmla="*/ 361 w 460"/>
                    <a:gd name="T73" fmla="*/ 69 h 447"/>
                    <a:gd name="T74" fmla="*/ 426 w 460"/>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0" h="447">
                      <a:moveTo>
                        <a:pt x="328" y="222"/>
                      </a:moveTo>
                      <a:lnTo>
                        <a:pt x="328" y="222"/>
                      </a:lnTo>
                      <a:cubicBezTo>
                        <a:pt x="328" y="197"/>
                        <a:pt x="312" y="177"/>
                        <a:pt x="279" y="165"/>
                      </a:cubicBezTo>
                      <a:lnTo>
                        <a:pt x="279" y="165"/>
                      </a:lnTo>
                      <a:cubicBezTo>
                        <a:pt x="246" y="152"/>
                        <a:pt x="213" y="152"/>
                        <a:pt x="180" y="165"/>
                      </a:cubicBezTo>
                      <a:lnTo>
                        <a:pt x="180" y="165"/>
                      </a:lnTo>
                      <a:cubicBezTo>
                        <a:pt x="147" y="177"/>
                        <a:pt x="131" y="197"/>
                        <a:pt x="131" y="222"/>
                      </a:cubicBezTo>
                      <a:lnTo>
                        <a:pt x="131" y="222"/>
                      </a:lnTo>
                      <a:cubicBezTo>
                        <a:pt x="131" y="248"/>
                        <a:pt x="147" y="267"/>
                        <a:pt x="180" y="280"/>
                      </a:cubicBezTo>
                      <a:lnTo>
                        <a:pt x="180" y="280"/>
                      </a:lnTo>
                      <a:cubicBezTo>
                        <a:pt x="213" y="293"/>
                        <a:pt x="246" y="293"/>
                        <a:pt x="279" y="280"/>
                      </a:cubicBezTo>
                      <a:lnTo>
                        <a:pt x="279" y="280"/>
                      </a:lnTo>
                      <a:cubicBezTo>
                        <a:pt x="312" y="267"/>
                        <a:pt x="328" y="248"/>
                        <a:pt x="328" y="222"/>
                      </a:cubicBezTo>
                      <a:close/>
                      <a:moveTo>
                        <a:pt x="426" y="146"/>
                      </a:moveTo>
                      <a:lnTo>
                        <a:pt x="426" y="146"/>
                      </a:lnTo>
                      <a:cubicBezTo>
                        <a:pt x="448" y="172"/>
                        <a:pt x="459" y="197"/>
                        <a:pt x="459" y="222"/>
                      </a:cubicBezTo>
                      <a:lnTo>
                        <a:pt x="459" y="222"/>
                      </a:lnTo>
                      <a:cubicBezTo>
                        <a:pt x="459" y="248"/>
                        <a:pt x="448" y="273"/>
                        <a:pt x="426" y="299"/>
                      </a:cubicBezTo>
                      <a:lnTo>
                        <a:pt x="361" y="376"/>
                      </a:lnTo>
                      <a:lnTo>
                        <a:pt x="361" y="376"/>
                      </a:lnTo>
                      <a:cubicBezTo>
                        <a:pt x="339" y="401"/>
                        <a:pt x="312" y="420"/>
                        <a:pt x="279" y="433"/>
                      </a:cubicBezTo>
                      <a:lnTo>
                        <a:pt x="279" y="433"/>
                      </a:lnTo>
                      <a:cubicBezTo>
                        <a:pt x="246" y="446"/>
                        <a:pt x="213" y="446"/>
                        <a:pt x="180" y="433"/>
                      </a:cubicBezTo>
                      <a:lnTo>
                        <a:pt x="180" y="433"/>
                      </a:lnTo>
                      <a:cubicBezTo>
                        <a:pt x="147" y="420"/>
                        <a:pt x="120" y="401"/>
                        <a:pt x="98" y="376"/>
                      </a:cubicBezTo>
                      <a:lnTo>
                        <a:pt x="33" y="299"/>
                      </a:lnTo>
                      <a:lnTo>
                        <a:pt x="33" y="299"/>
                      </a:lnTo>
                      <a:cubicBezTo>
                        <a:pt x="11" y="273"/>
                        <a:pt x="0" y="248"/>
                        <a:pt x="0" y="222"/>
                      </a:cubicBezTo>
                      <a:lnTo>
                        <a:pt x="0" y="222"/>
                      </a:lnTo>
                      <a:cubicBezTo>
                        <a:pt x="0" y="197"/>
                        <a:pt x="11" y="172"/>
                        <a:pt x="33" y="146"/>
                      </a:cubicBezTo>
                      <a:lnTo>
                        <a:pt x="98" y="69"/>
                      </a:lnTo>
                      <a:lnTo>
                        <a:pt x="98" y="69"/>
                      </a:lnTo>
                      <a:cubicBezTo>
                        <a:pt x="120" y="44"/>
                        <a:pt x="147" y="25"/>
                        <a:pt x="180" y="13"/>
                      </a:cubicBezTo>
                      <a:lnTo>
                        <a:pt x="180" y="13"/>
                      </a:lnTo>
                      <a:cubicBezTo>
                        <a:pt x="213" y="0"/>
                        <a:pt x="246" y="0"/>
                        <a:pt x="279" y="13"/>
                      </a:cubicBezTo>
                      <a:lnTo>
                        <a:pt x="279" y="13"/>
                      </a:lnTo>
                      <a:cubicBezTo>
                        <a:pt x="312" y="25"/>
                        <a:pt x="339" y="44"/>
                        <a:pt x="361" y="69"/>
                      </a:cubicBezTo>
                      <a:lnTo>
                        <a:pt x="426" y="146"/>
                      </a:lnTo>
                      <a:close/>
                    </a:path>
                  </a:pathLst>
                </a:custGeom>
                <a:solidFill>
                  <a:schemeClr val="accent3"/>
                </a:solidFill>
                <a:ln>
                  <a:noFill/>
                </a:ln>
                <a:effectLst/>
              </p:spPr>
              <p:txBody>
                <a:bodyPr wrap="none" anchor="ctr"/>
                <a:lstStyle/>
                <a:p>
                  <a:endParaRPr lang="es-ES_tradnl"/>
                </a:p>
              </p:txBody>
            </p:sp>
            <p:sp>
              <p:nvSpPr>
                <p:cNvPr id="268" name="Freeform 11">
                  <a:extLst>
                    <a:ext uri="{FF2B5EF4-FFF2-40B4-BE49-F238E27FC236}">
                      <a16:creationId xmlns:a16="http://schemas.microsoft.com/office/drawing/2014/main" xmlns="" id="{6F4613DD-114B-8042-94EC-8385544E5914}"/>
                    </a:ext>
                  </a:extLst>
                </p:cNvPr>
                <p:cNvSpPr>
                  <a:spLocks noChangeArrowheads="1"/>
                </p:cNvSpPr>
                <p:nvPr/>
              </p:nvSpPr>
              <p:spPr bwMode="auto">
                <a:xfrm>
                  <a:off x="2690948" y="5645150"/>
                  <a:ext cx="68262"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1"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69" name="Freeform 12">
                  <a:extLst>
                    <a:ext uri="{FF2B5EF4-FFF2-40B4-BE49-F238E27FC236}">
                      <a16:creationId xmlns:a16="http://schemas.microsoft.com/office/drawing/2014/main" xmlns="" id="{17BCAC2C-47CA-2646-87DD-120C1CA264B4}"/>
                    </a:ext>
                  </a:extLst>
                </p:cNvPr>
                <p:cNvSpPr>
                  <a:spLocks noChangeArrowheads="1"/>
                </p:cNvSpPr>
                <p:nvPr/>
              </p:nvSpPr>
              <p:spPr bwMode="auto">
                <a:xfrm>
                  <a:off x="1060585" y="5645150"/>
                  <a:ext cx="493713" cy="328613"/>
                </a:xfrm>
                <a:custGeom>
                  <a:avLst/>
                  <a:gdLst>
                    <a:gd name="T0" fmla="*/ 0 w 1373"/>
                    <a:gd name="T1" fmla="*/ 0 h 913"/>
                    <a:gd name="T2" fmla="*/ 1311 w 1373"/>
                    <a:gd name="T3" fmla="*/ 0 h 913"/>
                    <a:gd name="T4" fmla="*/ 1311 w 1373"/>
                    <a:gd name="T5" fmla="*/ 0 h 913"/>
                    <a:gd name="T6" fmla="*/ 1360 w 1373"/>
                    <a:gd name="T7" fmla="*/ 57 h 913"/>
                    <a:gd name="T8" fmla="*/ 1360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3 w 1373"/>
                    <a:gd name="T21" fmla="*/ 535 h 913"/>
                    <a:gd name="T22" fmla="*/ 918 w 1373"/>
                    <a:gd name="T23" fmla="*/ 613 h 913"/>
                    <a:gd name="T24" fmla="*/ 853 w 1373"/>
                    <a:gd name="T25" fmla="*/ 689 h 913"/>
                    <a:gd name="T26" fmla="*/ 787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0" y="57"/>
                      </a:cubicBezTo>
                      <a:lnTo>
                        <a:pt x="1360" y="57"/>
                      </a:lnTo>
                      <a:cubicBezTo>
                        <a:pt x="1350" y="96"/>
                        <a:pt x="1334" y="127"/>
                        <a:pt x="1311" y="153"/>
                      </a:cubicBezTo>
                      <a:lnTo>
                        <a:pt x="1246" y="230"/>
                      </a:lnTo>
                      <a:lnTo>
                        <a:pt x="1181" y="306"/>
                      </a:lnTo>
                      <a:lnTo>
                        <a:pt x="1115" y="382"/>
                      </a:lnTo>
                      <a:lnTo>
                        <a:pt x="1050" y="459"/>
                      </a:lnTo>
                      <a:lnTo>
                        <a:pt x="983" y="535"/>
                      </a:lnTo>
                      <a:lnTo>
                        <a:pt x="918" y="613"/>
                      </a:lnTo>
                      <a:lnTo>
                        <a:pt x="853" y="689"/>
                      </a:lnTo>
                      <a:lnTo>
                        <a:pt x="787"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1"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70" name="Freeform 13">
                  <a:extLst>
                    <a:ext uri="{FF2B5EF4-FFF2-40B4-BE49-F238E27FC236}">
                      <a16:creationId xmlns:a16="http://schemas.microsoft.com/office/drawing/2014/main" xmlns="" id="{5C1F03F2-AF57-2049-B2D2-8B84D739BA73}"/>
                    </a:ext>
                  </a:extLst>
                </p:cNvPr>
                <p:cNvSpPr>
                  <a:spLocks noChangeArrowheads="1"/>
                </p:cNvSpPr>
                <p:nvPr/>
              </p:nvSpPr>
              <p:spPr bwMode="auto">
                <a:xfrm>
                  <a:off x="1143135"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8 w 722"/>
                    <a:gd name="T21" fmla="*/ 153 h 453"/>
                    <a:gd name="T22" fmla="*/ 688 w 722"/>
                    <a:gd name="T23" fmla="*/ 153 h 453"/>
                    <a:gd name="T24" fmla="*/ 721 w 722"/>
                    <a:gd name="T25" fmla="*/ 77 h 453"/>
                    <a:gd name="T26" fmla="*/ 721 w 722"/>
                    <a:gd name="T27" fmla="*/ 77 h 453"/>
                    <a:gd name="T28" fmla="*/ 672 w 722"/>
                    <a:gd name="T29" fmla="*/ 19 h 453"/>
                    <a:gd name="T30" fmla="*/ 672 w 722"/>
                    <a:gd name="T31" fmla="*/ 19 h 453"/>
                    <a:gd name="T32" fmla="*/ 557 w 722"/>
                    <a:gd name="T33" fmla="*/ 0 h 453"/>
                    <a:gd name="T34" fmla="*/ 164 w 722"/>
                    <a:gd name="T35" fmla="*/ 0 h 453"/>
                    <a:gd name="T36" fmla="*/ 164 w 722"/>
                    <a:gd name="T37" fmla="*/ 0 h 453"/>
                    <a:gd name="T38" fmla="*/ 49 w 722"/>
                    <a:gd name="T39" fmla="*/ 19 h 453"/>
                    <a:gd name="T40" fmla="*/ 49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1" y="408"/>
                        <a:pt x="278" y="427"/>
                        <a:pt x="311" y="440"/>
                      </a:cubicBezTo>
                      <a:lnTo>
                        <a:pt x="311" y="440"/>
                      </a:lnTo>
                      <a:cubicBezTo>
                        <a:pt x="344" y="452"/>
                        <a:pt x="377" y="452"/>
                        <a:pt x="410" y="440"/>
                      </a:cubicBezTo>
                      <a:lnTo>
                        <a:pt x="410" y="440"/>
                      </a:lnTo>
                      <a:cubicBezTo>
                        <a:pt x="443" y="427"/>
                        <a:pt x="470" y="408"/>
                        <a:pt x="492" y="382"/>
                      </a:cubicBezTo>
                      <a:lnTo>
                        <a:pt x="688" y="153"/>
                      </a:lnTo>
                      <a:lnTo>
                        <a:pt x="688" y="153"/>
                      </a:lnTo>
                      <a:cubicBezTo>
                        <a:pt x="710" y="128"/>
                        <a:pt x="721" y="102"/>
                        <a:pt x="721" y="77"/>
                      </a:cubicBezTo>
                      <a:lnTo>
                        <a:pt x="721" y="77"/>
                      </a:lnTo>
                      <a:cubicBezTo>
                        <a:pt x="721" y="51"/>
                        <a:pt x="705" y="32"/>
                        <a:pt x="672" y="19"/>
                      </a:cubicBezTo>
                      <a:lnTo>
                        <a:pt x="672" y="19"/>
                      </a:lnTo>
                      <a:cubicBezTo>
                        <a:pt x="639" y="7"/>
                        <a:pt x="601" y="0"/>
                        <a:pt x="557" y="0"/>
                      </a:cubicBezTo>
                      <a:lnTo>
                        <a:pt x="164" y="0"/>
                      </a:lnTo>
                      <a:lnTo>
                        <a:pt x="164" y="0"/>
                      </a:lnTo>
                      <a:cubicBezTo>
                        <a:pt x="120" y="0"/>
                        <a:pt x="82" y="7"/>
                        <a:pt x="49" y="19"/>
                      </a:cubicBezTo>
                      <a:lnTo>
                        <a:pt x="49"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71" name="Freeform 14">
                  <a:extLst>
                    <a:ext uri="{FF2B5EF4-FFF2-40B4-BE49-F238E27FC236}">
                      <a16:creationId xmlns:a16="http://schemas.microsoft.com/office/drawing/2014/main" xmlns="" id="{FA9B1F05-C778-6540-B9B9-09A240E0A977}"/>
                    </a:ext>
                  </a:extLst>
                </p:cNvPr>
                <p:cNvSpPr>
                  <a:spLocks noChangeArrowheads="1"/>
                </p:cNvSpPr>
                <p:nvPr/>
              </p:nvSpPr>
              <p:spPr bwMode="auto">
                <a:xfrm>
                  <a:off x="2641735" y="6619875"/>
                  <a:ext cx="117475" cy="130175"/>
                </a:xfrm>
                <a:custGeom>
                  <a:avLst/>
                  <a:gdLst>
                    <a:gd name="T0" fmla="*/ 196 w 328"/>
                    <a:gd name="T1" fmla="*/ 98 h 361"/>
                    <a:gd name="T2" fmla="*/ 131 w 328"/>
                    <a:gd name="T3" fmla="*/ 164 h 361"/>
                    <a:gd name="T4" fmla="*/ 65 w 328"/>
                    <a:gd name="T5" fmla="*/ 229 h 361"/>
                    <a:gd name="T6" fmla="*/ 65 w 328"/>
                    <a:gd name="T7" fmla="*/ 229 h 361"/>
                    <a:gd name="T8" fmla="*/ 16 w 328"/>
                    <a:gd name="T9" fmla="*/ 311 h 361"/>
                    <a:gd name="T10" fmla="*/ 0 w 328"/>
                    <a:gd name="T11" fmla="*/ 360 h 361"/>
                    <a:gd name="T12" fmla="*/ 262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2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7" y="262"/>
                      </a:cubicBezTo>
                      <a:lnTo>
                        <a:pt x="327" y="0"/>
                      </a:lnTo>
                      <a:lnTo>
                        <a:pt x="327" y="0"/>
                      </a:lnTo>
                      <a:cubicBezTo>
                        <a:pt x="306" y="0"/>
                        <a:pt x="284" y="11"/>
                        <a:pt x="262" y="33"/>
                      </a:cubicBezTo>
                      <a:lnTo>
                        <a:pt x="196" y="98"/>
                      </a:lnTo>
                    </a:path>
                  </a:pathLst>
                </a:custGeom>
                <a:solidFill>
                  <a:schemeClr val="accent4"/>
                </a:solidFill>
                <a:ln>
                  <a:noFill/>
                </a:ln>
                <a:effectLst/>
              </p:spPr>
              <p:txBody>
                <a:bodyPr wrap="none" anchor="ctr"/>
                <a:lstStyle/>
                <a:p>
                  <a:endParaRPr lang="es-ES_tradnl"/>
                </a:p>
              </p:txBody>
            </p:sp>
            <p:sp>
              <p:nvSpPr>
                <p:cNvPr id="272" name="Freeform 15">
                  <a:extLst>
                    <a:ext uri="{FF2B5EF4-FFF2-40B4-BE49-F238E27FC236}">
                      <a16:creationId xmlns:a16="http://schemas.microsoft.com/office/drawing/2014/main" xmlns="" id="{83375024-9286-5843-BDD7-B0C1180C76D2}"/>
                    </a:ext>
                  </a:extLst>
                </p:cNvPr>
                <p:cNvSpPr>
                  <a:spLocks noChangeArrowheads="1"/>
                </p:cNvSpPr>
                <p:nvPr/>
              </p:nvSpPr>
              <p:spPr bwMode="auto">
                <a:xfrm>
                  <a:off x="2359160" y="6619875"/>
                  <a:ext cx="236538" cy="130175"/>
                </a:xfrm>
                <a:custGeom>
                  <a:avLst/>
                  <a:gdLst>
                    <a:gd name="T0" fmla="*/ 590 w 656"/>
                    <a:gd name="T1" fmla="*/ 229 h 361"/>
                    <a:gd name="T2" fmla="*/ 394 w 656"/>
                    <a:gd name="T3" fmla="*/ 33 h 361"/>
                    <a:gd name="T4" fmla="*/ 394 w 656"/>
                    <a:gd name="T5" fmla="*/ 33 h 361"/>
                    <a:gd name="T6" fmla="*/ 327 w 656"/>
                    <a:gd name="T7" fmla="*/ 0 h 361"/>
                    <a:gd name="T8" fmla="*/ 327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7 w 656"/>
                    <a:gd name="T27" fmla="*/ 262 h 361"/>
                    <a:gd name="T28" fmla="*/ 327 w 656"/>
                    <a:gd name="T29" fmla="*/ 262 h 361"/>
                    <a:gd name="T30" fmla="*/ 377 w 656"/>
                    <a:gd name="T31" fmla="*/ 311 h 361"/>
                    <a:gd name="T32" fmla="*/ 394 w 656"/>
                    <a:gd name="T33" fmla="*/ 360 h 361"/>
                    <a:gd name="T34" fmla="*/ 655 w 656"/>
                    <a:gd name="T35" fmla="*/ 360 h 361"/>
                    <a:gd name="T36" fmla="*/ 639 w 656"/>
                    <a:gd name="T37" fmla="*/ 311 h 361"/>
                    <a:gd name="T38" fmla="*/ 639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7" y="0"/>
                      </a:cubicBezTo>
                      <a:lnTo>
                        <a:pt x="327" y="0"/>
                      </a:lnTo>
                      <a:cubicBezTo>
                        <a:pt x="306" y="0"/>
                        <a:pt x="284" y="11"/>
                        <a:pt x="262" y="33"/>
                      </a:cubicBezTo>
                      <a:lnTo>
                        <a:pt x="66" y="229"/>
                      </a:lnTo>
                      <a:lnTo>
                        <a:pt x="66" y="229"/>
                      </a:lnTo>
                      <a:cubicBezTo>
                        <a:pt x="44" y="251"/>
                        <a:pt x="27" y="279"/>
                        <a:pt x="16" y="311"/>
                      </a:cubicBezTo>
                      <a:lnTo>
                        <a:pt x="0" y="360"/>
                      </a:lnTo>
                      <a:lnTo>
                        <a:pt x="262" y="360"/>
                      </a:lnTo>
                      <a:lnTo>
                        <a:pt x="279" y="311"/>
                      </a:lnTo>
                      <a:lnTo>
                        <a:pt x="279" y="311"/>
                      </a:lnTo>
                      <a:cubicBezTo>
                        <a:pt x="290" y="279"/>
                        <a:pt x="306" y="262"/>
                        <a:pt x="327" y="262"/>
                      </a:cubicBezTo>
                      <a:lnTo>
                        <a:pt x="327" y="262"/>
                      </a:lnTo>
                      <a:cubicBezTo>
                        <a:pt x="350" y="262"/>
                        <a:pt x="366" y="279"/>
                        <a:pt x="377" y="311"/>
                      </a:cubicBezTo>
                      <a:lnTo>
                        <a:pt x="394"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3" name="Freeform 16">
                  <a:extLst>
                    <a:ext uri="{FF2B5EF4-FFF2-40B4-BE49-F238E27FC236}">
                      <a16:creationId xmlns:a16="http://schemas.microsoft.com/office/drawing/2014/main" xmlns="" id="{35B0A28B-EAB0-5C48-B403-13F9A1C6C0F6}"/>
                    </a:ext>
                  </a:extLst>
                </p:cNvPr>
                <p:cNvSpPr>
                  <a:spLocks noChangeArrowheads="1"/>
                </p:cNvSpPr>
                <p:nvPr/>
              </p:nvSpPr>
              <p:spPr bwMode="auto">
                <a:xfrm>
                  <a:off x="2076585" y="6619875"/>
                  <a:ext cx="236538" cy="130175"/>
                </a:xfrm>
                <a:custGeom>
                  <a:avLst/>
                  <a:gdLst>
                    <a:gd name="T0" fmla="*/ 589 w 656"/>
                    <a:gd name="T1" fmla="*/ 229 h 361"/>
                    <a:gd name="T2" fmla="*/ 393 w 656"/>
                    <a:gd name="T3" fmla="*/ 33 h 361"/>
                    <a:gd name="T4" fmla="*/ 393 w 656"/>
                    <a:gd name="T5" fmla="*/ 33 h 361"/>
                    <a:gd name="T6" fmla="*/ 328 w 656"/>
                    <a:gd name="T7" fmla="*/ 0 h 361"/>
                    <a:gd name="T8" fmla="*/ 328 w 656"/>
                    <a:gd name="T9" fmla="*/ 0 h 361"/>
                    <a:gd name="T10" fmla="*/ 261 w 656"/>
                    <a:gd name="T11" fmla="*/ 33 h 361"/>
                    <a:gd name="T12" fmla="*/ 65 w 656"/>
                    <a:gd name="T13" fmla="*/ 229 h 361"/>
                    <a:gd name="T14" fmla="*/ 65 w 656"/>
                    <a:gd name="T15" fmla="*/ 229 h 361"/>
                    <a:gd name="T16" fmla="*/ 16 w 656"/>
                    <a:gd name="T17" fmla="*/ 311 h 361"/>
                    <a:gd name="T18" fmla="*/ 0 w 656"/>
                    <a:gd name="T19" fmla="*/ 360 h 361"/>
                    <a:gd name="T20" fmla="*/ 261 w 656"/>
                    <a:gd name="T21" fmla="*/ 360 h 361"/>
                    <a:gd name="T22" fmla="*/ 278 w 656"/>
                    <a:gd name="T23" fmla="*/ 311 h 361"/>
                    <a:gd name="T24" fmla="*/ 278 w 656"/>
                    <a:gd name="T25" fmla="*/ 311 h 361"/>
                    <a:gd name="T26" fmla="*/ 328 w 656"/>
                    <a:gd name="T27" fmla="*/ 262 h 361"/>
                    <a:gd name="T28" fmla="*/ 328 w 656"/>
                    <a:gd name="T29" fmla="*/ 262 h 361"/>
                    <a:gd name="T30" fmla="*/ 376 w 656"/>
                    <a:gd name="T31" fmla="*/ 311 h 361"/>
                    <a:gd name="T32" fmla="*/ 393 w 656"/>
                    <a:gd name="T33" fmla="*/ 360 h 361"/>
                    <a:gd name="T34" fmla="*/ 655 w 656"/>
                    <a:gd name="T35" fmla="*/ 360 h 361"/>
                    <a:gd name="T36" fmla="*/ 638 w 656"/>
                    <a:gd name="T37" fmla="*/ 311 h 361"/>
                    <a:gd name="T38" fmla="*/ 638 w 656"/>
                    <a:gd name="T39" fmla="*/ 311 h 361"/>
                    <a:gd name="T40" fmla="*/ 589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89" y="229"/>
                      </a:moveTo>
                      <a:lnTo>
                        <a:pt x="393" y="33"/>
                      </a:lnTo>
                      <a:lnTo>
                        <a:pt x="393" y="33"/>
                      </a:lnTo>
                      <a:cubicBezTo>
                        <a:pt x="371" y="11"/>
                        <a:pt x="349" y="0"/>
                        <a:pt x="328" y="0"/>
                      </a:cubicBezTo>
                      <a:lnTo>
                        <a:pt x="328" y="0"/>
                      </a:lnTo>
                      <a:cubicBezTo>
                        <a:pt x="305" y="0"/>
                        <a:pt x="283" y="11"/>
                        <a:pt x="261" y="33"/>
                      </a:cubicBezTo>
                      <a:lnTo>
                        <a:pt x="65" y="229"/>
                      </a:lnTo>
                      <a:lnTo>
                        <a:pt x="65" y="229"/>
                      </a:lnTo>
                      <a:cubicBezTo>
                        <a:pt x="44" y="251"/>
                        <a:pt x="26" y="279"/>
                        <a:pt x="16" y="311"/>
                      </a:cubicBezTo>
                      <a:lnTo>
                        <a:pt x="0" y="360"/>
                      </a:lnTo>
                      <a:lnTo>
                        <a:pt x="261" y="360"/>
                      </a:lnTo>
                      <a:lnTo>
                        <a:pt x="278" y="311"/>
                      </a:lnTo>
                      <a:lnTo>
                        <a:pt x="278" y="311"/>
                      </a:lnTo>
                      <a:cubicBezTo>
                        <a:pt x="289" y="279"/>
                        <a:pt x="305" y="262"/>
                        <a:pt x="328" y="262"/>
                      </a:cubicBezTo>
                      <a:lnTo>
                        <a:pt x="328" y="262"/>
                      </a:lnTo>
                      <a:cubicBezTo>
                        <a:pt x="349" y="262"/>
                        <a:pt x="365" y="279"/>
                        <a:pt x="376" y="311"/>
                      </a:cubicBezTo>
                      <a:lnTo>
                        <a:pt x="393" y="360"/>
                      </a:lnTo>
                      <a:lnTo>
                        <a:pt x="655" y="360"/>
                      </a:lnTo>
                      <a:lnTo>
                        <a:pt x="638" y="311"/>
                      </a:lnTo>
                      <a:lnTo>
                        <a:pt x="638"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274" name="Freeform 17">
                  <a:extLst>
                    <a:ext uri="{FF2B5EF4-FFF2-40B4-BE49-F238E27FC236}">
                      <a16:creationId xmlns:a16="http://schemas.microsoft.com/office/drawing/2014/main" xmlns="" id="{3BADB693-ECD9-074F-910B-AC9712631648}"/>
                    </a:ext>
                  </a:extLst>
                </p:cNvPr>
                <p:cNvSpPr>
                  <a:spLocks noChangeArrowheads="1"/>
                </p:cNvSpPr>
                <p:nvPr/>
              </p:nvSpPr>
              <p:spPr bwMode="auto">
                <a:xfrm>
                  <a:off x="1792423" y="6619875"/>
                  <a:ext cx="236537" cy="130175"/>
                </a:xfrm>
                <a:custGeom>
                  <a:avLst/>
                  <a:gdLst>
                    <a:gd name="T0" fmla="*/ 590 w 656"/>
                    <a:gd name="T1" fmla="*/ 229 h 361"/>
                    <a:gd name="T2" fmla="*/ 524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2 w 656"/>
                    <a:gd name="T15" fmla="*/ 33 h 361"/>
                    <a:gd name="T16" fmla="*/ 197 w 656"/>
                    <a:gd name="T17" fmla="*/ 98 h 361"/>
                    <a:gd name="T18" fmla="*/ 131 w 656"/>
                    <a:gd name="T19" fmla="*/ 164 h 361"/>
                    <a:gd name="T20" fmla="*/ 65 w 656"/>
                    <a:gd name="T21" fmla="*/ 229 h 361"/>
                    <a:gd name="T22" fmla="*/ 65 w 656"/>
                    <a:gd name="T23" fmla="*/ 229 h 361"/>
                    <a:gd name="T24" fmla="*/ 16 w 656"/>
                    <a:gd name="T25" fmla="*/ 311 h 361"/>
                    <a:gd name="T26" fmla="*/ 0 w 656"/>
                    <a:gd name="T27" fmla="*/ 360 h 361"/>
                    <a:gd name="T28" fmla="*/ 262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4" y="164"/>
                      </a:lnTo>
                      <a:lnTo>
                        <a:pt x="459" y="98"/>
                      </a:lnTo>
                      <a:lnTo>
                        <a:pt x="393" y="33"/>
                      </a:lnTo>
                      <a:lnTo>
                        <a:pt x="393" y="33"/>
                      </a:lnTo>
                      <a:cubicBezTo>
                        <a:pt x="371" y="11"/>
                        <a:pt x="349" y="0"/>
                        <a:pt x="328" y="0"/>
                      </a:cubicBezTo>
                      <a:lnTo>
                        <a:pt x="328" y="0"/>
                      </a:lnTo>
                      <a:cubicBezTo>
                        <a:pt x="306" y="0"/>
                        <a:pt x="284" y="11"/>
                        <a:pt x="262" y="33"/>
                      </a:cubicBezTo>
                      <a:lnTo>
                        <a:pt x="197" y="98"/>
                      </a:ln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275" name="Freeform 18">
                  <a:extLst>
                    <a:ext uri="{FF2B5EF4-FFF2-40B4-BE49-F238E27FC236}">
                      <a16:creationId xmlns:a16="http://schemas.microsoft.com/office/drawing/2014/main" xmlns="" id="{3AC4D865-A4F5-F94B-8903-457C842DD49D}"/>
                    </a:ext>
                  </a:extLst>
                </p:cNvPr>
                <p:cNvSpPr>
                  <a:spLocks noChangeArrowheads="1"/>
                </p:cNvSpPr>
                <p:nvPr/>
              </p:nvSpPr>
              <p:spPr bwMode="auto">
                <a:xfrm>
                  <a:off x="1509848" y="6619875"/>
                  <a:ext cx="236537" cy="130175"/>
                </a:xfrm>
                <a:custGeom>
                  <a:avLst/>
                  <a:gdLst>
                    <a:gd name="T0" fmla="*/ 590 w 656"/>
                    <a:gd name="T1" fmla="*/ 229 h 361"/>
                    <a:gd name="T2" fmla="*/ 525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3 w 656"/>
                    <a:gd name="T15" fmla="*/ 33 h 361"/>
                    <a:gd name="T16" fmla="*/ 197 w 656"/>
                    <a:gd name="T17" fmla="*/ 98 h 361"/>
                    <a:gd name="T18" fmla="*/ 132 w 656"/>
                    <a:gd name="T19" fmla="*/ 164 h 361"/>
                    <a:gd name="T20" fmla="*/ 65 w 656"/>
                    <a:gd name="T21" fmla="*/ 229 h 361"/>
                    <a:gd name="T22" fmla="*/ 65 w 656"/>
                    <a:gd name="T23" fmla="*/ 229 h 361"/>
                    <a:gd name="T24" fmla="*/ 17 w 656"/>
                    <a:gd name="T25" fmla="*/ 311 h 361"/>
                    <a:gd name="T26" fmla="*/ 0 w 656"/>
                    <a:gd name="T27" fmla="*/ 360 h 361"/>
                    <a:gd name="T28" fmla="*/ 263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5" y="164"/>
                      </a:lnTo>
                      <a:lnTo>
                        <a:pt x="459" y="98"/>
                      </a:lnTo>
                      <a:lnTo>
                        <a:pt x="393" y="33"/>
                      </a:lnTo>
                      <a:lnTo>
                        <a:pt x="393" y="33"/>
                      </a:lnTo>
                      <a:cubicBezTo>
                        <a:pt x="372" y="11"/>
                        <a:pt x="349" y="0"/>
                        <a:pt x="328" y="0"/>
                      </a:cubicBezTo>
                      <a:lnTo>
                        <a:pt x="328" y="0"/>
                      </a:lnTo>
                      <a:cubicBezTo>
                        <a:pt x="306" y="0"/>
                        <a:pt x="284" y="11"/>
                        <a:pt x="263" y="33"/>
                      </a:cubicBezTo>
                      <a:lnTo>
                        <a:pt x="197" y="98"/>
                      </a:lnTo>
                      <a:lnTo>
                        <a:pt x="132" y="164"/>
                      </a:lnTo>
                      <a:lnTo>
                        <a:pt x="65" y="229"/>
                      </a:lnTo>
                      <a:lnTo>
                        <a:pt x="65" y="229"/>
                      </a:lnTo>
                      <a:cubicBezTo>
                        <a:pt x="43" y="251"/>
                        <a:pt x="28" y="279"/>
                        <a:pt x="17" y="311"/>
                      </a:cubicBezTo>
                      <a:lnTo>
                        <a:pt x="0" y="360"/>
                      </a:lnTo>
                      <a:lnTo>
                        <a:pt x="263" y="360"/>
                      </a:lnTo>
                      <a:lnTo>
                        <a:pt x="278" y="311"/>
                      </a:lnTo>
                      <a:lnTo>
                        <a:pt x="278" y="311"/>
                      </a:lnTo>
                      <a:cubicBezTo>
                        <a:pt x="290"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6" name="Freeform 19">
                  <a:extLst>
                    <a:ext uri="{FF2B5EF4-FFF2-40B4-BE49-F238E27FC236}">
                      <a16:creationId xmlns:a16="http://schemas.microsoft.com/office/drawing/2014/main" xmlns="" id="{20F96603-10D8-E64F-8F1D-065207531DB9}"/>
                    </a:ext>
                  </a:extLst>
                </p:cNvPr>
                <p:cNvSpPr>
                  <a:spLocks noChangeArrowheads="1"/>
                </p:cNvSpPr>
                <p:nvPr/>
              </p:nvSpPr>
              <p:spPr bwMode="auto">
                <a:xfrm>
                  <a:off x="1225685" y="6619875"/>
                  <a:ext cx="236538" cy="130175"/>
                </a:xfrm>
                <a:custGeom>
                  <a:avLst/>
                  <a:gdLst>
                    <a:gd name="T0" fmla="*/ 591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3 w 657"/>
                    <a:gd name="T15" fmla="*/ 33 h 361"/>
                    <a:gd name="T16" fmla="*/ 197 w 657"/>
                    <a:gd name="T17" fmla="*/ 98 h 361"/>
                    <a:gd name="T18" fmla="*/ 131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4" y="164"/>
                      </a:lnTo>
                      <a:lnTo>
                        <a:pt x="459" y="98"/>
                      </a:lnTo>
                      <a:lnTo>
                        <a:pt x="394" y="33"/>
                      </a:lnTo>
                      <a:lnTo>
                        <a:pt x="394" y="33"/>
                      </a:lnTo>
                      <a:cubicBezTo>
                        <a:pt x="372" y="11"/>
                        <a:pt x="350" y="0"/>
                        <a:pt x="328" y="0"/>
                      </a:cubicBezTo>
                      <a:lnTo>
                        <a:pt x="328" y="0"/>
                      </a:lnTo>
                      <a:cubicBezTo>
                        <a:pt x="306" y="0"/>
                        <a:pt x="285" y="11"/>
                        <a:pt x="263" y="33"/>
                      </a:cubicBezTo>
                      <a:lnTo>
                        <a:pt x="197" y="98"/>
                      </a:lnTo>
                      <a:lnTo>
                        <a:pt x="131" y="164"/>
                      </a:ln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6"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277" name="Freeform 20">
                  <a:extLst>
                    <a:ext uri="{FF2B5EF4-FFF2-40B4-BE49-F238E27FC236}">
                      <a16:creationId xmlns:a16="http://schemas.microsoft.com/office/drawing/2014/main" xmlns="" id="{51FEE8BA-1A22-C74F-A218-96DE57769F60}"/>
                    </a:ext>
                  </a:extLst>
                </p:cNvPr>
                <p:cNvSpPr>
                  <a:spLocks noChangeArrowheads="1"/>
                </p:cNvSpPr>
                <p:nvPr/>
              </p:nvSpPr>
              <p:spPr bwMode="auto">
                <a:xfrm>
                  <a:off x="1060585" y="6619875"/>
                  <a:ext cx="119063"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4"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278" name="Freeform 21">
                  <a:extLst>
                    <a:ext uri="{FF2B5EF4-FFF2-40B4-BE49-F238E27FC236}">
                      <a16:creationId xmlns:a16="http://schemas.microsoft.com/office/drawing/2014/main" xmlns="" id="{D489BBA3-45F8-D642-A6BC-ED3E9696AAEF}"/>
                    </a:ext>
                  </a:extLst>
                </p:cNvPr>
                <p:cNvSpPr>
                  <a:spLocks noChangeArrowheads="1"/>
                </p:cNvSpPr>
                <p:nvPr/>
              </p:nvSpPr>
              <p:spPr bwMode="auto">
                <a:xfrm>
                  <a:off x="260681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1" y="0"/>
                        <a:pt x="0" y="11"/>
                        <a:pt x="0" y="33"/>
                      </a:cubicBezTo>
                      <a:lnTo>
                        <a:pt x="0" y="33"/>
                      </a:lnTo>
                      <a:cubicBezTo>
                        <a:pt x="0" y="54"/>
                        <a:pt x="11"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79" name="Freeform 22">
                  <a:extLst>
                    <a:ext uri="{FF2B5EF4-FFF2-40B4-BE49-F238E27FC236}">
                      <a16:creationId xmlns:a16="http://schemas.microsoft.com/office/drawing/2014/main" xmlns="" id="{48BFCC43-F1BB-D747-88AD-91BAE335283C}"/>
                    </a:ext>
                  </a:extLst>
                </p:cNvPr>
                <p:cNvSpPr>
                  <a:spLocks noChangeArrowheads="1"/>
                </p:cNvSpPr>
                <p:nvPr/>
              </p:nvSpPr>
              <p:spPr bwMode="auto">
                <a:xfrm>
                  <a:off x="232423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0" name="Freeform 23">
                  <a:extLst>
                    <a:ext uri="{FF2B5EF4-FFF2-40B4-BE49-F238E27FC236}">
                      <a16:creationId xmlns:a16="http://schemas.microsoft.com/office/drawing/2014/main" xmlns="" id="{F624AD95-C86A-D748-804C-CE5320C77805}"/>
                    </a:ext>
                  </a:extLst>
                </p:cNvPr>
                <p:cNvSpPr>
                  <a:spLocks noChangeArrowheads="1"/>
                </p:cNvSpPr>
                <p:nvPr/>
              </p:nvSpPr>
              <p:spPr bwMode="auto">
                <a:xfrm>
                  <a:off x="204007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1" name="Freeform 24">
                  <a:extLst>
                    <a:ext uri="{FF2B5EF4-FFF2-40B4-BE49-F238E27FC236}">
                      <a16:creationId xmlns:a16="http://schemas.microsoft.com/office/drawing/2014/main" xmlns="" id="{BF46AEA8-4EDB-1F4D-897F-1383D5CE0BB6}"/>
                    </a:ext>
                  </a:extLst>
                </p:cNvPr>
                <p:cNvSpPr>
                  <a:spLocks noChangeArrowheads="1"/>
                </p:cNvSpPr>
                <p:nvPr/>
              </p:nvSpPr>
              <p:spPr bwMode="auto">
                <a:xfrm>
                  <a:off x="175749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2" name="Freeform 25">
                  <a:extLst>
                    <a:ext uri="{FF2B5EF4-FFF2-40B4-BE49-F238E27FC236}">
                      <a16:creationId xmlns:a16="http://schemas.microsoft.com/office/drawing/2014/main" xmlns="" id="{D3E76AEB-809B-0F49-9EFE-E4B33D602AE6}"/>
                    </a:ext>
                  </a:extLst>
                </p:cNvPr>
                <p:cNvSpPr>
                  <a:spLocks noChangeArrowheads="1"/>
                </p:cNvSpPr>
                <p:nvPr/>
              </p:nvSpPr>
              <p:spPr bwMode="auto">
                <a:xfrm>
                  <a:off x="1473335" y="6619875"/>
                  <a:ext cx="23813" cy="23813"/>
                </a:xfrm>
                <a:custGeom>
                  <a:avLst/>
                  <a:gdLst>
                    <a:gd name="T0" fmla="*/ 34 w 68"/>
                    <a:gd name="T1" fmla="*/ 0 h 66"/>
                    <a:gd name="T2" fmla="*/ 34 w 68"/>
                    <a:gd name="T3" fmla="*/ 0 h 66"/>
                    <a:gd name="T4" fmla="*/ 0 w 68"/>
                    <a:gd name="T5" fmla="*/ 33 h 66"/>
                    <a:gd name="T6" fmla="*/ 0 w 68"/>
                    <a:gd name="T7" fmla="*/ 33 h 66"/>
                    <a:gd name="T8" fmla="*/ 34 w 68"/>
                    <a:gd name="T9" fmla="*/ 65 h 66"/>
                    <a:gd name="T10" fmla="*/ 34 w 68"/>
                    <a:gd name="T11" fmla="*/ 65 h 66"/>
                    <a:gd name="T12" fmla="*/ 67 w 68"/>
                    <a:gd name="T13" fmla="*/ 33 h 66"/>
                    <a:gd name="T14" fmla="*/ 67 w 68"/>
                    <a:gd name="T15" fmla="*/ 33 h 66"/>
                    <a:gd name="T16" fmla="*/ 34 w 68"/>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6">
                      <a:moveTo>
                        <a:pt x="34" y="0"/>
                      </a:moveTo>
                      <a:lnTo>
                        <a:pt x="34" y="0"/>
                      </a:lnTo>
                      <a:cubicBezTo>
                        <a:pt x="11" y="0"/>
                        <a:pt x="0" y="11"/>
                        <a:pt x="0" y="33"/>
                      </a:cubicBezTo>
                      <a:lnTo>
                        <a:pt x="0" y="33"/>
                      </a:lnTo>
                      <a:cubicBezTo>
                        <a:pt x="0" y="54"/>
                        <a:pt x="11" y="65"/>
                        <a:pt x="34" y="65"/>
                      </a:cubicBezTo>
                      <a:lnTo>
                        <a:pt x="34" y="65"/>
                      </a:lnTo>
                      <a:cubicBezTo>
                        <a:pt x="56" y="65"/>
                        <a:pt x="67" y="54"/>
                        <a:pt x="67" y="33"/>
                      </a:cubicBezTo>
                      <a:lnTo>
                        <a:pt x="67" y="33"/>
                      </a:lnTo>
                      <a:cubicBezTo>
                        <a:pt x="67" y="11"/>
                        <a:pt x="56" y="0"/>
                        <a:pt x="34"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3" name="Freeform 26">
                  <a:extLst>
                    <a:ext uri="{FF2B5EF4-FFF2-40B4-BE49-F238E27FC236}">
                      <a16:creationId xmlns:a16="http://schemas.microsoft.com/office/drawing/2014/main" xmlns="" id="{1DB689AC-B61E-2B41-9CF4-62029FE789F4}"/>
                    </a:ext>
                  </a:extLst>
                </p:cNvPr>
                <p:cNvSpPr>
                  <a:spLocks noChangeArrowheads="1"/>
                </p:cNvSpPr>
                <p:nvPr/>
              </p:nvSpPr>
              <p:spPr bwMode="auto">
                <a:xfrm>
                  <a:off x="1190760" y="6619875"/>
                  <a:ext cx="23813"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284" name="Group 283">
                <a:extLst>
                  <a:ext uri="{FF2B5EF4-FFF2-40B4-BE49-F238E27FC236}">
                    <a16:creationId xmlns:a16="http://schemas.microsoft.com/office/drawing/2014/main" xmlns="" id="{0830F491-52E4-0747-94FB-5C264BB5017A}"/>
                  </a:ext>
                </a:extLst>
              </p:cNvPr>
              <p:cNvGrpSpPr/>
              <p:nvPr/>
            </p:nvGrpSpPr>
            <p:grpSpPr>
              <a:xfrm rot="5400000">
                <a:off x="-490391" y="1445196"/>
                <a:ext cx="2805983" cy="1825200"/>
                <a:chOff x="2754313" y="5645150"/>
                <a:chExt cx="1698625" cy="1104900"/>
              </a:xfrm>
            </p:grpSpPr>
            <p:sp>
              <p:nvSpPr>
                <p:cNvPr id="285" name="Freeform 146">
                  <a:extLst>
                    <a:ext uri="{FF2B5EF4-FFF2-40B4-BE49-F238E27FC236}">
                      <a16:creationId xmlns:a16="http://schemas.microsoft.com/office/drawing/2014/main" xmlns="" id="{98BB660D-6454-3E48-9EA0-7EA1214E3BAF}"/>
                    </a:ext>
                  </a:extLst>
                </p:cNvPr>
                <p:cNvSpPr>
                  <a:spLocks noChangeArrowheads="1"/>
                </p:cNvSpPr>
                <p:nvPr/>
              </p:nvSpPr>
              <p:spPr bwMode="auto">
                <a:xfrm>
                  <a:off x="4384675" y="6470650"/>
                  <a:ext cx="68263"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6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2" y="211"/>
                        <a:pt x="11" y="248"/>
                      </a:cubicBezTo>
                      <a:lnTo>
                        <a:pt x="11" y="248"/>
                      </a:lnTo>
                      <a:cubicBezTo>
                        <a:pt x="0" y="286"/>
                        <a:pt x="16" y="306"/>
                        <a:pt x="59" y="306"/>
                      </a:cubicBezTo>
                      <a:lnTo>
                        <a:pt x="190" y="306"/>
                      </a:lnTo>
                      <a:lnTo>
                        <a:pt x="190" y="0"/>
                      </a:lnTo>
                      <a:lnTo>
                        <a:pt x="126" y="76"/>
                      </a:lnTo>
                      <a:lnTo>
                        <a:pt x="59" y="153"/>
                      </a:lnTo>
                    </a:path>
                  </a:pathLst>
                </a:custGeom>
                <a:solidFill>
                  <a:schemeClr val="accent6"/>
                </a:solidFill>
                <a:ln>
                  <a:noFill/>
                </a:ln>
                <a:effectLst/>
              </p:spPr>
              <p:txBody>
                <a:bodyPr wrap="none" anchor="ctr"/>
                <a:lstStyle/>
                <a:p>
                  <a:endParaRPr lang="es-ES_tradnl"/>
                </a:p>
              </p:txBody>
            </p:sp>
            <p:sp>
              <p:nvSpPr>
                <p:cNvPr id="286" name="Freeform 147">
                  <a:extLst>
                    <a:ext uri="{FF2B5EF4-FFF2-40B4-BE49-F238E27FC236}">
                      <a16:creationId xmlns:a16="http://schemas.microsoft.com/office/drawing/2014/main" xmlns="" id="{5D41452D-723B-D84B-A703-27E4945FF9C6}"/>
                    </a:ext>
                  </a:extLst>
                </p:cNvPr>
                <p:cNvSpPr>
                  <a:spLocks noChangeArrowheads="1"/>
                </p:cNvSpPr>
                <p:nvPr/>
              </p:nvSpPr>
              <p:spPr bwMode="auto">
                <a:xfrm>
                  <a:off x="2754313" y="6253163"/>
                  <a:ext cx="493712"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8 w 1373"/>
                    <a:gd name="T25" fmla="*/ 146 h 912"/>
                    <a:gd name="T26" fmla="*/ 853 w 1373"/>
                    <a:gd name="T27" fmla="*/ 222 h 912"/>
                    <a:gd name="T28" fmla="*/ 919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1 w 1373"/>
                    <a:gd name="T41" fmla="*/ 853 h 912"/>
                    <a:gd name="T42" fmla="*/ 1361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2" y="44"/>
                        <a:pt x="508" y="25"/>
                        <a:pt x="541" y="12"/>
                      </a:cubicBezTo>
                      <a:lnTo>
                        <a:pt x="541" y="12"/>
                      </a:lnTo>
                      <a:cubicBezTo>
                        <a:pt x="574" y="0"/>
                        <a:pt x="607" y="0"/>
                        <a:pt x="640" y="12"/>
                      </a:cubicBezTo>
                      <a:lnTo>
                        <a:pt x="640" y="12"/>
                      </a:lnTo>
                      <a:cubicBezTo>
                        <a:pt x="673" y="25"/>
                        <a:pt x="700" y="44"/>
                        <a:pt x="722" y="70"/>
                      </a:cubicBezTo>
                      <a:lnTo>
                        <a:pt x="788" y="146"/>
                      </a:lnTo>
                      <a:lnTo>
                        <a:pt x="853" y="222"/>
                      </a:lnTo>
                      <a:lnTo>
                        <a:pt x="919" y="299"/>
                      </a:lnTo>
                      <a:lnTo>
                        <a:pt x="1115" y="528"/>
                      </a:lnTo>
                      <a:lnTo>
                        <a:pt x="1181" y="605"/>
                      </a:lnTo>
                      <a:lnTo>
                        <a:pt x="1246" y="681"/>
                      </a:lnTo>
                      <a:lnTo>
                        <a:pt x="1311" y="758"/>
                      </a:lnTo>
                      <a:lnTo>
                        <a:pt x="1311" y="758"/>
                      </a:lnTo>
                      <a:cubicBezTo>
                        <a:pt x="1334" y="783"/>
                        <a:pt x="1350" y="816"/>
                        <a:pt x="1361" y="853"/>
                      </a:cubicBezTo>
                      <a:lnTo>
                        <a:pt x="1361"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87" name="Freeform 148">
                  <a:extLst>
                    <a:ext uri="{FF2B5EF4-FFF2-40B4-BE49-F238E27FC236}">
                      <a16:creationId xmlns:a16="http://schemas.microsoft.com/office/drawing/2014/main" xmlns="" id="{DC227F8A-341F-CC4A-A1C2-D21A486E7AF1}"/>
                    </a:ext>
                  </a:extLst>
                </p:cNvPr>
                <p:cNvSpPr>
                  <a:spLocks noChangeArrowheads="1"/>
                </p:cNvSpPr>
                <p:nvPr/>
              </p:nvSpPr>
              <p:spPr bwMode="auto">
                <a:xfrm>
                  <a:off x="2836863" y="6362700"/>
                  <a:ext cx="260350" cy="163513"/>
                </a:xfrm>
                <a:custGeom>
                  <a:avLst/>
                  <a:gdLst>
                    <a:gd name="T0" fmla="*/ 0 w 722"/>
                    <a:gd name="T1" fmla="*/ 376 h 454"/>
                    <a:gd name="T2" fmla="*/ 0 w 722"/>
                    <a:gd name="T3" fmla="*/ 376 h 454"/>
                    <a:gd name="T4" fmla="*/ 50 w 722"/>
                    <a:gd name="T5" fmla="*/ 434 h 454"/>
                    <a:gd name="T6" fmla="*/ 50 w 722"/>
                    <a:gd name="T7" fmla="*/ 434 h 454"/>
                    <a:gd name="T8" fmla="*/ 164 w 722"/>
                    <a:gd name="T9" fmla="*/ 453 h 454"/>
                    <a:gd name="T10" fmla="*/ 558 w 722"/>
                    <a:gd name="T11" fmla="*/ 453 h 454"/>
                    <a:gd name="T12" fmla="*/ 558 w 722"/>
                    <a:gd name="T13" fmla="*/ 453 h 454"/>
                    <a:gd name="T14" fmla="*/ 672 w 722"/>
                    <a:gd name="T15" fmla="*/ 434 h 454"/>
                    <a:gd name="T16" fmla="*/ 672 w 722"/>
                    <a:gd name="T17" fmla="*/ 434 h 454"/>
                    <a:gd name="T18" fmla="*/ 721 w 722"/>
                    <a:gd name="T19" fmla="*/ 376 h 454"/>
                    <a:gd name="T20" fmla="*/ 721 w 722"/>
                    <a:gd name="T21" fmla="*/ 376 h 454"/>
                    <a:gd name="T22" fmla="*/ 689 w 722"/>
                    <a:gd name="T23" fmla="*/ 300 h 454"/>
                    <a:gd name="T24" fmla="*/ 623 w 722"/>
                    <a:gd name="T25" fmla="*/ 223 h 454"/>
                    <a:gd name="T26" fmla="*/ 558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1" y="402"/>
                        <a:pt x="721" y="376"/>
                      </a:cubicBezTo>
                      <a:lnTo>
                        <a:pt x="721" y="376"/>
                      </a:lnTo>
                      <a:cubicBezTo>
                        <a:pt x="721" y="351"/>
                        <a:pt x="710" y="326"/>
                        <a:pt x="689" y="300"/>
                      </a:cubicBezTo>
                      <a:lnTo>
                        <a:pt x="623" y="223"/>
                      </a:lnTo>
                      <a:lnTo>
                        <a:pt x="558" y="148"/>
                      </a:lnTo>
                      <a:lnTo>
                        <a:pt x="492" y="70"/>
                      </a:lnTo>
                      <a:lnTo>
                        <a:pt x="492" y="70"/>
                      </a:lnTo>
                      <a:cubicBezTo>
                        <a:pt x="470" y="45"/>
                        <a:pt x="443" y="25"/>
                        <a:pt x="410" y="13"/>
                      </a:cubicBezTo>
                      <a:lnTo>
                        <a:pt x="410" y="13"/>
                      </a:lnTo>
                      <a:cubicBezTo>
                        <a:pt x="377" y="0"/>
                        <a:pt x="344" y="0"/>
                        <a:pt x="311" y="13"/>
                      </a:cubicBezTo>
                      <a:lnTo>
                        <a:pt x="311" y="13"/>
                      </a:lnTo>
                      <a:cubicBezTo>
                        <a:pt x="278" y="25"/>
                        <a:pt x="252"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88" name="Freeform 149">
                  <a:extLst>
                    <a:ext uri="{FF2B5EF4-FFF2-40B4-BE49-F238E27FC236}">
                      <a16:creationId xmlns:a16="http://schemas.microsoft.com/office/drawing/2014/main" xmlns="" id="{CCBC1F48-AF75-4B4F-9746-AE9D1AEDB7EB}"/>
                    </a:ext>
                  </a:extLst>
                </p:cNvPr>
                <p:cNvSpPr>
                  <a:spLocks noChangeArrowheads="1"/>
                </p:cNvSpPr>
                <p:nvPr/>
              </p:nvSpPr>
              <p:spPr bwMode="auto">
                <a:xfrm>
                  <a:off x="3119438" y="5645150"/>
                  <a:ext cx="1333500" cy="936625"/>
                </a:xfrm>
                <a:custGeom>
                  <a:avLst/>
                  <a:gdLst>
                    <a:gd name="T0" fmla="*/ 3130 w 3704"/>
                    <a:gd name="T1" fmla="*/ 1014 h 2602"/>
                    <a:gd name="T2" fmla="*/ 2655 w 3704"/>
                    <a:gd name="T3" fmla="*/ 651 h 2602"/>
                    <a:gd name="T4" fmla="*/ 2600 w 3704"/>
                    <a:gd name="T5" fmla="*/ 816 h 2602"/>
                    <a:gd name="T6" fmla="*/ 3048 w 3704"/>
                    <a:gd name="T7" fmla="*/ 1071 h 2602"/>
                    <a:gd name="T8" fmla="*/ 3343 w 3704"/>
                    <a:gd name="T9" fmla="*/ 1300 h 2602"/>
                    <a:gd name="T10" fmla="*/ 3106 w 3704"/>
                    <a:gd name="T11" fmla="*/ 1548 h 2602"/>
                    <a:gd name="T12" fmla="*/ 3475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7 w 3704"/>
                    <a:gd name="T25" fmla="*/ 1702 h 2602"/>
                    <a:gd name="T26" fmla="*/ 2671 w 3704"/>
                    <a:gd name="T27" fmla="*/ 1396 h 2602"/>
                    <a:gd name="T28" fmla="*/ 1868 w 3704"/>
                    <a:gd name="T29" fmla="*/ 2143 h 2602"/>
                    <a:gd name="T30" fmla="*/ 1286 w 3704"/>
                    <a:gd name="T31" fmla="*/ 765 h 2602"/>
                    <a:gd name="T32" fmla="*/ 1213 w 3704"/>
                    <a:gd name="T33" fmla="*/ 651 h 2602"/>
                    <a:gd name="T34" fmla="*/ 738 w 3704"/>
                    <a:gd name="T35" fmla="*/ 1014 h 2602"/>
                    <a:gd name="T36" fmla="*/ 492 w 3704"/>
                    <a:gd name="T37" fmla="*/ 1454 h 2602"/>
                    <a:gd name="T38" fmla="*/ 764 w 3704"/>
                    <a:gd name="T39" fmla="*/ 1546 h 2602"/>
                    <a:gd name="T40" fmla="*/ 525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8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3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1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2 w 3704"/>
                    <a:gd name="T109" fmla="*/ 708 h 2602"/>
                    <a:gd name="T110" fmla="*/ 2655 w 3704"/>
                    <a:gd name="T111" fmla="*/ 306 h 2602"/>
                    <a:gd name="T112" fmla="*/ 2802 w 3704"/>
                    <a:gd name="T113" fmla="*/ 593 h 2602"/>
                    <a:gd name="T114" fmla="*/ 3311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5" y="1300"/>
                      </a:moveTo>
                      <a:lnTo>
                        <a:pt x="3475" y="1300"/>
                      </a:lnTo>
                      <a:cubicBezTo>
                        <a:pt x="3475" y="1275"/>
                        <a:pt x="3464" y="1250"/>
                        <a:pt x="3442" y="1224"/>
                      </a:cubicBezTo>
                      <a:lnTo>
                        <a:pt x="3311" y="1071"/>
                      </a:lnTo>
                      <a:lnTo>
                        <a:pt x="3244" y="995"/>
                      </a:lnTo>
                      <a:lnTo>
                        <a:pt x="3244" y="995"/>
                      </a:lnTo>
                      <a:cubicBezTo>
                        <a:pt x="3223" y="969"/>
                        <a:pt x="3201" y="956"/>
                        <a:pt x="3179" y="956"/>
                      </a:cubicBezTo>
                      <a:lnTo>
                        <a:pt x="3179" y="956"/>
                      </a:lnTo>
                      <a:cubicBezTo>
                        <a:pt x="3158"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6" y="975"/>
                        <a:pt x="2939" y="943"/>
                        <a:pt x="2917" y="918"/>
                      </a:cubicBezTo>
                      <a:lnTo>
                        <a:pt x="2851" y="842"/>
                      </a:lnTo>
                      <a:lnTo>
                        <a:pt x="2786" y="765"/>
                      </a:lnTo>
                      <a:lnTo>
                        <a:pt x="2720" y="689"/>
                      </a:lnTo>
                      <a:lnTo>
                        <a:pt x="2720" y="689"/>
                      </a:lnTo>
                      <a:cubicBezTo>
                        <a:pt x="2698" y="663"/>
                        <a:pt x="2677" y="651"/>
                        <a:pt x="2655" y="651"/>
                      </a:cubicBezTo>
                      <a:lnTo>
                        <a:pt x="2655" y="651"/>
                      </a:lnTo>
                      <a:cubicBezTo>
                        <a:pt x="2633" y="651"/>
                        <a:pt x="2617" y="669"/>
                        <a:pt x="2605" y="708"/>
                      </a:cubicBezTo>
                      <a:lnTo>
                        <a:pt x="2605" y="708"/>
                      </a:lnTo>
                      <a:cubicBezTo>
                        <a:pt x="2601" y="726"/>
                        <a:pt x="2591" y="740"/>
                        <a:pt x="2578" y="749"/>
                      </a:cubicBezTo>
                      <a:lnTo>
                        <a:pt x="2577" y="750"/>
                      </a:lnTo>
                      <a:lnTo>
                        <a:pt x="2578" y="750"/>
                      </a:lnTo>
                      <a:lnTo>
                        <a:pt x="2578" y="750"/>
                      </a:lnTo>
                      <a:cubicBezTo>
                        <a:pt x="2578" y="750"/>
                        <a:pt x="2577" y="750"/>
                        <a:pt x="2577" y="751"/>
                      </a:cubicBezTo>
                      <a:lnTo>
                        <a:pt x="2582" y="765"/>
                      </a:lnTo>
                      <a:lnTo>
                        <a:pt x="2600" y="816"/>
                      </a:lnTo>
                      <a:lnTo>
                        <a:pt x="2600" y="816"/>
                      </a:lnTo>
                      <a:cubicBezTo>
                        <a:pt x="2615" y="859"/>
                        <a:pt x="2638" y="887"/>
                        <a:pt x="2671" y="900"/>
                      </a:cubicBezTo>
                      <a:lnTo>
                        <a:pt x="2770" y="937"/>
                      </a:lnTo>
                      <a:lnTo>
                        <a:pt x="2770" y="937"/>
                      </a:lnTo>
                      <a:cubicBezTo>
                        <a:pt x="2802" y="950"/>
                        <a:pt x="2830" y="969"/>
                        <a:pt x="2851" y="995"/>
                      </a:cubicBezTo>
                      <a:lnTo>
                        <a:pt x="2851" y="995"/>
                      </a:lnTo>
                      <a:cubicBezTo>
                        <a:pt x="2873" y="1020"/>
                        <a:pt x="2903" y="1037"/>
                        <a:pt x="2940" y="1045"/>
                      </a:cubicBezTo>
                      <a:lnTo>
                        <a:pt x="2995" y="1057"/>
                      </a:lnTo>
                      <a:lnTo>
                        <a:pt x="2995" y="1057"/>
                      </a:lnTo>
                      <a:cubicBezTo>
                        <a:pt x="3008" y="1067"/>
                        <a:pt x="3027" y="1071"/>
                        <a:pt x="3048" y="1071"/>
                      </a:cubicBezTo>
                      <a:lnTo>
                        <a:pt x="3048" y="1071"/>
                      </a:lnTo>
                      <a:cubicBezTo>
                        <a:pt x="3070" y="1071"/>
                        <a:pt x="3088" y="1067"/>
                        <a:pt x="3101" y="1057"/>
                      </a:cubicBezTo>
                      <a:lnTo>
                        <a:pt x="3106" y="1071"/>
                      </a:lnTo>
                      <a:lnTo>
                        <a:pt x="3124" y="1121"/>
                      </a:lnTo>
                      <a:lnTo>
                        <a:pt x="3124" y="1121"/>
                      </a:lnTo>
                      <a:cubicBezTo>
                        <a:pt x="3139" y="1164"/>
                        <a:pt x="3163" y="1192"/>
                        <a:pt x="3196" y="1204"/>
                      </a:cubicBezTo>
                      <a:lnTo>
                        <a:pt x="3294" y="1243"/>
                      </a:lnTo>
                      <a:lnTo>
                        <a:pt x="3294" y="1243"/>
                      </a:lnTo>
                      <a:cubicBezTo>
                        <a:pt x="3327" y="1255"/>
                        <a:pt x="3343" y="1275"/>
                        <a:pt x="3343" y="1300"/>
                      </a:cubicBezTo>
                      <a:lnTo>
                        <a:pt x="3343" y="1300"/>
                      </a:lnTo>
                      <a:cubicBezTo>
                        <a:pt x="3343" y="1326"/>
                        <a:pt x="3327"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5" y="1547"/>
                      </a:cubicBezTo>
                      <a:lnTo>
                        <a:pt x="3101" y="1545"/>
                      </a:lnTo>
                      <a:lnTo>
                        <a:pt x="3106" y="1548"/>
                      </a:lnTo>
                      <a:lnTo>
                        <a:pt x="3106" y="1548"/>
                      </a:lnTo>
                      <a:cubicBezTo>
                        <a:pt x="3117" y="1557"/>
                        <a:pt x="3125" y="1570"/>
                        <a:pt x="3130" y="1587"/>
                      </a:cubicBezTo>
                      <a:lnTo>
                        <a:pt x="3130" y="1587"/>
                      </a:lnTo>
                      <a:cubicBezTo>
                        <a:pt x="3141" y="1625"/>
                        <a:pt x="3158" y="1645"/>
                        <a:pt x="3179" y="1645"/>
                      </a:cubicBezTo>
                      <a:lnTo>
                        <a:pt x="3179" y="1645"/>
                      </a:lnTo>
                      <a:cubicBezTo>
                        <a:pt x="3201" y="1645"/>
                        <a:pt x="3223" y="1632"/>
                        <a:pt x="3244" y="1607"/>
                      </a:cubicBezTo>
                      <a:lnTo>
                        <a:pt x="3376" y="1454"/>
                      </a:lnTo>
                      <a:lnTo>
                        <a:pt x="3442" y="1377"/>
                      </a:lnTo>
                      <a:lnTo>
                        <a:pt x="3442" y="1377"/>
                      </a:lnTo>
                      <a:cubicBezTo>
                        <a:pt x="3464" y="1351"/>
                        <a:pt x="3475" y="1326"/>
                        <a:pt x="3475"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9" y="1020"/>
                        <a:pt x="2327" y="995"/>
                      </a:cubicBezTo>
                      <a:lnTo>
                        <a:pt x="2327" y="995"/>
                      </a:lnTo>
                      <a:cubicBezTo>
                        <a:pt x="2305" y="969"/>
                        <a:pt x="2278" y="950"/>
                        <a:pt x="2245" y="937"/>
                      </a:cubicBezTo>
                      <a:lnTo>
                        <a:pt x="2147" y="900"/>
                      </a:lnTo>
                      <a:lnTo>
                        <a:pt x="2147" y="900"/>
                      </a:lnTo>
                      <a:cubicBezTo>
                        <a:pt x="2114" y="887"/>
                        <a:pt x="2086" y="867"/>
                        <a:pt x="2065" y="842"/>
                      </a:cubicBezTo>
                      <a:lnTo>
                        <a:pt x="2065" y="842"/>
                      </a:lnTo>
                      <a:cubicBezTo>
                        <a:pt x="2043" y="816"/>
                        <a:pt x="2015" y="797"/>
                        <a:pt x="1983" y="785"/>
                      </a:cubicBezTo>
                      <a:lnTo>
                        <a:pt x="1983" y="785"/>
                      </a:lnTo>
                      <a:cubicBezTo>
                        <a:pt x="1950" y="772"/>
                        <a:pt x="1918" y="772"/>
                        <a:pt x="1885" y="785"/>
                      </a:cubicBezTo>
                      <a:lnTo>
                        <a:pt x="1885" y="785"/>
                      </a:lnTo>
                      <a:cubicBezTo>
                        <a:pt x="1851" y="797"/>
                        <a:pt x="1824" y="816"/>
                        <a:pt x="1803" y="842"/>
                      </a:cubicBezTo>
                      <a:lnTo>
                        <a:pt x="1803" y="842"/>
                      </a:lnTo>
                      <a:cubicBezTo>
                        <a:pt x="1780" y="867"/>
                        <a:pt x="1754" y="887"/>
                        <a:pt x="1721" y="900"/>
                      </a:cubicBezTo>
                      <a:lnTo>
                        <a:pt x="1622" y="937"/>
                      </a:lnTo>
                      <a:lnTo>
                        <a:pt x="1622" y="937"/>
                      </a:lnTo>
                      <a:cubicBezTo>
                        <a:pt x="1590" y="950"/>
                        <a:pt x="1562" y="969"/>
                        <a:pt x="1541" y="995"/>
                      </a:cubicBezTo>
                      <a:lnTo>
                        <a:pt x="1541" y="995"/>
                      </a:lnTo>
                      <a:cubicBezTo>
                        <a:pt x="1519" y="1020"/>
                        <a:pt x="1491" y="1039"/>
                        <a:pt x="1459" y="1052"/>
                      </a:cubicBezTo>
                      <a:lnTo>
                        <a:pt x="1360" y="1091"/>
                      </a:lnTo>
                      <a:lnTo>
                        <a:pt x="1360" y="1091"/>
                      </a:lnTo>
                      <a:cubicBezTo>
                        <a:pt x="1328" y="1103"/>
                        <a:pt x="1300" y="1122"/>
                        <a:pt x="1278" y="1147"/>
                      </a:cubicBezTo>
                      <a:lnTo>
                        <a:pt x="1278" y="1147"/>
                      </a:lnTo>
                      <a:cubicBezTo>
                        <a:pt x="1257" y="1173"/>
                        <a:pt x="1229" y="1192"/>
                        <a:pt x="1196" y="1204"/>
                      </a:cubicBezTo>
                      <a:lnTo>
                        <a:pt x="1098" y="1243"/>
                      </a:lnTo>
                      <a:lnTo>
                        <a:pt x="1098" y="1243"/>
                      </a:lnTo>
                      <a:cubicBezTo>
                        <a:pt x="1066" y="1255"/>
                        <a:pt x="1048" y="1275"/>
                        <a:pt x="1048" y="1300"/>
                      </a:cubicBezTo>
                      <a:lnTo>
                        <a:pt x="1048" y="1300"/>
                      </a:lnTo>
                      <a:cubicBezTo>
                        <a:pt x="1048" y="1326"/>
                        <a:pt x="1066" y="1345"/>
                        <a:pt x="1098" y="1358"/>
                      </a:cubicBezTo>
                      <a:lnTo>
                        <a:pt x="1196" y="1396"/>
                      </a:lnTo>
                      <a:lnTo>
                        <a:pt x="1196" y="1396"/>
                      </a:lnTo>
                      <a:cubicBezTo>
                        <a:pt x="1229" y="1409"/>
                        <a:pt x="1257" y="1428"/>
                        <a:pt x="1278" y="1454"/>
                      </a:cubicBezTo>
                      <a:lnTo>
                        <a:pt x="1278" y="1454"/>
                      </a:lnTo>
                      <a:cubicBezTo>
                        <a:pt x="1300" y="1479"/>
                        <a:pt x="1328" y="1498"/>
                        <a:pt x="1360" y="1511"/>
                      </a:cubicBezTo>
                      <a:lnTo>
                        <a:pt x="1459" y="1549"/>
                      </a:lnTo>
                      <a:lnTo>
                        <a:pt x="1459" y="1549"/>
                      </a:lnTo>
                      <a:cubicBezTo>
                        <a:pt x="1491" y="1562"/>
                        <a:pt x="1519" y="1582"/>
                        <a:pt x="1541" y="1607"/>
                      </a:cubicBezTo>
                      <a:lnTo>
                        <a:pt x="1541" y="1607"/>
                      </a:lnTo>
                      <a:cubicBezTo>
                        <a:pt x="1562" y="1632"/>
                        <a:pt x="1590" y="1651"/>
                        <a:pt x="1622" y="1664"/>
                      </a:cubicBezTo>
                      <a:lnTo>
                        <a:pt x="1721" y="1702"/>
                      </a:lnTo>
                      <a:lnTo>
                        <a:pt x="1721" y="1702"/>
                      </a:lnTo>
                      <a:cubicBezTo>
                        <a:pt x="1754" y="1715"/>
                        <a:pt x="1780" y="1734"/>
                        <a:pt x="1803" y="1760"/>
                      </a:cubicBezTo>
                      <a:lnTo>
                        <a:pt x="1803" y="1760"/>
                      </a:lnTo>
                      <a:cubicBezTo>
                        <a:pt x="1824" y="1785"/>
                        <a:pt x="1851"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6" y="1734"/>
                        <a:pt x="2114" y="1715"/>
                        <a:pt x="2147" y="1702"/>
                      </a:cubicBezTo>
                      <a:lnTo>
                        <a:pt x="2245" y="1664"/>
                      </a:lnTo>
                      <a:lnTo>
                        <a:pt x="2245" y="1664"/>
                      </a:lnTo>
                      <a:cubicBezTo>
                        <a:pt x="2278" y="1651"/>
                        <a:pt x="2305" y="1632"/>
                        <a:pt x="2327" y="1607"/>
                      </a:cubicBezTo>
                      <a:lnTo>
                        <a:pt x="2327" y="1607"/>
                      </a:lnTo>
                      <a:cubicBezTo>
                        <a:pt x="2349"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6" y="950"/>
                        <a:pt x="1098" y="937"/>
                      </a:cubicBezTo>
                      <a:lnTo>
                        <a:pt x="1196" y="900"/>
                      </a:lnTo>
                      <a:lnTo>
                        <a:pt x="1196" y="900"/>
                      </a:lnTo>
                      <a:cubicBezTo>
                        <a:pt x="1229" y="887"/>
                        <a:pt x="1253" y="859"/>
                        <a:pt x="1268" y="816"/>
                      </a:cubicBezTo>
                      <a:lnTo>
                        <a:pt x="1286"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5" y="651"/>
                        <a:pt x="1213" y="651"/>
                      </a:cubicBezTo>
                      <a:lnTo>
                        <a:pt x="1213" y="651"/>
                      </a:lnTo>
                      <a:cubicBezTo>
                        <a:pt x="1191" y="651"/>
                        <a:pt x="1169" y="663"/>
                        <a:pt x="1147" y="689"/>
                      </a:cubicBezTo>
                      <a:lnTo>
                        <a:pt x="1081" y="765"/>
                      </a:lnTo>
                      <a:lnTo>
                        <a:pt x="1016" y="842"/>
                      </a:lnTo>
                      <a:lnTo>
                        <a:pt x="950" y="918"/>
                      </a:lnTo>
                      <a:lnTo>
                        <a:pt x="950" y="918"/>
                      </a:lnTo>
                      <a:cubicBezTo>
                        <a:pt x="929" y="943"/>
                        <a:pt x="912" y="975"/>
                        <a:pt x="902" y="1014"/>
                      </a:cubicBezTo>
                      <a:lnTo>
                        <a:pt x="902" y="1014"/>
                      </a:lnTo>
                      <a:cubicBezTo>
                        <a:pt x="891" y="1052"/>
                        <a:pt x="863" y="1071"/>
                        <a:pt x="819" y="1071"/>
                      </a:cubicBezTo>
                      <a:lnTo>
                        <a:pt x="819" y="1071"/>
                      </a:lnTo>
                      <a:cubicBezTo>
                        <a:pt x="775" y="1071"/>
                        <a:pt x="748"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5" y="1545"/>
                        <a:pt x="765" y="1545"/>
                      </a:cubicBezTo>
                      <a:lnTo>
                        <a:pt x="761" y="1530"/>
                      </a:lnTo>
                      <a:lnTo>
                        <a:pt x="744" y="1480"/>
                      </a:lnTo>
                      <a:lnTo>
                        <a:pt x="744" y="1480"/>
                      </a:lnTo>
                      <a:cubicBezTo>
                        <a:pt x="728" y="1437"/>
                        <a:pt x="704" y="1409"/>
                        <a:pt x="671" y="1396"/>
                      </a:cubicBezTo>
                      <a:lnTo>
                        <a:pt x="574" y="1358"/>
                      </a:lnTo>
                      <a:lnTo>
                        <a:pt x="574" y="1358"/>
                      </a:lnTo>
                      <a:cubicBezTo>
                        <a:pt x="540" y="1345"/>
                        <a:pt x="525" y="1326"/>
                        <a:pt x="525" y="1300"/>
                      </a:cubicBezTo>
                      <a:lnTo>
                        <a:pt x="525" y="1300"/>
                      </a:lnTo>
                      <a:cubicBezTo>
                        <a:pt x="525" y="1275"/>
                        <a:pt x="540" y="1255"/>
                        <a:pt x="574" y="1243"/>
                      </a:cubicBezTo>
                      <a:lnTo>
                        <a:pt x="671" y="1204"/>
                      </a:lnTo>
                      <a:lnTo>
                        <a:pt x="671" y="1204"/>
                      </a:lnTo>
                      <a:cubicBezTo>
                        <a:pt x="704" y="1192"/>
                        <a:pt x="728" y="1164"/>
                        <a:pt x="744" y="1121"/>
                      </a:cubicBezTo>
                      <a:lnTo>
                        <a:pt x="761" y="1071"/>
                      </a:lnTo>
                      <a:lnTo>
                        <a:pt x="766" y="1057"/>
                      </a:lnTo>
                      <a:lnTo>
                        <a:pt x="766" y="1057"/>
                      </a:lnTo>
                      <a:cubicBezTo>
                        <a:pt x="780" y="1067"/>
                        <a:pt x="797" y="1071"/>
                        <a:pt x="819" y="1071"/>
                      </a:cubicBezTo>
                      <a:lnTo>
                        <a:pt x="819" y="1071"/>
                      </a:lnTo>
                      <a:cubicBezTo>
                        <a:pt x="841" y="1071"/>
                        <a:pt x="859" y="1067"/>
                        <a:pt x="873" y="1057"/>
                      </a:cubicBezTo>
                      <a:lnTo>
                        <a:pt x="928" y="1045"/>
                      </a:lnTo>
                      <a:lnTo>
                        <a:pt x="928" y="1045"/>
                      </a:lnTo>
                      <a:cubicBezTo>
                        <a:pt x="965" y="1037"/>
                        <a:pt x="995" y="1020"/>
                        <a:pt x="1016" y="995"/>
                      </a:cubicBezTo>
                      <a:lnTo>
                        <a:pt x="1300" y="756"/>
                      </a:lnTo>
                      <a:lnTo>
                        <a:pt x="1300" y="756"/>
                      </a:lnTo>
                      <a:cubicBezTo>
                        <a:pt x="1312" y="762"/>
                        <a:pt x="1327" y="765"/>
                        <a:pt x="1344" y="765"/>
                      </a:cubicBezTo>
                      <a:lnTo>
                        <a:pt x="1344" y="765"/>
                      </a:lnTo>
                      <a:cubicBezTo>
                        <a:pt x="1363"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1" y="765"/>
                        <a:pt x="2556" y="762"/>
                        <a:pt x="2567" y="756"/>
                      </a:cubicBezTo>
                      <a:lnTo>
                        <a:pt x="2567" y="756"/>
                      </a:lnTo>
                      <a:cubicBezTo>
                        <a:pt x="2555" y="762"/>
                        <a:pt x="2541" y="765"/>
                        <a:pt x="2524" y="765"/>
                      </a:cubicBezTo>
                      <a:lnTo>
                        <a:pt x="2524" y="765"/>
                      </a:lnTo>
                      <a:cubicBezTo>
                        <a:pt x="2507" y="765"/>
                        <a:pt x="2492" y="762"/>
                        <a:pt x="2480" y="756"/>
                      </a:cubicBezTo>
                      <a:close/>
                      <a:moveTo>
                        <a:pt x="3442"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79" y="1989"/>
                      </a:cubicBezTo>
                      <a:lnTo>
                        <a:pt x="2917" y="1989"/>
                      </a:lnTo>
                      <a:lnTo>
                        <a:pt x="2917"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5" y="2264"/>
                        <a:pt x="2229" y="2244"/>
                        <a:pt x="2229" y="2218"/>
                      </a:cubicBezTo>
                      <a:lnTo>
                        <a:pt x="2229" y="2218"/>
                      </a:lnTo>
                      <a:cubicBezTo>
                        <a:pt x="2229" y="2193"/>
                        <a:pt x="2240" y="2168"/>
                        <a:pt x="2261" y="2143"/>
                      </a:cubicBezTo>
                      <a:lnTo>
                        <a:pt x="2392" y="1989"/>
                      </a:lnTo>
                      <a:lnTo>
                        <a:pt x="2392" y="1989"/>
                      </a:lnTo>
                      <a:cubicBezTo>
                        <a:pt x="2415" y="1964"/>
                        <a:pt x="2431" y="1932"/>
                        <a:pt x="2442" y="1893"/>
                      </a:cubicBezTo>
                      <a:lnTo>
                        <a:pt x="2442" y="1893"/>
                      </a:lnTo>
                      <a:cubicBezTo>
                        <a:pt x="2453" y="1855"/>
                        <a:pt x="2480" y="1836"/>
                        <a:pt x="2524" y="1836"/>
                      </a:cubicBezTo>
                      <a:lnTo>
                        <a:pt x="2524" y="1836"/>
                      </a:lnTo>
                      <a:cubicBezTo>
                        <a:pt x="2567" y="1836"/>
                        <a:pt x="2595" y="1855"/>
                        <a:pt x="2605" y="1893"/>
                      </a:cubicBezTo>
                      <a:lnTo>
                        <a:pt x="2605" y="1893"/>
                      </a:lnTo>
                      <a:cubicBezTo>
                        <a:pt x="2617" y="1932"/>
                        <a:pt x="2633" y="1951"/>
                        <a:pt x="2655" y="1951"/>
                      </a:cubicBezTo>
                      <a:lnTo>
                        <a:pt x="2655" y="1951"/>
                      </a:lnTo>
                      <a:cubicBezTo>
                        <a:pt x="2677" y="1951"/>
                        <a:pt x="2698" y="1938"/>
                        <a:pt x="2720" y="1912"/>
                      </a:cubicBezTo>
                      <a:lnTo>
                        <a:pt x="2786" y="1836"/>
                      </a:lnTo>
                      <a:lnTo>
                        <a:pt x="2851"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2" y="1546"/>
                        <a:pt x="2993" y="1546"/>
                        <a:pt x="2994" y="1545"/>
                      </a:cubicBezTo>
                      <a:lnTo>
                        <a:pt x="2940" y="1557"/>
                      </a:lnTo>
                      <a:lnTo>
                        <a:pt x="2940" y="1557"/>
                      </a:lnTo>
                      <a:cubicBezTo>
                        <a:pt x="2903" y="1564"/>
                        <a:pt x="2873" y="1582"/>
                        <a:pt x="2851" y="1607"/>
                      </a:cubicBezTo>
                      <a:lnTo>
                        <a:pt x="2851" y="1607"/>
                      </a:lnTo>
                      <a:cubicBezTo>
                        <a:pt x="2830" y="1632"/>
                        <a:pt x="2802" y="1651"/>
                        <a:pt x="2770" y="1664"/>
                      </a:cubicBezTo>
                      <a:lnTo>
                        <a:pt x="2671" y="1702"/>
                      </a:lnTo>
                      <a:lnTo>
                        <a:pt x="2671" y="1702"/>
                      </a:lnTo>
                      <a:cubicBezTo>
                        <a:pt x="2638"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5" y="1938"/>
                        <a:pt x="2278" y="1957"/>
                        <a:pt x="2245" y="1970"/>
                      </a:cubicBezTo>
                      <a:lnTo>
                        <a:pt x="2147" y="2008"/>
                      </a:lnTo>
                      <a:lnTo>
                        <a:pt x="2147" y="2008"/>
                      </a:lnTo>
                      <a:cubicBezTo>
                        <a:pt x="2114" y="2020"/>
                        <a:pt x="2090" y="2049"/>
                        <a:pt x="2075" y="2092"/>
                      </a:cubicBezTo>
                      <a:lnTo>
                        <a:pt x="2058"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2" y="2371"/>
                      </a:lnTo>
                      <a:lnTo>
                        <a:pt x="1737" y="2295"/>
                      </a:lnTo>
                      <a:lnTo>
                        <a:pt x="1737" y="2295"/>
                      </a:lnTo>
                      <a:cubicBezTo>
                        <a:pt x="1758" y="2269"/>
                        <a:pt x="1776" y="2238"/>
                        <a:pt x="1786" y="2199"/>
                      </a:cubicBezTo>
                      <a:lnTo>
                        <a:pt x="1786" y="2199"/>
                      </a:lnTo>
                      <a:cubicBezTo>
                        <a:pt x="1791" y="2181"/>
                        <a:pt x="1801" y="2167"/>
                        <a:pt x="1813" y="2158"/>
                      </a:cubicBezTo>
                      <a:lnTo>
                        <a:pt x="1815" y="2156"/>
                      </a:lnTo>
                      <a:lnTo>
                        <a:pt x="1814" y="2157"/>
                      </a:lnTo>
                      <a:lnTo>
                        <a:pt x="1814" y="2157"/>
                      </a:lnTo>
                      <a:cubicBezTo>
                        <a:pt x="1814" y="2157"/>
                        <a:pt x="1814" y="2156"/>
                        <a:pt x="1815" y="2156"/>
                      </a:cubicBezTo>
                      <a:lnTo>
                        <a:pt x="1810" y="2143"/>
                      </a:lnTo>
                      <a:lnTo>
                        <a:pt x="1793" y="2092"/>
                      </a:lnTo>
                      <a:lnTo>
                        <a:pt x="1793" y="2092"/>
                      </a:lnTo>
                      <a:cubicBezTo>
                        <a:pt x="1777" y="2049"/>
                        <a:pt x="1754" y="2020"/>
                        <a:pt x="1721" y="2008"/>
                      </a:cubicBezTo>
                      <a:lnTo>
                        <a:pt x="1622" y="1970"/>
                      </a:lnTo>
                      <a:lnTo>
                        <a:pt x="1622" y="1970"/>
                      </a:lnTo>
                      <a:cubicBezTo>
                        <a:pt x="1590" y="1957"/>
                        <a:pt x="1562"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5" y="1841"/>
                        <a:pt x="1291" y="1850"/>
                      </a:cubicBezTo>
                      <a:lnTo>
                        <a:pt x="1286" y="1836"/>
                      </a:lnTo>
                      <a:lnTo>
                        <a:pt x="1268" y="1786"/>
                      </a:lnTo>
                      <a:lnTo>
                        <a:pt x="1268" y="1786"/>
                      </a:lnTo>
                      <a:cubicBezTo>
                        <a:pt x="1253" y="1742"/>
                        <a:pt x="1229"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6" y="1547"/>
                      </a:lnTo>
                      <a:lnTo>
                        <a:pt x="876" y="1547"/>
                      </a:lnTo>
                      <a:cubicBezTo>
                        <a:pt x="888" y="1557"/>
                        <a:pt x="896" y="1570"/>
                        <a:pt x="902" y="1587"/>
                      </a:cubicBezTo>
                      <a:lnTo>
                        <a:pt x="902" y="1587"/>
                      </a:lnTo>
                      <a:cubicBezTo>
                        <a:pt x="912" y="1625"/>
                        <a:pt x="929" y="1657"/>
                        <a:pt x="950" y="1683"/>
                      </a:cubicBezTo>
                      <a:lnTo>
                        <a:pt x="1081"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7" y="1932"/>
                        <a:pt x="1453" y="1964"/>
                        <a:pt x="1475" y="1989"/>
                      </a:cubicBezTo>
                      <a:lnTo>
                        <a:pt x="1541"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1" y="2289"/>
                        <a:pt x="1098" y="2276"/>
                      </a:cubicBezTo>
                      <a:lnTo>
                        <a:pt x="1098" y="2276"/>
                      </a:lnTo>
                      <a:cubicBezTo>
                        <a:pt x="1066" y="2264"/>
                        <a:pt x="1048" y="2244"/>
                        <a:pt x="1048" y="2218"/>
                      </a:cubicBezTo>
                      <a:lnTo>
                        <a:pt x="1048" y="2218"/>
                      </a:lnTo>
                      <a:cubicBezTo>
                        <a:pt x="1048" y="2193"/>
                        <a:pt x="1060" y="2168"/>
                        <a:pt x="1081" y="2143"/>
                      </a:cubicBezTo>
                      <a:lnTo>
                        <a:pt x="1081" y="2143"/>
                      </a:lnTo>
                      <a:cubicBezTo>
                        <a:pt x="1103" y="2116"/>
                        <a:pt x="1114" y="2091"/>
                        <a:pt x="1114" y="2065"/>
                      </a:cubicBezTo>
                      <a:lnTo>
                        <a:pt x="1114" y="2065"/>
                      </a:lnTo>
                      <a:cubicBezTo>
                        <a:pt x="1114" y="2040"/>
                        <a:pt x="1098" y="2020"/>
                        <a:pt x="1066" y="2008"/>
                      </a:cubicBezTo>
                      <a:lnTo>
                        <a:pt x="1066" y="2008"/>
                      </a:lnTo>
                      <a:cubicBezTo>
                        <a:pt x="1032" y="1995"/>
                        <a:pt x="995" y="1989"/>
                        <a:pt x="950" y="1989"/>
                      </a:cubicBezTo>
                      <a:lnTo>
                        <a:pt x="689" y="1989"/>
                      </a:lnTo>
                      <a:lnTo>
                        <a:pt x="689" y="1989"/>
                      </a:lnTo>
                      <a:cubicBezTo>
                        <a:pt x="645" y="1989"/>
                        <a:pt x="606" y="1983"/>
                        <a:pt x="574" y="1970"/>
                      </a:cubicBezTo>
                      <a:lnTo>
                        <a:pt x="574" y="1970"/>
                      </a:lnTo>
                      <a:cubicBezTo>
                        <a:pt x="540" y="1957"/>
                        <a:pt x="525" y="1938"/>
                        <a:pt x="525" y="1912"/>
                      </a:cubicBezTo>
                      <a:lnTo>
                        <a:pt x="525" y="1912"/>
                      </a:lnTo>
                      <a:cubicBezTo>
                        <a:pt x="525" y="1887"/>
                        <a:pt x="535" y="1861"/>
                        <a:pt x="557" y="1836"/>
                      </a:cubicBezTo>
                      <a:lnTo>
                        <a:pt x="557" y="1836"/>
                      </a:lnTo>
                      <a:cubicBezTo>
                        <a:pt x="579" y="1811"/>
                        <a:pt x="590" y="1785"/>
                        <a:pt x="590" y="1760"/>
                      </a:cubicBezTo>
                      <a:lnTo>
                        <a:pt x="590" y="1760"/>
                      </a:lnTo>
                      <a:cubicBezTo>
                        <a:pt x="590" y="1734"/>
                        <a:pt x="574" y="1715"/>
                        <a:pt x="540" y="1702"/>
                      </a:cubicBezTo>
                      <a:lnTo>
                        <a:pt x="540" y="1702"/>
                      </a:lnTo>
                      <a:cubicBezTo>
                        <a:pt x="508"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8" y="912"/>
                        <a:pt x="540" y="900"/>
                      </a:cubicBezTo>
                      <a:lnTo>
                        <a:pt x="540" y="900"/>
                      </a:lnTo>
                      <a:cubicBezTo>
                        <a:pt x="574" y="887"/>
                        <a:pt x="590" y="867"/>
                        <a:pt x="590" y="842"/>
                      </a:cubicBezTo>
                      <a:lnTo>
                        <a:pt x="590" y="842"/>
                      </a:lnTo>
                      <a:cubicBezTo>
                        <a:pt x="590" y="816"/>
                        <a:pt x="579" y="791"/>
                        <a:pt x="557" y="765"/>
                      </a:cubicBezTo>
                      <a:lnTo>
                        <a:pt x="557" y="765"/>
                      </a:lnTo>
                      <a:cubicBezTo>
                        <a:pt x="535" y="739"/>
                        <a:pt x="525" y="714"/>
                        <a:pt x="525" y="689"/>
                      </a:cubicBezTo>
                      <a:lnTo>
                        <a:pt x="525" y="689"/>
                      </a:lnTo>
                      <a:cubicBezTo>
                        <a:pt x="525" y="663"/>
                        <a:pt x="540" y="644"/>
                        <a:pt x="574" y="631"/>
                      </a:cubicBezTo>
                      <a:lnTo>
                        <a:pt x="574" y="631"/>
                      </a:lnTo>
                      <a:cubicBezTo>
                        <a:pt x="606" y="618"/>
                        <a:pt x="645" y="613"/>
                        <a:pt x="689" y="613"/>
                      </a:cubicBezTo>
                      <a:lnTo>
                        <a:pt x="950" y="613"/>
                      </a:lnTo>
                      <a:lnTo>
                        <a:pt x="950" y="613"/>
                      </a:lnTo>
                      <a:cubicBezTo>
                        <a:pt x="995" y="613"/>
                        <a:pt x="1032" y="605"/>
                        <a:pt x="1066" y="593"/>
                      </a:cubicBezTo>
                      <a:lnTo>
                        <a:pt x="1066" y="593"/>
                      </a:lnTo>
                      <a:cubicBezTo>
                        <a:pt x="1098" y="580"/>
                        <a:pt x="1114" y="561"/>
                        <a:pt x="1114" y="535"/>
                      </a:cubicBezTo>
                      <a:lnTo>
                        <a:pt x="1114" y="535"/>
                      </a:lnTo>
                      <a:cubicBezTo>
                        <a:pt x="1114" y="510"/>
                        <a:pt x="1103" y="485"/>
                        <a:pt x="1081" y="459"/>
                      </a:cubicBezTo>
                      <a:lnTo>
                        <a:pt x="1081" y="459"/>
                      </a:lnTo>
                      <a:cubicBezTo>
                        <a:pt x="1060" y="434"/>
                        <a:pt x="1048" y="409"/>
                        <a:pt x="1048" y="382"/>
                      </a:cubicBezTo>
                      <a:lnTo>
                        <a:pt x="1048" y="382"/>
                      </a:lnTo>
                      <a:cubicBezTo>
                        <a:pt x="1048" y="357"/>
                        <a:pt x="1066" y="338"/>
                        <a:pt x="1098" y="326"/>
                      </a:cubicBezTo>
                      <a:lnTo>
                        <a:pt x="1098" y="326"/>
                      </a:lnTo>
                      <a:cubicBezTo>
                        <a:pt x="1131"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1" y="535"/>
                      </a:lnTo>
                      <a:lnTo>
                        <a:pt x="1475" y="613"/>
                      </a:lnTo>
                      <a:lnTo>
                        <a:pt x="1475" y="613"/>
                      </a:lnTo>
                      <a:cubicBezTo>
                        <a:pt x="1453" y="638"/>
                        <a:pt x="1437" y="669"/>
                        <a:pt x="1426" y="708"/>
                      </a:cubicBezTo>
                      <a:lnTo>
                        <a:pt x="1426" y="708"/>
                      </a:lnTo>
                      <a:cubicBezTo>
                        <a:pt x="1420" y="726"/>
                        <a:pt x="1411" y="740"/>
                        <a:pt x="1398" y="750"/>
                      </a:cubicBezTo>
                      <a:lnTo>
                        <a:pt x="1397" y="750"/>
                      </a:lnTo>
                      <a:lnTo>
                        <a:pt x="1398" y="750"/>
                      </a:lnTo>
                      <a:lnTo>
                        <a:pt x="1398" y="750"/>
                      </a:lnTo>
                      <a:lnTo>
                        <a:pt x="1397" y="750"/>
                      </a:lnTo>
                      <a:lnTo>
                        <a:pt x="1452" y="739"/>
                      </a:lnTo>
                      <a:lnTo>
                        <a:pt x="1452" y="739"/>
                      </a:lnTo>
                      <a:cubicBezTo>
                        <a:pt x="1489" y="731"/>
                        <a:pt x="1519" y="714"/>
                        <a:pt x="1541" y="689"/>
                      </a:cubicBezTo>
                      <a:lnTo>
                        <a:pt x="1541" y="689"/>
                      </a:lnTo>
                      <a:cubicBezTo>
                        <a:pt x="1562" y="663"/>
                        <a:pt x="1590" y="644"/>
                        <a:pt x="1622" y="631"/>
                      </a:cubicBezTo>
                      <a:lnTo>
                        <a:pt x="1721" y="593"/>
                      </a:lnTo>
                      <a:lnTo>
                        <a:pt x="1721" y="593"/>
                      </a:lnTo>
                      <a:cubicBezTo>
                        <a:pt x="1754" y="580"/>
                        <a:pt x="1777" y="553"/>
                        <a:pt x="1793" y="510"/>
                      </a:cubicBezTo>
                      <a:lnTo>
                        <a:pt x="1810"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1" y="57"/>
                      </a:cubicBezTo>
                      <a:lnTo>
                        <a:pt x="2311" y="57"/>
                      </a:lnTo>
                      <a:cubicBezTo>
                        <a:pt x="2300" y="96"/>
                        <a:pt x="2284" y="127"/>
                        <a:pt x="2261" y="153"/>
                      </a:cubicBezTo>
                      <a:lnTo>
                        <a:pt x="2196" y="230"/>
                      </a:lnTo>
                      <a:lnTo>
                        <a:pt x="2131" y="306"/>
                      </a:lnTo>
                      <a:lnTo>
                        <a:pt x="2131" y="306"/>
                      </a:lnTo>
                      <a:cubicBezTo>
                        <a:pt x="2109" y="332"/>
                        <a:pt x="2092" y="364"/>
                        <a:pt x="2081" y="402"/>
                      </a:cubicBezTo>
                      <a:lnTo>
                        <a:pt x="2081" y="402"/>
                      </a:lnTo>
                      <a:cubicBezTo>
                        <a:pt x="2076" y="422"/>
                        <a:pt x="2065" y="437"/>
                        <a:pt x="2049" y="447"/>
                      </a:cubicBezTo>
                      <a:lnTo>
                        <a:pt x="2049" y="447"/>
                      </a:lnTo>
                      <a:cubicBezTo>
                        <a:pt x="2050" y="446"/>
                        <a:pt x="2051" y="446"/>
                        <a:pt x="2053" y="445"/>
                      </a:cubicBezTo>
                      <a:lnTo>
                        <a:pt x="2058" y="459"/>
                      </a:lnTo>
                      <a:lnTo>
                        <a:pt x="2075" y="510"/>
                      </a:lnTo>
                      <a:lnTo>
                        <a:pt x="2075" y="510"/>
                      </a:lnTo>
                      <a:cubicBezTo>
                        <a:pt x="2090" y="553"/>
                        <a:pt x="2114" y="580"/>
                        <a:pt x="2147" y="593"/>
                      </a:cubicBezTo>
                      <a:lnTo>
                        <a:pt x="2245" y="631"/>
                      </a:lnTo>
                      <a:lnTo>
                        <a:pt x="2245" y="631"/>
                      </a:lnTo>
                      <a:cubicBezTo>
                        <a:pt x="2278" y="644"/>
                        <a:pt x="2305" y="663"/>
                        <a:pt x="2327" y="689"/>
                      </a:cubicBezTo>
                      <a:lnTo>
                        <a:pt x="2327" y="689"/>
                      </a:lnTo>
                      <a:cubicBezTo>
                        <a:pt x="2349" y="714"/>
                        <a:pt x="2378" y="731"/>
                        <a:pt x="2415" y="739"/>
                      </a:cubicBezTo>
                      <a:lnTo>
                        <a:pt x="2470" y="750"/>
                      </a:lnTo>
                      <a:lnTo>
                        <a:pt x="2470" y="750"/>
                      </a:lnTo>
                      <a:cubicBezTo>
                        <a:pt x="2470" y="750"/>
                        <a:pt x="2470" y="750"/>
                        <a:pt x="2469" y="750"/>
                      </a:cubicBezTo>
                      <a:lnTo>
                        <a:pt x="2471" y="750"/>
                      </a:lnTo>
                      <a:lnTo>
                        <a:pt x="2469" y="749"/>
                      </a:lnTo>
                      <a:lnTo>
                        <a:pt x="2469" y="749"/>
                      </a:lnTo>
                      <a:cubicBezTo>
                        <a:pt x="2456" y="740"/>
                        <a:pt x="2447" y="726"/>
                        <a:pt x="2442" y="708"/>
                      </a:cubicBezTo>
                      <a:lnTo>
                        <a:pt x="2442" y="708"/>
                      </a:lnTo>
                      <a:cubicBezTo>
                        <a:pt x="2431" y="669"/>
                        <a:pt x="2415" y="638"/>
                        <a:pt x="2392" y="613"/>
                      </a:cubicBezTo>
                      <a:lnTo>
                        <a:pt x="2327" y="535"/>
                      </a:lnTo>
                      <a:lnTo>
                        <a:pt x="2261" y="459"/>
                      </a:lnTo>
                      <a:lnTo>
                        <a:pt x="2261" y="459"/>
                      </a:lnTo>
                      <a:cubicBezTo>
                        <a:pt x="2240" y="434"/>
                        <a:pt x="2229" y="409"/>
                        <a:pt x="2229" y="382"/>
                      </a:cubicBezTo>
                      <a:lnTo>
                        <a:pt x="2229" y="382"/>
                      </a:lnTo>
                      <a:cubicBezTo>
                        <a:pt x="2229" y="357"/>
                        <a:pt x="2245"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7" y="613"/>
                      </a:cubicBezTo>
                      <a:lnTo>
                        <a:pt x="3179" y="613"/>
                      </a:lnTo>
                      <a:lnTo>
                        <a:pt x="3179"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289" name="Freeform 150">
                  <a:extLst>
                    <a:ext uri="{FF2B5EF4-FFF2-40B4-BE49-F238E27FC236}">
                      <a16:creationId xmlns:a16="http://schemas.microsoft.com/office/drawing/2014/main" xmlns="" id="{B4873030-3E37-0545-894B-AC7D28E5A5F3}"/>
                    </a:ext>
                  </a:extLst>
                </p:cNvPr>
                <p:cNvSpPr>
                  <a:spLocks noChangeArrowheads="1"/>
                </p:cNvSpPr>
                <p:nvPr/>
              </p:nvSpPr>
              <p:spPr bwMode="auto">
                <a:xfrm>
                  <a:off x="3409950" y="5868988"/>
                  <a:ext cx="814388" cy="487362"/>
                </a:xfrm>
                <a:custGeom>
                  <a:avLst/>
                  <a:gdLst>
                    <a:gd name="T0" fmla="*/ 2260 w 2261"/>
                    <a:gd name="T1" fmla="*/ 675 h 1352"/>
                    <a:gd name="T2" fmla="*/ 2071 w 2261"/>
                    <a:gd name="T3" fmla="*/ 553 h 1352"/>
                    <a:gd name="T4" fmla="*/ 1966 w 2261"/>
                    <a:gd name="T5" fmla="*/ 480 h 1352"/>
                    <a:gd name="T6" fmla="*/ 1862 w 2261"/>
                    <a:gd name="T7" fmla="*/ 407 h 1352"/>
                    <a:gd name="T8" fmla="*/ 1737 w 2261"/>
                    <a:gd name="T9" fmla="*/ 357 h 1352"/>
                    <a:gd name="T10" fmla="*/ 1632 w 2261"/>
                    <a:gd name="T11" fmla="*/ 285 h 1352"/>
                    <a:gd name="T12" fmla="*/ 1401 w 2261"/>
                    <a:gd name="T13" fmla="*/ 163 h 1352"/>
                    <a:gd name="T14" fmla="*/ 1297 w 2261"/>
                    <a:gd name="T15" fmla="*/ 90 h 1352"/>
                    <a:gd name="T16" fmla="*/ 1193 w 2261"/>
                    <a:gd name="T17" fmla="*/ 16 h 1352"/>
                    <a:gd name="T18" fmla="*/ 1067 w 2261"/>
                    <a:gd name="T19" fmla="*/ 16 h 1352"/>
                    <a:gd name="T20" fmla="*/ 963 w 2261"/>
                    <a:gd name="T21" fmla="*/ 90 h 1352"/>
                    <a:gd name="T22" fmla="*/ 858 w 2261"/>
                    <a:gd name="T23" fmla="*/ 163 h 1352"/>
                    <a:gd name="T24" fmla="*/ 732 w 2261"/>
                    <a:gd name="T25" fmla="*/ 212 h 1352"/>
                    <a:gd name="T26" fmla="*/ 627 w 2261"/>
                    <a:gd name="T27" fmla="*/ 285 h 1352"/>
                    <a:gd name="T28" fmla="*/ 397 w 2261"/>
                    <a:gd name="T29" fmla="*/ 407 h 1352"/>
                    <a:gd name="T30" fmla="*/ 292 w 2261"/>
                    <a:gd name="T31" fmla="*/ 480 h 1352"/>
                    <a:gd name="T32" fmla="*/ 188 w 2261"/>
                    <a:gd name="T33" fmla="*/ 553 h 1352"/>
                    <a:gd name="T34" fmla="*/ 62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7 w 2261"/>
                    <a:gd name="T47" fmla="*/ 1066 h 1352"/>
                    <a:gd name="T48" fmla="*/ 858 w 2261"/>
                    <a:gd name="T49" fmla="*/ 1188 h 1352"/>
                    <a:gd name="T50" fmla="*/ 963 w 2261"/>
                    <a:gd name="T51" fmla="*/ 1262 h 1352"/>
                    <a:gd name="T52" fmla="*/ 1067 w 2261"/>
                    <a:gd name="T53" fmla="*/ 1334 h 1352"/>
                    <a:gd name="T54" fmla="*/ 1193 w 2261"/>
                    <a:gd name="T55" fmla="*/ 1334 h 1352"/>
                    <a:gd name="T56" fmla="*/ 1297 w 2261"/>
                    <a:gd name="T57" fmla="*/ 1262 h 1352"/>
                    <a:gd name="T58" fmla="*/ 1401 w 2261"/>
                    <a:gd name="T59" fmla="*/ 1188 h 1352"/>
                    <a:gd name="T60" fmla="*/ 1528 w 2261"/>
                    <a:gd name="T61" fmla="*/ 1140 h 1352"/>
                    <a:gd name="T62" fmla="*/ 1632 w 2261"/>
                    <a:gd name="T63" fmla="*/ 1066 h 1352"/>
                    <a:gd name="T64" fmla="*/ 1862 w 2261"/>
                    <a:gd name="T65" fmla="*/ 944 h 1352"/>
                    <a:gd name="T66" fmla="*/ 1966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29" y="537"/>
                        <a:pt x="1995" y="513"/>
                        <a:pt x="1966" y="480"/>
                      </a:cubicBezTo>
                      <a:lnTo>
                        <a:pt x="1966" y="480"/>
                      </a:lnTo>
                      <a:cubicBezTo>
                        <a:pt x="1939" y="447"/>
                        <a:pt x="1904" y="424"/>
                        <a:pt x="1862" y="407"/>
                      </a:cubicBezTo>
                      <a:lnTo>
                        <a:pt x="1737" y="357"/>
                      </a:lnTo>
                      <a:lnTo>
                        <a:pt x="1737" y="357"/>
                      </a:lnTo>
                      <a:cubicBezTo>
                        <a:pt x="1695" y="342"/>
                        <a:pt x="1660" y="317"/>
                        <a:pt x="1632" y="285"/>
                      </a:cubicBezTo>
                      <a:lnTo>
                        <a:pt x="1632" y="285"/>
                      </a:lnTo>
                      <a:cubicBezTo>
                        <a:pt x="1604" y="252"/>
                        <a:pt x="1569" y="228"/>
                        <a:pt x="1528" y="212"/>
                      </a:cubicBezTo>
                      <a:lnTo>
                        <a:pt x="1401" y="163"/>
                      </a:lnTo>
                      <a:lnTo>
                        <a:pt x="1401" y="163"/>
                      </a:lnTo>
                      <a:cubicBezTo>
                        <a:pt x="1360" y="147"/>
                        <a:pt x="1325" y="123"/>
                        <a:pt x="1297" y="90"/>
                      </a:cubicBezTo>
                      <a:lnTo>
                        <a:pt x="1297" y="90"/>
                      </a:lnTo>
                      <a:cubicBezTo>
                        <a:pt x="1269" y="57"/>
                        <a:pt x="1234" y="33"/>
                        <a:pt x="1193" y="16"/>
                      </a:cubicBezTo>
                      <a:lnTo>
                        <a:pt x="1193" y="16"/>
                      </a:lnTo>
                      <a:cubicBezTo>
                        <a:pt x="1151" y="0"/>
                        <a:pt x="1109" y="0"/>
                        <a:pt x="1067" y="16"/>
                      </a:cubicBezTo>
                      <a:lnTo>
                        <a:pt x="1067" y="16"/>
                      </a:lnTo>
                      <a:cubicBezTo>
                        <a:pt x="1024" y="33"/>
                        <a:pt x="990" y="57"/>
                        <a:pt x="963" y="90"/>
                      </a:cubicBezTo>
                      <a:lnTo>
                        <a:pt x="963" y="90"/>
                      </a:lnTo>
                      <a:cubicBezTo>
                        <a:pt x="934" y="123"/>
                        <a:pt x="900" y="147"/>
                        <a:pt x="858" y="163"/>
                      </a:cubicBezTo>
                      <a:lnTo>
                        <a:pt x="732" y="212"/>
                      </a:lnTo>
                      <a:lnTo>
                        <a:pt x="732" y="212"/>
                      </a:lnTo>
                      <a:cubicBezTo>
                        <a:pt x="690" y="228"/>
                        <a:pt x="655" y="252"/>
                        <a:pt x="627" y="285"/>
                      </a:cubicBezTo>
                      <a:lnTo>
                        <a:pt x="627" y="285"/>
                      </a:lnTo>
                      <a:cubicBezTo>
                        <a:pt x="600" y="317"/>
                        <a:pt x="565" y="342"/>
                        <a:pt x="523" y="357"/>
                      </a:cubicBezTo>
                      <a:lnTo>
                        <a:pt x="397" y="407"/>
                      </a:lnTo>
                      <a:lnTo>
                        <a:pt x="397" y="407"/>
                      </a:lnTo>
                      <a:cubicBezTo>
                        <a:pt x="355" y="424"/>
                        <a:pt x="321" y="447"/>
                        <a:pt x="292" y="480"/>
                      </a:cubicBezTo>
                      <a:lnTo>
                        <a:pt x="292" y="480"/>
                      </a:lnTo>
                      <a:cubicBezTo>
                        <a:pt x="264" y="513"/>
                        <a:pt x="231" y="537"/>
                        <a:pt x="188" y="553"/>
                      </a:cubicBezTo>
                      <a:lnTo>
                        <a:pt x="62" y="602"/>
                      </a:lnTo>
                      <a:lnTo>
                        <a:pt x="62" y="602"/>
                      </a:lnTo>
                      <a:cubicBezTo>
                        <a:pt x="21" y="618"/>
                        <a:pt x="0" y="643"/>
                        <a:pt x="0" y="675"/>
                      </a:cubicBezTo>
                      <a:lnTo>
                        <a:pt x="0" y="675"/>
                      </a:lnTo>
                      <a:cubicBezTo>
                        <a:pt x="0" y="708"/>
                        <a:pt x="21" y="733"/>
                        <a:pt x="62" y="749"/>
                      </a:cubicBezTo>
                      <a:lnTo>
                        <a:pt x="188" y="798"/>
                      </a:lnTo>
                      <a:lnTo>
                        <a:pt x="188" y="798"/>
                      </a:lnTo>
                      <a:cubicBezTo>
                        <a:pt x="231" y="814"/>
                        <a:pt x="264" y="839"/>
                        <a:pt x="292" y="871"/>
                      </a:cubicBezTo>
                      <a:lnTo>
                        <a:pt x="292" y="871"/>
                      </a:lnTo>
                      <a:cubicBezTo>
                        <a:pt x="321" y="904"/>
                        <a:pt x="355" y="928"/>
                        <a:pt x="397" y="944"/>
                      </a:cubicBezTo>
                      <a:lnTo>
                        <a:pt x="523" y="993"/>
                      </a:lnTo>
                      <a:lnTo>
                        <a:pt x="523" y="993"/>
                      </a:lnTo>
                      <a:cubicBezTo>
                        <a:pt x="565" y="1009"/>
                        <a:pt x="600" y="1034"/>
                        <a:pt x="627" y="1066"/>
                      </a:cubicBezTo>
                      <a:lnTo>
                        <a:pt x="627" y="1066"/>
                      </a:lnTo>
                      <a:cubicBezTo>
                        <a:pt x="655" y="1099"/>
                        <a:pt x="690" y="1124"/>
                        <a:pt x="732" y="1140"/>
                      </a:cubicBezTo>
                      <a:lnTo>
                        <a:pt x="858" y="1188"/>
                      </a:lnTo>
                      <a:lnTo>
                        <a:pt x="858" y="1188"/>
                      </a:lnTo>
                      <a:cubicBezTo>
                        <a:pt x="900" y="1205"/>
                        <a:pt x="934" y="1228"/>
                        <a:pt x="963" y="1262"/>
                      </a:cubicBezTo>
                      <a:lnTo>
                        <a:pt x="963" y="1262"/>
                      </a:lnTo>
                      <a:cubicBezTo>
                        <a:pt x="990" y="1294"/>
                        <a:pt x="1024" y="1318"/>
                        <a:pt x="1067" y="1334"/>
                      </a:cubicBezTo>
                      <a:lnTo>
                        <a:pt x="1067" y="1334"/>
                      </a:lnTo>
                      <a:cubicBezTo>
                        <a:pt x="1109" y="1351"/>
                        <a:pt x="1151" y="1351"/>
                        <a:pt x="1193" y="1334"/>
                      </a:cubicBezTo>
                      <a:lnTo>
                        <a:pt x="1193" y="1334"/>
                      </a:lnTo>
                      <a:cubicBezTo>
                        <a:pt x="1234" y="1318"/>
                        <a:pt x="1269" y="1294"/>
                        <a:pt x="1297" y="1262"/>
                      </a:cubicBezTo>
                      <a:lnTo>
                        <a:pt x="1297" y="1262"/>
                      </a:lnTo>
                      <a:cubicBezTo>
                        <a:pt x="1325" y="1228"/>
                        <a:pt x="1360" y="1205"/>
                        <a:pt x="1401" y="1188"/>
                      </a:cubicBezTo>
                      <a:lnTo>
                        <a:pt x="1528" y="1140"/>
                      </a:lnTo>
                      <a:lnTo>
                        <a:pt x="1528" y="1140"/>
                      </a:lnTo>
                      <a:cubicBezTo>
                        <a:pt x="1569" y="1124"/>
                        <a:pt x="1604" y="1099"/>
                        <a:pt x="1632" y="1066"/>
                      </a:cubicBezTo>
                      <a:lnTo>
                        <a:pt x="1632" y="1066"/>
                      </a:lnTo>
                      <a:cubicBezTo>
                        <a:pt x="1660" y="1034"/>
                        <a:pt x="1695" y="1009"/>
                        <a:pt x="1737" y="993"/>
                      </a:cubicBezTo>
                      <a:lnTo>
                        <a:pt x="1862" y="944"/>
                      </a:lnTo>
                      <a:lnTo>
                        <a:pt x="1862" y="944"/>
                      </a:lnTo>
                      <a:cubicBezTo>
                        <a:pt x="1904" y="928"/>
                        <a:pt x="1939" y="904"/>
                        <a:pt x="1966" y="871"/>
                      </a:cubicBezTo>
                      <a:lnTo>
                        <a:pt x="1966" y="871"/>
                      </a:lnTo>
                      <a:cubicBezTo>
                        <a:pt x="1995" y="839"/>
                        <a:pt x="2029"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290" name="Freeform 151">
                  <a:extLst>
                    <a:ext uri="{FF2B5EF4-FFF2-40B4-BE49-F238E27FC236}">
                      <a16:creationId xmlns:a16="http://schemas.microsoft.com/office/drawing/2014/main" xmlns="" id="{DDAF0AFA-2ADE-3A40-9957-206711004625}"/>
                    </a:ext>
                  </a:extLst>
                </p:cNvPr>
                <p:cNvSpPr>
                  <a:spLocks noChangeArrowheads="1"/>
                </p:cNvSpPr>
                <p:nvPr/>
              </p:nvSpPr>
              <p:spPr bwMode="auto">
                <a:xfrm>
                  <a:off x="3495675" y="5921375"/>
                  <a:ext cx="641350" cy="382588"/>
                </a:xfrm>
                <a:custGeom>
                  <a:avLst/>
                  <a:gdLst>
                    <a:gd name="T0" fmla="*/ 1779 w 1780"/>
                    <a:gd name="T1" fmla="*/ 531 h 1064"/>
                    <a:gd name="T2" fmla="*/ 1631 w 1780"/>
                    <a:gd name="T3" fmla="*/ 435 h 1064"/>
                    <a:gd name="T4" fmla="*/ 1549 w 1780"/>
                    <a:gd name="T5" fmla="*/ 377 h 1064"/>
                    <a:gd name="T6" fmla="*/ 1466 w 1780"/>
                    <a:gd name="T7" fmla="*/ 320 h 1064"/>
                    <a:gd name="T8" fmla="*/ 1368 w 1780"/>
                    <a:gd name="T9" fmla="*/ 282 h 1064"/>
                    <a:gd name="T10" fmla="*/ 1286 w 1780"/>
                    <a:gd name="T11" fmla="*/ 225 h 1064"/>
                    <a:gd name="T12" fmla="*/ 1104 w 1780"/>
                    <a:gd name="T13" fmla="*/ 128 h 1064"/>
                    <a:gd name="T14" fmla="*/ 1021 w 1780"/>
                    <a:gd name="T15" fmla="*/ 71 h 1064"/>
                    <a:gd name="T16" fmla="*/ 939 w 1780"/>
                    <a:gd name="T17" fmla="*/ 13 h 1064"/>
                    <a:gd name="T18" fmla="*/ 841 w 1780"/>
                    <a:gd name="T19" fmla="*/ 13 h 1064"/>
                    <a:gd name="T20" fmla="*/ 759 w 1780"/>
                    <a:gd name="T21" fmla="*/ 71 h 1064"/>
                    <a:gd name="T22" fmla="*/ 676 w 1780"/>
                    <a:gd name="T23" fmla="*/ 128 h 1064"/>
                    <a:gd name="T24" fmla="*/ 577 w 1780"/>
                    <a:gd name="T25" fmla="*/ 167 h 1064"/>
                    <a:gd name="T26" fmla="*/ 494 w 1780"/>
                    <a:gd name="T27" fmla="*/ 225 h 1064"/>
                    <a:gd name="T28" fmla="*/ 313 w 1780"/>
                    <a:gd name="T29" fmla="*/ 320 h 1064"/>
                    <a:gd name="T30" fmla="*/ 231 w 1780"/>
                    <a:gd name="T31" fmla="*/ 377 h 1064"/>
                    <a:gd name="T32" fmla="*/ 148 w 1780"/>
                    <a:gd name="T33" fmla="*/ 435 h 1064"/>
                    <a:gd name="T34" fmla="*/ 50 w 1780"/>
                    <a:gd name="T35" fmla="*/ 474 h 1064"/>
                    <a:gd name="T36" fmla="*/ 0 w 1780"/>
                    <a:gd name="T37" fmla="*/ 531 h 1064"/>
                    <a:gd name="T38" fmla="*/ 148 w 1780"/>
                    <a:gd name="T39" fmla="*/ 627 h 1064"/>
                    <a:gd name="T40" fmla="*/ 231 w 1780"/>
                    <a:gd name="T41" fmla="*/ 685 h 1064"/>
                    <a:gd name="T42" fmla="*/ 313 w 1780"/>
                    <a:gd name="T43" fmla="*/ 743 h 1064"/>
                    <a:gd name="T44" fmla="*/ 412 w 1780"/>
                    <a:gd name="T45" fmla="*/ 781 h 1064"/>
                    <a:gd name="T46" fmla="*/ 494 w 1780"/>
                    <a:gd name="T47" fmla="*/ 839 h 1064"/>
                    <a:gd name="T48" fmla="*/ 676 w 1780"/>
                    <a:gd name="T49" fmla="*/ 935 h 1064"/>
                    <a:gd name="T50" fmla="*/ 759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3 w 1780"/>
                    <a:gd name="T61" fmla="*/ 897 h 1064"/>
                    <a:gd name="T62" fmla="*/ 1286 w 1780"/>
                    <a:gd name="T63" fmla="*/ 839 h 1064"/>
                    <a:gd name="T64" fmla="*/ 1466 w 1780"/>
                    <a:gd name="T65" fmla="*/ 743 h 1064"/>
                    <a:gd name="T66" fmla="*/ 1549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8" y="423"/>
                        <a:pt x="1571" y="404"/>
                        <a:pt x="1549" y="377"/>
                      </a:cubicBezTo>
                      <a:lnTo>
                        <a:pt x="1549" y="377"/>
                      </a:lnTo>
                      <a:cubicBezTo>
                        <a:pt x="1527" y="352"/>
                        <a:pt x="1500" y="333"/>
                        <a:pt x="1466" y="320"/>
                      </a:cubicBezTo>
                      <a:lnTo>
                        <a:pt x="1368" y="282"/>
                      </a:lnTo>
                      <a:lnTo>
                        <a:pt x="1368" y="282"/>
                      </a:lnTo>
                      <a:cubicBezTo>
                        <a:pt x="1335" y="269"/>
                        <a:pt x="1307" y="250"/>
                        <a:pt x="1286" y="225"/>
                      </a:cubicBezTo>
                      <a:lnTo>
                        <a:pt x="1286" y="225"/>
                      </a:lnTo>
                      <a:cubicBezTo>
                        <a:pt x="1263" y="198"/>
                        <a:pt x="1236" y="179"/>
                        <a:pt x="1203" y="167"/>
                      </a:cubicBezTo>
                      <a:lnTo>
                        <a:pt x="1104" y="128"/>
                      </a:lnTo>
                      <a:lnTo>
                        <a:pt x="1104" y="128"/>
                      </a:lnTo>
                      <a:cubicBezTo>
                        <a:pt x="1071" y="115"/>
                        <a:pt x="1044" y="96"/>
                        <a:pt x="1021" y="71"/>
                      </a:cubicBezTo>
                      <a:lnTo>
                        <a:pt x="1021" y="71"/>
                      </a:lnTo>
                      <a:cubicBezTo>
                        <a:pt x="999" y="45"/>
                        <a:pt x="972" y="26"/>
                        <a:pt x="939" y="13"/>
                      </a:cubicBezTo>
                      <a:lnTo>
                        <a:pt x="939" y="13"/>
                      </a:lnTo>
                      <a:cubicBezTo>
                        <a:pt x="906" y="0"/>
                        <a:pt x="874" y="0"/>
                        <a:pt x="841" y="13"/>
                      </a:cubicBezTo>
                      <a:lnTo>
                        <a:pt x="841" y="13"/>
                      </a:lnTo>
                      <a:cubicBezTo>
                        <a:pt x="807" y="26"/>
                        <a:pt x="780" y="45"/>
                        <a:pt x="759" y="71"/>
                      </a:cubicBezTo>
                      <a:lnTo>
                        <a:pt x="759" y="71"/>
                      </a:lnTo>
                      <a:cubicBezTo>
                        <a:pt x="736" y="96"/>
                        <a:pt x="709" y="115"/>
                        <a:pt x="676" y="128"/>
                      </a:cubicBezTo>
                      <a:lnTo>
                        <a:pt x="577" y="167"/>
                      </a:lnTo>
                      <a:lnTo>
                        <a:pt x="577" y="167"/>
                      </a:lnTo>
                      <a:cubicBezTo>
                        <a:pt x="544" y="179"/>
                        <a:pt x="517" y="198"/>
                        <a:pt x="494" y="225"/>
                      </a:cubicBezTo>
                      <a:lnTo>
                        <a:pt x="494" y="225"/>
                      </a:lnTo>
                      <a:cubicBezTo>
                        <a:pt x="473" y="250"/>
                        <a:pt x="445" y="269"/>
                        <a:pt x="412" y="282"/>
                      </a:cubicBezTo>
                      <a:lnTo>
                        <a:pt x="313" y="320"/>
                      </a:lnTo>
                      <a:lnTo>
                        <a:pt x="313" y="320"/>
                      </a:lnTo>
                      <a:cubicBezTo>
                        <a:pt x="280" y="333"/>
                        <a:pt x="253" y="352"/>
                        <a:pt x="231" y="377"/>
                      </a:cubicBezTo>
                      <a:lnTo>
                        <a:pt x="231" y="377"/>
                      </a:lnTo>
                      <a:cubicBezTo>
                        <a:pt x="209" y="404"/>
                        <a:pt x="182" y="423"/>
                        <a:pt x="148" y="435"/>
                      </a:cubicBezTo>
                      <a:lnTo>
                        <a:pt x="50" y="474"/>
                      </a:lnTo>
                      <a:lnTo>
                        <a:pt x="50" y="474"/>
                      </a:lnTo>
                      <a:cubicBezTo>
                        <a:pt x="17" y="486"/>
                        <a:pt x="0" y="506"/>
                        <a:pt x="0" y="531"/>
                      </a:cubicBezTo>
                      <a:lnTo>
                        <a:pt x="0" y="531"/>
                      </a:lnTo>
                      <a:cubicBezTo>
                        <a:pt x="0" y="557"/>
                        <a:pt x="17" y="576"/>
                        <a:pt x="50" y="589"/>
                      </a:cubicBezTo>
                      <a:lnTo>
                        <a:pt x="148" y="627"/>
                      </a:lnTo>
                      <a:lnTo>
                        <a:pt x="148" y="627"/>
                      </a:lnTo>
                      <a:cubicBezTo>
                        <a:pt x="182" y="640"/>
                        <a:pt x="209" y="660"/>
                        <a:pt x="231" y="685"/>
                      </a:cubicBezTo>
                      <a:lnTo>
                        <a:pt x="231" y="685"/>
                      </a:lnTo>
                      <a:cubicBezTo>
                        <a:pt x="253" y="711"/>
                        <a:pt x="280" y="730"/>
                        <a:pt x="313" y="743"/>
                      </a:cubicBezTo>
                      <a:lnTo>
                        <a:pt x="412" y="781"/>
                      </a:lnTo>
                      <a:lnTo>
                        <a:pt x="412" y="781"/>
                      </a:lnTo>
                      <a:cubicBezTo>
                        <a:pt x="445" y="794"/>
                        <a:pt x="473" y="814"/>
                        <a:pt x="494" y="839"/>
                      </a:cubicBezTo>
                      <a:lnTo>
                        <a:pt x="494" y="839"/>
                      </a:lnTo>
                      <a:cubicBezTo>
                        <a:pt x="517" y="865"/>
                        <a:pt x="544" y="884"/>
                        <a:pt x="577" y="897"/>
                      </a:cubicBezTo>
                      <a:lnTo>
                        <a:pt x="676" y="935"/>
                      </a:lnTo>
                      <a:lnTo>
                        <a:pt x="676" y="935"/>
                      </a:lnTo>
                      <a:cubicBezTo>
                        <a:pt x="709" y="948"/>
                        <a:pt x="736" y="967"/>
                        <a:pt x="759" y="993"/>
                      </a:cubicBezTo>
                      <a:lnTo>
                        <a:pt x="759"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4" y="967"/>
                        <a:pt x="1071" y="948"/>
                        <a:pt x="1104" y="935"/>
                      </a:cubicBezTo>
                      <a:lnTo>
                        <a:pt x="1203" y="897"/>
                      </a:lnTo>
                      <a:lnTo>
                        <a:pt x="1203" y="897"/>
                      </a:lnTo>
                      <a:cubicBezTo>
                        <a:pt x="1236" y="884"/>
                        <a:pt x="1263" y="865"/>
                        <a:pt x="1286" y="839"/>
                      </a:cubicBezTo>
                      <a:lnTo>
                        <a:pt x="1286" y="839"/>
                      </a:lnTo>
                      <a:cubicBezTo>
                        <a:pt x="1307" y="814"/>
                        <a:pt x="1335" y="794"/>
                        <a:pt x="1368" y="781"/>
                      </a:cubicBezTo>
                      <a:lnTo>
                        <a:pt x="1466" y="743"/>
                      </a:lnTo>
                      <a:lnTo>
                        <a:pt x="1466" y="743"/>
                      </a:lnTo>
                      <a:cubicBezTo>
                        <a:pt x="1500" y="730"/>
                        <a:pt x="1527" y="711"/>
                        <a:pt x="1549" y="685"/>
                      </a:cubicBezTo>
                      <a:lnTo>
                        <a:pt x="1549" y="685"/>
                      </a:lnTo>
                      <a:cubicBezTo>
                        <a:pt x="1571" y="660"/>
                        <a:pt x="1598"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91" name="Freeform 152">
                  <a:extLst>
                    <a:ext uri="{FF2B5EF4-FFF2-40B4-BE49-F238E27FC236}">
                      <a16:creationId xmlns:a16="http://schemas.microsoft.com/office/drawing/2014/main" xmlns="" id="{D303AAE8-C44D-7B42-B9C9-BFE63AA920FF}"/>
                    </a:ext>
                  </a:extLst>
                </p:cNvPr>
                <p:cNvSpPr>
                  <a:spLocks noChangeArrowheads="1"/>
                </p:cNvSpPr>
                <p:nvPr/>
              </p:nvSpPr>
              <p:spPr bwMode="auto">
                <a:xfrm>
                  <a:off x="2754313"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6 w 165"/>
                    <a:gd name="T11" fmla="*/ 19 h 307"/>
                    <a:gd name="T12" fmla="*/ 116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3" y="128"/>
                        <a:pt x="164" y="102"/>
                        <a:pt x="164" y="77"/>
                      </a:cubicBezTo>
                      <a:lnTo>
                        <a:pt x="164" y="77"/>
                      </a:lnTo>
                      <a:cubicBezTo>
                        <a:pt x="164" y="51"/>
                        <a:pt x="149" y="32"/>
                        <a:pt x="116" y="19"/>
                      </a:cubicBezTo>
                      <a:lnTo>
                        <a:pt x="116" y="19"/>
                      </a:lnTo>
                      <a:cubicBezTo>
                        <a:pt x="82" y="7"/>
                        <a:pt x="45" y="0"/>
                        <a:pt x="0" y="0"/>
                      </a:cubicBezTo>
                      <a:lnTo>
                        <a:pt x="0" y="306"/>
                      </a:lnTo>
                    </a:path>
                  </a:pathLst>
                </a:custGeom>
                <a:solidFill>
                  <a:schemeClr val="accent4"/>
                </a:solidFill>
                <a:ln>
                  <a:noFill/>
                </a:ln>
                <a:effectLst/>
              </p:spPr>
              <p:txBody>
                <a:bodyPr wrap="none" anchor="ctr"/>
                <a:lstStyle/>
                <a:p>
                  <a:endParaRPr lang="es-ES_tradnl"/>
                </a:p>
              </p:txBody>
            </p:sp>
            <p:sp>
              <p:nvSpPr>
                <p:cNvPr id="292" name="Freeform 153">
                  <a:extLst>
                    <a:ext uri="{FF2B5EF4-FFF2-40B4-BE49-F238E27FC236}">
                      <a16:creationId xmlns:a16="http://schemas.microsoft.com/office/drawing/2014/main" xmlns="" id="{7652A025-482D-D843-9A8C-3F5E32FD4EDA}"/>
                    </a:ext>
                  </a:extLst>
                </p:cNvPr>
                <p:cNvSpPr>
                  <a:spLocks noChangeArrowheads="1"/>
                </p:cNvSpPr>
                <p:nvPr/>
              </p:nvSpPr>
              <p:spPr bwMode="auto">
                <a:xfrm>
                  <a:off x="2754313" y="6140450"/>
                  <a:ext cx="58737" cy="111125"/>
                </a:xfrm>
                <a:custGeom>
                  <a:avLst/>
                  <a:gdLst>
                    <a:gd name="T0" fmla="*/ 0 w 165"/>
                    <a:gd name="T1" fmla="*/ 306 h 307"/>
                    <a:gd name="T2" fmla="*/ 0 w 165"/>
                    <a:gd name="T3" fmla="*/ 306 h 307"/>
                    <a:gd name="T4" fmla="*/ 116 w 165"/>
                    <a:gd name="T5" fmla="*/ 287 h 307"/>
                    <a:gd name="T6" fmla="*/ 116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5" y="306"/>
                        <a:pt x="82" y="300"/>
                        <a:pt x="116" y="287"/>
                      </a:cubicBezTo>
                      <a:lnTo>
                        <a:pt x="116" y="287"/>
                      </a:lnTo>
                      <a:cubicBezTo>
                        <a:pt x="149" y="274"/>
                        <a:pt x="164" y="255"/>
                        <a:pt x="164" y="230"/>
                      </a:cubicBezTo>
                      <a:lnTo>
                        <a:pt x="164" y="230"/>
                      </a:lnTo>
                      <a:cubicBezTo>
                        <a:pt x="164" y="205"/>
                        <a:pt x="153"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93" name="Freeform 154">
                  <a:extLst>
                    <a:ext uri="{FF2B5EF4-FFF2-40B4-BE49-F238E27FC236}">
                      <a16:creationId xmlns:a16="http://schemas.microsoft.com/office/drawing/2014/main" xmlns="" id="{9B44CBDF-671F-8B42-BEDD-5494A7282F1C}"/>
                    </a:ext>
                  </a:extLst>
                </p:cNvPr>
                <p:cNvSpPr>
                  <a:spLocks noChangeArrowheads="1"/>
                </p:cNvSpPr>
                <p:nvPr/>
              </p:nvSpPr>
              <p:spPr bwMode="auto">
                <a:xfrm>
                  <a:off x="368617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1" y="401"/>
                        <a:pt x="278" y="420"/>
                        <a:pt x="312" y="433"/>
                      </a:cubicBezTo>
                      <a:lnTo>
                        <a:pt x="312" y="433"/>
                      </a:lnTo>
                      <a:cubicBezTo>
                        <a:pt x="345" y="446"/>
                        <a:pt x="377" y="446"/>
                        <a:pt x="410" y="433"/>
                      </a:cubicBezTo>
                      <a:lnTo>
                        <a:pt x="410" y="433"/>
                      </a:lnTo>
                      <a:cubicBezTo>
                        <a:pt x="442" y="420"/>
                        <a:pt x="470" y="401"/>
                        <a:pt x="492" y="376"/>
                      </a:cubicBezTo>
                      <a:lnTo>
                        <a:pt x="492" y="376"/>
                      </a:lnTo>
                      <a:cubicBezTo>
                        <a:pt x="513" y="350"/>
                        <a:pt x="541" y="331"/>
                        <a:pt x="574" y="318"/>
                      </a:cubicBezTo>
                      <a:lnTo>
                        <a:pt x="672" y="280"/>
                      </a:lnTo>
                      <a:lnTo>
                        <a:pt x="672" y="280"/>
                      </a:lnTo>
                      <a:cubicBezTo>
                        <a:pt x="705" y="267"/>
                        <a:pt x="722" y="248"/>
                        <a:pt x="722" y="222"/>
                      </a:cubicBezTo>
                      <a:lnTo>
                        <a:pt x="722" y="222"/>
                      </a:lnTo>
                      <a:cubicBezTo>
                        <a:pt x="722" y="197"/>
                        <a:pt x="705" y="177"/>
                        <a:pt x="672" y="165"/>
                      </a:cubicBezTo>
                      <a:lnTo>
                        <a:pt x="574" y="126"/>
                      </a:lnTo>
                      <a:lnTo>
                        <a:pt x="574" y="126"/>
                      </a:lnTo>
                      <a:cubicBezTo>
                        <a:pt x="541" y="114"/>
                        <a:pt x="513" y="95"/>
                        <a:pt x="492" y="69"/>
                      </a:cubicBezTo>
                      <a:lnTo>
                        <a:pt x="492" y="69"/>
                      </a:lnTo>
                      <a:cubicBezTo>
                        <a:pt x="470" y="44"/>
                        <a:pt x="442" y="25"/>
                        <a:pt x="410" y="13"/>
                      </a:cubicBezTo>
                      <a:lnTo>
                        <a:pt x="410" y="13"/>
                      </a:lnTo>
                      <a:cubicBezTo>
                        <a:pt x="377" y="0"/>
                        <a:pt x="345" y="0"/>
                        <a:pt x="312" y="13"/>
                      </a:cubicBezTo>
                      <a:lnTo>
                        <a:pt x="312" y="13"/>
                      </a:lnTo>
                      <a:cubicBezTo>
                        <a:pt x="278" y="25"/>
                        <a:pt x="251"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94" name="Freeform 155">
                  <a:extLst>
                    <a:ext uri="{FF2B5EF4-FFF2-40B4-BE49-F238E27FC236}">
                      <a16:creationId xmlns:a16="http://schemas.microsoft.com/office/drawing/2014/main" xmlns="" id="{29842E48-4817-F348-9AD0-4B0C9976E0B4}"/>
                    </a:ext>
                  </a:extLst>
                </p:cNvPr>
                <p:cNvSpPr>
                  <a:spLocks noChangeArrowheads="1"/>
                </p:cNvSpPr>
                <p:nvPr/>
              </p:nvSpPr>
              <p:spPr bwMode="auto">
                <a:xfrm>
                  <a:off x="2884488" y="6032500"/>
                  <a:ext cx="165100" cy="160338"/>
                </a:xfrm>
                <a:custGeom>
                  <a:avLst/>
                  <a:gdLst>
                    <a:gd name="T0" fmla="*/ 327 w 459"/>
                    <a:gd name="T1" fmla="*/ 222 h 447"/>
                    <a:gd name="T2" fmla="*/ 327 w 459"/>
                    <a:gd name="T3" fmla="*/ 222 h 447"/>
                    <a:gd name="T4" fmla="*/ 278 w 459"/>
                    <a:gd name="T5" fmla="*/ 165 h 447"/>
                    <a:gd name="T6" fmla="*/ 278 w 459"/>
                    <a:gd name="T7" fmla="*/ 165 h 447"/>
                    <a:gd name="T8" fmla="*/ 179 w 459"/>
                    <a:gd name="T9" fmla="*/ 165 h 447"/>
                    <a:gd name="T10" fmla="*/ 179 w 459"/>
                    <a:gd name="T11" fmla="*/ 165 h 447"/>
                    <a:gd name="T12" fmla="*/ 130 w 459"/>
                    <a:gd name="T13" fmla="*/ 222 h 447"/>
                    <a:gd name="T14" fmla="*/ 130 w 459"/>
                    <a:gd name="T15" fmla="*/ 222 h 447"/>
                    <a:gd name="T16" fmla="*/ 179 w 459"/>
                    <a:gd name="T17" fmla="*/ 280 h 447"/>
                    <a:gd name="T18" fmla="*/ 179 w 459"/>
                    <a:gd name="T19" fmla="*/ 280 h 447"/>
                    <a:gd name="T20" fmla="*/ 278 w 459"/>
                    <a:gd name="T21" fmla="*/ 280 h 447"/>
                    <a:gd name="T22" fmla="*/ 278 w 459"/>
                    <a:gd name="T23" fmla="*/ 280 h 447"/>
                    <a:gd name="T24" fmla="*/ 327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79 w 459"/>
                    <a:gd name="T45" fmla="*/ 433 h 447"/>
                    <a:gd name="T46" fmla="*/ 179 w 459"/>
                    <a:gd name="T47" fmla="*/ 433 h 447"/>
                    <a:gd name="T48" fmla="*/ 97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7 w 459"/>
                    <a:gd name="T61" fmla="*/ 69 h 447"/>
                    <a:gd name="T62" fmla="*/ 97 w 459"/>
                    <a:gd name="T63" fmla="*/ 69 h 447"/>
                    <a:gd name="T64" fmla="*/ 179 w 459"/>
                    <a:gd name="T65" fmla="*/ 13 h 447"/>
                    <a:gd name="T66" fmla="*/ 179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7" y="222"/>
                      </a:moveTo>
                      <a:lnTo>
                        <a:pt x="327" y="222"/>
                      </a:lnTo>
                      <a:cubicBezTo>
                        <a:pt x="327" y="197"/>
                        <a:pt x="311" y="177"/>
                        <a:pt x="278" y="165"/>
                      </a:cubicBezTo>
                      <a:lnTo>
                        <a:pt x="278" y="165"/>
                      </a:lnTo>
                      <a:cubicBezTo>
                        <a:pt x="245" y="152"/>
                        <a:pt x="212" y="152"/>
                        <a:pt x="179" y="165"/>
                      </a:cubicBezTo>
                      <a:lnTo>
                        <a:pt x="179" y="165"/>
                      </a:lnTo>
                      <a:cubicBezTo>
                        <a:pt x="146" y="177"/>
                        <a:pt x="130" y="197"/>
                        <a:pt x="130" y="222"/>
                      </a:cubicBezTo>
                      <a:lnTo>
                        <a:pt x="130" y="222"/>
                      </a:lnTo>
                      <a:cubicBezTo>
                        <a:pt x="130" y="248"/>
                        <a:pt x="146" y="267"/>
                        <a:pt x="179" y="280"/>
                      </a:cubicBezTo>
                      <a:lnTo>
                        <a:pt x="179" y="280"/>
                      </a:lnTo>
                      <a:cubicBezTo>
                        <a:pt x="212" y="293"/>
                        <a:pt x="245" y="293"/>
                        <a:pt x="278" y="280"/>
                      </a:cubicBezTo>
                      <a:lnTo>
                        <a:pt x="278" y="280"/>
                      </a:lnTo>
                      <a:cubicBezTo>
                        <a:pt x="311" y="267"/>
                        <a:pt x="327" y="248"/>
                        <a:pt x="327"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79" y="433"/>
                      </a:cubicBezTo>
                      <a:lnTo>
                        <a:pt x="179" y="433"/>
                      </a:lnTo>
                      <a:cubicBezTo>
                        <a:pt x="146" y="420"/>
                        <a:pt x="120" y="401"/>
                        <a:pt x="97" y="376"/>
                      </a:cubicBezTo>
                      <a:lnTo>
                        <a:pt x="32" y="299"/>
                      </a:lnTo>
                      <a:lnTo>
                        <a:pt x="32" y="299"/>
                      </a:lnTo>
                      <a:cubicBezTo>
                        <a:pt x="10" y="273"/>
                        <a:pt x="0" y="248"/>
                        <a:pt x="0" y="222"/>
                      </a:cubicBezTo>
                      <a:lnTo>
                        <a:pt x="0" y="222"/>
                      </a:lnTo>
                      <a:cubicBezTo>
                        <a:pt x="0" y="197"/>
                        <a:pt x="10" y="172"/>
                        <a:pt x="32" y="146"/>
                      </a:cubicBezTo>
                      <a:lnTo>
                        <a:pt x="97" y="69"/>
                      </a:lnTo>
                      <a:lnTo>
                        <a:pt x="97" y="69"/>
                      </a:lnTo>
                      <a:cubicBezTo>
                        <a:pt x="120" y="44"/>
                        <a:pt x="146" y="25"/>
                        <a:pt x="179" y="13"/>
                      </a:cubicBezTo>
                      <a:lnTo>
                        <a:pt x="179"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295" name="Freeform 156">
                  <a:extLst>
                    <a:ext uri="{FF2B5EF4-FFF2-40B4-BE49-F238E27FC236}">
                      <a16:creationId xmlns:a16="http://schemas.microsoft.com/office/drawing/2014/main" xmlns="" id="{2F1224EF-AF86-2A4D-81E4-01900FB562B7}"/>
                    </a:ext>
                  </a:extLst>
                </p:cNvPr>
                <p:cNvSpPr>
                  <a:spLocks noChangeArrowheads="1"/>
                </p:cNvSpPr>
                <p:nvPr/>
              </p:nvSpPr>
              <p:spPr bwMode="auto">
                <a:xfrm>
                  <a:off x="4384675" y="5645150"/>
                  <a:ext cx="68263"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2"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96" name="Freeform 157">
                  <a:extLst>
                    <a:ext uri="{FF2B5EF4-FFF2-40B4-BE49-F238E27FC236}">
                      <a16:creationId xmlns:a16="http://schemas.microsoft.com/office/drawing/2014/main" xmlns="" id="{6A522A40-AF1B-3043-B31F-0B6FF9E598F9}"/>
                    </a:ext>
                  </a:extLst>
                </p:cNvPr>
                <p:cNvSpPr>
                  <a:spLocks noChangeArrowheads="1"/>
                </p:cNvSpPr>
                <p:nvPr/>
              </p:nvSpPr>
              <p:spPr bwMode="auto">
                <a:xfrm>
                  <a:off x="2754313" y="5645150"/>
                  <a:ext cx="493712" cy="328613"/>
                </a:xfrm>
                <a:custGeom>
                  <a:avLst/>
                  <a:gdLst>
                    <a:gd name="T0" fmla="*/ 0 w 1373"/>
                    <a:gd name="T1" fmla="*/ 0 h 913"/>
                    <a:gd name="T2" fmla="*/ 1311 w 1373"/>
                    <a:gd name="T3" fmla="*/ 0 h 913"/>
                    <a:gd name="T4" fmla="*/ 1311 w 1373"/>
                    <a:gd name="T5" fmla="*/ 0 h 913"/>
                    <a:gd name="T6" fmla="*/ 1361 w 1373"/>
                    <a:gd name="T7" fmla="*/ 57 h 913"/>
                    <a:gd name="T8" fmla="*/ 1361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4 w 1373"/>
                    <a:gd name="T21" fmla="*/ 535 h 913"/>
                    <a:gd name="T22" fmla="*/ 919 w 1373"/>
                    <a:gd name="T23" fmla="*/ 613 h 913"/>
                    <a:gd name="T24" fmla="*/ 853 w 1373"/>
                    <a:gd name="T25" fmla="*/ 689 h 913"/>
                    <a:gd name="T26" fmla="*/ 788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1" y="57"/>
                      </a:cubicBezTo>
                      <a:lnTo>
                        <a:pt x="1361" y="57"/>
                      </a:lnTo>
                      <a:cubicBezTo>
                        <a:pt x="1350" y="96"/>
                        <a:pt x="1334" y="127"/>
                        <a:pt x="1311" y="153"/>
                      </a:cubicBezTo>
                      <a:lnTo>
                        <a:pt x="1246" y="230"/>
                      </a:lnTo>
                      <a:lnTo>
                        <a:pt x="1181" y="306"/>
                      </a:lnTo>
                      <a:lnTo>
                        <a:pt x="1115" y="382"/>
                      </a:lnTo>
                      <a:lnTo>
                        <a:pt x="1050" y="459"/>
                      </a:lnTo>
                      <a:lnTo>
                        <a:pt x="984" y="535"/>
                      </a:lnTo>
                      <a:lnTo>
                        <a:pt x="919" y="613"/>
                      </a:lnTo>
                      <a:lnTo>
                        <a:pt x="853" y="689"/>
                      </a:lnTo>
                      <a:lnTo>
                        <a:pt x="788"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2"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97" name="Freeform 158">
                  <a:extLst>
                    <a:ext uri="{FF2B5EF4-FFF2-40B4-BE49-F238E27FC236}">
                      <a16:creationId xmlns:a16="http://schemas.microsoft.com/office/drawing/2014/main" xmlns="" id="{32198624-D1B8-114F-819E-89D1033B7E19}"/>
                    </a:ext>
                  </a:extLst>
                </p:cNvPr>
                <p:cNvSpPr>
                  <a:spLocks noChangeArrowheads="1"/>
                </p:cNvSpPr>
                <p:nvPr/>
              </p:nvSpPr>
              <p:spPr bwMode="auto">
                <a:xfrm>
                  <a:off x="2836863"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9 w 722"/>
                    <a:gd name="T21" fmla="*/ 153 h 453"/>
                    <a:gd name="T22" fmla="*/ 689 w 722"/>
                    <a:gd name="T23" fmla="*/ 153 h 453"/>
                    <a:gd name="T24" fmla="*/ 721 w 722"/>
                    <a:gd name="T25" fmla="*/ 77 h 453"/>
                    <a:gd name="T26" fmla="*/ 721 w 722"/>
                    <a:gd name="T27" fmla="*/ 77 h 453"/>
                    <a:gd name="T28" fmla="*/ 672 w 722"/>
                    <a:gd name="T29" fmla="*/ 19 h 453"/>
                    <a:gd name="T30" fmla="*/ 672 w 722"/>
                    <a:gd name="T31" fmla="*/ 19 h 453"/>
                    <a:gd name="T32" fmla="*/ 558 w 722"/>
                    <a:gd name="T33" fmla="*/ 0 h 453"/>
                    <a:gd name="T34" fmla="*/ 164 w 722"/>
                    <a:gd name="T35" fmla="*/ 0 h 453"/>
                    <a:gd name="T36" fmla="*/ 164 w 722"/>
                    <a:gd name="T37" fmla="*/ 0 h 453"/>
                    <a:gd name="T38" fmla="*/ 50 w 722"/>
                    <a:gd name="T39" fmla="*/ 19 h 453"/>
                    <a:gd name="T40" fmla="*/ 50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2" y="408"/>
                        <a:pt x="278" y="427"/>
                        <a:pt x="311" y="440"/>
                      </a:cubicBezTo>
                      <a:lnTo>
                        <a:pt x="311" y="440"/>
                      </a:lnTo>
                      <a:cubicBezTo>
                        <a:pt x="344" y="452"/>
                        <a:pt x="377" y="452"/>
                        <a:pt x="410" y="440"/>
                      </a:cubicBezTo>
                      <a:lnTo>
                        <a:pt x="410" y="440"/>
                      </a:lnTo>
                      <a:cubicBezTo>
                        <a:pt x="443" y="427"/>
                        <a:pt x="470" y="408"/>
                        <a:pt x="492" y="382"/>
                      </a:cubicBezTo>
                      <a:lnTo>
                        <a:pt x="689" y="153"/>
                      </a:lnTo>
                      <a:lnTo>
                        <a:pt x="689" y="153"/>
                      </a:lnTo>
                      <a:cubicBezTo>
                        <a:pt x="710" y="128"/>
                        <a:pt x="721" y="102"/>
                        <a:pt x="721" y="77"/>
                      </a:cubicBezTo>
                      <a:lnTo>
                        <a:pt x="721" y="77"/>
                      </a:lnTo>
                      <a:cubicBezTo>
                        <a:pt x="721"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98" name="Freeform 159">
                  <a:extLst>
                    <a:ext uri="{FF2B5EF4-FFF2-40B4-BE49-F238E27FC236}">
                      <a16:creationId xmlns:a16="http://schemas.microsoft.com/office/drawing/2014/main" xmlns="" id="{592338B0-5C8E-BC44-8937-22C1EB36D8E8}"/>
                    </a:ext>
                  </a:extLst>
                </p:cNvPr>
                <p:cNvSpPr>
                  <a:spLocks noChangeArrowheads="1"/>
                </p:cNvSpPr>
                <p:nvPr/>
              </p:nvSpPr>
              <p:spPr bwMode="auto">
                <a:xfrm>
                  <a:off x="4335463" y="6619875"/>
                  <a:ext cx="117475" cy="130175"/>
                </a:xfrm>
                <a:custGeom>
                  <a:avLst/>
                  <a:gdLst>
                    <a:gd name="T0" fmla="*/ 196 w 328"/>
                    <a:gd name="T1" fmla="*/ 98 h 361"/>
                    <a:gd name="T2" fmla="*/ 131 w 328"/>
                    <a:gd name="T3" fmla="*/ 164 h 361"/>
                    <a:gd name="T4" fmla="*/ 66 w 328"/>
                    <a:gd name="T5" fmla="*/ 229 h 361"/>
                    <a:gd name="T6" fmla="*/ 66 w 328"/>
                    <a:gd name="T7" fmla="*/ 229 h 361"/>
                    <a:gd name="T8" fmla="*/ 17 w 328"/>
                    <a:gd name="T9" fmla="*/ 311 h 361"/>
                    <a:gd name="T10" fmla="*/ 0 w 328"/>
                    <a:gd name="T11" fmla="*/ 360 h 361"/>
                    <a:gd name="T12" fmla="*/ 263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3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6" y="229"/>
                      </a:lnTo>
                      <a:lnTo>
                        <a:pt x="66" y="229"/>
                      </a:lnTo>
                      <a:cubicBezTo>
                        <a:pt x="43" y="251"/>
                        <a:pt x="28" y="279"/>
                        <a:pt x="17" y="311"/>
                      </a:cubicBezTo>
                      <a:lnTo>
                        <a:pt x="0" y="360"/>
                      </a:lnTo>
                      <a:lnTo>
                        <a:pt x="263" y="360"/>
                      </a:lnTo>
                      <a:lnTo>
                        <a:pt x="278" y="311"/>
                      </a:lnTo>
                      <a:lnTo>
                        <a:pt x="278" y="311"/>
                      </a:lnTo>
                      <a:cubicBezTo>
                        <a:pt x="290" y="279"/>
                        <a:pt x="306" y="262"/>
                        <a:pt x="327" y="262"/>
                      </a:cubicBezTo>
                      <a:lnTo>
                        <a:pt x="327" y="0"/>
                      </a:lnTo>
                      <a:lnTo>
                        <a:pt x="327" y="0"/>
                      </a:lnTo>
                      <a:cubicBezTo>
                        <a:pt x="306" y="0"/>
                        <a:pt x="284" y="11"/>
                        <a:pt x="263" y="33"/>
                      </a:cubicBezTo>
                      <a:lnTo>
                        <a:pt x="196" y="98"/>
                      </a:lnTo>
                    </a:path>
                  </a:pathLst>
                </a:custGeom>
                <a:solidFill>
                  <a:schemeClr val="accent4"/>
                </a:solidFill>
                <a:ln>
                  <a:noFill/>
                </a:ln>
                <a:effectLst/>
              </p:spPr>
              <p:txBody>
                <a:bodyPr wrap="none" anchor="ctr"/>
                <a:lstStyle/>
                <a:p>
                  <a:endParaRPr lang="es-ES_tradnl"/>
                </a:p>
              </p:txBody>
            </p:sp>
            <p:sp>
              <p:nvSpPr>
                <p:cNvPr id="299" name="Freeform 160">
                  <a:extLst>
                    <a:ext uri="{FF2B5EF4-FFF2-40B4-BE49-F238E27FC236}">
                      <a16:creationId xmlns:a16="http://schemas.microsoft.com/office/drawing/2014/main" xmlns="" id="{FECC714F-C5B6-7F4F-A648-70C090109001}"/>
                    </a:ext>
                  </a:extLst>
                </p:cNvPr>
                <p:cNvSpPr>
                  <a:spLocks noChangeArrowheads="1"/>
                </p:cNvSpPr>
                <p:nvPr/>
              </p:nvSpPr>
              <p:spPr bwMode="auto">
                <a:xfrm>
                  <a:off x="4051300" y="6619875"/>
                  <a:ext cx="236538" cy="130175"/>
                </a:xfrm>
                <a:custGeom>
                  <a:avLst/>
                  <a:gdLst>
                    <a:gd name="T0" fmla="*/ 590 w 656"/>
                    <a:gd name="T1" fmla="*/ 229 h 361"/>
                    <a:gd name="T2" fmla="*/ 394 w 656"/>
                    <a:gd name="T3" fmla="*/ 33 h 361"/>
                    <a:gd name="T4" fmla="*/ 394 w 656"/>
                    <a:gd name="T5" fmla="*/ 33 h 361"/>
                    <a:gd name="T6" fmla="*/ 328 w 656"/>
                    <a:gd name="T7" fmla="*/ 0 h 361"/>
                    <a:gd name="T8" fmla="*/ 328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8 w 656"/>
                    <a:gd name="T27" fmla="*/ 262 h 361"/>
                    <a:gd name="T28" fmla="*/ 328 w 656"/>
                    <a:gd name="T29" fmla="*/ 262 h 361"/>
                    <a:gd name="T30" fmla="*/ 377 w 656"/>
                    <a:gd name="T31" fmla="*/ 311 h 361"/>
                    <a:gd name="T32" fmla="*/ 394 w 656"/>
                    <a:gd name="T33" fmla="*/ 360 h 361"/>
                    <a:gd name="T34" fmla="*/ 655 w 656"/>
                    <a:gd name="T35" fmla="*/ 360 h 361"/>
                    <a:gd name="T36" fmla="*/ 640 w 656"/>
                    <a:gd name="T37" fmla="*/ 311 h 361"/>
                    <a:gd name="T38" fmla="*/ 640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8" y="0"/>
                      </a:cubicBezTo>
                      <a:lnTo>
                        <a:pt x="328" y="0"/>
                      </a:lnTo>
                      <a:cubicBezTo>
                        <a:pt x="306" y="0"/>
                        <a:pt x="284" y="11"/>
                        <a:pt x="262" y="33"/>
                      </a:cubicBezTo>
                      <a:lnTo>
                        <a:pt x="66" y="229"/>
                      </a:lnTo>
                      <a:lnTo>
                        <a:pt x="66" y="229"/>
                      </a:lnTo>
                      <a:cubicBezTo>
                        <a:pt x="44" y="251"/>
                        <a:pt x="28" y="279"/>
                        <a:pt x="16" y="311"/>
                      </a:cubicBezTo>
                      <a:lnTo>
                        <a:pt x="0" y="360"/>
                      </a:lnTo>
                      <a:lnTo>
                        <a:pt x="262" y="360"/>
                      </a:lnTo>
                      <a:lnTo>
                        <a:pt x="279" y="311"/>
                      </a:lnTo>
                      <a:lnTo>
                        <a:pt x="279" y="311"/>
                      </a:lnTo>
                      <a:cubicBezTo>
                        <a:pt x="290" y="279"/>
                        <a:pt x="306" y="262"/>
                        <a:pt x="328" y="262"/>
                      </a:cubicBezTo>
                      <a:lnTo>
                        <a:pt x="328" y="262"/>
                      </a:lnTo>
                      <a:cubicBezTo>
                        <a:pt x="350" y="262"/>
                        <a:pt x="367" y="279"/>
                        <a:pt x="377" y="311"/>
                      </a:cubicBezTo>
                      <a:lnTo>
                        <a:pt x="394" y="360"/>
                      </a:lnTo>
                      <a:lnTo>
                        <a:pt x="655" y="360"/>
                      </a:lnTo>
                      <a:lnTo>
                        <a:pt x="640" y="311"/>
                      </a:lnTo>
                      <a:lnTo>
                        <a:pt x="640"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0" name="Freeform 161">
                  <a:extLst>
                    <a:ext uri="{FF2B5EF4-FFF2-40B4-BE49-F238E27FC236}">
                      <a16:creationId xmlns:a16="http://schemas.microsoft.com/office/drawing/2014/main" xmlns="" id="{A3B2A3E7-05F2-FF46-B3E3-C5D1DEDD0DE8}"/>
                    </a:ext>
                  </a:extLst>
                </p:cNvPr>
                <p:cNvSpPr>
                  <a:spLocks noChangeArrowheads="1"/>
                </p:cNvSpPr>
                <p:nvPr/>
              </p:nvSpPr>
              <p:spPr bwMode="auto">
                <a:xfrm>
                  <a:off x="3768725"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5 w 657"/>
                    <a:gd name="T13" fmla="*/ 229 h 361"/>
                    <a:gd name="T14" fmla="*/ 65 w 657"/>
                    <a:gd name="T15" fmla="*/ 229 h 361"/>
                    <a:gd name="T16" fmla="*/ 16 w 657"/>
                    <a:gd name="T17" fmla="*/ 311 h 361"/>
                    <a:gd name="T18" fmla="*/ 0 w 657"/>
                    <a:gd name="T19" fmla="*/ 360 h 361"/>
                    <a:gd name="T20" fmla="*/ 262 w 657"/>
                    <a:gd name="T21" fmla="*/ 360 h 361"/>
                    <a:gd name="T22" fmla="*/ 278 w 657"/>
                    <a:gd name="T23" fmla="*/ 311 h 361"/>
                    <a:gd name="T24" fmla="*/ 278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1" y="11"/>
                        <a:pt x="350" y="0"/>
                        <a:pt x="328" y="0"/>
                      </a:cubicBezTo>
                      <a:lnTo>
                        <a:pt x="328" y="0"/>
                      </a:lnTo>
                      <a:cubicBezTo>
                        <a:pt x="306" y="0"/>
                        <a:pt x="283" y="11"/>
                        <a:pt x="262" y="33"/>
                      </a:cubicBezTo>
                      <a:lnTo>
                        <a:pt x="65" y="229"/>
                      </a:lnTo>
                      <a:lnTo>
                        <a:pt x="65" y="229"/>
                      </a:lnTo>
                      <a:cubicBezTo>
                        <a:pt x="44" y="251"/>
                        <a:pt x="27" y="279"/>
                        <a:pt x="16" y="311"/>
                      </a:cubicBezTo>
                      <a:lnTo>
                        <a:pt x="0" y="360"/>
                      </a:lnTo>
                      <a:lnTo>
                        <a:pt x="262" y="360"/>
                      </a:lnTo>
                      <a:lnTo>
                        <a:pt x="278" y="311"/>
                      </a:lnTo>
                      <a:lnTo>
                        <a:pt x="278" y="311"/>
                      </a:lnTo>
                      <a:cubicBezTo>
                        <a:pt x="289" y="279"/>
                        <a:pt x="306" y="262"/>
                        <a:pt x="328" y="262"/>
                      </a:cubicBezTo>
                      <a:lnTo>
                        <a:pt x="328" y="262"/>
                      </a:lnTo>
                      <a:cubicBezTo>
                        <a:pt x="350" y="262"/>
                        <a:pt x="366" y="279"/>
                        <a:pt x="376" y="311"/>
                      </a:cubicBezTo>
                      <a:lnTo>
                        <a:pt x="393" y="360"/>
                      </a:lnTo>
                      <a:lnTo>
                        <a:pt x="656" y="360"/>
                      </a:lnTo>
                      <a:lnTo>
                        <a:pt x="639" y="311"/>
                      </a:lnTo>
                      <a:lnTo>
                        <a:pt x="639" y="311"/>
                      </a:lnTo>
                      <a:cubicBezTo>
                        <a:pt x="628" y="279"/>
                        <a:pt x="612" y="251"/>
                        <a:pt x="589" y="229"/>
                      </a:cubicBezTo>
                    </a:path>
                  </a:pathLst>
                </a:custGeom>
                <a:solidFill>
                  <a:schemeClr val="accent6"/>
                </a:solidFill>
                <a:ln>
                  <a:noFill/>
                </a:ln>
                <a:effectLst/>
              </p:spPr>
              <p:txBody>
                <a:bodyPr wrap="none" anchor="ctr"/>
                <a:lstStyle/>
                <a:p>
                  <a:endParaRPr lang="es-ES_tradnl"/>
                </a:p>
              </p:txBody>
            </p:sp>
            <p:sp>
              <p:nvSpPr>
                <p:cNvPr id="301" name="Freeform 162">
                  <a:extLst>
                    <a:ext uri="{FF2B5EF4-FFF2-40B4-BE49-F238E27FC236}">
                      <a16:creationId xmlns:a16="http://schemas.microsoft.com/office/drawing/2014/main" xmlns="" id="{0618ED1E-9786-5F4B-840B-F62CF8439218}"/>
                    </a:ext>
                  </a:extLst>
                </p:cNvPr>
                <p:cNvSpPr>
                  <a:spLocks noChangeArrowheads="1"/>
                </p:cNvSpPr>
                <p:nvPr/>
              </p:nvSpPr>
              <p:spPr bwMode="auto">
                <a:xfrm>
                  <a:off x="3486150" y="6619875"/>
                  <a:ext cx="236538" cy="130175"/>
                </a:xfrm>
                <a:custGeom>
                  <a:avLst/>
                  <a:gdLst>
                    <a:gd name="T0" fmla="*/ 590 w 657"/>
                    <a:gd name="T1" fmla="*/ 229 h 361"/>
                    <a:gd name="T2" fmla="*/ 525 w 657"/>
                    <a:gd name="T3" fmla="*/ 164 h 361"/>
                    <a:gd name="T4" fmla="*/ 459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5 w 657"/>
                    <a:gd name="T21" fmla="*/ 229 h 361"/>
                    <a:gd name="T22" fmla="*/ 65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59" y="98"/>
                      </a:lnTo>
                      <a:lnTo>
                        <a:pt x="393" y="33"/>
                      </a:lnTo>
                      <a:lnTo>
                        <a:pt x="393" y="33"/>
                      </a:lnTo>
                      <a:cubicBezTo>
                        <a:pt x="371" y="11"/>
                        <a:pt x="350" y="0"/>
                        <a:pt x="328" y="0"/>
                      </a:cubicBezTo>
                      <a:lnTo>
                        <a:pt x="328" y="0"/>
                      </a:lnTo>
                      <a:cubicBezTo>
                        <a:pt x="306" y="0"/>
                        <a:pt x="284" y="11"/>
                        <a:pt x="262" y="33"/>
                      </a:cubicBezTo>
                      <a:lnTo>
                        <a:pt x="196" y="98"/>
                      </a:lnTo>
                      <a:lnTo>
                        <a:pt x="131" y="164"/>
                      </a:lnTo>
                      <a:lnTo>
                        <a:pt x="65" y="229"/>
                      </a:lnTo>
                      <a:lnTo>
                        <a:pt x="65"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302" name="Freeform 163">
                  <a:extLst>
                    <a:ext uri="{FF2B5EF4-FFF2-40B4-BE49-F238E27FC236}">
                      <a16:creationId xmlns:a16="http://schemas.microsoft.com/office/drawing/2014/main" xmlns="" id="{E289E987-F439-F644-8193-9CB53C3AA98B}"/>
                    </a:ext>
                  </a:extLst>
                </p:cNvPr>
                <p:cNvSpPr>
                  <a:spLocks noChangeArrowheads="1"/>
                </p:cNvSpPr>
                <p:nvPr/>
              </p:nvSpPr>
              <p:spPr bwMode="auto">
                <a:xfrm>
                  <a:off x="3201988" y="6619875"/>
                  <a:ext cx="236537"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5 w 657"/>
                    <a:gd name="T21" fmla="*/ 229 h 361"/>
                    <a:gd name="T22" fmla="*/ 65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4" y="11"/>
                        <a:pt x="263" y="33"/>
                      </a:cubicBezTo>
                      <a:lnTo>
                        <a:pt x="197" y="98"/>
                      </a:lnTo>
                      <a:lnTo>
                        <a:pt x="132" y="164"/>
                      </a:lnTo>
                      <a:lnTo>
                        <a:pt x="65" y="229"/>
                      </a:lnTo>
                      <a:lnTo>
                        <a:pt x="65"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3" y="360"/>
                      </a:lnTo>
                      <a:lnTo>
                        <a:pt x="656"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3" name="Freeform 164">
                  <a:extLst>
                    <a:ext uri="{FF2B5EF4-FFF2-40B4-BE49-F238E27FC236}">
                      <a16:creationId xmlns:a16="http://schemas.microsoft.com/office/drawing/2014/main" xmlns="" id="{24A523C7-4F40-0247-A0C6-313B80349016}"/>
                    </a:ext>
                  </a:extLst>
                </p:cNvPr>
                <p:cNvSpPr>
                  <a:spLocks noChangeArrowheads="1"/>
                </p:cNvSpPr>
                <p:nvPr/>
              </p:nvSpPr>
              <p:spPr bwMode="auto">
                <a:xfrm>
                  <a:off x="2919413" y="6619875"/>
                  <a:ext cx="236537" cy="130175"/>
                </a:xfrm>
                <a:custGeom>
                  <a:avLst/>
                  <a:gdLst>
                    <a:gd name="T0" fmla="*/ 591 w 657"/>
                    <a:gd name="T1" fmla="*/ 229 h 361"/>
                    <a:gd name="T2" fmla="*/ 525 w 657"/>
                    <a:gd name="T3" fmla="*/ 164 h 361"/>
                    <a:gd name="T4" fmla="*/ 460 w 657"/>
                    <a:gd name="T5" fmla="*/ 98 h 361"/>
                    <a:gd name="T6" fmla="*/ 394 w 657"/>
                    <a:gd name="T7" fmla="*/ 33 h 361"/>
                    <a:gd name="T8" fmla="*/ 394 w 657"/>
                    <a:gd name="T9" fmla="*/ 33 h 361"/>
                    <a:gd name="T10" fmla="*/ 329 w 657"/>
                    <a:gd name="T11" fmla="*/ 0 h 361"/>
                    <a:gd name="T12" fmla="*/ 329 w 657"/>
                    <a:gd name="T13" fmla="*/ 0 h 361"/>
                    <a:gd name="T14" fmla="*/ 263 w 657"/>
                    <a:gd name="T15" fmla="*/ 33 h 361"/>
                    <a:gd name="T16" fmla="*/ 197 w 657"/>
                    <a:gd name="T17" fmla="*/ 98 h 361"/>
                    <a:gd name="T18" fmla="*/ 132 w 657"/>
                    <a:gd name="T19" fmla="*/ 164 h 361"/>
                    <a:gd name="T20" fmla="*/ 67 w 657"/>
                    <a:gd name="T21" fmla="*/ 229 h 361"/>
                    <a:gd name="T22" fmla="*/ 67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9 w 657"/>
                    <a:gd name="T35" fmla="*/ 262 h 361"/>
                    <a:gd name="T36" fmla="*/ 329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4" y="33"/>
                      </a:lnTo>
                      <a:lnTo>
                        <a:pt x="394" y="33"/>
                      </a:lnTo>
                      <a:cubicBezTo>
                        <a:pt x="372" y="11"/>
                        <a:pt x="350" y="0"/>
                        <a:pt x="329" y="0"/>
                      </a:cubicBezTo>
                      <a:lnTo>
                        <a:pt x="329" y="0"/>
                      </a:lnTo>
                      <a:cubicBezTo>
                        <a:pt x="306" y="0"/>
                        <a:pt x="285" y="11"/>
                        <a:pt x="263" y="33"/>
                      </a:cubicBezTo>
                      <a:lnTo>
                        <a:pt x="197" y="98"/>
                      </a:lnTo>
                      <a:lnTo>
                        <a:pt x="132" y="164"/>
                      </a:lnTo>
                      <a:lnTo>
                        <a:pt x="67" y="229"/>
                      </a:lnTo>
                      <a:lnTo>
                        <a:pt x="67" y="229"/>
                      </a:lnTo>
                      <a:cubicBezTo>
                        <a:pt x="44" y="251"/>
                        <a:pt x="28" y="279"/>
                        <a:pt x="17" y="311"/>
                      </a:cubicBezTo>
                      <a:lnTo>
                        <a:pt x="0" y="360"/>
                      </a:lnTo>
                      <a:lnTo>
                        <a:pt x="263" y="360"/>
                      </a:lnTo>
                      <a:lnTo>
                        <a:pt x="279" y="311"/>
                      </a:lnTo>
                      <a:lnTo>
                        <a:pt x="279" y="311"/>
                      </a:lnTo>
                      <a:cubicBezTo>
                        <a:pt x="290" y="279"/>
                        <a:pt x="306" y="262"/>
                        <a:pt x="329" y="262"/>
                      </a:cubicBezTo>
                      <a:lnTo>
                        <a:pt x="329" y="262"/>
                      </a:lnTo>
                      <a:cubicBezTo>
                        <a:pt x="350" y="262"/>
                        <a:pt x="367"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304" name="Freeform 165">
                  <a:extLst>
                    <a:ext uri="{FF2B5EF4-FFF2-40B4-BE49-F238E27FC236}">
                      <a16:creationId xmlns:a16="http://schemas.microsoft.com/office/drawing/2014/main" xmlns="" id="{0F4F68B2-BD3B-CD49-9930-FA061D0DFB95}"/>
                    </a:ext>
                  </a:extLst>
                </p:cNvPr>
                <p:cNvSpPr>
                  <a:spLocks noChangeArrowheads="1"/>
                </p:cNvSpPr>
                <p:nvPr/>
              </p:nvSpPr>
              <p:spPr bwMode="auto">
                <a:xfrm>
                  <a:off x="2754313" y="6619875"/>
                  <a:ext cx="119062"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5"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305" name="Freeform 166">
                  <a:extLst>
                    <a:ext uri="{FF2B5EF4-FFF2-40B4-BE49-F238E27FC236}">
                      <a16:creationId xmlns:a16="http://schemas.microsoft.com/office/drawing/2014/main" xmlns="" id="{BA6B4944-D1C6-B844-BC11-31119DC8F62A}"/>
                    </a:ext>
                  </a:extLst>
                </p:cNvPr>
                <p:cNvSpPr>
                  <a:spLocks noChangeArrowheads="1"/>
                </p:cNvSpPr>
                <p:nvPr/>
              </p:nvSpPr>
              <p:spPr bwMode="auto">
                <a:xfrm>
                  <a:off x="4300538"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6" name="Freeform 167">
                  <a:extLst>
                    <a:ext uri="{FF2B5EF4-FFF2-40B4-BE49-F238E27FC236}">
                      <a16:creationId xmlns:a16="http://schemas.microsoft.com/office/drawing/2014/main" xmlns="" id="{C0CA3E97-4B4E-0048-AAD0-16F54FC35BA6}"/>
                    </a:ext>
                  </a:extLst>
                </p:cNvPr>
                <p:cNvSpPr>
                  <a:spLocks noChangeArrowheads="1"/>
                </p:cNvSpPr>
                <p:nvPr/>
              </p:nvSpPr>
              <p:spPr bwMode="auto">
                <a:xfrm>
                  <a:off x="401637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7" name="Freeform 168">
                  <a:extLst>
                    <a:ext uri="{FF2B5EF4-FFF2-40B4-BE49-F238E27FC236}">
                      <a16:creationId xmlns:a16="http://schemas.microsoft.com/office/drawing/2014/main" xmlns="" id="{6E22E2BA-D9A9-A744-BA93-96E35B4BCAD9}"/>
                    </a:ext>
                  </a:extLst>
                </p:cNvPr>
                <p:cNvSpPr>
                  <a:spLocks noChangeArrowheads="1"/>
                </p:cNvSpPr>
                <p:nvPr/>
              </p:nvSpPr>
              <p:spPr bwMode="auto">
                <a:xfrm>
                  <a:off x="373380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3" y="65"/>
                        <a:pt x="65" y="54"/>
                        <a:pt x="65" y="33"/>
                      </a:cubicBezTo>
                      <a:lnTo>
                        <a:pt x="65" y="33"/>
                      </a:lnTo>
                      <a:cubicBezTo>
                        <a:pt x="65" y="11"/>
                        <a:pt x="53"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8" name="Freeform 169">
                  <a:extLst>
                    <a:ext uri="{FF2B5EF4-FFF2-40B4-BE49-F238E27FC236}">
                      <a16:creationId xmlns:a16="http://schemas.microsoft.com/office/drawing/2014/main" xmlns="" id="{250504B1-E454-FD47-99F5-DC203C87412B}"/>
                    </a:ext>
                  </a:extLst>
                </p:cNvPr>
                <p:cNvSpPr>
                  <a:spLocks noChangeArrowheads="1"/>
                </p:cNvSpPr>
                <p:nvPr/>
              </p:nvSpPr>
              <p:spPr bwMode="auto">
                <a:xfrm>
                  <a:off x="344963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2" y="0"/>
                        <a:pt x="0" y="11"/>
                        <a:pt x="0" y="33"/>
                      </a:cubicBezTo>
                      <a:lnTo>
                        <a:pt x="0" y="33"/>
                      </a:lnTo>
                      <a:cubicBezTo>
                        <a:pt x="0" y="54"/>
                        <a:pt x="12" y="65"/>
                        <a:pt x="33" y="65"/>
                      </a:cubicBezTo>
                      <a:lnTo>
                        <a:pt x="33" y="65"/>
                      </a:lnTo>
                      <a:cubicBezTo>
                        <a:pt x="56" y="65"/>
                        <a:pt x="66" y="54"/>
                        <a:pt x="66" y="33"/>
                      </a:cubicBezTo>
                      <a:lnTo>
                        <a:pt x="66" y="33"/>
                      </a:lnTo>
                      <a:cubicBezTo>
                        <a:pt x="66" y="11"/>
                        <a:pt x="56"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9" name="Freeform 170">
                  <a:extLst>
                    <a:ext uri="{FF2B5EF4-FFF2-40B4-BE49-F238E27FC236}">
                      <a16:creationId xmlns:a16="http://schemas.microsoft.com/office/drawing/2014/main" xmlns="" id="{D140DE9C-489E-8A4D-B731-7F6BA574A7B8}"/>
                    </a:ext>
                  </a:extLst>
                </p:cNvPr>
                <p:cNvSpPr>
                  <a:spLocks noChangeArrowheads="1"/>
                </p:cNvSpPr>
                <p:nvPr/>
              </p:nvSpPr>
              <p:spPr bwMode="auto">
                <a:xfrm>
                  <a:off x="3167063"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10" name="Freeform 171">
                  <a:extLst>
                    <a:ext uri="{FF2B5EF4-FFF2-40B4-BE49-F238E27FC236}">
                      <a16:creationId xmlns:a16="http://schemas.microsoft.com/office/drawing/2014/main" xmlns="" id="{A3269360-F666-E047-AA4E-384C8EC7C38E}"/>
                    </a:ext>
                  </a:extLst>
                </p:cNvPr>
                <p:cNvSpPr>
                  <a:spLocks noChangeArrowheads="1"/>
                </p:cNvSpPr>
                <p:nvPr/>
              </p:nvSpPr>
              <p:spPr bwMode="auto">
                <a:xfrm>
                  <a:off x="2884488"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311" name="Group 310">
                <a:extLst>
                  <a:ext uri="{FF2B5EF4-FFF2-40B4-BE49-F238E27FC236}">
                    <a16:creationId xmlns:a16="http://schemas.microsoft.com/office/drawing/2014/main" xmlns="" id="{2539F72F-4524-FE46-B9B4-58062FFBC9CD}"/>
                  </a:ext>
                </a:extLst>
              </p:cNvPr>
              <p:cNvGrpSpPr/>
              <p:nvPr/>
            </p:nvGrpSpPr>
            <p:grpSpPr>
              <a:xfrm rot="5400000">
                <a:off x="-491702" y="4252490"/>
                <a:ext cx="2808604" cy="1825200"/>
                <a:chOff x="4452938" y="5645150"/>
                <a:chExt cx="1700212" cy="1104900"/>
              </a:xfrm>
            </p:grpSpPr>
            <p:sp>
              <p:nvSpPr>
                <p:cNvPr id="312" name="Freeform 291">
                  <a:extLst>
                    <a:ext uri="{FF2B5EF4-FFF2-40B4-BE49-F238E27FC236}">
                      <a16:creationId xmlns:a16="http://schemas.microsoft.com/office/drawing/2014/main" xmlns="" id="{20CBB53B-215F-D849-A247-A8A9470F960F}"/>
                    </a:ext>
                  </a:extLst>
                </p:cNvPr>
                <p:cNvSpPr>
                  <a:spLocks noChangeArrowheads="1"/>
                </p:cNvSpPr>
                <p:nvPr/>
              </p:nvSpPr>
              <p:spPr bwMode="auto">
                <a:xfrm>
                  <a:off x="6083300" y="6470650"/>
                  <a:ext cx="69850" cy="111125"/>
                </a:xfrm>
                <a:custGeom>
                  <a:avLst/>
                  <a:gdLst>
                    <a:gd name="T0" fmla="*/ 60 w 192"/>
                    <a:gd name="T1" fmla="*/ 153 h 307"/>
                    <a:gd name="T2" fmla="*/ 60 w 192"/>
                    <a:gd name="T3" fmla="*/ 153 h 307"/>
                    <a:gd name="T4" fmla="*/ 11 w 192"/>
                    <a:gd name="T5" fmla="*/ 248 h 307"/>
                    <a:gd name="T6" fmla="*/ 11 w 192"/>
                    <a:gd name="T7" fmla="*/ 248 h 307"/>
                    <a:gd name="T8" fmla="*/ 60 w 192"/>
                    <a:gd name="T9" fmla="*/ 306 h 307"/>
                    <a:gd name="T10" fmla="*/ 191 w 192"/>
                    <a:gd name="T11" fmla="*/ 306 h 307"/>
                    <a:gd name="T12" fmla="*/ 191 w 192"/>
                    <a:gd name="T13" fmla="*/ 0 h 307"/>
                    <a:gd name="T14" fmla="*/ 126 w 192"/>
                    <a:gd name="T15" fmla="*/ 76 h 307"/>
                    <a:gd name="T16" fmla="*/ 60 w 192"/>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307">
                      <a:moveTo>
                        <a:pt x="60" y="153"/>
                      </a:moveTo>
                      <a:lnTo>
                        <a:pt x="60" y="153"/>
                      </a:lnTo>
                      <a:cubicBezTo>
                        <a:pt x="38" y="178"/>
                        <a:pt x="22" y="211"/>
                        <a:pt x="11" y="248"/>
                      </a:cubicBezTo>
                      <a:lnTo>
                        <a:pt x="11" y="248"/>
                      </a:lnTo>
                      <a:cubicBezTo>
                        <a:pt x="0" y="286"/>
                        <a:pt x="16" y="306"/>
                        <a:pt x="60" y="306"/>
                      </a:cubicBezTo>
                      <a:lnTo>
                        <a:pt x="191" y="306"/>
                      </a:lnTo>
                      <a:lnTo>
                        <a:pt x="191" y="0"/>
                      </a:lnTo>
                      <a:lnTo>
                        <a:pt x="126" y="76"/>
                      </a:lnTo>
                      <a:lnTo>
                        <a:pt x="60" y="153"/>
                      </a:lnTo>
                    </a:path>
                  </a:pathLst>
                </a:custGeom>
                <a:solidFill>
                  <a:schemeClr val="accent6"/>
                </a:solidFill>
                <a:ln>
                  <a:noFill/>
                </a:ln>
                <a:effectLst/>
              </p:spPr>
              <p:txBody>
                <a:bodyPr wrap="none" anchor="ctr"/>
                <a:lstStyle/>
                <a:p>
                  <a:endParaRPr lang="es-ES_tradnl"/>
                </a:p>
              </p:txBody>
            </p:sp>
            <p:sp>
              <p:nvSpPr>
                <p:cNvPr id="313" name="Freeform 292">
                  <a:extLst>
                    <a:ext uri="{FF2B5EF4-FFF2-40B4-BE49-F238E27FC236}">
                      <a16:creationId xmlns:a16="http://schemas.microsoft.com/office/drawing/2014/main" xmlns="" id="{23BC746C-7C7D-9F45-A8D1-389C4F8C3951}"/>
                    </a:ext>
                  </a:extLst>
                </p:cNvPr>
                <p:cNvSpPr>
                  <a:spLocks noChangeArrowheads="1"/>
                </p:cNvSpPr>
                <p:nvPr/>
              </p:nvSpPr>
              <p:spPr bwMode="auto">
                <a:xfrm>
                  <a:off x="4452938" y="6253163"/>
                  <a:ext cx="493712" cy="328612"/>
                </a:xfrm>
                <a:custGeom>
                  <a:avLst/>
                  <a:gdLst>
                    <a:gd name="T0" fmla="*/ 0 w 1372"/>
                    <a:gd name="T1" fmla="*/ 605 h 912"/>
                    <a:gd name="T2" fmla="*/ 66 w 1372"/>
                    <a:gd name="T3" fmla="*/ 528 h 912"/>
                    <a:gd name="T4" fmla="*/ 262 w 1372"/>
                    <a:gd name="T5" fmla="*/ 299 h 912"/>
                    <a:gd name="T6" fmla="*/ 328 w 1372"/>
                    <a:gd name="T7" fmla="*/ 222 h 912"/>
                    <a:gd name="T8" fmla="*/ 393 w 1372"/>
                    <a:gd name="T9" fmla="*/ 146 h 912"/>
                    <a:gd name="T10" fmla="*/ 459 w 1372"/>
                    <a:gd name="T11" fmla="*/ 70 h 912"/>
                    <a:gd name="T12" fmla="*/ 459 w 1372"/>
                    <a:gd name="T13" fmla="*/ 70 h 912"/>
                    <a:gd name="T14" fmla="*/ 541 w 1372"/>
                    <a:gd name="T15" fmla="*/ 12 h 912"/>
                    <a:gd name="T16" fmla="*/ 541 w 1372"/>
                    <a:gd name="T17" fmla="*/ 12 h 912"/>
                    <a:gd name="T18" fmla="*/ 639 w 1372"/>
                    <a:gd name="T19" fmla="*/ 12 h 912"/>
                    <a:gd name="T20" fmla="*/ 639 w 1372"/>
                    <a:gd name="T21" fmla="*/ 12 h 912"/>
                    <a:gd name="T22" fmla="*/ 721 w 1372"/>
                    <a:gd name="T23" fmla="*/ 70 h 912"/>
                    <a:gd name="T24" fmla="*/ 787 w 1372"/>
                    <a:gd name="T25" fmla="*/ 146 h 912"/>
                    <a:gd name="T26" fmla="*/ 853 w 1372"/>
                    <a:gd name="T27" fmla="*/ 222 h 912"/>
                    <a:gd name="T28" fmla="*/ 918 w 1372"/>
                    <a:gd name="T29" fmla="*/ 299 h 912"/>
                    <a:gd name="T30" fmla="*/ 1115 w 1372"/>
                    <a:gd name="T31" fmla="*/ 528 h 912"/>
                    <a:gd name="T32" fmla="*/ 1180 w 1372"/>
                    <a:gd name="T33" fmla="*/ 605 h 912"/>
                    <a:gd name="T34" fmla="*/ 1245 w 1372"/>
                    <a:gd name="T35" fmla="*/ 681 h 912"/>
                    <a:gd name="T36" fmla="*/ 1311 w 1372"/>
                    <a:gd name="T37" fmla="*/ 758 h 912"/>
                    <a:gd name="T38" fmla="*/ 1311 w 1372"/>
                    <a:gd name="T39" fmla="*/ 758 h 912"/>
                    <a:gd name="T40" fmla="*/ 1360 w 1372"/>
                    <a:gd name="T41" fmla="*/ 853 h 912"/>
                    <a:gd name="T42" fmla="*/ 1360 w 1372"/>
                    <a:gd name="T43" fmla="*/ 853 h 912"/>
                    <a:gd name="T44" fmla="*/ 1311 w 1372"/>
                    <a:gd name="T45" fmla="*/ 911 h 912"/>
                    <a:gd name="T46" fmla="*/ 0 w 1372"/>
                    <a:gd name="T47" fmla="*/ 911 h 912"/>
                    <a:gd name="T48" fmla="*/ 0 w 1372"/>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2" h="912">
                      <a:moveTo>
                        <a:pt x="0" y="605"/>
                      </a:moveTo>
                      <a:lnTo>
                        <a:pt x="66" y="528"/>
                      </a:lnTo>
                      <a:lnTo>
                        <a:pt x="262" y="299"/>
                      </a:lnTo>
                      <a:lnTo>
                        <a:pt x="328" y="222"/>
                      </a:lnTo>
                      <a:lnTo>
                        <a:pt x="393" y="146"/>
                      </a:lnTo>
                      <a:lnTo>
                        <a:pt x="459" y="70"/>
                      </a:lnTo>
                      <a:lnTo>
                        <a:pt x="459" y="70"/>
                      </a:lnTo>
                      <a:cubicBezTo>
                        <a:pt x="481" y="44"/>
                        <a:pt x="508" y="25"/>
                        <a:pt x="541" y="12"/>
                      </a:cubicBezTo>
                      <a:lnTo>
                        <a:pt x="541" y="12"/>
                      </a:lnTo>
                      <a:cubicBezTo>
                        <a:pt x="573" y="0"/>
                        <a:pt x="606" y="0"/>
                        <a:pt x="639" y="12"/>
                      </a:cubicBezTo>
                      <a:lnTo>
                        <a:pt x="639" y="12"/>
                      </a:lnTo>
                      <a:cubicBezTo>
                        <a:pt x="672" y="25"/>
                        <a:pt x="699" y="44"/>
                        <a:pt x="721" y="70"/>
                      </a:cubicBezTo>
                      <a:lnTo>
                        <a:pt x="787" y="146"/>
                      </a:lnTo>
                      <a:lnTo>
                        <a:pt x="853" y="222"/>
                      </a:lnTo>
                      <a:lnTo>
                        <a:pt x="918" y="299"/>
                      </a:lnTo>
                      <a:lnTo>
                        <a:pt x="1115" y="528"/>
                      </a:lnTo>
                      <a:lnTo>
                        <a:pt x="1180" y="605"/>
                      </a:lnTo>
                      <a:lnTo>
                        <a:pt x="1245" y="681"/>
                      </a:lnTo>
                      <a:lnTo>
                        <a:pt x="1311" y="758"/>
                      </a:lnTo>
                      <a:lnTo>
                        <a:pt x="1311" y="758"/>
                      </a:lnTo>
                      <a:cubicBezTo>
                        <a:pt x="1333" y="783"/>
                        <a:pt x="1349" y="816"/>
                        <a:pt x="1360" y="853"/>
                      </a:cubicBezTo>
                      <a:lnTo>
                        <a:pt x="1360" y="853"/>
                      </a:lnTo>
                      <a:cubicBezTo>
                        <a:pt x="1371" y="891"/>
                        <a:pt x="1355"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314" name="Freeform 293">
                  <a:extLst>
                    <a:ext uri="{FF2B5EF4-FFF2-40B4-BE49-F238E27FC236}">
                      <a16:creationId xmlns:a16="http://schemas.microsoft.com/office/drawing/2014/main" xmlns="" id="{9D906E2F-156E-B548-8078-90F86D66C52C}"/>
                    </a:ext>
                  </a:extLst>
                </p:cNvPr>
                <p:cNvSpPr>
                  <a:spLocks noChangeArrowheads="1"/>
                </p:cNvSpPr>
                <p:nvPr/>
              </p:nvSpPr>
              <p:spPr bwMode="auto">
                <a:xfrm>
                  <a:off x="4535488" y="6362700"/>
                  <a:ext cx="260350" cy="163513"/>
                </a:xfrm>
                <a:custGeom>
                  <a:avLst/>
                  <a:gdLst>
                    <a:gd name="T0" fmla="*/ 0 w 723"/>
                    <a:gd name="T1" fmla="*/ 376 h 454"/>
                    <a:gd name="T2" fmla="*/ 0 w 723"/>
                    <a:gd name="T3" fmla="*/ 376 h 454"/>
                    <a:gd name="T4" fmla="*/ 50 w 723"/>
                    <a:gd name="T5" fmla="*/ 434 h 454"/>
                    <a:gd name="T6" fmla="*/ 50 w 723"/>
                    <a:gd name="T7" fmla="*/ 434 h 454"/>
                    <a:gd name="T8" fmla="*/ 164 w 723"/>
                    <a:gd name="T9" fmla="*/ 453 h 454"/>
                    <a:gd name="T10" fmla="*/ 558 w 723"/>
                    <a:gd name="T11" fmla="*/ 453 h 454"/>
                    <a:gd name="T12" fmla="*/ 558 w 723"/>
                    <a:gd name="T13" fmla="*/ 453 h 454"/>
                    <a:gd name="T14" fmla="*/ 672 w 723"/>
                    <a:gd name="T15" fmla="*/ 434 h 454"/>
                    <a:gd name="T16" fmla="*/ 672 w 723"/>
                    <a:gd name="T17" fmla="*/ 434 h 454"/>
                    <a:gd name="T18" fmla="*/ 722 w 723"/>
                    <a:gd name="T19" fmla="*/ 376 h 454"/>
                    <a:gd name="T20" fmla="*/ 722 w 723"/>
                    <a:gd name="T21" fmla="*/ 376 h 454"/>
                    <a:gd name="T22" fmla="*/ 689 w 723"/>
                    <a:gd name="T23" fmla="*/ 300 h 454"/>
                    <a:gd name="T24" fmla="*/ 624 w 723"/>
                    <a:gd name="T25" fmla="*/ 223 h 454"/>
                    <a:gd name="T26" fmla="*/ 558 w 723"/>
                    <a:gd name="T27" fmla="*/ 148 h 454"/>
                    <a:gd name="T28" fmla="*/ 492 w 723"/>
                    <a:gd name="T29" fmla="*/ 70 h 454"/>
                    <a:gd name="T30" fmla="*/ 492 w 723"/>
                    <a:gd name="T31" fmla="*/ 70 h 454"/>
                    <a:gd name="T32" fmla="*/ 410 w 723"/>
                    <a:gd name="T33" fmla="*/ 13 h 454"/>
                    <a:gd name="T34" fmla="*/ 410 w 723"/>
                    <a:gd name="T35" fmla="*/ 13 h 454"/>
                    <a:gd name="T36" fmla="*/ 312 w 723"/>
                    <a:gd name="T37" fmla="*/ 13 h 454"/>
                    <a:gd name="T38" fmla="*/ 312 w 723"/>
                    <a:gd name="T39" fmla="*/ 13 h 454"/>
                    <a:gd name="T40" fmla="*/ 230 w 723"/>
                    <a:gd name="T41" fmla="*/ 70 h 454"/>
                    <a:gd name="T42" fmla="*/ 164 w 723"/>
                    <a:gd name="T43" fmla="*/ 148 h 454"/>
                    <a:gd name="T44" fmla="*/ 99 w 723"/>
                    <a:gd name="T45" fmla="*/ 223 h 454"/>
                    <a:gd name="T46" fmla="*/ 33 w 723"/>
                    <a:gd name="T47" fmla="*/ 300 h 454"/>
                    <a:gd name="T48" fmla="*/ 33 w 723"/>
                    <a:gd name="T49" fmla="*/ 300 h 454"/>
                    <a:gd name="T50" fmla="*/ 0 w 723"/>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3"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2" y="402"/>
                        <a:pt x="722" y="376"/>
                      </a:cubicBezTo>
                      <a:lnTo>
                        <a:pt x="722" y="376"/>
                      </a:lnTo>
                      <a:cubicBezTo>
                        <a:pt x="722" y="351"/>
                        <a:pt x="710" y="326"/>
                        <a:pt x="689" y="300"/>
                      </a:cubicBezTo>
                      <a:lnTo>
                        <a:pt x="624" y="223"/>
                      </a:lnTo>
                      <a:lnTo>
                        <a:pt x="558" y="148"/>
                      </a:lnTo>
                      <a:lnTo>
                        <a:pt x="492" y="70"/>
                      </a:lnTo>
                      <a:lnTo>
                        <a:pt x="492" y="70"/>
                      </a:lnTo>
                      <a:cubicBezTo>
                        <a:pt x="470" y="45"/>
                        <a:pt x="443" y="25"/>
                        <a:pt x="410" y="13"/>
                      </a:cubicBezTo>
                      <a:lnTo>
                        <a:pt x="410" y="13"/>
                      </a:lnTo>
                      <a:cubicBezTo>
                        <a:pt x="377" y="0"/>
                        <a:pt x="344" y="0"/>
                        <a:pt x="312" y="13"/>
                      </a:cubicBezTo>
                      <a:lnTo>
                        <a:pt x="312" y="13"/>
                      </a:lnTo>
                      <a:cubicBezTo>
                        <a:pt x="279" y="25"/>
                        <a:pt x="252" y="45"/>
                        <a:pt x="230" y="70"/>
                      </a:cubicBezTo>
                      <a:lnTo>
                        <a:pt x="164" y="148"/>
                      </a:lnTo>
                      <a:lnTo>
                        <a:pt x="99"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315" name="Freeform 294">
                  <a:extLst>
                    <a:ext uri="{FF2B5EF4-FFF2-40B4-BE49-F238E27FC236}">
                      <a16:creationId xmlns:a16="http://schemas.microsoft.com/office/drawing/2014/main" xmlns="" id="{F5FEB6B3-DE18-8145-A701-09C8E27C7B5C}"/>
                    </a:ext>
                  </a:extLst>
                </p:cNvPr>
                <p:cNvSpPr>
                  <a:spLocks noChangeArrowheads="1"/>
                </p:cNvSpPr>
                <p:nvPr/>
              </p:nvSpPr>
              <p:spPr bwMode="auto">
                <a:xfrm>
                  <a:off x="4818063" y="5645150"/>
                  <a:ext cx="1333500" cy="936625"/>
                </a:xfrm>
                <a:custGeom>
                  <a:avLst/>
                  <a:gdLst>
                    <a:gd name="T0" fmla="*/ 3130 w 3705"/>
                    <a:gd name="T1" fmla="*/ 1014 h 2602"/>
                    <a:gd name="T2" fmla="*/ 2655 w 3705"/>
                    <a:gd name="T3" fmla="*/ 651 h 2602"/>
                    <a:gd name="T4" fmla="*/ 2600 w 3705"/>
                    <a:gd name="T5" fmla="*/ 816 h 2602"/>
                    <a:gd name="T6" fmla="*/ 3049 w 3705"/>
                    <a:gd name="T7" fmla="*/ 1071 h 2602"/>
                    <a:gd name="T8" fmla="*/ 3343 w 3705"/>
                    <a:gd name="T9" fmla="*/ 1300 h 2602"/>
                    <a:gd name="T10" fmla="*/ 3106 w 3705"/>
                    <a:gd name="T11" fmla="*/ 1548 h 2602"/>
                    <a:gd name="T12" fmla="*/ 3475 w 3705"/>
                    <a:gd name="T13" fmla="*/ 1300 h 2602"/>
                    <a:gd name="T14" fmla="*/ 2410 w 3705"/>
                    <a:gd name="T15" fmla="*/ 1052 h 2602"/>
                    <a:gd name="T16" fmla="*/ 1885 w 3705"/>
                    <a:gd name="T17" fmla="*/ 785 h 2602"/>
                    <a:gd name="T18" fmla="*/ 1360 w 3705"/>
                    <a:gd name="T19" fmla="*/ 1091 h 2602"/>
                    <a:gd name="T20" fmla="*/ 1196 w 3705"/>
                    <a:gd name="T21" fmla="*/ 1396 h 2602"/>
                    <a:gd name="T22" fmla="*/ 1721 w 3705"/>
                    <a:gd name="T23" fmla="*/ 1702 h 2602"/>
                    <a:gd name="T24" fmla="*/ 2147 w 3705"/>
                    <a:gd name="T25" fmla="*/ 1702 h 2602"/>
                    <a:gd name="T26" fmla="*/ 2671 w 3705"/>
                    <a:gd name="T27" fmla="*/ 1396 h 2602"/>
                    <a:gd name="T28" fmla="*/ 1869 w 3705"/>
                    <a:gd name="T29" fmla="*/ 2143 h 2602"/>
                    <a:gd name="T30" fmla="*/ 1286 w 3705"/>
                    <a:gd name="T31" fmla="*/ 765 h 2602"/>
                    <a:gd name="T32" fmla="*/ 1213 w 3705"/>
                    <a:gd name="T33" fmla="*/ 651 h 2602"/>
                    <a:gd name="T34" fmla="*/ 738 w 3705"/>
                    <a:gd name="T35" fmla="*/ 1014 h 2602"/>
                    <a:gd name="T36" fmla="*/ 492 w 3705"/>
                    <a:gd name="T37" fmla="*/ 1454 h 2602"/>
                    <a:gd name="T38" fmla="*/ 764 w 3705"/>
                    <a:gd name="T39" fmla="*/ 1546 h 2602"/>
                    <a:gd name="T40" fmla="*/ 525 w 3705"/>
                    <a:gd name="T41" fmla="*/ 1300 h 2602"/>
                    <a:gd name="T42" fmla="*/ 873 w 3705"/>
                    <a:gd name="T43" fmla="*/ 1057 h 2602"/>
                    <a:gd name="T44" fmla="*/ 1344 w 3705"/>
                    <a:gd name="T45" fmla="*/ 765 h 2602"/>
                    <a:gd name="T46" fmla="*/ 2524 w 3705"/>
                    <a:gd name="T47" fmla="*/ 765 h 2602"/>
                    <a:gd name="T48" fmla="*/ 3704 w 3705"/>
                    <a:gd name="T49" fmla="*/ 1683 h 2602"/>
                    <a:gd name="T50" fmla="*/ 3343 w 3705"/>
                    <a:gd name="T51" fmla="*/ 1912 h 2602"/>
                    <a:gd name="T52" fmla="*/ 2787 w 3705"/>
                    <a:gd name="T53" fmla="*/ 2143 h 2602"/>
                    <a:gd name="T54" fmla="*/ 2278 w 3705"/>
                    <a:gd name="T55" fmla="*/ 2276 h 2602"/>
                    <a:gd name="T56" fmla="*/ 2606 w 3705"/>
                    <a:gd name="T57" fmla="*/ 1893 h 2602"/>
                    <a:gd name="T58" fmla="*/ 2966 w 3705"/>
                    <a:gd name="T59" fmla="*/ 1587 h 2602"/>
                    <a:gd name="T60" fmla="*/ 2770 w 3705"/>
                    <a:gd name="T61" fmla="*/ 1664 h 2602"/>
                    <a:gd name="T62" fmla="*/ 2415 w 3705"/>
                    <a:gd name="T63" fmla="*/ 1862 h 2602"/>
                    <a:gd name="T64" fmla="*/ 2053 w 3705"/>
                    <a:gd name="T65" fmla="*/ 2156 h 2602"/>
                    <a:gd name="T66" fmla="*/ 2261 w 3705"/>
                    <a:gd name="T67" fmla="*/ 2448 h 2602"/>
                    <a:gd name="T68" fmla="*/ 1737 w 3705"/>
                    <a:gd name="T69" fmla="*/ 2295 h 2602"/>
                    <a:gd name="T70" fmla="*/ 1793 w 3705"/>
                    <a:gd name="T71" fmla="*/ 2092 h 2602"/>
                    <a:gd name="T72" fmla="*/ 1344 w 3705"/>
                    <a:gd name="T73" fmla="*/ 1836 h 2602"/>
                    <a:gd name="T74" fmla="*/ 1016 w 3705"/>
                    <a:gd name="T75" fmla="*/ 1607 h 2602"/>
                    <a:gd name="T76" fmla="*/ 950 w 3705"/>
                    <a:gd name="T77" fmla="*/ 1683 h 2602"/>
                    <a:gd name="T78" fmla="*/ 1426 w 3705"/>
                    <a:gd name="T79" fmla="*/ 1893 h 2602"/>
                    <a:gd name="T80" fmla="*/ 1476 w 3705"/>
                    <a:gd name="T81" fmla="*/ 2295 h 2602"/>
                    <a:gd name="T82" fmla="*/ 1115 w 3705"/>
                    <a:gd name="T83" fmla="*/ 2065 h 2602"/>
                    <a:gd name="T84" fmla="*/ 557 w 3705"/>
                    <a:gd name="T85" fmla="*/ 1836 h 2602"/>
                    <a:gd name="T86" fmla="*/ 49 w 3705"/>
                    <a:gd name="T87" fmla="*/ 1664 h 2602"/>
                    <a:gd name="T88" fmla="*/ 33 w 3705"/>
                    <a:gd name="T89" fmla="*/ 1071 h 2602"/>
                    <a:gd name="T90" fmla="*/ 541 w 3705"/>
                    <a:gd name="T91" fmla="*/ 900 h 2602"/>
                    <a:gd name="T92" fmla="*/ 950 w 3705"/>
                    <a:gd name="T93" fmla="*/ 613 h 2602"/>
                    <a:gd name="T94" fmla="*/ 1098 w 3705"/>
                    <a:gd name="T95" fmla="*/ 326 h 2602"/>
                    <a:gd name="T96" fmla="*/ 1541 w 3705"/>
                    <a:gd name="T97" fmla="*/ 535 h 2602"/>
                    <a:gd name="T98" fmla="*/ 1452 w 3705"/>
                    <a:gd name="T99" fmla="*/ 739 h 2602"/>
                    <a:gd name="T100" fmla="*/ 1815 w 3705"/>
                    <a:gd name="T101" fmla="*/ 445 h 2602"/>
                    <a:gd name="T102" fmla="*/ 1606 w 3705"/>
                    <a:gd name="T103" fmla="*/ 0 h 2602"/>
                    <a:gd name="T104" fmla="*/ 2082 w 3705"/>
                    <a:gd name="T105" fmla="*/ 402 h 2602"/>
                    <a:gd name="T106" fmla="*/ 2327 w 3705"/>
                    <a:gd name="T107" fmla="*/ 689 h 2602"/>
                    <a:gd name="T108" fmla="*/ 2442 w 3705"/>
                    <a:gd name="T109" fmla="*/ 708 h 2602"/>
                    <a:gd name="T110" fmla="*/ 2655 w 3705"/>
                    <a:gd name="T111" fmla="*/ 306 h 2602"/>
                    <a:gd name="T112" fmla="*/ 2803 w 3705"/>
                    <a:gd name="T113" fmla="*/ 593 h 2602"/>
                    <a:gd name="T114" fmla="*/ 3311 w 3705"/>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5" h="2602">
                      <a:moveTo>
                        <a:pt x="3475" y="1300"/>
                      </a:moveTo>
                      <a:lnTo>
                        <a:pt x="3475" y="1300"/>
                      </a:lnTo>
                      <a:cubicBezTo>
                        <a:pt x="3475" y="1275"/>
                        <a:pt x="3464" y="1250"/>
                        <a:pt x="3442" y="1224"/>
                      </a:cubicBezTo>
                      <a:lnTo>
                        <a:pt x="3311" y="1071"/>
                      </a:lnTo>
                      <a:lnTo>
                        <a:pt x="3245" y="995"/>
                      </a:lnTo>
                      <a:lnTo>
                        <a:pt x="3245" y="995"/>
                      </a:lnTo>
                      <a:cubicBezTo>
                        <a:pt x="3223" y="969"/>
                        <a:pt x="3201" y="956"/>
                        <a:pt x="3180" y="956"/>
                      </a:cubicBezTo>
                      <a:lnTo>
                        <a:pt x="3180" y="956"/>
                      </a:lnTo>
                      <a:cubicBezTo>
                        <a:pt x="3158" y="956"/>
                        <a:pt x="3141" y="975"/>
                        <a:pt x="3130" y="1014"/>
                      </a:cubicBezTo>
                      <a:lnTo>
                        <a:pt x="3130" y="1014"/>
                      </a:lnTo>
                      <a:cubicBezTo>
                        <a:pt x="3120" y="1052"/>
                        <a:pt x="3092" y="1071"/>
                        <a:pt x="3049" y="1071"/>
                      </a:cubicBezTo>
                      <a:lnTo>
                        <a:pt x="3049" y="1071"/>
                      </a:lnTo>
                      <a:cubicBezTo>
                        <a:pt x="3005" y="1071"/>
                        <a:pt x="2977" y="1052"/>
                        <a:pt x="2966" y="1014"/>
                      </a:cubicBezTo>
                      <a:lnTo>
                        <a:pt x="2966" y="1014"/>
                      </a:lnTo>
                      <a:cubicBezTo>
                        <a:pt x="2956" y="975"/>
                        <a:pt x="2939" y="943"/>
                        <a:pt x="2917" y="918"/>
                      </a:cubicBezTo>
                      <a:lnTo>
                        <a:pt x="2852" y="842"/>
                      </a:lnTo>
                      <a:lnTo>
                        <a:pt x="2787" y="765"/>
                      </a:lnTo>
                      <a:lnTo>
                        <a:pt x="2720" y="689"/>
                      </a:lnTo>
                      <a:lnTo>
                        <a:pt x="2720" y="689"/>
                      </a:lnTo>
                      <a:cubicBezTo>
                        <a:pt x="2698" y="663"/>
                        <a:pt x="2677" y="651"/>
                        <a:pt x="2655" y="651"/>
                      </a:cubicBezTo>
                      <a:lnTo>
                        <a:pt x="2655" y="651"/>
                      </a:lnTo>
                      <a:cubicBezTo>
                        <a:pt x="2633" y="651"/>
                        <a:pt x="2617" y="669"/>
                        <a:pt x="2606" y="708"/>
                      </a:cubicBezTo>
                      <a:lnTo>
                        <a:pt x="2606" y="708"/>
                      </a:lnTo>
                      <a:cubicBezTo>
                        <a:pt x="2601" y="726"/>
                        <a:pt x="2592" y="740"/>
                        <a:pt x="2579" y="749"/>
                      </a:cubicBezTo>
                      <a:lnTo>
                        <a:pt x="2577" y="750"/>
                      </a:lnTo>
                      <a:lnTo>
                        <a:pt x="2579" y="750"/>
                      </a:lnTo>
                      <a:lnTo>
                        <a:pt x="2579" y="750"/>
                      </a:lnTo>
                      <a:cubicBezTo>
                        <a:pt x="2578" y="750"/>
                        <a:pt x="2578" y="750"/>
                        <a:pt x="2577" y="751"/>
                      </a:cubicBezTo>
                      <a:lnTo>
                        <a:pt x="2582" y="765"/>
                      </a:lnTo>
                      <a:lnTo>
                        <a:pt x="2600" y="816"/>
                      </a:lnTo>
                      <a:lnTo>
                        <a:pt x="2600" y="816"/>
                      </a:lnTo>
                      <a:cubicBezTo>
                        <a:pt x="2615" y="859"/>
                        <a:pt x="2639" y="887"/>
                        <a:pt x="2671" y="900"/>
                      </a:cubicBezTo>
                      <a:lnTo>
                        <a:pt x="2770" y="937"/>
                      </a:lnTo>
                      <a:lnTo>
                        <a:pt x="2770" y="937"/>
                      </a:lnTo>
                      <a:cubicBezTo>
                        <a:pt x="2803" y="950"/>
                        <a:pt x="2830" y="969"/>
                        <a:pt x="2852" y="995"/>
                      </a:cubicBezTo>
                      <a:lnTo>
                        <a:pt x="2852" y="995"/>
                      </a:lnTo>
                      <a:cubicBezTo>
                        <a:pt x="2874" y="1020"/>
                        <a:pt x="2903" y="1037"/>
                        <a:pt x="2940" y="1045"/>
                      </a:cubicBezTo>
                      <a:lnTo>
                        <a:pt x="2995" y="1057"/>
                      </a:lnTo>
                      <a:lnTo>
                        <a:pt x="2995" y="1057"/>
                      </a:lnTo>
                      <a:cubicBezTo>
                        <a:pt x="3009" y="1067"/>
                        <a:pt x="3026" y="1071"/>
                        <a:pt x="3049" y="1071"/>
                      </a:cubicBezTo>
                      <a:lnTo>
                        <a:pt x="3049" y="1071"/>
                      </a:lnTo>
                      <a:cubicBezTo>
                        <a:pt x="3070" y="1071"/>
                        <a:pt x="3088" y="1067"/>
                        <a:pt x="3101" y="1057"/>
                      </a:cubicBezTo>
                      <a:lnTo>
                        <a:pt x="3107" y="1071"/>
                      </a:lnTo>
                      <a:lnTo>
                        <a:pt x="3124" y="1121"/>
                      </a:lnTo>
                      <a:lnTo>
                        <a:pt x="3124" y="1121"/>
                      </a:lnTo>
                      <a:cubicBezTo>
                        <a:pt x="3139" y="1164"/>
                        <a:pt x="3163" y="1192"/>
                        <a:pt x="3197" y="1204"/>
                      </a:cubicBezTo>
                      <a:lnTo>
                        <a:pt x="3294" y="1243"/>
                      </a:lnTo>
                      <a:lnTo>
                        <a:pt x="3294" y="1243"/>
                      </a:lnTo>
                      <a:cubicBezTo>
                        <a:pt x="3327" y="1255"/>
                        <a:pt x="3343" y="1275"/>
                        <a:pt x="3343" y="1300"/>
                      </a:cubicBezTo>
                      <a:lnTo>
                        <a:pt x="3343" y="1300"/>
                      </a:lnTo>
                      <a:cubicBezTo>
                        <a:pt x="3343" y="1326"/>
                        <a:pt x="3327" y="1345"/>
                        <a:pt x="3294" y="1358"/>
                      </a:cubicBezTo>
                      <a:lnTo>
                        <a:pt x="3197" y="1396"/>
                      </a:lnTo>
                      <a:lnTo>
                        <a:pt x="3197" y="1396"/>
                      </a:lnTo>
                      <a:cubicBezTo>
                        <a:pt x="3163" y="1409"/>
                        <a:pt x="3139" y="1437"/>
                        <a:pt x="3124" y="1480"/>
                      </a:cubicBezTo>
                      <a:lnTo>
                        <a:pt x="3107" y="1530"/>
                      </a:lnTo>
                      <a:lnTo>
                        <a:pt x="3101" y="1544"/>
                      </a:lnTo>
                      <a:lnTo>
                        <a:pt x="3101" y="1544"/>
                      </a:lnTo>
                      <a:cubicBezTo>
                        <a:pt x="3102" y="1545"/>
                        <a:pt x="3104" y="1546"/>
                        <a:pt x="3105" y="1547"/>
                      </a:cubicBezTo>
                      <a:lnTo>
                        <a:pt x="3101" y="1545"/>
                      </a:lnTo>
                      <a:lnTo>
                        <a:pt x="3106" y="1548"/>
                      </a:lnTo>
                      <a:lnTo>
                        <a:pt x="3106" y="1548"/>
                      </a:lnTo>
                      <a:cubicBezTo>
                        <a:pt x="3117" y="1557"/>
                        <a:pt x="3126" y="1570"/>
                        <a:pt x="3130" y="1587"/>
                      </a:cubicBezTo>
                      <a:lnTo>
                        <a:pt x="3130" y="1587"/>
                      </a:lnTo>
                      <a:cubicBezTo>
                        <a:pt x="3141" y="1625"/>
                        <a:pt x="3158" y="1645"/>
                        <a:pt x="3180" y="1645"/>
                      </a:cubicBezTo>
                      <a:lnTo>
                        <a:pt x="3180" y="1645"/>
                      </a:lnTo>
                      <a:cubicBezTo>
                        <a:pt x="3201" y="1645"/>
                        <a:pt x="3223" y="1632"/>
                        <a:pt x="3245" y="1607"/>
                      </a:cubicBezTo>
                      <a:lnTo>
                        <a:pt x="3376" y="1454"/>
                      </a:lnTo>
                      <a:lnTo>
                        <a:pt x="3442" y="1377"/>
                      </a:lnTo>
                      <a:lnTo>
                        <a:pt x="3442" y="1377"/>
                      </a:lnTo>
                      <a:cubicBezTo>
                        <a:pt x="3464" y="1351"/>
                        <a:pt x="3475" y="1326"/>
                        <a:pt x="3475" y="1300"/>
                      </a:cubicBezTo>
                      <a:close/>
                      <a:moveTo>
                        <a:pt x="2819" y="1300"/>
                      </a:moveTo>
                      <a:lnTo>
                        <a:pt x="2819" y="1300"/>
                      </a:lnTo>
                      <a:cubicBezTo>
                        <a:pt x="2819" y="1275"/>
                        <a:pt x="2803" y="1255"/>
                        <a:pt x="2770" y="1243"/>
                      </a:cubicBezTo>
                      <a:lnTo>
                        <a:pt x="2671" y="1204"/>
                      </a:lnTo>
                      <a:lnTo>
                        <a:pt x="2671" y="1204"/>
                      </a:lnTo>
                      <a:cubicBezTo>
                        <a:pt x="2639" y="1192"/>
                        <a:pt x="2612" y="1173"/>
                        <a:pt x="2589" y="1147"/>
                      </a:cubicBezTo>
                      <a:lnTo>
                        <a:pt x="2589" y="1147"/>
                      </a:lnTo>
                      <a:cubicBezTo>
                        <a:pt x="2568" y="1122"/>
                        <a:pt x="2541" y="1103"/>
                        <a:pt x="2507" y="1091"/>
                      </a:cubicBezTo>
                      <a:lnTo>
                        <a:pt x="2410" y="1052"/>
                      </a:lnTo>
                      <a:lnTo>
                        <a:pt x="2410" y="1052"/>
                      </a:lnTo>
                      <a:cubicBezTo>
                        <a:pt x="2377" y="1039"/>
                        <a:pt x="2349" y="1020"/>
                        <a:pt x="2327" y="995"/>
                      </a:cubicBezTo>
                      <a:lnTo>
                        <a:pt x="2327" y="995"/>
                      </a:lnTo>
                      <a:cubicBezTo>
                        <a:pt x="2306" y="969"/>
                        <a:pt x="2278" y="950"/>
                        <a:pt x="2246" y="937"/>
                      </a:cubicBezTo>
                      <a:lnTo>
                        <a:pt x="2147" y="900"/>
                      </a:lnTo>
                      <a:lnTo>
                        <a:pt x="2147" y="900"/>
                      </a:lnTo>
                      <a:cubicBezTo>
                        <a:pt x="2114" y="887"/>
                        <a:pt x="2087" y="867"/>
                        <a:pt x="2065" y="842"/>
                      </a:cubicBezTo>
                      <a:lnTo>
                        <a:pt x="2065" y="842"/>
                      </a:lnTo>
                      <a:cubicBezTo>
                        <a:pt x="2043" y="816"/>
                        <a:pt x="2015" y="797"/>
                        <a:pt x="1983" y="785"/>
                      </a:cubicBezTo>
                      <a:lnTo>
                        <a:pt x="1983" y="785"/>
                      </a:lnTo>
                      <a:cubicBezTo>
                        <a:pt x="1950" y="772"/>
                        <a:pt x="1918" y="772"/>
                        <a:pt x="1885" y="785"/>
                      </a:cubicBezTo>
                      <a:lnTo>
                        <a:pt x="1885" y="785"/>
                      </a:lnTo>
                      <a:cubicBezTo>
                        <a:pt x="1852" y="797"/>
                        <a:pt x="1825" y="816"/>
                        <a:pt x="1803" y="842"/>
                      </a:cubicBezTo>
                      <a:lnTo>
                        <a:pt x="1803" y="842"/>
                      </a:lnTo>
                      <a:cubicBezTo>
                        <a:pt x="1781" y="867"/>
                        <a:pt x="1754" y="887"/>
                        <a:pt x="1721" y="900"/>
                      </a:cubicBezTo>
                      <a:lnTo>
                        <a:pt x="1622" y="937"/>
                      </a:lnTo>
                      <a:lnTo>
                        <a:pt x="1622" y="937"/>
                      </a:lnTo>
                      <a:cubicBezTo>
                        <a:pt x="1590" y="950"/>
                        <a:pt x="1563" y="969"/>
                        <a:pt x="1541" y="995"/>
                      </a:cubicBezTo>
                      <a:lnTo>
                        <a:pt x="1541" y="995"/>
                      </a:lnTo>
                      <a:cubicBezTo>
                        <a:pt x="1519" y="1020"/>
                        <a:pt x="1491" y="1039"/>
                        <a:pt x="1459" y="1052"/>
                      </a:cubicBezTo>
                      <a:lnTo>
                        <a:pt x="1360" y="1091"/>
                      </a:lnTo>
                      <a:lnTo>
                        <a:pt x="1360" y="1091"/>
                      </a:lnTo>
                      <a:cubicBezTo>
                        <a:pt x="1328" y="1103"/>
                        <a:pt x="1301" y="1122"/>
                        <a:pt x="1278" y="1147"/>
                      </a:cubicBezTo>
                      <a:lnTo>
                        <a:pt x="1278" y="1147"/>
                      </a:lnTo>
                      <a:cubicBezTo>
                        <a:pt x="1257" y="1173"/>
                        <a:pt x="1230" y="1192"/>
                        <a:pt x="1196" y="1204"/>
                      </a:cubicBezTo>
                      <a:lnTo>
                        <a:pt x="1098" y="1243"/>
                      </a:lnTo>
                      <a:lnTo>
                        <a:pt x="1098" y="1243"/>
                      </a:lnTo>
                      <a:cubicBezTo>
                        <a:pt x="1066" y="1255"/>
                        <a:pt x="1049" y="1275"/>
                        <a:pt x="1049" y="1300"/>
                      </a:cubicBezTo>
                      <a:lnTo>
                        <a:pt x="1049" y="1300"/>
                      </a:lnTo>
                      <a:cubicBezTo>
                        <a:pt x="1049" y="1326"/>
                        <a:pt x="1066" y="1345"/>
                        <a:pt x="1098" y="1358"/>
                      </a:cubicBezTo>
                      <a:lnTo>
                        <a:pt x="1196" y="1396"/>
                      </a:lnTo>
                      <a:lnTo>
                        <a:pt x="1196" y="1396"/>
                      </a:lnTo>
                      <a:cubicBezTo>
                        <a:pt x="1230" y="1409"/>
                        <a:pt x="1257" y="1428"/>
                        <a:pt x="1278" y="1454"/>
                      </a:cubicBezTo>
                      <a:lnTo>
                        <a:pt x="1278" y="1454"/>
                      </a:lnTo>
                      <a:cubicBezTo>
                        <a:pt x="1301" y="1479"/>
                        <a:pt x="1328" y="1498"/>
                        <a:pt x="1360" y="1511"/>
                      </a:cubicBezTo>
                      <a:lnTo>
                        <a:pt x="1459" y="1549"/>
                      </a:lnTo>
                      <a:lnTo>
                        <a:pt x="1459" y="1549"/>
                      </a:lnTo>
                      <a:cubicBezTo>
                        <a:pt x="1491" y="1562"/>
                        <a:pt x="1519" y="1582"/>
                        <a:pt x="1541" y="1607"/>
                      </a:cubicBezTo>
                      <a:lnTo>
                        <a:pt x="1541" y="1607"/>
                      </a:lnTo>
                      <a:cubicBezTo>
                        <a:pt x="1563" y="1632"/>
                        <a:pt x="1590" y="1651"/>
                        <a:pt x="1622" y="1664"/>
                      </a:cubicBezTo>
                      <a:lnTo>
                        <a:pt x="1721" y="1702"/>
                      </a:lnTo>
                      <a:lnTo>
                        <a:pt x="1721" y="1702"/>
                      </a:lnTo>
                      <a:cubicBezTo>
                        <a:pt x="1754" y="1715"/>
                        <a:pt x="1781" y="1734"/>
                        <a:pt x="1803" y="1760"/>
                      </a:cubicBezTo>
                      <a:lnTo>
                        <a:pt x="1803" y="1760"/>
                      </a:lnTo>
                      <a:cubicBezTo>
                        <a:pt x="1825" y="1785"/>
                        <a:pt x="1852"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7" y="1734"/>
                        <a:pt x="2114" y="1715"/>
                        <a:pt x="2147" y="1702"/>
                      </a:cubicBezTo>
                      <a:lnTo>
                        <a:pt x="2246" y="1664"/>
                      </a:lnTo>
                      <a:lnTo>
                        <a:pt x="2246" y="1664"/>
                      </a:lnTo>
                      <a:cubicBezTo>
                        <a:pt x="2278" y="1651"/>
                        <a:pt x="2306" y="1632"/>
                        <a:pt x="2327" y="1607"/>
                      </a:cubicBezTo>
                      <a:lnTo>
                        <a:pt x="2327" y="1607"/>
                      </a:lnTo>
                      <a:cubicBezTo>
                        <a:pt x="2349" y="1582"/>
                        <a:pt x="2377" y="1562"/>
                        <a:pt x="2410" y="1549"/>
                      </a:cubicBezTo>
                      <a:lnTo>
                        <a:pt x="2507" y="1511"/>
                      </a:lnTo>
                      <a:lnTo>
                        <a:pt x="2507" y="1511"/>
                      </a:lnTo>
                      <a:cubicBezTo>
                        <a:pt x="2541" y="1498"/>
                        <a:pt x="2568" y="1479"/>
                        <a:pt x="2589" y="1454"/>
                      </a:cubicBezTo>
                      <a:lnTo>
                        <a:pt x="2589" y="1454"/>
                      </a:lnTo>
                      <a:cubicBezTo>
                        <a:pt x="2612" y="1428"/>
                        <a:pt x="2639" y="1409"/>
                        <a:pt x="2671" y="1396"/>
                      </a:cubicBezTo>
                      <a:lnTo>
                        <a:pt x="2770" y="1358"/>
                      </a:lnTo>
                      <a:lnTo>
                        <a:pt x="2770" y="1358"/>
                      </a:lnTo>
                      <a:cubicBezTo>
                        <a:pt x="2803" y="1345"/>
                        <a:pt x="2819" y="1326"/>
                        <a:pt x="2819" y="1300"/>
                      </a:cubicBezTo>
                      <a:close/>
                      <a:moveTo>
                        <a:pt x="2047" y="2153"/>
                      </a:moveTo>
                      <a:lnTo>
                        <a:pt x="2047" y="2153"/>
                      </a:lnTo>
                      <a:cubicBezTo>
                        <a:pt x="2034" y="2146"/>
                        <a:pt x="2018" y="2143"/>
                        <a:pt x="2000" y="2143"/>
                      </a:cubicBezTo>
                      <a:lnTo>
                        <a:pt x="2000" y="2143"/>
                      </a:lnTo>
                      <a:cubicBezTo>
                        <a:pt x="2018" y="2143"/>
                        <a:pt x="2034" y="2146"/>
                        <a:pt x="2047" y="2153"/>
                      </a:cubicBezTo>
                      <a:close/>
                      <a:moveTo>
                        <a:pt x="1869" y="2143"/>
                      </a:moveTo>
                      <a:lnTo>
                        <a:pt x="1869" y="2143"/>
                      </a:lnTo>
                      <a:cubicBezTo>
                        <a:pt x="1852" y="2143"/>
                        <a:pt x="1837" y="2145"/>
                        <a:pt x="1825" y="2151"/>
                      </a:cubicBezTo>
                      <a:lnTo>
                        <a:pt x="1825" y="2151"/>
                      </a:lnTo>
                      <a:cubicBezTo>
                        <a:pt x="1837" y="2145"/>
                        <a:pt x="1852" y="2143"/>
                        <a:pt x="1869" y="2143"/>
                      </a:cubicBezTo>
                      <a:close/>
                      <a:moveTo>
                        <a:pt x="1016" y="995"/>
                      </a:moveTo>
                      <a:lnTo>
                        <a:pt x="1016" y="995"/>
                      </a:lnTo>
                      <a:cubicBezTo>
                        <a:pt x="1038" y="969"/>
                        <a:pt x="1066" y="950"/>
                        <a:pt x="1098" y="937"/>
                      </a:cubicBezTo>
                      <a:lnTo>
                        <a:pt x="1196" y="900"/>
                      </a:lnTo>
                      <a:lnTo>
                        <a:pt x="1196" y="900"/>
                      </a:lnTo>
                      <a:cubicBezTo>
                        <a:pt x="1230" y="887"/>
                        <a:pt x="1253" y="859"/>
                        <a:pt x="1268" y="816"/>
                      </a:cubicBezTo>
                      <a:lnTo>
                        <a:pt x="1286" y="765"/>
                      </a:lnTo>
                      <a:lnTo>
                        <a:pt x="1291" y="751"/>
                      </a:lnTo>
                      <a:lnTo>
                        <a:pt x="1291" y="751"/>
                      </a:lnTo>
                      <a:cubicBezTo>
                        <a:pt x="1291" y="750"/>
                        <a:pt x="1290" y="750"/>
                        <a:pt x="1289" y="750"/>
                      </a:cubicBezTo>
                      <a:lnTo>
                        <a:pt x="1291" y="750"/>
                      </a:lnTo>
                      <a:lnTo>
                        <a:pt x="1289" y="749"/>
                      </a:lnTo>
                      <a:lnTo>
                        <a:pt x="1289" y="749"/>
                      </a:lnTo>
                      <a:cubicBezTo>
                        <a:pt x="1277" y="740"/>
                        <a:pt x="1267" y="726"/>
                        <a:pt x="1262" y="708"/>
                      </a:cubicBezTo>
                      <a:lnTo>
                        <a:pt x="1262" y="708"/>
                      </a:lnTo>
                      <a:cubicBezTo>
                        <a:pt x="1251" y="669"/>
                        <a:pt x="1235" y="651"/>
                        <a:pt x="1213" y="651"/>
                      </a:cubicBezTo>
                      <a:lnTo>
                        <a:pt x="1213" y="651"/>
                      </a:lnTo>
                      <a:cubicBezTo>
                        <a:pt x="1191" y="651"/>
                        <a:pt x="1169" y="663"/>
                        <a:pt x="1147" y="689"/>
                      </a:cubicBezTo>
                      <a:lnTo>
                        <a:pt x="1082" y="765"/>
                      </a:lnTo>
                      <a:lnTo>
                        <a:pt x="1016" y="842"/>
                      </a:lnTo>
                      <a:lnTo>
                        <a:pt x="950" y="918"/>
                      </a:lnTo>
                      <a:lnTo>
                        <a:pt x="950" y="918"/>
                      </a:lnTo>
                      <a:cubicBezTo>
                        <a:pt x="929" y="943"/>
                        <a:pt x="912" y="975"/>
                        <a:pt x="902" y="1014"/>
                      </a:cubicBezTo>
                      <a:lnTo>
                        <a:pt x="902" y="1014"/>
                      </a:lnTo>
                      <a:cubicBezTo>
                        <a:pt x="891" y="1052"/>
                        <a:pt x="863" y="1071"/>
                        <a:pt x="820" y="1071"/>
                      </a:cubicBezTo>
                      <a:lnTo>
                        <a:pt x="820" y="1071"/>
                      </a:lnTo>
                      <a:cubicBezTo>
                        <a:pt x="776" y="1071"/>
                        <a:pt x="749"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5" y="1250"/>
                        <a:pt x="393" y="1275"/>
                        <a:pt x="393" y="1300"/>
                      </a:cubicBezTo>
                      <a:lnTo>
                        <a:pt x="393" y="1300"/>
                      </a:lnTo>
                      <a:cubicBezTo>
                        <a:pt x="393" y="1326"/>
                        <a:pt x="405"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6" y="1545"/>
                        <a:pt x="766" y="1545"/>
                      </a:cubicBezTo>
                      <a:lnTo>
                        <a:pt x="761" y="1530"/>
                      </a:lnTo>
                      <a:lnTo>
                        <a:pt x="744" y="1480"/>
                      </a:lnTo>
                      <a:lnTo>
                        <a:pt x="744" y="1480"/>
                      </a:lnTo>
                      <a:cubicBezTo>
                        <a:pt x="729" y="1437"/>
                        <a:pt x="705" y="1409"/>
                        <a:pt x="672" y="1396"/>
                      </a:cubicBezTo>
                      <a:lnTo>
                        <a:pt x="574" y="1358"/>
                      </a:lnTo>
                      <a:lnTo>
                        <a:pt x="574" y="1358"/>
                      </a:lnTo>
                      <a:cubicBezTo>
                        <a:pt x="541" y="1345"/>
                        <a:pt x="525" y="1326"/>
                        <a:pt x="525" y="1300"/>
                      </a:cubicBezTo>
                      <a:lnTo>
                        <a:pt x="525" y="1300"/>
                      </a:lnTo>
                      <a:cubicBezTo>
                        <a:pt x="525" y="1275"/>
                        <a:pt x="541" y="1255"/>
                        <a:pt x="574" y="1243"/>
                      </a:cubicBezTo>
                      <a:lnTo>
                        <a:pt x="672" y="1204"/>
                      </a:lnTo>
                      <a:lnTo>
                        <a:pt x="672" y="1204"/>
                      </a:lnTo>
                      <a:cubicBezTo>
                        <a:pt x="705" y="1192"/>
                        <a:pt x="729" y="1164"/>
                        <a:pt x="744" y="1121"/>
                      </a:cubicBezTo>
                      <a:lnTo>
                        <a:pt x="761" y="1071"/>
                      </a:lnTo>
                      <a:lnTo>
                        <a:pt x="766" y="1057"/>
                      </a:lnTo>
                      <a:lnTo>
                        <a:pt x="766" y="1057"/>
                      </a:lnTo>
                      <a:cubicBezTo>
                        <a:pt x="780" y="1067"/>
                        <a:pt x="797" y="1071"/>
                        <a:pt x="820" y="1071"/>
                      </a:cubicBezTo>
                      <a:lnTo>
                        <a:pt x="820" y="1071"/>
                      </a:lnTo>
                      <a:cubicBezTo>
                        <a:pt x="841" y="1071"/>
                        <a:pt x="859" y="1067"/>
                        <a:pt x="873" y="1057"/>
                      </a:cubicBezTo>
                      <a:lnTo>
                        <a:pt x="928" y="1045"/>
                      </a:lnTo>
                      <a:lnTo>
                        <a:pt x="928" y="1045"/>
                      </a:lnTo>
                      <a:cubicBezTo>
                        <a:pt x="965" y="1037"/>
                        <a:pt x="995" y="1020"/>
                        <a:pt x="1016" y="995"/>
                      </a:cubicBezTo>
                      <a:lnTo>
                        <a:pt x="1301" y="756"/>
                      </a:lnTo>
                      <a:lnTo>
                        <a:pt x="1301"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1" y="756"/>
                      </a:cubicBezTo>
                      <a:lnTo>
                        <a:pt x="1016" y="995"/>
                      </a:lnTo>
                      <a:close/>
                      <a:moveTo>
                        <a:pt x="2481" y="756"/>
                      </a:moveTo>
                      <a:lnTo>
                        <a:pt x="2481" y="756"/>
                      </a:lnTo>
                      <a:cubicBezTo>
                        <a:pt x="2492" y="762"/>
                        <a:pt x="2507" y="765"/>
                        <a:pt x="2524" y="765"/>
                      </a:cubicBezTo>
                      <a:lnTo>
                        <a:pt x="2524" y="765"/>
                      </a:lnTo>
                      <a:cubicBezTo>
                        <a:pt x="2541" y="765"/>
                        <a:pt x="2556" y="762"/>
                        <a:pt x="2568" y="756"/>
                      </a:cubicBezTo>
                      <a:lnTo>
                        <a:pt x="2568" y="756"/>
                      </a:lnTo>
                      <a:cubicBezTo>
                        <a:pt x="2555" y="762"/>
                        <a:pt x="2541" y="765"/>
                        <a:pt x="2524" y="765"/>
                      </a:cubicBezTo>
                      <a:lnTo>
                        <a:pt x="2524" y="765"/>
                      </a:lnTo>
                      <a:cubicBezTo>
                        <a:pt x="2507" y="765"/>
                        <a:pt x="2492" y="762"/>
                        <a:pt x="2481" y="756"/>
                      </a:cubicBezTo>
                      <a:close/>
                      <a:moveTo>
                        <a:pt x="3442" y="918"/>
                      </a:moveTo>
                      <a:lnTo>
                        <a:pt x="3704" y="918"/>
                      </a:lnTo>
                      <a:lnTo>
                        <a:pt x="3704" y="1224"/>
                      </a:lnTo>
                      <a:lnTo>
                        <a:pt x="3704" y="1224"/>
                      </a:lnTo>
                      <a:cubicBezTo>
                        <a:pt x="3682" y="1250"/>
                        <a:pt x="3671" y="1275"/>
                        <a:pt x="3671" y="1300"/>
                      </a:cubicBezTo>
                      <a:lnTo>
                        <a:pt x="3671" y="1300"/>
                      </a:lnTo>
                      <a:cubicBezTo>
                        <a:pt x="3671" y="1326"/>
                        <a:pt x="3682" y="1351"/>
                        <a:pt x="3704" y="1377"/>
                      </a:cubicBezTo>
                      <a:lnTo>
                        <a:pt x="3704"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80" y="1989"/>
                      </a:cubicBezTo>
                      <a:lnTo>
                        <a:pt x="2917" y="1989"/>
                      </a:lnTo>
                      <a:lnTo>
                        <a:pt x="2917" y="1989"/>
                      </a:lnTo>
                      <a:cubicBezTo>
                        <a:pt x="2874" y="1989"/>
                        <a:pt x="2835" y="1995"/>
                        <a:pt x="2803" y="2008"/>
                      </a:cubicBezTo>
                      <a:lnTo>
                        <a:pt x="2803" y="2008"/>
                      </a:lnTo>
                      <a:cubicBezTo>
                        <a:pt x="2770" y="2020"/>
                        <a:pt x="2753" y="2040"/>
                        <a:pt x="2753" y="2065"/>
                      </a:cubicBezTo>
                      <a:lnTo>
                        <a:pt x="2753" y="2065"/>
                      </a:lnTo>
                      <a:cubicBezTo>
                        <a:pt x="2753" y="2091"/>
                        <a:pt x="2764" y="2116"/>
                        <a:pt x="2787" y="2143"/>
                      </a:cubicBezTo>
                      <a:lnTo>
                        <a:pt x="2787" y="2143"/>
                      </a:lnTo>
                      <a:cubicBezTo>
                        <a:pt x="2808" y="2168"/>
                        <a:pt x="2819" y="2193"/>
                        <a:pt x="2819" y="2218"/>
                      </a:cubicBezTo>
                      <a:lnTo>
                        <a:pt x="2819" y="2218"/>
                      </a:lnTo>
                      <a:cubicBezTo>
                        <a:pt x="2819" y="2244"/>
                        <a:pt x="2803"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6" y="2264"/>
                        <a:pt x="2229" y="2244"/>
                        <a:pt x="2229" y="2218"/>
                      </a:cubicBezTo>
                      <a:lnTo>
                        <a:pt x="2229" y="2218"/>
                      </a:lnTo>
                      <a:cubicBezTo>
                        <a:pt x="2229" y="2193"/>
                        <a:pt x="2240" y="2168"/>
                        <a:pt x="2261" y="2143"/>
                      </a:cubicBezTo>
                      <a:lnTo>
                        <a:pt x="2392" y="1989"/>
                      </a:lnTo>
                      <a:lnTo>
                        <a:pt x="2392" y="1989"/>
                      </a:lnTo>
                      <a:cubicBezTo>
                        <a:pt x="2414" y="1964"/>
                        <a:pt x="2431" y="1932"/>
                        <a:pt x="2442" y="1893"/>
                      </a:cubicBezTo>
                      <a:lnTo>
                        <a:pt x="2442" y="1893"/>
                      </a:lnTo>
                      <a:cubicBezTo>
                        <a:pt x="2453" y="1855"/>
                        <a:pt x="2481" y="1836"/>
                        <a:pt x="2524" y="1836"/>
                      </a:cubicBezTo>
                      <a:lnTo>
                        <a:pt x="2524" y="1836"/>
                      </a:lnTo>
                      <a:cubicBezTo>
                        <a:pt x="2568" y="1836"/>
                        <a:pt x="2595" y="1855"/>
                        <a:pt x="2606" y="1893"/>
                      </a:cubicBezTo>
                      <a:lnTo>
                        <a:pt x="2606" y="1893"/>
                      </a:lnTo>
                      <a:cubicBezTo>
                        <a:pt x="2617" y="1932"/>
                        <a:pt x="2633" y="1951"/>
                        <a:pt x="2655" y="1951"/>
                      </a:cubicBezTo>
                      <a:lnTo>
                        <a:pt x="2655" y="1951"/>
                      </a:lnTo>
                      <a:cubicBezTo>
                        <a:pt x="2677" y="1951"/>
                        <a:pt x="2698" y="1938"/>
                        <a:pt x="2720" y="1912"/>
                      </a:cubicBezTo>
                      <a:lnTo>
                        <a:pt x="2787" y="1836"/>
                      </a:lnTo>
                      <a:lnTo>
                        <a:pt x="2852"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3" y="1546"/>
                        <a:pt x="2993" y="1546"/>
                        <a:pt x="2994" y="1545"/>
                      </a:cubicBezTo>
                      <a:lnTo>
                        <a:pt x="2940" y="1557"/>
                      </a:lnTo>
                      <a:lnTo>
                        <a:pt x="2940" y="1557"/>
                      </a:lnTo>
                      <a:cubicBezTo>
                        <a:pt x="2903" y="1564"/>
                        <a:pt x="2874" y="1582"/>
                        <a:pt x="2852" y="1607"/>
                      </a:cubicBezTo>
                      <a:lnTo>
                        <a:pt x="2852" y="1607"/>
                      </a:lnTo>
                      <a:cubicBezTo>
                        <a:pt x="2830" y="1632"/>
                        <a:pt x="2803" y="1651"/>
                        <a:pt x="2770" y="1664"/>
                      </a:cubicBezTo>
                      <a:lnTo>
                        <a:pt x="2671" y="1702"/>
                      </a:lnTo>
                      <a:lnTo>
                        <a:pt x="2671" y="1702"/>
                      </a:lnTo>
                      <a:cubicBezTo>
                        <a:pt x="2639"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6" y="1938"/>
                        <a:pt x="2278" y="1957"/>
                        <a:pt x="2246" y="1970"/>
                      </a:cubicBezTo>
                      <a:lnTo>
                        <a:pt x="2147" y="2008"/>
                      </a:lnTo>
                      <a:lnTo>
                        <a:pt x="2147" y="2008"/>
                      </a:lnTo>
                      <a:cubicBezTo>
                        <a:pt x="2114" y="2020"/>
                        <a:pt x="2091" y="2049"/>
                        <a:pt x="2075" y="2092"/>
                      </a:cubicBezTo>
                      <a:lnTo>
                        <a:pt x="2058" y="2143"/>
                      </a:lnTo>
                      <a:lnTo>
                        <a:pt x="2053" y="2156"/>
                      </a:lnTo>
                      <a:lnTo>
                        <a:pt x="2053" y="2156"/>
                      </a:lnTo>
                      <a:cubicBezTo>
                        <a:pt x="2053" y="2156"/>
                        <a:pt x="2054" y="2156"/>
                        <a:pt x="2054" y="2157"/>
                      </a:cubicBezTo>
                      <a:lnTo>
                        <a:pt x="2053" y="2156"/>
                      </a:lnTo>
                      <a:lnTo>
                        <a:pt x="2054" y="2157"/>
                      </a:lnTo>
                      <a:lnTo>
                        <a:pt x="2054" y="2157"/>
                      </a:lnTo>
                      <a:cubicBezTo>
                        <a:pt x="2067" y="2166"/>
                        <a:pt x="2077" y="2181"/>
                        <a:pt x="2082" y="2199"/>
                      </a:cubicBezTo>
                      <a:lnTo>
                        <a:pt x="2082"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6" y="2601"/>
                        <a:pt x="2261" y="2601"/>
                      </a:cubicBezTo>
                      <a:lnTo>
                        <a:pt x="1606" y="2601"/>
                      </a:lnTo>
                      <a:lnTo>
                        <a:pt x="1606" y="2601"/>
                      </a:lnTo>
                      <a:cubicBezTo>
                        <a:pt x="1563" y="2601"/>
                        <a:pt x="1546" y="2581"/>
                        <a:pt x="1557" y="2543"/>
                      </a:cubicBezTo>
                      <a:lnTo>
                        <a:pt x="1557" y="2543"/>
                      </a:lnTo>
                      <a:cubicBezTo>
                        <a:pt x="1568" y="2506"/>
                        <a:pt x="1584" y="2473"/>
                        <a:pt x="1606" y="2448"/>
                      </a:cubicBezTo>
                      <a:lnTo>
                        <a:pt x="1672" y="2371"/>
                      </a:lnTo>
                      <a:lnTo>
                        <a:pt x="1737" y="2295"/>
                      </a:lnTo>
                      <a:lnTo>
                        <a:pt x="1737" y="2295"/>
                      </a:lnTo>
                      <a:cubicBezTo>
                        <a:pt x="1759" y="2269"/>
                        <a:pt x="1776" y="2238"/>
                        <a:pt x="1786" y="2199"/>
                      </a:cubicBezTo>
                      <a:lnTo>
                        <a:pt x="1786" y="2199"/>
                      </a:lnTo>
                      <a:cubicBezTo>
                        <a:pt x="1792" y="2181"/>
                        <a:pt x="1801" y="2167"/>
                        <a:pt x="1813" y="2158"/>
                      </a:cubicBezTo>
                      <a:lnTo>
                        <a:pt x="1815" y="2156"/>
                      </a:lnTo>
                      <a:lnTo>
                        <a:pt x="1814" y="2157"/>
                      </a:lnTo>
                      <a:lnTo>
                        <a:pt x="1814" y="2157"/>
                      </a:lnTo>
                      <a:cubicBezTo>
                        <a:pt x="1815" y="2157"/>
                        <a:pt x="1815" y="2156"/>
                        <a:pt x="1815" y="2156"/>
                      </a:cubicBezTo>
                      <a:lnTo>
                        <a:pt x="1811" y="2143"/>
                      </a:lnTo>
                      <a:lnTo>
                        <a:pt x="1793" y="2092"/>
                      </a:lnTo>
                      <a:lnTo>
                        <a:pt x="1793" y="2092"/>
                      </a:lnTo>
                      <a:cubicBezTo>
                        <a:pt x="1778" y="2049"/>
                        <a:pt x="1754" y="2020"/>
                        <a:pt x="1721" y="2008"/>
                      </a:cubicBezTo>
                      <a:lnTo>
                        <a:pt x="1622" y="1970"/>
                      </a:lnTo>
                      <a:lnTo>
                        <a:pt x="1622" y="1970"/>
                      </a:lnTo>
                      <a:cubicBezTo>
                        <a:pt x="1590" y="1957"/>
                        <a:pt x="1563"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4" y="1841"/>
                        <a:pt x="1291" y="1850"/>
                      </a:cubicBezTo>
                      <a:lnTo>
                        <a:pt x="1286" y="1836"/>
                      </a:lnTo>
                      <a:lnTo>
                        <a:pt x="1268" y="1786"/>
                      </a:lnTo>
                      <a:lnTo>
                        <a:pt x="1268" y="1786"/>
                      </a:lnTo>
                      <a:cubicBezTo>
                        <a:pt x="1253" y="1742"/>
                        <a:pt x="1230"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7" y="1547"/>
                      </a:lnTo>
                      <a:lnTo>
                        <a:pt x="877" y="1547"/>
                      </a:lnTo>
                      <a:cubicBezTo>
                        <a:pt x="888" y="1557"/>
                        <a:pt x="897" y="1570"/>
                        <a:pt x="902" y="1587"/>
                      </a:cubicBezTo>
                      <a:lnTo>
                        <a:pt x="902" y="1587"/>
                      </a:lnTo>
                      <a:cubicBezTo>
                        <a:pt x="912" y="1625"/>
                        <a:pt x="929" y="1657"/>
                        <a:pt x="950" y="1683"/>
                      </a:cubicBezTo>
                      <a:lnTo>
                        <a:pt x="1082"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1" y="1836"/>
                        <a:pt x="1344" y="1836"/>
                      </a:cubicBezTo>
                      <a:lnTo>
                        <a:pt x="1344" y="1836"/>
                      </a:lnTo>
                      <a:cubicBezTo>
                        <a:pt x="1388" y="1836"/>
                        <a:pt x="1415" y="1855"/>
                        <a:pt x="1426" y="1893"/>
                      </a:cubicBezTo>
                      <a:lnTo>
                        <a:pt x="1426" y="1893"/>
                      </a:lnTo>
                      <a:cubicBezTo>
                        <a:pt x="1437" y="1932"/>
                        <a:pt x="1453" y="1964"/>
                        <a:pt x="1476" y="1989"/>
                      </a:cubicBezTo>
                      <a:lnTo>
                        <a:pt x="1541" y="2065"/>
                      </a:lnTo>
                      <a:lnTo>
                        <a:pt x="1606" y="2143"/>
                      </a:lnTo>
                      <a:lnTo>
                        <a:pt x="1606" y="2143"/>
                      </a:lnTo>
                      <a:cubicBezTo>
                        <a:pt x="1629" y="2168"/>
                        <a:pt x="1640" y="2193"/>
                        <a:pt x="1640" y="2218"/>
                      </a:cubicBezTo>
                      <a:lnTo>
                        <a:pt x="1640" y="2218"/>
                      </a:lnTo>
                      <a:cubicBezTo>
                        <a:pt x="1640" y="2244"/>
                        <a:pt x="1622" y="2264"/>
                        <a:pt x="1590" y="2276"/>
                      </a:cubicBezTo>
                      <a:lnTo>
                        <a:pt x="1590" y="2276"/>
                      </a:lnTo>
                      <a:cubicBezTo>
                        <a:pt x="1557" y="2289"/>
                        <a:pt x="1519" y="2295"/>
                        <a:pt x="1476" y="2295"/>
                      </a:cubicBezTo>
                      <a:lnTo>
                        <a:pt x="1213" y="2295"/>
                      </a:lnTo>
                      <a:lnTo>
                        <a:pt x="1213" y="2295"/>
                      </a:lnTo>
                      <a:cubicBezTo>
                        <a:pt x="1169" y="2295"/>
                        <a:pt x="1131" y="2289"/>
                        <a:pt x="1098" y="2276"/>
                      </a:cubicBezTo>
                      <a:lnTo>
                        <a:pt x="1098" y="2276"/>
                      </a:lnTo>
                      <a:cubicBezTo>
                        <a:pt x="1066" y="2264"/>
                        <a:pt x="1049" y="2244"/>
                        <a:pt x="1049" y="2218"/>
                      </a:cubicBezTo>
                      <a:lnTo>
                        <a:pt x="1049" y="2218"/>
                      </a:lnTo>
                      <a:cubicBezTo>
                        <a:pt x="1049" y="2193"/>
                        <a:pt x="1060" y="2168"/>
                        <a:pt x="1082" y="2143"/>
                      </a:cubicBezTo>
                      <a:lnTo>
                        <a:pt x="1082" y="2143"/>
                      </a:lnTo>
                      <a:cubicBezTo>
                        <a:pt x="1103" y="2116"/>
                        <a:pt x="1115" y="2091"/>
                        <a:pt x="1115" y="2065"/>
                      </a:cubicBezTo>
                      <a:lnTo>
                        <a:pt x="1115" y="2065"/>
                      </a:lnTo>
                      <a:cubicBezTo>
                        <a:pt x="1115" y="2040"/>
                        <a:pt x="1098" y="2020"/>
                        <a:pt x="1066" y="2008"/>
                      </a:cubicBezTo>
                      <a:lnTo>
                        <a:pt x="1066" y="2008"/>
                      </a:lnTo>
                      <a:cubicBezTo>
                        <a:pt x="1032" y="1995"/>
                        <a:pt x="995" y="1989"/>
                        <a:pt x="950" y="1989"/>
                      </a:cubicBezTo>
                      <a:lnTo>
                        <a:pt x="689" y="1989"/>
                      </a:lnTo>
                      <a:lnTo>
                        <a:pt x="689" y="1989"/>
                      </a:lnTo>
                      <a:cubicBezTo>
                        <a:pt x="645" y="1989"/>
                        <a:pt x="607" y="1983"/>
                        <a:pt x="574" y="1970"/>
                      </a:cubicBezTo>
                      <a:lnTo>
                        <a:pt x="574" y="1970"/>
                      </a:lnTo>
                      <a:cubicBezTo>
                        <a:pt x="541" y="1957"/>
                        <a:pt x="525" y="1938"/>
                        <a:pt x="525" y="1912"/>
                      </a:cubicBezTo>
                      <a:lnTo>
                        <a:pt x="525" y="1912"/>
                      </a:lnTo>
                      <a:cubicBezTo>
                        <a:pt x="525" y="1887"/>
                        <a:pt x="536" y="1861"/>
                        <a:pt x="557" y="1836"/>
                      </a:cubicBezTo>
                      <a:lnTo>
                        <a:pt x="557" y="1836"/>
                      </a:lnTo>
                      <a:cubicBezTo>
                        <a:pt x="579" y="1811"/>
                        <a:pt x="590" y="1785"/>
                        <a:pt x="590" y="1760"/>
                      </a:cubicBezTo>
                      <a:lnTo>
                        <a:pt x="590" y="1760"/>
                      </a:lnTo>
                      <a:cubicBezTo>
                        <a:pt x="590" y="1734"/>
                        <a:pt x="574" y="1715"/>
                        <a:pt x="541" y="1702"/>
                      </a:cubicBezTo>
                      <a:lnTo>
                        <a:pt x="541" y="1702"/>
                      </a:lnTo>
                      <a:cubicBezTo>
                        <a:pt x="508" y="1690"/>
                        <a:pt x="470" y="1683"/>
                        <a:pt x="426" y="1683"/>
                      </a:cubicBezTo>
                      <a:lnTo>
                        <a:pt x="164" y="1683"/>
                      </a:lnTo>
                      <a:lnTo>
                        <a:pt x="164" y="1683"/>
                      </a:lnTo>
                      <a:cubicBezTo>
                        <a:pt x="120" y="1683"/>
                        <a:pt x="83" y="1677"/>
                        <a:pt x="49" y="1664"/>
                      </a:cubicBezTo>
                      <a:lnTo>
                        <a:pt x="49" y="1664"/>
                      </a:lnTo>
                      <a:cubicBezTo>
                        <a:pt x="16" y="1651"/>
                        <a:pt x="0" y="1632"/>
                        <a:pt x="0" y="1607"/>
                      </a:cubicBezTo>
                      <a:lnTo>
                        <a:pt x="0" y="1607"/>
                      </a:lnTo>
                      <a:cubicBezTo>
                        <a:pt x="0" y="1582"/>
                        <a:pt x="11" y="1556"/>
                        <a:pt x="33" y="1530"/>
                      </a:cubicBezTo>
                      <a:lnTo>
                        <a:pt x="99"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3" y="924"/>
                        <a:pt x="120" y="918"/>
                        <a:pt x="164" y="918"/>
                      </a:cubicBezTo>
                      <a:lnTo>
                        <a:pt x="426" y="918"/>
                      </a:lnTo>
                      <a:lnTo>
                        <a:pt x="426" y="918"/>
                      </a:lnTo>
                      <a:cubicBezTo>
                        <a:pt x="470" y="918"/>
                        <a:pt x="508" y="912"/>
                        <a:pt x="541" y="900"/>
                      </a:cubicBezTo>
                      <a:lnTo>
                        <a:pt x="541" y="900"/>
                      </a:lnTo>
                      <a:cubicBezTo>
                        <a:pt x="574" y="887"/>
                        <a:pt x="590" y="867"/>
                        <a:pt x="590" y="842"/>
                      </a:cubicBezTo>
                      <a:lnTo>
                        <a:pt x="590" y="842"/>
                      </a:lnTo>
                      <a:cubicBezTo>
                        <a:pt x="590" y="816"/>
                        <a:pt x="579" y="791"/>
                        <a:pt x="557" y="765"/>
                      </a:cubicBezTo>
                      <a:lnTo>
                        <a:pt x="557" y="765"/>
                      </a:lnTo>
                      <a:cubicBezTo>
                        <a:pt x="536" y="739"/>
                        <a:pt x="525" y="714"/>
                        <a:pt x="525" y="689"/>
                      </a:cubicBezTo>
                      <a:lnTo>
                        <a:pt x="525" y="689"/>
                      </a:lnTo>
                      <a:cubicBezTo>
                        <a:pt x="525" y="663"/>
                        <a:pt x="541" y="644"/>
                        <a:pt x="574" y="631"/>
                      </a:cubicBezTo>
                      <a:lnTo>
                        <a:pt x="574" y="631"/>
                      </a:lnTo>
                      <a:cubicBezTo>
                        <a:pt x="607" y="618"/>
                        <a:pt x="645" y="613"/>
                        <a:pt x="689" y="613"/>
                      </a:cubicBezTo>
                      <a:lnTo>
                        <a:pt x="950" y="613"/>
                      </a:lnTo>
                      <a:lnTo>
                        <a:pt x="950" y="613"/>
                      </a:lnTo>
                      <a:cubicBezTo>
                        <a:pt x="995" y="613"/>
                        <a:pt x="1032" y="605"/>
                        <a:pt x="1066" y="593"/>
                      </a:cubicBezTo>
                      <a:lnTo>
                        <a:pt x="1066" y="593"/>
                      </a:lnTo>
                      <a:cubicBezTo>
                        <a:pt x="1098" y="580"/>
                        <a:pt x="1115" y="561"/>
                        <a:pt x="1115" y="535"/>
                      </a:cubicBezTo>
                      <a:lnTo>
                        <a:pt x="1115" y="535"/>
                      </a:lnTo>
                      <a:cubicBezTo>
                        <a:pt x="1115" y="510"/>
                        <a:pt x="1103" y="485"/>
                        <a:pt x="1082" y="459"/>
                      </a:cubicBezTo>
                      <a:lnTo>
                        <a:pt x="1082" y="459"/>
                      </a:lnTo>
                      <a:cubicBezTo>
                        <a:pt x="1060" y="434"/>
                        <a:pt x="1049" y="409"/>
                        <a:pt x="1049" y="382"/>
                      </a:cubicBezTo>
                      <a:lnTo>
                        <a:pt x="1049" y="382"/>
                      </a:lnTo>
                      <a:cubicBezTo>
                        <a:pt x="1049" y="357"/>
                        <a:pt x="1066" y="338"/>
                        <a:pt x="1098" y="326"/>
                      </a:cubicBezTo>
                      <a:lnTo>
                        <a:pt x="1098" y="326"/>
                      </a:lnTo>
                      <a:cubicBezTo>
                        <a:pt x="1131" y="313"/>
                        <a:pt x="1169" y="306"/>
                        <a:pt x="1213" y="306"/>
                      </a:cubicBezTo>
                      <a:lnTo>
                        <a:pt x="1476" y="306"/>
                      </a:lnTo>
                      <a:lnTo>
                        <a:pt x="1476" y="306"/>
                      </a:lnTo>
                      <a:cubicBezTo>
                        <a:pt x="1519" y="306"/>
                        <a:pt x="1557" y="313"/>
                        <a:pt x="1590" y="326"/>
                      </a:cubicBezTo>
                      <a:lnTo>
                        <a:pt x="1590" y="326"/>
                      </a:lnTo>
                      <a:cubicBezTo>
                        <a:pt x="1622" y="338"/>
                        <a:pt x="1640" y="357"/>
                        <a:pt x="1640" y="382"/>
                      </a:cubicBezTo>
                      <a:lnTo>
                        <a:pt x="1640" y="382"/>
                      </a:lnTo>
                      <a:cubicBezTo>
                        <a:pt x="1640" y="409"/>
                        <a:pt x="1629" y="434"/>
                        <a:pt x="1606" y="459"/>
                      </a:cubicBezTo>
                      <a:lnTo>
                        <a:pt x="1541" y="535"/>
                      </a:lnTo>
                      <a:lnTo>
                        <a:pt x="1476" y="613"/>
                      </a:lnTo>
                      <a:lnTo>
                        <a:pt x="1476" y="613"/>
                      </a:lnTo>
                      <a:cubicBezTo>
                        <a:pt x="1453" y="638"/>
                        <a:pt x="1437" y="669"/>
                        <a:pt x="1426" y="708"/>
                      </a:cubicBezTo>
                      <a:lnTo>
                        <a:pt x="1426" y="708"/>
                      </a:lnTo>
                      <a:cubicBezTo>
                        <a:pt x="1420" y="726"/>
                        <a:pt x="1412" y="740"/>
                        <a:pt x="1398" y="750"/>
                      </a:cubicBezTo>
                      <a:lnTo>
                        <a:pt x="1397" y="750"/>
                      </a:lnTo>
                      <a:lnTo>
                        <a:pt x="1398" y="750"/>
                      </a:lnTo>
                      <a:lnTo>
                        <a:pt x="1398" y="750"/>
                      </a:lnTo>
                      <a:lnTo>
                        <a:pt x="1398" y="750"/>
                      </a:lnTo>
                      <a:lnTo>
                        <a:pt x="1452" y="739"/>
                      </a:lnTo>
                      <a:lnTo>
                        <a:pt x="1452" y="739"/>
                      </a:lnTo>
                      <a:cubicBezTo>
                        <a:pt x="1489" y="731"/>
                        <a:pt x="1519" y="714"/>
                        <a:pt x="1541" y="689"/>
                      </a:cubicBezTo>
                      <a:lnTo>
                        <a:pt x="1541" y="689"/>
                      </a:lnTo>
                      <a:cubicBezTo>
                        <a:pt x="1563" y="663"/>
                        <a:pt x="1590" y="644"/>
                        <a:pt x="1622" y="631"/>
                      </a:cubicBezTo>
                      <a:lnTo>
                        <a:pt x="1721" y="593"/>
                      </a:lnTo>
                      <a:lnTo>
                        <a:pt x="1721" y="593"/>
                      </a:lnTo>
                      <a:cubicBezTo>
                        <a:pt x="1754" y="580"/>
                        <a:pt x="1778" y="553"/>
                        <a:pt x="1793" y="510"/>
                      </a:cubicBezTo>
                      <a:lnTo>
                        <a:pt x="1811"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9" y="332"/>
                        <a:pt x="1737" y="306"/>
                      </a:cubicBezTo>
                      <a:lnTo>
                        <a:pt x="1606" y="153"/>
                      </a:lnTo>
                      <a:lnTo>
                        <a:pt x="1606" y="153"/>
                      </a:lnTo>
                      <a:cubicBezTo>
                        <a:pt x="1584" y="127"/>
                        <a:pt x="1568" y="96"/>
                        <a:pt x="1557" y="57"/>
                      </a:cubicBezTo>
                      <a:lnTo>
                        <a:pt x="1557" y="57"/>
                      </a:lnTo>
                      <a:cubicBezTo>
                        <a:pt x="1546" y="19"/>
                        <a:pt x="1563" y="0"/>
                        <a:pt x="1606" y="0"/>
                      </a:cubicBezTo>
                      <a:lnTo>
                        <a:pt x="2261" y="0"/>
                      </a:lnTo>
                      <a:lnTo>
                        <a:pt x="2261" y="0"/>
                      </a:lnTo>
                      <a:cubicBezTo>
                        <a:pt x="2306" y="0"/>
                        <a:pt x="2322" y="19"/>
                        <a:pt x="2311" y="57"/>
                      </a:cubicBezTo>
                      <a:lnTo>
                        <a:pt x="2311" y="57"/>
                      </a:lnTo>
                      <a:cubicBezTo>
                        <a:pt x="2300" y="96"/>
                        <a:pt x="2284" y="127"/>
                        <a:pt x="2261" y="153"/>
                      </a:cubicBezTo>
                      <a:lnTo>
                        <a:pt x="2196" y="230"/>
                      </a:lnTo>
                      <a:lnTo>
                        <a:pt x="2131" y="306"/>
                      </a:lnTo>
                      <a:lnTo>
                        <a:pt x="2131" y="306"/>
                      </a:lnTo>
                      <a:cubicBezTo>
                        <a:pt x="2109" y="332"/>
                        <a:pt x="2092" y="364"/>
                        <a:pt x="2082" y="402"/>
                      </a:cubicBezTo>
                      <a:lnTo>
                        <a:pt x="2082" y="402"/>
                      </a:lnTo>
                      <a:cubicBezTo>
                        <a:pt x="2076" y="422"/>
                        <a:pt x="2065" y="437"/>
                        <a:pt x="2049" y="447"/>
                      </a:cubicBezTo>
                      <a:lnTo>
                        <a:pt x="2049" y="447"/>
                      </a:lnTo>
                      <a:cubicBezTo>
                        <a:pt x="2051" y="446"/>
                        <a:pt x="2052" y="446"/>
                        <a:pt x="2053" y="445"/>
                      </a:cubicBezTo>
                      <a:lnTo>
                        <a:pt x="2058" y="459"/>
                      </a:lnTo>
                      <a:lnTo>
                        <a:pt x="2075" y="510"/>
                      </a:lnTo>
                      <a:lnTo>
                        <a:pt x="2075" y="510"/>
                      </a:lnTo>
                      <a:cubicBezTo>
                        <a:pt x="2091" y="553"/>
                        <a:pt x="2114" y="580"/>
                        <a:pt x="2147" y="593"/>
                      </a:cubicBezTo>
                      <a:lnTo>
                        <a:pt x="2246" y="631"/>
                      </a:lnTo>
                      <a:lnTo>
                        <a:pt x="2246" y="631"/>
                      </a:lnTo>
                      <a:cubicBezTo>
                        <a:pt x="2278" y="644"/>
                        <a:pt x="2306" y="663"/>
                        <a:pt x="2327" y="689"/>
                      </a:cubicBezTo>
                      <a:lnTo>
                        <a:pt x="2327" y="689"/>
                      </a:lnTo>
                      <a:cubicBezTo>
                        <a:pt x="2349" y="714"/>
                        <a:pt x="2378" y="731"/>
                        <a:pt x="2415" y="739"/>
                      </a:cubicBezTo>
                      <a:lnTo>
                        <a:pt x="2471" y="750"/>
                      </a:lnTo>
                      <a:lnTo>
                        <a:pt x="2471" y="750"/>
                      </a:lnTo>
                      <a:cubicBezTo>
                        <a:pt x="2470" y="750"/>
                        <a:pt x="2470" y="750"/>
                        <a:pt x="2470" y="750"/>
                      </a:cubicBezTo>
                      <a:lnTo>
                        <a:pt x="2471" y="750"/>
                      </a:lnTo>
                      <a:lnTo>
                        <a:pt x="2469" y="749"/>
                      </a:lnTo>
                      <a:lnTo>
                        <a:pt x="2469" y="749"/>
                      </a:lnTo>
                      <a:cubicBezTo>
                        <a:pt x="2457" y="740"/>
                        <a:pt x="2447" y="726"/>
                        <a:pt x="2442" y="708"/>
                      </a:cubicBezTo>
                      <a:lnTo>
                        <a:pt x="2442" y="708"/>
                      </a:lnTo>
                      <a:cubicBezTo>
                        <a:pt x="2431" y="669"/>
                        <a:pt x="2414" y="638"/>
                        <a:pt x="2392" y="613"/>
                      </a:cubicBezTo>
                      <a:lnTo>
                        <a:pt x="2327" y="535"/>
                      </a:lnTo>
                      <a:lnTo>
                        <a:pt x="2261" y="459"/>
                      </a:lnTo>
                      <a:lnTo>
                        <a:pt x="2261" y="459"/>
                      </a:lnTo>
                      <a:cubicBezTo>
                        <a:pt x="2240" y="434"/>
                        <a:pt x="2229" y="409"/>
                        <a:pt x="2229" y="382"/>
                      </a:cubicBezTo>
                      <a:lnTo>
                        <a:pt x="2229" y="382"/>
                      </a:lnTo>
                      <a:cubicBezTo>
                        <a:pt x="2229" y="357"/>
                        <a:pt x="2246"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3" y="338"/>
                        <a:pt x="2819" y="357"/>
                        <a:pt x="2819" y="382"/>
                      </a:cubicBezTo>
                      <a:lnTo>
                        <a:pt x="2819" y="382"/>
                      </a:lnTo>
                      <a:cubicBezTo>
                        <a:pt x="2819" y="409"/>
                        <a:pt x="2808" y="434"/>
                        <a:pt x="2787" y="459"/>
                      </a:cubicBezTo>
                      <a:lnTo>
                        <a:pt x="2787" y="459"/>
                      </a:lnTo>
                      <a:cubicBezTo>
                        <a:pt x="2764" y="485"/>
                        <a:pt x="2753" y="510"/>
                        <a:pt x="2753" y="535"/>
                      </a:cubicBezTo>
                      <a:lnTo>
                        <a:pt x="2753" y="535"/>
                      </a:lnTo>
                      <a:cubicBezTo>
                        <a:pt x="2753" y="561"/>
                        <a:pt x="2770" y="580"/>
                        <a:pt x="2803" y="593"/>
                      </a:cubicBezTo>
                      <a:lnTo>
                        <a:pt x="2803" y="593"/>
                      </a:lnTo>
                      <a:cubicBezTo>
                        <a:pt x="2835" y="605"/>
                        <a:pt x="2874" y="613"/>
                        <a:pt x="2917" y="613"/>
                      </a:cubicBezTo>
                      <a:lnTo>
                        <a:pt x="3180" y="613"/>
                      </a:lnTo>
                      <a:lnTo>
                        <a:pt x="3180"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316" name="Freeform 295">
                  <a:extLst>
                    <a:ext uri="{FF2B5EF4-FFF2-40B4-BE49-F238E27FC236}">
                      <a16:creationId xmlns:a16="http://schemas.microsoft.com/office/drawing/2014/main" xmlns="" id="{3004C1A6-B5F0-2945-B917-268FA26DDC87}"/>
                    </a:ext>
                  </a:extLst>
                </p:cNvPr>
                <p:cNvSpPr>
                  <a:spLocks noChangeArrowheads="1"/>
                </p:cNvSpPr>
                <p:nvPr/>
              </p:nvSpPr>
              <p:spPr bwMode="auto">
                <a:xfrm>
                  <a:off x="5108575" y="5868988"/>
                  <a:ext cx="814388" cy="487362"/>
                </a:xfrm>
                <a:custGeom>
                  <a:avLst/>
                  <a:gdLst>
                    <a:gd name="T0" fmla="*/ 2260 w 2261"/>
                    <a:gd name="T1" fmla="*/ 675 h 1352"/>
                    <a:gd name="T2" fmla="*/ 2071 w 2261"/>
                    <a:gd name="T3" fmla="*/ 553 h 1352"/>
                    <a:gd name="T4" fmla="*/ 1967 w 2261"/>
                    <a:gd name="T5" fmla="*/ 480 h 1352"/>
                    <a:gd name="T6" fmla="*/ 1862 w 2261"/>
                    <a:gd name="T7" fmla="*/ 407 h 1352"/>
                    <a:gd name="T8" fmla="*/ 1737 w 2261"/>
                    <a:gd name="T9" fmla="*/ 357 h 1352"/>
                    <a:gd name="T10" fmla="*/ 1633 w 2261"/>
                    <a:gd name="T11" fmla="*/ 285 h 1352"/>
                    <a:gd name="T12" fmla="*/ 1402 w 2261"/>
                    <a:gd name="T13" fmla="*/ 163 h 1352"/>
                    <a:gd name="T14" fmla="*/ 1297 w 2261"/>
                    <a:gd name="T15" fmla="*/ 90 h 1352"/>
                    <a:gd name="T16" fmla="*/ 1193 w 2261"/>
                    <a:gd name="T17" fmla="*/ 16 h 1352"/>
                    <a:gd name="T18" fmla="*/ 1068 w 2261"/>
                    <a:gd name="T19" fmla="*/ 16 h 1352"/>
                    <a:gd name="T20" fmla="*/ 963 w 2261"/>
                    <a:gd name="T21" fmla="*/ 90 h 1352"/>
                    <a:gd name="T22" fmla="*/ 858 w 2261"/>
                    <a:gd name="T23" fmla="*/ 163 h 1352"/>
                    <a:gd name="T24" fmla="*/ 732 w 2261"/>
                    <a:gd name="T25" fmla="*/ 212 h 1352"/>
                    <a:gd name="T26" fmla="*/ 628 w 2261"/>
                    <a:gd name="T27" fmla="*/ 285 h 1352"/>
                    <a:gd name="T28" fmla="*/ 397 w 2261"/>
                    <a:gd name="T29" fmla="*/ 407 h 1352"/>
                    <a:gd name="T30" fmla="*/ 292 w 2261"/>
                    <a:gd name="T31" fmla="*/ 480 h 1352"/>
                    <a:gd name="T32" fmla="*/ 188 w 2261"/>
                    <a:gd name="T33" fmla="*/ 553 h 1352"/>
                    <a:gd name="T34" fmla="*/ 63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8 w 2261"/>
                    <a:gd name="T47" fmla="*/ 1066 h 1352"/>
                    <a:gd name="T48" fmla="*/ 858 w 2261"/>
                    <a:gd name="T49" fmla="*/ 1188 h 1352"/>
                    <a:gd name="T50" fmla="*/ 963 w 2261"/>
                    <a:gd name="T51" fmla="*/ 1262 h 1352"/>
                    <a:gd name="T52" fmla="*/ 1068 w 2261"/>
                    <a:gd name="T53" fmla="*/ 1334 h 1352"/>
                    <a:gd name="T54" fmla="*/ 1193 w 2261"/>
                    <a:gd name="T55" fmla="*/ 1334 h 1352"/>
                    <a:gd name="T56" fmla="*/ 1297 w 2261"/>
                    <a:gd name="T57" fmla="*/ 1262 h 1352"/>
                    <a:gd name="T58" fmla="*/ 1402 w 2261"/>
                    <a:gd name="T59" fmla="*/ 1188 h 1352"/>
                    <a:gd name="T60" fmla="*/ 1528 w 2261"/>
                    <a:gd name="T61" fmla="*/ 1140 h 1352"/>
                    <a:gd name="T62" fmla="*/ 1633 w 2261"/>
                    <a:gd name="T63" fmla="*/ 1066 h 1352"/>
                    <a:gd name="T64" fmla="*/ 1862 w 2261"/>
                    <a:gd name="T65" fmla="*/ 944 h 1352"/>
                    <a:gd name="T66" fmla="*/ 1967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30" y="537"/>
                        <a:pt x="1995" y="513"/>
                        <a:pt x="1967" y="480"/>
                      </a:cubicBezTo>
                      <a:lnTo>
                        <a:pt x="1967" y="480"/>
                      </a:lnTo>
                      <a:cubicBezTo>
                        <a:pt x="1939" y="447"/>
                        <a:pt x="1904" y="424"/>
                        <a:pt x="1862" y="407"/>
                      </a:cubicBezTo>
                      <a:lnTo>
                        <a:pt x="1737" y="357"/>
                      </a:lnTo>
                      <a:lnTo>
                        <a:pt x="1737" y="357"/>
                      </a:lnTo>
                      <a:cubicBezTo>
                        <a:pt x="1696" y="342"/>
                        <a:pt x="1660" y="317"/>
                        <a:pt x="1633" y="285"/>
                      </a:cubicBezTo>
                      <a:lnTo>
                        <a:pt x="1633" y="285"/>
                      </a:lnTo>
                      <a:cubicBezTo>
                        <a:pt x="1604" y="252"/>
                        <a:pt x="1570" y="228"/>
                        <a:pt x="1528" y="212"/>
                      </a:cubicBezTo>
                      <a:lnTo>
                        <a:pt x="1402" y="163"/>
                      </a:lnTo>
                      <a:lnTo>
                        <a:pt x="1402" y="163"/>
                      </a:lnTo>
                      <a:cubicBezTo>
                        <a:pt x="1360" y="147"/>
                        <a:pt x="1325" y="123"/>
                        <a:pt x="1297" y="90"/>
                      </a:cubicBezTo>
                      <a:lnTo>
                        <a:pt x="1297" y="90"/>
                      </a:lnTo>
                      <a:cubicBezTo>
                        <a:pt x="1270" y="57"/>
                        <a:pt x="1234" y="33"/>
                        <a:pt x="1193" y="16"/>
                      </a:cubicBezTo>
                      <a:lnTo>
                        <a:pt x="1193" y="16"/>
                      </a:lnTo>
                      <a:cubicBezTo>
                        <a:pt x="1151" y="0"/>
                        <a:pt x="1109" y="0"/>
                        <a:pt x="1068" y="16"/>
                      </a:cubicBezTo>
                      <a:lnTo>
                        <a:pt x="1068" y="16"/>
                      </a:lnTo>
                      <a:cubicBezTo>
                        <a:pt x="1025" y="33"/>
                        <a:pt x="991" y="57"/>
                        <a:pt x="963" y="90"/>
                      </a:cubicBezTo>
                      <a:lnTo>
                        <a:pt x="963" y="90"/>
                      </a:lnTo>
                      <a:cubicBezTo>
                        <a:pt x="934" y="123"/>
                        <a:pt x="900" y="147"/>
                        <a:pt x="858" y="163"/>
                      </a:cubicBezTo>
                      <a:lnTo>
                        <a:pt x="732" y="212"/>
                      </a:lnTo>
                      <a:lnTo>
                        <a:pt x="732" y="212"/>
                      </a:lnTo>
                      <a:cubicBezTo>
                        <a:pt x="691" y="228"/>
                        <a:pt x="655" y="252"/>
                        <a:pt x="628" y="285"/>
                      </a:cubicBezTo>
                      <a:lnTo>
                        <a:pt x="628" y="285"/>
                      </a:lnTo>
                      <a:cubicBezTo>
                        <a:pt x="600" y="317"/>
                        <a:pt x="565" y="342"/>
                        <a:pt x="523" y="357"/>
                      </a:cubicBezTo>
                      <a:lnTo>
                        <a:pt x="397" y="407"/>
                      </a:lnTo>
                      <a:lnTo>
                        <a:pt x="397" y="407"/>
                      </a:lnTo>
                      <a:cubicBezTo>
                        <a:pt x="355" y="424"/>
                        <a:pt x="321" y="447"/>
                        <a:pt x="292" y="480"/>
                      </a:cubicBezTo>
                      <a:lnTo>
                        <a:pt x="292" y="480"/>
                      </a:lnTo>
                      <a:cubicBezTo>
                        <a:pt x="265" y="513"/>
                        <a:pt x="231" y="537"/>
                        <a:pt x="188" y="553"/>
                      </a:cubicBezTo>
                      <a:lnTo>
                        <a:pt x="63" y="602"/>
                      </a:lnTo>
                      <a:lnTo>
                        <a:pt x="63" y="602"/>
                      </a:lnTo>
                      <a:cubicBezTo>
                        <a:pt x="21" y="618"/>
                        <a:pt x="0" y="643"/>
                        <a:pt x="0" y="675"/>
                      </a:cubicBezTo>
                      <a:lnTo>
                        <a:pt x="0" y="675"/>
                      </a:lnTo>
                      <a:cubicBezTo>
                        <a:pt x="0" y="708"/>
                        <a:pt x="21" y="733"/>
                        <a:pt x="63" y="749"/>
                      </a:cubicBezTo>
                      <a:lnTo>
                        <a:pt x="188" y="798"/>
                      </a:lnTo>
                      <a:lnTo>
                        <a:pt x="188" y="798"/>
                      </a:lnTo>
                      <a:cubicBezTo>
                        <a:pt x="231" y="814"/>
                        <a:pt x="265" y="839"/>
                        <a:pt x="292" y="871"/>
                      </a:cubicBezTo>
                      <a:lnTo>
                        <a:pt x="292" y="871"/>
                      </a:lnTo>
                      <a:cubicBezTo>
                        <a:pt x="321" y="904"/>
                        <a:pt x="355" y="928"/>
                        <a:pt x="397" y="944"/>
                      </a:cubicBezTo>
                      <a:lnTo>
                        <a:pt x="523" y="993"/>
                      </a:lnTo>
                      <a:lnTo>
                        <a:pt x="523" y="993"/>
                      </a:lnTo>
                      <a:cubicBezTo>
                        <a:pt x="565" y="1009"/>
                        <a:pt x="600" y="1034"/>
                        <a:pt x="628" y="1066"/>
                      </a:cubicBezTo>
                      <a:lnTo>
                        <a:pt x="628" y="1066"/>
                      </a:lnTo>
                      <a:cubicBezTo>
                        <a:pt x="655" y="1099"/>
                        <a:pt x="691" y="1124"/>
                        <a:pt x="732" y="1140"/>
                      </a:cubicBezTo>
                      <a:lnTo>
                        <a:pt x="858" y="1188"/>
                      </a:lnTo>
                      <a:lnTo>
                        <a:pt x="858" y="1188"/>
                      </a:lnTo>
                      <a:cubicBezTo>
                        <a:pt x="900" y="1205"/>
                        <a:pt x="934" y="1228"/>
                        <a:pt x="963" y="1262"/>
                      </a:cubicBezTo>
                      <a:lnTo>
                        <a:pt x="963" y="1262"/>
                      </a:lnTo>
                      <a:cubicBezTo>
                        <a:pt x="991" y="1294"/>
                        <a:pt x="1025" y="1318"/>
                        <a:pt x="1068" y="1334"/>
                      </a:cubicBezTo>
                      <a:lnTo>
                        <a:pt x="1068" y="1334"/>
                      </a:lnTo>
                      <a:cubicBezTo>
                        <a:pt x="1109" y="1351"/>
                        <a:pt x="1151" y="1351"/>
                        <a:pt x="1193" y="1334"/>
                      </a:cubicBezTo>
                      <a:lnTo>
                        <a:pt x="1193" y="1334"/>
                      </a:lnTo>
                      <a:cubicBezTo>
                        <a:pt x="1234" y="1318"/>
                        <a:pt x="1270" y="1294"/>
                        <a:pt x="1297" y="1262"/>
                      </a:cubicBezTo>
                      <a:lnTo>
                        <a:pt x="1297" y="1262"/>
                      </a:lnTo>
                      <a:cubicBezTo>
                        <a:pt x="1325" y="1228"/>
                        <a:pt x="1360" y="1205"/>
                        <a:pt x="1402" y="1188"/>
                      </a:cubicBezTo>
                      <a:lnTo>
                        <a:pt x="1528" y="1140"/>
                      </a:lnTo>
                      <a:lnTo>
                        <a:pt x="1528" y="1140"/>
                      </a:lnTo>
                      <a:cubicBezTo>
                        <a:pt x="1570" y="1124"/>
                        <a:pt x="1604" y="1099"/>
                        <a:pt x="1633" y="1066"/>
                      </a:cubicBezTo>
                      <a:lnTo>
                        <a:pt x="1633" y="1066"/>
                      </a:lnTo>
                      <a:cubicBezTo>
                        <a:pt x="1660" y="1034"/>
                        <a:pt x="1696" y="1009"/>
                        <a:pt x="1737" y="993"/>
                      </a:cubicBezTo>
                      <a:lnTo>
                        <a:pt x="1862" y="944"/>
                      </a:lnTo>
                      <a:lnTo>
                        <a:pt x="1862" y="944"/>
                      </a:lnTo>
                      <a:cubicBezTo>
                        <a:pt x="1904" y="928"/>
                        <a:pt x="1939" y="904"/>
                        <a:pt x="1967" y="871"/>
                      </a:cubicBezTo>
                      <a:lnTo>
                        <a:pt x="1967" y="871"/>
                      </a:lnTo>
                      <a:cubicBezTo>
                        <a:pt x="1995" y="839"/>
                        <a:pt x="2030"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317" name="Freeform 296">
                  <a:extLst>
                    <a:ext uri="{FF2B5EF4-FFF2-40B4-BE49-F238E27FC236}">
                      <a16:creationId xmlns:a16="http://schemas.microsoft.com/office/drawing/2014/main" xmlns="" id="{1956A08B-EE0B-E84A-A119-9C82FBB82421}"/>
                    </a:ext>
                  </a:extLst>
                </p:cNvPr>
                <p:cNvSpPr>
                  <a:spLocks noChangeArrowheads="1"/>
                </p:cNvSpPr>
                <p:nvPr/>
              </p:nvSpPr>
              <p:spPr bwMode="auto">
                <a:xfrm>
                  <a:off x="5194300" y="5921375"/>
                  <a:ext cx="641350" cy="382588"/>
                </a:xfrm>
                <a:custGeom>
                  <a:avLst/>
                  <a:gdLst>
                    <a:gd name="T0" fmla="*/ 1779 w 1780"/>
                    <a:gd name="T1" fmla="*/ 531 h 1064"/>
                    <a:gd name="T2" fmla="*/ 1630 w 1780"/>
                    <a:gd name="T3" fmla="*/ 435 h 1064"/>
                    <a:gd name="T4" fmla="*/ 1548 w 1780"/>
                    <a:gd name="T5" fmla="*/ 377 h 1064"/>
                    <a:gd name="T6" fmla="*/ 1465 w 1780"/>
                    <a:gd name="T7" fmla="*/ 320 h 1064"/>
                    <a:gd name="T8" fmla="*/ 1367 w 1780"/>
                    <a:gd name="T9" fmla="*/ 282 h 1064"/>
                    <a:gd name="T10" fmla="*/ 1285 w 1780"/>
                    <a:gd name="T11" fmla="*/ 225 h 1064"/>
                    <a:gd name="T12" fmla="*/ 1103 w 1780"/>
                    <a:gd name="T13" fmla="*/ 128 h 1064"/>
                    <a:gd name="T14" fmla="*/ 1020 w 1780"/>
                    <a:gd name="T15" fmla="*/ 71 h 1064"/>
                    <a:gd name="T16" fmla="*/ 938 w 1780"/>
                    <a:gd name="T17" fmla="*/ 13 h 1064"/>
                    <a:gd name="T18" fmla="*/ 840 w 1780"/>
                    <a:gd name="T19" fmla="*/ 13 h 1064"/>
                    <a:gd name="T20" fmla="*/ 758 w 1780"/>
                    <a:gd name="T21" fmla="*/ 71 h 1064"/>
                    <a:gd name="T22" fmla="*/ 675 w 1780"/>
                    <a:gd name="T23" fmla="*/ 128 h 1064"/>
                    <a:gd name="T24" fmla="*/ 576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1 w 1780"/>
                    <a:gd name="T45" fmla="*/ 781 h 1064"/>
                    <a:gd name="T46" fmla="*/ 494 w 1780"/>
                    <a:gd name="T47" fmla="*/ 839 h 1064"/>
                    <a:gd name="T48" fmla="*/ 675 w 1780"/>
                    <a:gd name="T49" fmla="*/ 935 h 1064"/>
                    <a:gd name="T50" fmla="*/ 758 w 1780"/>
                    <a:gd name="T51" fmla="*/ 993 h 1064"/>
                    <a:gd name="T52" fmla="*/ 840 w 1780"/>
                    <a:gd name="T53" fmla="*/ 1050 h 1064"/>
                    <a:gd name="T54" fmla="*/ 938 w 1780"/>
                    <a:gd name="T55" fmla="*/ 1050 h 1064"/>
                    <a:gd name="T56" fmla="*/ 1020 w 1780"/>
                    <a:gd name="T57" fmla="*/ 993 h 1064"/>
                    <a:gd name="T58" fmla="*/ 1103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0 w 1780"/>
                    <a:gd name="T69" fmla="*/ 627 h 1064"/>
                    <a:gd name="T70" fmla="*/ 1729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29" y="474"/>
                      </a:cubicBezTo>
                      <a:lnTo>
                        <a:pt x="1630" y="435"/>
                      </a:lnTo>
                      <a:lnTo>
                        <a:pt x="1630" y="435"/>
                      </a:lnTo>
                      <a:cubicBezTo>
                        <a:pt x="1597" y="423"/>
                        <a:pt x="1570" y="404"/>
                        <a:pt x="1548" y="377"/>
                      </a:cubicBezTo>
                      <a:lnTo>
                        <a:pt x="1548" y="377"/>
                      </a:lnTo>
                      <a:cubicBezTo>
                        <a:pt x="1526" y="352"/>
                        <a:pt x="1499" y="333"/>
                        <a:pt x="1465" y="320"/>
                      </a:cubicBezTo>
                      <a:lnTo>
                        <a:pt x="1367" y="282"/>
                      </a:lnTo>
                      <a:lnTo>
                        <a:pt x="1367" y="282"/>
                      </a:lnTo>
                      <a:cubicBezTo>
                        <a:pt x="1334" y="269"/>
                        <a:pt x="1306" y="250"/>
                        <a:pt x="1285" y="225"/>
                      </a:cubicBezTo>
                      <a:lnTo>
                        <a:pt x="1285" y="225"/>
                      </a:lnTo>
                      <a:cubicBezTo>
                        <a:pt x="1262" y="198"/>
                        <a:pt x="1235" y="179"/>
                        <a:pt x="1202" y="167"/>
                      </a:cubicBezTo>
                      <a:lnTo>
                        <a:pt x="1103" y="128"/>
                      </a:lnTo>
                      <a:lnTo>
                        <a:pt x="1103" y="128"/>
                      </a:lnTo>
                      <a:cubicBezTo>
                        <a:pt x="1070" y="115"/>
                        <a:pt x="1043" y="96"/>
                        <a:pt x="1020" y="71"/>
                      </a:cubicBezTo>
                      <a:lnTo>
                        <a:pt x="1020" y="71"/>
                      </a:lnTo>
                      <a:cubicBezTo>
                        <a:pt x="999" y="45"/>
                        <a:pt x="971" y="26"/>
                        <a:pt x="938" y="13"/>
                      </a:cubicBezTo>
                      <a:lnTo>
                        <a:pt x="938" y="13"/>
                      </a:lnTo>
                      <a:cubicBezTo>
                        <a:pt x="905" y="0"/>
                        <a:pt x="873" y="0"/>
                        <a:pt x="840" y="13"/>
                      </a:cubicBezTo>
                      <a:lnTo>
                        <a:pt x="840" y="13"/>
                      </a:lnTo>
                      <a:cubicBezTo>
                        <a:pt x="807" y="26"/>
                        <a:pt x="780" y="45"/>
                        <a:pt x="758" y="71"/>
                      </a:cubicBezTo>
                      <a:lnTo>
                        <a:pt x="758" y="71"/>
                      </a:lnTo>
                      <a:cubicBezTo>
                        <a:pt x="735" y="96"/>
                        <a:pt x="708" y="115"/>
                        <a:pt x="675" y="128"/>
                      </a:cubicBezTo>
                      <a:lnTo>
                        <a:pt x="576" y="167"/>
                      </a:lnTo>
                      <a:lnTo>
                        <a:pt x="576" y="167"/>
                      </a:lnTo>
                      <a:cubicBezTo>
                        <a:pt x="544" y="179"/>
                        <a:pt x="516" y="198"/>
                        <a:pt x="494" y="225"/>
                      </a:cubicBezTo>
                      <a:lnTo>
                        <a:pt x="494" y="225"/>
                      </a:lnTo>
                      <a:cubicBezTo>
                        <a:pt x="472" y="250"/>
                        <a:pt x="444" y="269"/>
                        <a:pt x="411" y="282"/>
                      </a:cubicBezTo>
                      <a:lnTo>
                        <a:pt x="312" y="320"/>
                      </a:lnTo>
                      <a:lnTo>
                        <a:pt x="312" y="320"/>
                      </a:lnTo>
                      <a:cubicBezTo>
                        <a:pt x="279" y="333"/>
                        <a:pt x="252" y="352"/>
                        <a:pt x="230" y="377"/>
                      </a:cubicBezTo>
                      <a:lnTo>
                        <a:pt x="230" y="377"/>
                      </a:lnTo>
                      <a:cubicBezTo>
                        <a:pt x="208" y="404"/>
                        <a:pt x="181"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1" y="640"/>
                        <a:pt x="208" y="660"/>
                        <a:pt x="230" y="685"/>
                      </a:cubicBezTo>
                      <a:lnTo>
                        <a:pt x="230" y="685"/>
                      </a:lnTo>
                      <a:cubicBezTo>
                        <a:pt x="252" y="711"/>
                        <a:pt x="279" y="730"/>
                        <a:pt x="312" y="743"/>
                      </a:cubicBezTo>
                      <a:lnTo>
                        <a:pt x="411" y="781"/>
                      </a:lnTo>
                      <a:lnTo>
                        <a:pt x="411" y="781"/>
                      </a:lnTo>
                      <a:cubicBezTo>
                        <a:pt x="444" y="794"/>
                        <a:pt x="472" y="814"/>
                        <a:pt x="494" y="839"/>
                      </a:cubicBezTo>
                      <a:lnTo>
                        <a:pt x="494" y="839"/>
                      </a:lnTo>
                      <a:cubicBezTo>
                        <a:pt x="516" y="865"/>
                        <a:pt x="544" y="884"/>
                        <a:pt x="576" y="897"/>
                      </a:cubicBezTo>
                      <a:lnTo>
                        <a:pt x="675" y="935"/>
                      </a:lnTo>
                      <a:lnTo>
                        <a:pt x="675" y="935"/>
                      </a:lnTo>
                      <a:cubicBezTo>
                        <a:pt x="708" y="948"/>
                        <a:pt x="735" y="967"/>
                        <a:pt x="758" y="993"/>
                      </a:cubicBezTo>
                      <a:lnTo>
                        <a:pt x="758" y="993"/>
                      </a:lnTo>
                      <a:cubicBezTo>
                        <a:pt x="780" y="1019"/>
                        <a:pt x="807" y="1038"/>
                        <a:pt x="840" y="1050"/>
                      </a:cubicBezTo>
                      <a:lnTo>
                        <a:pt x="840" y="1050"/>
                      </a:lnTo>
                      <a:cubicBezTo>
                        <a:pt x="873" y="1063"/>
                        <a:pt x="905" y="1063"/>
                        <a:pt x="938" y="1050"/>
                      </a:cubicBezTo>
                      <a:lnTo>
                        <a:pt x="938" y="1050"/>
                      </a:lnTo>
                      <a:cubicBezTo>
                        <a:pt x="971" y="1038"/>
                        <a:pt x="999" y="1019"/>
                        <a:pt x="1020" y="993"/>
                      </a:cubicBezTo>
                      <a:lnTo>
                        <a:pt x="1020" y="993"/>
                      </a:lnTo>
                      <a:cubicBezTo>
                        <a:pt x="1043" y="967"/>
                        <a:pt x="1070" y="948"/>
                        <a:pt x="1103" y="935"/>
                      </a:cubicBezTo>
                      <a:lnTo>
                        <a:pt x="1202" y="897"/>
                      </a:lnTo>
                      <a:lnTo>
                        <a:pt x="1202" y="897"/>
                      </a:lnTo>
                      <a:cubicBezTo>
                        <a:pt x="1235" y="884"/>
                        <a:pt x="1262" y="865"/>
                        <a:pt x="1285" y="839"/>
                      </a:cubicBezTo>
                      <a:lnTo>
                        <a:pt x="1285" y="839"/>
                      </a:lnTo>
                      <a:cubicBezTo>
                        <a:pt x="1306" y="814"/>
                        <a:pt x="1334" y="794"/>
                        <a:pt x="1367" y="781"/>
                      </a:cubicBezTo>
                      <a:lnTo>
                        <a:pt x="1465" y="743"/>
                      </a:lnTo>
                      <a:lnTo>
                        <a:pt x="1465" y="743"/>
                      </a:lnTo>
                      <a:cubicBezTo>
                        <a:pt x="1499" y="730"/>
                        <a:pt x="1526" y="711"/>
                        <a:pt x="1548" y="685"/>
                      </a:cubicBezTo>
                      <a:lnTo>
                        <a:pt x="1548" y="685"/>
                      </a:lnTo>
                      <a:cubicBezTo>
                        <a:pt x="1570" y="660"/>
                        <a:pt x="1597" y="640"/>
                        <a:pt x="1630" y="627"/>
                      </a:cubicBezTo>
                      <a:lnTo>
                        <a:pt x="1729" y="589"/>
                      </a:lnTo>
                      <a:lnTo>
                        <a:pt x="1729"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318" name="Freeform 297">
                  <a:extLst>
                    <a:ext uri="{FF2B5EF4-FFF2-40B4-BE49-F238E27FC236}">
                      <a16:creationId xmlns:a16="http://schemas.microsoft.com/office/drawing/2014/main" xmlns="" id="{D8330944-70A7-3E44-9FE8-151F8CB583CC}"/>
                    </a:ext>
                  </a:extLst>
                </p:cNvPr>
                <p:cNvSpPr>
                  <a:spLocks noChangeArrowheads="1"/>
                </p:cNvSpPr>
                <p:nvPr/>
              </p:nvSpPr>
              <p:spPr bwMode="auto">
                <a:xfrm>
                  <a:off x="4452938"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2" y="128"/>
                        <a:pt x="164" y="102"/>
                        <a:pt x="164" y="77"/>
                      </a:cubicBezTo>
                      <a:lnTo>
                        <a:pt x="164" y="77"/>
                      </a:lnTo>
                      <a:cubicBezTo>
                        <a:pt x="164" y="51"/>
                        <a:pt x="148" y="32"/>
                        <a:pt x="115" y="19"/>
                      </a:cubicBezTo>
                      <a:lnTo>
                        <a:pt x="115" y="19"/>
                      </a:lnTo>
                      <a:cubicBezTo>
                        <a:pt x="81" y="7"/>
                        <a:pt x="44" y="0"/>
                        <a:pt x="0" y="0"/>
                      </a:cubicBezTo>
                      <a:lnTo>
                        <a:pt x="0" y="306"/>
                      </a:lnTo>
                    </a:path>
                  </a:pathLst>
                </a:custGeom>
                <a:solidFill>
                  <a:schemeClr val="accent4"/>
                </a:solidFill>
                <a:ln>
                  <a:noFill/>
                </a:ln>
                <a:effectLst/>
              </p:spPr>
              <p:txBody>
                <a:bodyPr wrap="none" anchor="ctr"/>
                <a:lstStyle/>
                <a:p>
                  <a:endParaRPr lang="es-ES_tradnl"/>
                </a:p>
              </p:txBody>
            </p:sp>
            <p:sp>
              <p:nvSpPr>
                <p:cNvPr id="319" name="Freeform 298">
                  <a:extLst>
                    <a:ext uri="{FF2B5EF4-FFF2-40B4-BE49-F238E27FC236}">
                      <a16:creationId xmlns:a16="http://schemas.microsoft.com/office/drawing/2014/main" xmlns="" id="{A2610B51-7397-8D45-A820-8960A075F046}"/>
                    </a:ext>
                  </a:extLst>
                </p:cNvPr>
                <p:cNvSpPr>
                  <a:spLocks noChangeArrowheads="1"/>
                </p:cNvSpPr>
                <p:nvPr/>
              </p:nvSpPr>
              <p:spPr bwMode="auto">
                <a:xfrm>
                  <a:off x="4452938" y="6140450"/>
                  <a:ext cx="58737"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1" y="300"/>
                        <a:pt x="115" y="287"/>
                      </a:cubicBezTo>
                      <a:lnTo>
                        <a:pt x="115" y="287"/>
                      </a:lnTo>
                      <a:cubicBezTo>
                        <a:pt x="148" y="274"/>
                        <a:pt x="164" y="255"/>
                        <a:pt x="164" y="230"/>
                      </a:cubicBezTo>
                      <a:lnTo>
                        <a:pt x="164" y="230"/>
                      </a:lnTo>
                      <a:cubicBezTo>
                        <a:pt x="164" y="205"/>
                        <a:pt x="152"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320" name="Freeform 299">
                  <a:extLst>
                    <a:ext uri="{FF2B5EF4-FFF2-40B4-BE49-F238E27FC236}">
                      <a16:creationId xmlns:a16="http://schemas.microsoft.com/office/drawing/2014/main" xmlns="" id="{32B7B1F9-D220-FE4B-AA90-AFB01D31A053}"/>
                    </a:ext>
                  </a:extLst>
                </p:cNvPr>
                <p:cNvSpPr>
                  <a:spLocks noChangeArrowheads="1"/>
                </p:cNvSpPr>
                <p:nvPr/>
              </p:nvSpPr>
              <p:spPr bwMode="auto">
                <a:xfrm>
                  <a:off x="5384800"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3 w 723"/>
                    <a:gd name="T25" fmla="*/ 280 h 447"/>
                    <a:gd name="T26" fmla="*/ 673 w 723"/>
                    <a:gd name="T27" fmla="*/ 280 h 447"/>
                    <a:gd name="T28" fmla="*/ 722 w 723"/>
                    <a:gd name="T29" fmla="*/ 222 h 447"/>
                    <a:gd name="T30" fmla="*/ 722 w 723"/>
                    <a:gd name="T31" fmla="*/ 222 h 447"/>
                    <a:gd name="T32" fmla="*/ 673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8" y="350"/>
                        <a:pt x="230" y="376"/>
                      </a:cubicBezTo>
                      <a:lnTo>
                        <a:pt x="230" y="376"/>
                      </a:lnTo>
                      <a:cubicBezTo>
                        <a:pt x="252" y="401"/>
                        <a:pt x="279" y="420"/>
                        <a:pt x="312" y="433"/>
                      </a:cubicBezTo>
                      <a:lnTo>
                        <a:pt x="312" y="433"/>
                      </a:lnTo>
                      <a:cubicBezTo>
                        <a:pt x="345" y="446"/>
                        <a:pt x="377" y="446"/>
                        <a:pt x="410" y="433"/>
                      </a:cubicBezTo>
                      <a:lnTo>
                        <a:pt x="410" y="433"/>
                      </a:lnTo>
                      <a:cubicBezTo>
                        <a:pt x="442" y="420"/>
                        <a:pt x="470" y="401"/>
                        <a:pt x="492" y="376"/>
                      </a:cubicBezTo>
                      <a:lnTo>
                        <a:pt x="492" y="376"/>
                      </a:lnTo>
                      <a:cubicBezTo>
                        <a:pt x="514" y="350"/>
                        <a:pt x="541" y="331"/>
                        <a:pt x="574" y="318"/>
                      </a:cubicBezTo>
                      <a:lnTo>
                        <a:pt x="673" y="280"/>
                      </a:lnTo>
                      <a:lnTo>
                        <a:pt x="673" y="280"/>
                      </a:lnTo>
                      <a:cubicBezTo>
                        <a:pt x="705" y="267"/>
                        <a:pt x="722" y="248"/>
                        <a:pt x="722" y="222"/>
                      </a:cubicBezTo>
                      <a:lnTo>
                        <a:pt x="722" y="222"/>
                      </a:lnTo>
                      <a:cubicBezTo>
                        <a:pt x="722" y="197"/>
                        <a:pt x="705" y="177"/>
                        <a:pt x="673" y="165"/>
                      </a:cubicBezTo>
                      <a:lnTo>
                        <a:pt x="574" y="126"/>
                      </a:lnTo>
                      <a:lnTo>
                        <a:pt x="574" y="126"/>
                      </a:lnTo>
                      <a:cubicBezTo>
                        <a:pt x="541" y="114"/>
                        <a:pt x="514" y="95"/>
                        <a:pt x="492" y="69"/>
                      </a:cubicBezTo>
                      <a:lnTo>
                        <a:pt x="492" y="69"/>
                      </a:lnTo>
                      <a:cubicBezTo>
                        <a:pt x="470" y="44"/>
                        <a:pt x="442" y="25"/>
                        <a:pt x="410" y="13"/>
                      </a:cubicBezTo>
                      <a:lnTo>
                        <a:pt x="410" y="13"/>
                      </a:lnTo>
                      <a:cubicBezTo>
                        <a:pt x="377" y="0"/>
                        <a:pt x="345" y="0"/>
                        <a:pt x="312" y="13"/>
                      </a:cubicBezTo>
                      <a:lnTo>
                        <a:pt x="312" y="13"/>
                      </a:lnTo>
                      <a:cubicBezTo>
                        <a:pt x="279" y="25"/>
                        <a:pt x="252" y="44"/>
                        <a:pt x="230" y="69"/>
                      </a:cubicBezTo>
                      <a:lnTo>
                        <a:pt x="230" y="69"/>
                      </a:lnTo>
                      <a:cubicBezTo>
                        <a:pt x="208"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321" name="Freeform 300">
                  <a:extLst>
                    <a:ext uri="{FF2B5EF4-FFF2-40B4-BE49-F238E27FC236}">
                      <a16:creationId xmlns:a16="http://schemas.microsoft.com/office/drawing/2014/main" xmlns="" id="{552B67E6-F8B9-8A4E-96B4-BECEF7C6A679}"/>
                    </a:ext>
                  </a:extLst>
                </p:cNvPr>
                <p:cNvSpPr>
                  <a:spLocks noChangeArrowheads="1"/>
                </p:cNvSpPr>
                <p:nvPr/>
              </p:nvSpPr>
              <p:spPr bwMode="auto">
                <a:xfrm>
                  <a:off x="4583113" y="6032500"/>
                  <a:ext cx="165100" cy="160338"/>
                </a:xfrm>
                <a:custGeom>
                  <a:avLst/>
                  <a:gdLst>
                    <a:gd name="T0" fmla="*/ 328 w 459"/>
                    <a:gd name="T1" fmla="*/ 222 h 447"/>
                    <a:gd name="T2" fmla="*/ 328 w 459"/>
                    <a:gd name="T3" fmla="*/ 222 h 447"/>
                    <a:gd name="T4" fmla="*/ 278 w 459"/>
                    <a:gd name="T5" fmla="*/ 165 h 447"/>
                    <a:gd name="T6" fmla="*/ 278 w 459"/>
                    <a:gd name="T7" fmla="*/ 165 h 447"/>
                    <a:gd name="T8" fmla="*/ 180 w 459"/>
                    <a:gd name="T9" fmla="*/ 165 h 447"/>
                    <a:gd name="T10" fmla="*/ 180 w 459"/>
                    <a:gd name="T11" fmla="*/ 165 h 447"/>
                    <a:gd name="T12" fmla="*/ 130 w 459"/>
                    <a:gd name="T13" fmla="*/ 222 h 447"/>
                    <a:gd name="T14" fmla="*/ 130 w 459"/>
                    <a:gd name="T15" fmla="*/ 222 h 447"/>
                    <a:gd name="T16" fmla="*/ 180 w 459"/>
                    <a:gd name="T17" fmla="*/ 280 h 447"/>
                    <a:gd name="T18" fmla="*/ 180 w 459"/>
                    <a:gd name="T19" fmla="*/ 280 h 447"/>
                    <a:gd name="T20" fmla="*/ 278 w 459"/>
                    <a:gd name="T21" fmla="*/ 280 h 447"/>
                    <a:gd name="T22" fmla="*/ 278 w 459"/>
                    <a:gd name="T23" fmla="*/ 280 h 447"/>
                    <a:gd name="T24" fmla="*/ 328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80 w 459"/>
                    <a:gd name="T45" fmla="*/ 433 h 447"/>
                    <a:gd name="T46" fmla="*/ 180 w 459"/>
                    <a:gd name="T47" fmla="*/ 433 h 447"/>
                    <a:gd name="T48" fmla="*/ 98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8 w 459"/>
                    <a:gd name="T61" fmla="*/ 69 h 447"/>
                    <a:gd name="T62" fmla="*/ 98 w 459"/>
                    <a:gd name="T63" fmla="*/ 69 h 447"/>
                    <a:gd name="T64" fmla="*/ 180 w 459"/>
                    <a:gd name="T65" fmla="*/ 13 h 447"/>
                    <a:gd name="T66" fmla="*/ 180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8" y="222"/>
                      </a:moveTo>
                      <a:lnTo>
                        <a:pt x="328" y="222"/>
                      </a:lnTo>
                      <a:cubicBezTo>
                        <a:pt x="328" y="197"/>
                        <a:pt x="311" y="177"/>
                        <a:pt x="278" y="165"/>
                      </a:cubicBezTo>
                      <a:lnTo>
                        <a:pt x="278" y="165"/>
                      </a:lnTo>
                      <a:cubicBezTo>
                        <a:pt x="245" y="152"/>
                        <a:pt x="212" y="152"/>
                        <a:pt x="180" y="165"/>
                      </a:cubicBezTo>
                      <a:lnTo>
                        <a:pt x="180" y="165"/>
                      </a:lnTo>
                      <a:cubicBezTo>
                        <a:pt x="147" y="177"/>
                        <a:pt x="130" y="197"/>
                        <a:pt x="130" y="222"/>
                      </a:cubicBezTo>
                      <a:lnTo>
                        <a:pt x="130" y="222"/>
                      </a:lnTo>
                      <a:cubicBezTo>
                        <a:pt x="130" y="248"/>
                        <a:pt x="147" y="267"/>
                        <a:pt x="180" y="280"/>
                      </a:cubicBezTo>
                      <a:lnTo>
                        <a:pt x="180" y="280"/>
                      </a:lnTo>
                      <a:cubicBezTo>
                        <a:pt x="212" y="293"/>
                        <a:pt x="245" y="293"/>
                        <a:pt x="278" y="280"/>
                      </a:cubicBezTo>
                      <a:lnTo>
                        <a:pt x="278" y="280"/>
                      </a:lnTo>
                      <a:cubicBezTo>
                        <a:pt x="311" y="267"/>
                        <a:pt x="328" y="248"/>
                        <a:pt x="328"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80" y="433"/>
                      </a:cubicBezTo>
                      <a:lnTo>
                        <a:pt x="180" y="433"/>
                      </a:lnTo>
                      <a:cubicBezTo>
                        <a:pt x="147" y="420"/>
                        <a:pt x="120" y="401"/>
                        <a:pt x="98" y="376"/>
                      </a:cubicBezTo>
                      <a:lnTo>
                        <a:pt x="32" y="299"/>
                      </a:lnTo>
                      <a:lnTo>
                        <a:pt x="32" y="299"/>
                      </a:lnTo>
                      <a:cubicBezTo>
                        <a:pt x="10" y="273"/>
                        <a:pt x="0" y="248"/>
                        <a:pt x="0" y="222"/>
                      </a:cubicBezTo>
                      <a:lnTo>
                        <a:pt x="0" y="222"/>
                      </a:lnTo>
                      <a:cubicBezTo>
                        <a:pt x="0" y="197"/>
                        <a:pt x="10" y="172"/>
                        <a:pt x="32" y="146"/>
                      </a:cubicBezTo>
                      <a:lnTo>
                        <a:pt x="98" y="69"/>
                      </a:lnTo>
                      <a:lnTo>
                        <a:pt x="98" y="69"/>
                      </a:lnTo>
                      <a:cubicBezTo>
                        <a:pt x="120" y="44"/>
                        <a:pt x="147" y="25"/>
                        <a:pt x="180" y="13"/>
                      </a:cubicBezTo>
                      <a:lnTo>
                        <a:pt x="180"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322" name="Freeform 301">
                  <a:extLst>
                    <a:ext uri="{FF2B5EF4-FFF2-40B4-BE49-F238E27FC236}">
                      <a16:creationId xmlns:a16="http://schemas.microsoft.com/office/drawing/2014/main" xmlns="" id="{F9293F0A-BB51-4D4F-9E03-A20E85E32DA2}"/>
                    </a:ext>
                  </a:extLst>
                </p:cNvPr>
                <p:cNvSpPr>
                  <a:spLocks noChangeArrowheads="1"/>
                </p:cNvSpPr>
                <p:nvPr/>
              </p:nvSpPr>
              <p:spPr bwMode="auto">
                <a:xfrm>
                  <a:off x="6083300" y="5645150"/>
                  <a:ext cx="69850" cy="111125"/>
                </a:xfrm>
                <a:custGeom>
                  <a:avLst/>
                  <a:gdLst>
                    <a:gd name="T0" fmla="*/ 11 w 192"/>
                    <a:gd name="T1" fmla="*/ 57 h 307"/>
                    <a:gd name="T2" fmla="*/ 11 w 192"/>
                    <a:gd name="T3" fmla="*/ 57 h 307"/>
                    <a:gd name="T4" fmla="*/ 60 w 192"/>
                    <a:gd name="T5" fmla="*/ 153 h 307"/>
                    <a:gd name="T6" fmla="*/ 191 w 192"/>
                    <a:gd name="T7" fmla="*/ 306 h 307"/>
                    <a:gd name="T8" fmla="*/ 191 w 192"/>
                    <a:gd name="T9" fmla="*/ 0 h 307"/>
                    <a:gd name="T10" fmla="*/ 60 w 192"/>
                    <a:gd name="T11" fmla="*/ 0 h 307"/>
                    <a:gd name="T12" fmla="*/ 60 w 192"/>
                    <a:gd name="T13" fmla="*/ 0 h 307"/>
                    <a:gd name="T14" fmla="*/ 11 w 192"/>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307">
                      <a:moveTo>
                        <a:pt x="11" y="57"/>
                      </a:moveTo>
                      <a:lnTo>
                        <a:pt x="11" y="57"/>
                      </a:lnTo>
                      <a:cubicBezTo>
                        <a:pt x="22" y="96"/>
                        <a:pt x="38" y="127"/>
                        <a:pt x="60" y="153"/>
                      </a:cubicBezTo>
                      <a:lnTo>
                        <a:pt x="191" y="306"/>
                      </a:lnTo>
                      <a:lnTo>
                        <a:pt x="191" y="0"/>
                      </a:lnTo>
                      <a:lnTo>
                        <a:pt x="60" y="0"/>
                      </a:lnTo>
                      <a:lnTo>
                        <a:pt x="60"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323" name="Freeform 302">
                  <a:extLst>
                    <a:ext uri="{FF2B5EF4-FFF2-40B4-BE49-F238E27FC236}">
                      <a16:creationId xmlns:a16="http://schemas.microsoft.com/office/drawing/2014/main" xmlns="" id="{2D7A4FE3-EB2A-4546-9FB7-EBA5D1DB2EDA}"/>
                    </a:ext>
                  </a:extLst>
                </p:cNvPr>
                <p:cNvSpPr>
                  <a:spLocks noChangeArrowheads="1"/>
                </p:cNvSpPr>
                <p:nvPr/>
              </p:nvSpPr>
              <p:spPr bwMode="auto">
                <a:xfrm>
                  <a:off x="4452938" y="5645150"/>
                  <a:ext cx="493712" cy="328613"/>
                </a:xfrm>
                <a:custGeom>
                  <a:avLst/>
                  <a:gdLst>
                    <a:gd name="T0" fmla="*/ 0 w 1372"/>
                    <a:gd name="T1" fmla="*/ 0 h 913"/>
                    <a:gd name="T2" fmla="*/ 1311 w 1372"/>
                    <a:gd name="T3" fmla="*/ 0 h 913"/>
                    <a:gd name="T4" fmla="*/ 1311 w 1372"/>
                    <a:gd name="T5" fmla="*/ 0 h 913"/>
                    <a:gd name="T6" fmla="*/ 1360 w 1372"/>
                    <a:gd name="T7" fmla="*/ 57 h 913"/>
                    <a:gd name="T8" fmla="*/ 1360 w 1372"/>
                    <a:gd name="T9" fmla="*/ 57 h 913"/>
                    <a:gd name="T10" fmla="*/ 1311 w 1372"/>
                    <a:gd name="T11" fmla="*/ 153 h 913"/>
                    <a:gd name="T12" fmla="*/ 1245 w 1372"/>
                    <a:gd name="T13" fmla="*/ 230 h 913"/>
                    <a:gd name="T14" fmla="*/ 1180 w 1372"/>
                    <a:gd name="T15" fmla="*/ 306 h 913"/>
                    <a:gd name="T16" fmla="*/ 1115 w 1372"/>
                    <a:gd name="T17" fmla="*/ 382 h 913"/>
                    <a:gd name="T18" fmla="*/ 1049 w 1372"/>
                    <a:gd name="T19" fmla="*/ 459 h 913"/>
                    <a:gd name="T20" fmla="*/ 983 w 1372"/>
                    <a:gd name="T21" fmla="*/ 535 h 913"/>
                    <a:gd name="T22" fmla="*/ 918 w 1372"/>
                    <a:gd name="T23" fmla="*/ 613 h 913"/>
                    <a:gd name="T24" fmla="*/ 853 w 1372"/>
                    <a:gd name="T25" fmla="*/ 689 h 913"/>
                    <a:gd name="T26" fmla="*/ 787 w 1372"/>
                    <a:gd name="T27" fmla="*/ 765 h 913"/>
                    <a:gd name="T28" fmla="*/ 721 w 1372"/>
                    <a:gd name="T29" fmla="*/ 842 h 913"/>
                    <a:gd name="T30" fmla="*/ 721 w 1372"/>
                    <a:gd name="T31" fmla="*/ 842 h 913"/>
                    <a:gd name="T32" fmla="*/ 639 w 1372"/>
                    <a:gd name="T33" fmla="*/ 900 h 913"/>
                    <a:gd name="T34" fmla="*/ 639 w 1372"/>
                    <a:gd name="T35" fmla="*/ 900 h 913"/>
                    <a:gd name="T36" fmla="*/ 541 w 1372"/>
                    <a:gd name="T37" fmla="*/ 900 h 913"/>
                    <a:gd name="T38" fmla="*/ 541 w 1372"/>
                    <a:gd name="T39" fmla="*/ 900 h 913"/>
                    <a:gd name="T40" fmla="*/ 459 w 1372"/>
                    <a:gd name="T41" fmla="*/ 842 h 913"/>
                    <a:gd name="T42" fmla="*/ 393 w 1372"/>
                    <a:gd name="T43" fmla="*/ 765 h 913"/>
                    <a:gd name="T44" fmla="*/ 328 w 1372"/>
                    <a:gd name="T45" fmla="*/ 689 h 913"/>
                    <a:gd name="T46" fmla="*/ 262 w 1372"/>
                    <a:gd name="T47" fmla="*/ 613 h 913"/>
                    <a:gd name="T48" fmla="*/ 197 w 1372"/>
                    <a:gd name="T49" fmla="*/ 535 h 913"/>
                    <a:gd name="T50" fmla="*/ 131 w 1372"/>
                    <a:gd name="T51" fmla="*/ 459 h 913"/>
                    <a:gd name="T52" fmla="*/ 66 w 1372"/>
                    <a:gd name="T53" fmla="*/ 382 h 913"/>
                    <a:gd name="T54" fmla="*/ 0 w 1372"/>
                    <a:gd name="T55" fmla="*/ 306 h 913"/>
                    <a:gd name="T56" fmla="*/ 0 w 1372"/>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2" h="913">
                      <a:moveTo>
                        <a:pt x="0" y="0"/>
                      </a:moveTo>
                      <a:lnTo>
                        <a:pt x="1311" y="0"/>
                      </a:lnTo>
                      <a:lnTo>
                        <a:pt x="1311" y="0"/>
                      </a:lnTo>
                      <a:cubicBezTo>
                        <a:pt x="1355" y="0"/>
                        <a:pt x="1371" y="19"/>
                        <a:pt x="1360" y="57"/>
                      </a:cubicBezTo>
                      <a:lnTo>
                        <a:pt x="1360" y="57"/>
                      </a:lnTo>
                      <a:cubicBezTo>
                        <a:pt x="1349" y="96"/>
                        <a:pt x="1333" y="127"/>
                        <a:pt x="1311" y="153"/>
                      </a:cubicBezTo>
                      <a:lnTo>
                        <a:pt x="1245" y="230"/>
                      </a:lnTo>
                      <a:lnTo>
                        <a:pt x="1180" y="306"/>
                      </a:lnTo>
                      <a:lnTo>
                        <a:pt x="1115" y="382"/>
                      </a:lnTo>
                      <a:lnTo>
                        <a:pt x="1049" y="459"/>
                      </a:lnTo>
                      <a:lnTo>
                        <a:pt x="983" y="535"/>
                      </a:lnTo>
                      <a:lnTo>
                        <a:pt x="918" y="613"/>
                      </a:lnTo>
                      <a:lnTo>
                        <a:pt x="853" y="689"/>
                      </a:lnTo>
                      <a:lnTo>
                        <a:pt x="787" y="765"/>
                      </a:lnTo>
                      <a:lnTo>
                        <a:pt x="721" y="842"/>
                      </a:lnTo>
                      <a:lnTo>
                        <a:pt x="721" y="842"/>
                      </a:lnTo>
                      <a:cubicBezTo>
                        <a:pt x="699" y="867"/>
                        <a:pt x="672" y="887"/>
                        <a:pt x="639" y="900"/>
                      </a:cubicBezTo>
                      <a:lnTo>
                        <a:pt x="639" y="900"/>
                      </a:lnTo>
                      <a:cubicBezTo>
                        <a:pt x="606" y="912"/>
                        <a:pt x="573" y="912"/>
                        <a:pt x="541" y="900"/>
                      </a:cubicBezTo>
                      <a:lnTo>
                        <a:pt x="541" y="900"/>
                      </a:lnTo>
                      <a:cubicBezTo>
                        <a:pt x="508" y="887"/>
                        <a:pt x="481" y="867"/>
                        <a:pt x="459" y="842"/>
                      </a:cubicBezTo>
                      <a:lnTo>
                        <a:pt x="393" y="765"/>
                      </a:lnTo>
                      <a:lnTo>
                        <a:pt x="328" y="689"/>
                      </a:lnTo>
                      <a:lnTo>
                        <a:pt x="262" y="613"/>
                      </a:lnTo>
                      <a:lnTo>
                        <a:pt x="197"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324" name="Freeform 303">
                  <a:extLst>
                    <a:ext uri="{FF2B5EF4-FFF2-40B4-BE49-F238E27FC236}">
                      <a16:creationId xmlns:a16="http://schemas.microsoft.com/office/drawing/2014/main" xmlns="" id="{65415F94-7883-704B-9D6F-54E1C4C6E06E}"/>
                    </a:ext>
                  </a:extLst>
                </p:cNvPr>
                <p:cNvSpPr>
                  <a:spLocks noChangeArrowheads="1"/>
                </p:cNvSpPr>
                <p:nvPr/>
              </p:nvSpPr>
              <p:spPr bwMode="auto">
                <a:xfrm>
                  <a:off x="4535488" y="5699125"/>
                  <a:ext cx="260350" cy="163513"/>
                </a:xfrm>
                <a:custGeom>
                  <a:avLst/>
                  <a:gdLst>
                    <a:gd name="T0" fmla="*/ 0 w 723"/>
                    <a:gd name="T1" fmla="*/ 77 h 453"/>
                    <a:gd name="T2" fmla="*/ 0 w 723"/>
                    <a:gd name="T3" fmla="*/ 77 h 453"/>
                    <a:gd name="T4" fmla="*/ 33 w 723"/>
                    <a:gd name="T5" fmla="*/ 153 h 453"/>
                    <a:gd name="T6" fmla="*/ 230 w 723"/>
                    <a:gd name="T7" fmla="*/ 382 h 453"/>
                    <a:gd name="T8" fmla="*/ 230 w 723"/>
                    <a:gd name="T9" fmla="*/ 382 h 453"/>
                    <a:gd name="T10" fmla="*/ 312 w 723"/>
                    <a:gd name="T11" fmla="*/ 440 h 453"/>
                    <a:gd name="T12" fmla="*/ 312 w 723"/>
                    <a:gd name="T13" fmla="*/ 440 h 453"/>
                    <a:gd name="T14" fmla="*/ 410 w 723"/>
                    <a:gd name="T15" fmla="*/ 440 h 453"/>
                    <a:gd name="T16" fmla="*/ 410 w 723"/>
                    <a:gd name="T17" fmla="*/ 440 h 453"/>
                    <a:gd name="T18" fmla="*/ 492 w 723"/>
                    <a:gd name="T19" fmla="*/ 382 h 453"/>
                    <a:gd name="T20" fmla="*/ 689 w 723"/>
                    <a:gd name="T21" fmla="*/ 153 h 453"/>
                    <a:gd name="T22" fmla="*/ 689 w 723"/>
                    <a:gd name="T23" fmla="*/ 153 h 453"/>
                    <a:gd name="T24" fmla="*/ 722 w 723"/>
                    <a:gd name="T25" fmla="*/ 77 h 453"/>
                    <a:gd name="T26" fmla="*/ 722 w 723"/>
                    <a:gd name="T27" fmla="*/ 77 h 453"/>
                    <a:gd name="T28" fmla="*/ 672 w 723"/>
                    <a:gd name="T29" fmla="*/ 19 h 453"/>
                    <a:gd name="T30" fmla="*/ 672 w 723"/>
                    <a:gd name="T31" fmla="*/ 19 h 453"/>
                    <a:gd name="T32" fmla="*/ 558 w 723"/>
                    <a:gd name="T33" fmla="*/ 0 h 453"/>
                    <a:gd name="T34" fmla="*/ 164 w 723"/>
                    <a:gd name="T35" fmla="*/ 0 h 453"/>
                    <a:gd name="T36" fmla="*/ 164 w 723"/>
                    <a:gd name="T37" fmla="*/ 0 h 453"/>
                    <a:gd name="T38" fmla="*/ 50 w 723"/>
                    <a:gd name="T39" fmla="*/ 19 h 453"/>
                    <a:gd name="T40" fmla="*/ 50 w 723"/>
                    <a:gd name="T41" fmla="*/ 19 h 453"/>
                    <a:gd name="T42" fmla="*/ 0 w 723"/>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3" h="453">
                      <a:moveTo>
                        <a:pt x="0" y="77"/>
                      </a:moveTo>
                      <a:lnTo>
                        <a:pt x="0" y="77"/>
                      </a:lnTo>
                      <a:cubicBezTo>
                        <a:pt x="0" y="102"/>
                        <a:pt x="11" y="128"/>
                        <a:pt x="33" y="153"/>
                      </a:cubicBezTo>
                      <a:lnTo>
                        <a:pt x="230" y="382"/>
                      </a:lnTo>
                      <a:lnTo>
                        <a:pt x="230" y="382"/>
                      </a:lnTo>
                      <a:cubicBezTo>
                        <a:pt x="252" y="408"/>
                        <a:pt x="279" y="427"/>
                        <a:pt x="312" y="440"/>
                      </a:cubicBezTo>
                      <a:lnTo>
                        <a:pt x="312" y="440"/>
                      </a:lnTo>
                      <a:cubicBezTo>
                        <a:pt x="344" y="452"/>
                        <a:pt x="377" y="452"/>
                        <a:pt x="410" y="440"/>
                      </a:cubicBezTo>
                      <a:lnTo>
                        <a:pt x="410" y="440"/>
                      </a:lnTo>
                      <a:cubicBezTo>
                        <a:pt x="443" y="427"/>
                        <a:pt x="470" y="408"/>
                        <a:pt x="492" y="382"/>
                      </a:cubicBezTo>
                      <a:lnTo>
                        <a:pt x="689" y="153"/>
                      </a:lnTo>
                      <a:lnTo>
                        <a:pt x="689" y="153"/>
                      </a:lnTo>
                      <a:cubicBezTo>
                        <a:pt x="710" y="128"/>
                        <a:pt x="722" y="102"/>
                        <a:pt x="722" y="77"/>
                      </a:cubicBezTo>
                      <a:lnTo>
                        <a:pt x="722" y="77"/>
                      </a:lnTo>
                      <a:cubicBezTo>
                        <a:pt x="722"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325" name="Freeform 304">
                  <a:extLst>
                    <a:ext uri="{FF2B5EF4-FFF2-40B4-BE49-F238E27FC236}">
                      <a16:creationId xmlns:a16="http://schemas.microsoft.com/office/drawing/2014/main" xmlns="" id="{E05C5AA4-5C73-0B45-B4E7-99ED4514CD1C}"/>
                    </a:ext>
                  </a:extLst>
                </p:cNvPr>
                <p:cNvSpPr>
                  <a:spLocks noChangeArrowheads="1"/>
                </p:cNvSpPr>
                <p:nvPr/>
              </p:nvSpPr>
              <p:spPr bwMode="auto">
                <a:xfrm>
                  <a:off x="6034088" y="6619875"/>
                  <a:ext cx="119062" cy="130175"/>
                </a:xfrm>
                <a:custGeom>
                  <a:avLst/>
                  <a:gdLst>
                    <a:gd name="T0" fmla="*/ 197 w 329"/>
                    <a:gd name="T1" fmla="*/ 98 h 361"/>
                    <a:gd name="T2" fmla="*/ 131 w 329"/>
                    <a:gd name="T3" fmla="*/ 164 h 361"/>
                    <a:gd name="T4" fmla="*/ 66 w 329"/>
                    <a:gd name="T5" fmla="*/ 229 h 361"/>
                    <a:gd name="T6" fmla="*/ 66 w 329"/>
                    <a:gd name="T7" fmla="*/ 229 h 361"/>
                    <a:gd name="T8" fmla="*/ 17 w 329"/>
                    <a:gd name="T9" fmla="*/ 311 h 361"/>
                    <a:gd name="T10" fmla="*/ 0 w 329"/>
                    <a:gd name="T11" fmla="*/ 360 h 361"/>
                    <a:gd name="T12" fmla="*/ 263 w 329"/>
                    <a:gd name="T13" fmla="*/ 360 h 361"/>
                    <a:gd name="T14" fmla="*/ 279 w 329"/>
                    <a:gd name="T15" fmla="*/ 311 h 361"/>
                    <a:gd name="T16" fmla="*/ 279 w 329"/>
                    <a:gd name="T17" fmla="*/ 311 h 361"/>
                    <a:gd name="T18" fmla="*/ 328 w 329"/>
                    <a:gd name="T19" fmla="*/ 262 h 361"/>
                    <a:gd name="T20" fmla="*/ 328 w 329"/>
                    <a:gd name="T21" fmla="*/ 0 h 361"/>
                    <a:gd name="T22" fmla="*/ 328 w 329"/>
                    <a:gd name="T23" fmla="*/ 0 h 361"/>
                    <a:gd name="T24" fmla="*/ 263 w 329"/>
                    <a:gd name="T25" fmla="*/ 33 h 361"/>
                    <a:gd name="T26" fmla="*/ 197 w 329"/>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9" h="361">
                      <a:moveTo>
                        <a:pt x="197" y="98"/>
                      </a:moveTo>
                      <a:lnTo>
                        <a:pt x="131" y="164"/>
                      </a:lnTo>
                      <a:lnTo>
                        <a:pt x="66" y="229"/>
                      </a:lnTo>
                      <a:lnTo>
                        <a:pt x="66" y="229"/>
                      </a:lnTo>
                      <a:cubicBezTo>
                        <a:pt x="44" y="251"/>
                        <a:pt x="28" y="279"/>
                        <a:pt x="17" y="311"/>
                      </a:cubicBezTo>
                      <a:lnTo>
                        <a:pt x="0" y="360"/>
                      </a:lnTo>
                      <a:lnTo>
                        <a:pt x="263" y="360"/>
                      </a:lnTo>
                      <a:lnTo>
                        <a:pt x="279" y="311"/>
                      </a:lnTo>
                      <a:lnTo>
                        <a:pt x="279" y="311"/>
                      </a:lnTo>
                      <a:cubicBezTo>
                        <a:pt x="289" y="279"/>
                        <a:pt x="306" y="262"/>
                        <a:pt x="328" y="262"/>
                      </a:cubicBezTo>
                      <a:lnTo>
                        <a:pt x="328" y="0"/>
                      </a:lnTo>
                      <a:lnTo>
                        <a:pt x="328" y="0"/>
                      </a:lnTo>
                      <a:cubicBezTo>
                        <a:pt x="306" y="0"/>
                        <a:pt x="285" y="11"/>
                        <a:pt x="263" y="33"/>
                      </a:cubicBezTo>
                      <a:lnTo>
                        <a:pt x="197" y="98"/>
                      </a:lnTo>
                    </a:path>
                  </a:pathLst>
                </a:custGeom>
                <a:solidFill>
                  <a:schemeClr val="accent4"/>
                </a:solidFill>
                <a:ln>
                  <a:noFill/>
                </a:ln>
                <a:effectLst/>
              </p:spPr>
              <p:txBody>
                <a:bodyPr wrap="none" anchor="ctr"/>
                <a:lstStyle/>
                <a:p>
                  <a:endParaRPr lang="es-ES_tradnl"/>
                </a:p>
              </p:txBody>
            </p:sp>
            <p:sp>
              <p:nvSpPr>
                <p:cNvPr id="326" name="Freeform 305">
                  <a:extLst>
                    <a:ext uri="{FF2B5EF4-FFF2-40B4-BE49-F238E27FC236}">
                      <a16:creationId xmlns:a16="http://schemas.microsoft.com/office/drawing/2014/main" xmlns="" id="{E528E908-B421-5E41-891A-B8E328138385}"/>
                    </a:ext>
                  </a:extLst>
                </p:cNvPr>
                <p:cNvSpPr>
                  <a:spLocks noChangeArrowheads="1"/>
                </p:cNvSpPr>
                <p:nvPr/>
              </p:nvSpPr>
              <p:spPr bwMode="auto">
                <a:xfrm>
                  <a:off x="5749925" y="6619875"/>
                  <a:ext cx="236538" cy="130175"/>
                </a:xfrm>
                <a:custGeom>
                  <a:avLst/>
                  <a:gdLst>
                    <a:gd name="T0" fmla="*/ 591 w 657"/>
                    <a:gd name="T1" fmla="*/ 229 h 361"/>
                    <a:gd name="T2" fmla="*/ 394 w 657"/>
                    <a:gd name="T3" fmla="*/ 33 h 361"/>
                    <a:gd name="T4" fmla="*/ 394 w 657"/>
                    <a:gd name="T5" fmla="*/ 33 h 361"/>
                    <a:gd name="T6" fmla="*/ 328 w 657"/>
                    <a:gd name="T7" fmla="*/ 0 h 361"/>
                    <a:gd name="T8" fmla="*/ 328 w 657"/>
                    <a:gd name="T9" fmla="*/ 0 h 361"/>
                    <a:gd name="T10" fmla="*/ 263 w 657"/>
                    <a:gd name="T11" fmla="*/ 33 h 361"/>
                    <a:gd name="T12" fmla="*/ 66 w 657"/>
                    <a:gd name="T13" fmla="*/ 229 h 361"/>
                    <a:gd name="T14" fmla="*/ 66 w 657"/>
                    <a:gd name="T15" fmla="*/ 229 h 361"/>
                    <a:gd name="T16" fmla="*/ 17 w 657"/>
                    <a:gd name="T17" fmla="*/ 311 h 361"/>
                    <a:gd name="T18" fmla="*/ 0 w 657"/>
                    <a:gd name="T19" fmla="*/ 360 h 361"/>
                    <a:gd name="T20" fmla="*/ 263 w 657"/>
                    <a:gd name="T21" fmla="*/ 360 h 361"/>
                    <a:gd name="T22" fmla="*/ 279 w 657"/>
                    <a:gd name="T23" fmla="*/ 311 h 361"/>
                    <a:gd name="T24" fmla="*/ 279 w 657"/>
                    <a:gd name="T25" fmla="*/ 311 h 361"/>
                    <a:gd name="T26" fmla="*/ 328 w 657"/>
                    <a:gd name="T27" fmla="*/ 262 h 361"/>
                    <a:gd name="T28" fmla="*/ 328 w 657"/>
                    <a:gd name="T29" fmla="*/ 262 h 361"/>
                    <a:gd name="T30" fmla="*/ 377 w 657"/>
                    <a:gd name="T31" fmla="*/ 311 h 361"/>
                    <a:gd name="T32" fmla="*/ 394 w 657"/>
                    <a:gd name="T33" fmla="*/ 360 h 361"/>
                    <a:gd name="T34" fmla="*/ 656 w 657"/>
                    <a:gd name="T35" fmla="*/ 360 h 361"/>
                    <a:gd name="T36" fmla="*/ 640 w 657"/>
                    <a:gd name="T37" fmla="*/ 311 h 361"/>
                    <a:gd name="T38" fmla="*/ 640 w 657"/>
                    <a:gd name="T39" fmla="*/ 311 h 361"/>
                    <a:gd name="T40" fmla="*/ 591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91" y="229"/>
                      </a:moveTo>
                      <a:lnTo>
                        <a:pt x="394" y="33"/>
                      </a:lnTo>
                      <a:lnTo>
                        <a:pt x="394" y="33"/>
                      </a:lnTo>
                      <a:cubicBezTo>
                        <a:pt x="372" y="11"/>
                        <a:pt x="350" y="0"/>
                        <a:pt x="328" y="0"/>
                      </a:cubicBezTo>
                      <a:lnTo>
                        <a:pt x="328" y="0"/>
                      </a:lnTo>
                      <a:cubicBezTo>
                        <a:pt x="306" y="0"/>
                        <a:pt x="285" y="11"/>
                        <a:pt x="263" y="33"/>
                      </a:cubicBez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4" y="360"/>
                      </a:lnTo>
                      <a:lnTo>
                        <a:pt x="656" y="360"/>
                      </a:lnTo>
                      <a:lnTo>
                        <a:pt x="640" y="311"/>
                      </a:lnTo>
                      <a:lnTo>
                        <a:pt x="640" y="311"/>
                      </a:lnTo>
                      <a:cubicBezTo>
                        <a:pt x="629" y="279"/>
                        <a:pt x="612" y="251"/>
                        <a:pt x="591" y="229"/>
                      </a:cubicBezTo>
                    </a:path>
                  </a:pathLst>
                </a:custGeom>
                <a:solidFill>
                  <a:schemeClr val="accent3"/>
                </a:solidFill>
                <a:ln>
                  <a:noFill/>
                </a:ln>
                <a:effectLst/>
              </p:spPr>
              <p:txBody>
                <a:bodyPr wrap="none" anchor="ctr"/>
                <a:lstStyle/>
                <a:p>
                  <a:endParaRPr lang="es-ES_tradnl"/>
                </a:p>
              </p:txBody>
            </p:sp>
            <p:sp>
              <p:nvSpPr>
                <p:cNvPr id="327" name="Freeform 306">
                  <a:extLst>
                    <a:ext uri="{FF2B5EF4-FFF2-40B4-BE49-F238E27FC236}">
                      <a16:creationId xmlns:a16="http://schemas.microsoft.com/office/drawing/2014/main" xmlns="" id="{6DF9AE7D-B111-C945-A337-1CFFF228BA09}"/>
                    </a:ext>
                  </a:extLst>
                </p:cNvPr>
                <p:cNvSpPr>
                  <a:spLocks noChangeArrowheads="1"/>
                </p:cNvSpPr>
                <p:nvPr/>
              </p:nvSpPr>
              <p:spPr bwMode="auto">
                <a:xfrm>
                  <a:off x="5467350"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6 w 657"/>
                    <a:gd name="T13" fmla="*/ 229 h 361"/>
                    <a:gd name="T14" fmla="*/ 66 w 657"/>
                    <a:gd name="T15" fmla="*/ 229 h 361"/>
                    <a:gd name="T16" fmla="*/ 16 w 657"/>
                    <a:gd name="T17" fmla="*/ 311 h 361"/>
                    <a:gd name="T18" fmla="*/ 0 w 657"/>
                    <a:gd name="T19" fmla="*/ 360 h 361"/>
                    <a:gd name="T20" fmla="*/ 262 w 657"/>
                    <a:gd name="T21" fmla="*/ 360 h 361"/>
                    <a:gd name="T22" fmla="*/ 279 w 657"/>
                    <a:gd name="T23" fmla="*/ 311 h 361"/>
                    <a:gd name="T24" fmla="*/ 279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2" y="11"/>
                        <a:pt x="350" y="0"/>
                        <a:pt x="328" y="0"/>
                      </a:cubicBezTo>
                      <a:lnTo>
                        <a:pt x="328" y="0"/>
                      </a:lnTo>
                      <a:cubicBezTo>
                        <a:pt x="305" y="0"/>
                        <a:pt x="284" y="11"/>
                        <a:pt x="262" y="33"/>
                      </a:cubicBezTo>
                      <a:lnTo>
                        <a:pt x="66" y="229"/>
                      </a:lnTo>
                      <a:lnTo>
                        <a:pt x="66" y="229"/>
                      </a:lnTo>
                      <a:cubicBezTo>
                        <a:pt x="44" y="251"/>
                        <a:pt x="27" y="279"/>
                        <a:pt x="16" y="311"/>
                      </a:cubicBezTo>
                      <a:lnTo>
                        <a:pt x="0" y="360"/>
                      </a:lnTo>
                      <a:lnTo>
                        <a:pt x="262" y="360"/>
                      </a:lnTo>
                      <a:lnTo>
                        <a:pt x="279" y="311"/>
                      </a:lnTo>
                      <a:lnTo>
                        <a:pt x="279" y="311"/>
                      </a:lnTo>
                      <a:cubicBezTo>
                        <a:pt x="289" y="279"/>
                        <a:pt x="305" y="262"/>
                        <a:pt x="328" y="262"/>
                      </a:cubicBezTo>
                      <a:lnTo>
                        <a:pt x="328" y="262"/>
                      </a:lnTo>
                      <a:cubicBezTo>
                        <a:pt x="350" y="262"/>
                        <a:pt x="366" y="279"/>
                        <a:pt x="376" y="311"/>
                      </a:cubicBezTo>
                      <a:lnTo>
                        <a:pt x="393" y="360"/>
                      </a:lnTo>
                      <a:lnTo>
                        <a:pt x="656" y="360"/>
                      </a:lnTo>
                      <a:lnTo>
                        <a:pt x="639" y="311"/>
                      </a:lnTo>
                      <a:lnTo>
                        <a:pt x="639"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328" name="Freeform 307">
                  <a:extLst>
                    <a:ext uri="{FF2B5EF4-FFF2-40B4-BE49-F238E27FC236}">
                      <a16:creationId xmlns:a16="http://schemas.microsoft.com/office/drawing/2014/main" xmlns="" id="{9291D0AA-7759-E346-891E-BBB966B2FA33}"/>
                    </a:ext>
                  </a:extLst>
                </p:cNvPr>
                <p:cNvSpPr>
                  <a:spLocks noChangeArrowheads="1"/>
                </p:cNvSpPr>
                <p:nvPr/>
              </p:nvSpPr>
              <p:spPr bwMode="auto">
                <a:xfrm>
                  <a:off x="5184775" y="6619875"/>
                  <a:ext cx="236538"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7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5" y="11"/>
                        <a:pt x="262" y="33"/>
                      </a:cubicBezTo>
                      <a:lnTo>
                        <a:pt x="197" y="98"/>
                      </a:lnTo>
                      <a:lnTo>
                        <a:pt x="131" y="164"/>
                      </a:lnTo>
                      <a:lnTo>
                        <a:pt x="66" y="229"/>
                      </a:lnTo>
                      <a:lnTo>
                        <a:pt x="66"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3" y="251"/>
                        <a:pt x="590" y="229"/>
                      </a:cubicBezTo>
                    </a:path>
                  </a:pathLst>
                </a:custGeom>
                <a:solidFill>
                  <a:schemeClr val="accent4"/>
                </a:solidFill>
                <a:ln>
                  <a:noFill/>
                </a:ln>
                <a:effectLst/>
              </p:spPr>
              <p:txBody>
                <a:bodyPr wrap="none" anchor="ctr"/>
                <a:lstStyle/>
                <a:p>
                  <a:endParaRPr lang="es-ES_tradnl"/>
                </a:p>
              </p:txBody>
            </p:sp>
            <p:sp>
              <p:nvSpPr>
                <p:cNvPr id="329" name="Freeform 308">
                  <a:extLst>
                    <a:ext uri="{FF2B5EF4-FFF2-40B4-BE49-F238E27FC236}">
                      <a16:creationId xmlns:a16="http://schemas.microsoft.com/office/drawing/2014/main" xmlns="" id="{55B4D6DA-F7B6-744E-A5E9-ED9FE3609C8C}"/>
                    </a:ext>
                  </a:extLst>
                </p:cNvPr>
                <p:cNvSpPr>
                  <a:spLocks noChangeArrowheads="1"/>
                </p:cNvSpPr>
                <p:nvPr/>
              </p:nvSpPr>
              <p:spPr bwMode="auto">
                <a:xfrm>
                  <a:off x="4900613" y="6619875"/>
                  <a:ext cx="236537" cy="130175"/>
                </a:xfrm>
                <a:custGeom>
                  <a:avLst/>
                  <a:gdLst>
                    <a:gd name="T0" fmla="*/ 591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3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3" y="33"/>
                      </a:lnTo>
                      <a:lnTo>
                        <a:pt x="393" y="33"/>
                      </a:lnTo>
                      <a:cubicBezTo>
                        <a:pt x="372" y="11"/>
                        <a:pt x="350" y="0"/>
                        <a:pt x="328" y="0"/>
                      </a:cubicBezTo>
                      <a:lnTo>
                        <a:pt x="328" y="0"/>
                      </a:lnTo>
                      <a:cubicBezTo>
                        <a:pt x="307" y="0"/>
                        <a:pt x="285" y="11"/>
                        <a:pt x="263" y="33"/>
                      </a:cubicBezTo>
                      <a:lnTo>
                        <a:pt x="197" y="98"/>
                      </a:lnTo>
                      <a:lnTo>
                        <a:pt x="132" y="164"/>
                      </a:lnTo>
                      <a:lnTo>
                        <a:pt x="66" y="229"/>
                      </a:lnTo>
                      <a:lnTo>
                        <a:pt x="66" y="229"/>
                      </a:lnTo>
                      <a:cubicBezTo>
                        <a:pt x="44" y="251"/>
                        <a:pt x="28" y="279"/>
                        <a:pt x="17" y="311"/>
                      </a:cubicBezTo>
                      <a:lnTo>
                        <a:pt x="0" y="360"/>
                      </a:lnTo>
                      <a:lnTo>
                        <a:pt x="263" y="360"/>
                      </a:lnTo>
                      <a:lnTo>
                        <a:pt x="279" y="311"/>
                      </a:lnTo>
                      <a:lnTo>
                        <a:pt x="279" y="311"/>
                      </a:lnTo>
                      <a:cubicBezTo>
                        <a:pt x="290" y="279"/>
                        <a:pt x="307" y="262"/>
                        <a:pt x="328" y="262"/>
                      </a:cubicBezTo>
                      <a:lnTo>
                        <a:pt x="328" y="262"/>
                      </a:lnTo>
                      <a:cubicBezTo>
                        <a:pt x="350" y="262"/>
                        <a:pt x="367" y="279"/>
                        <a:pt x="378" y="311"/>
                      </a:cubicBezTo>
                      <a:lnTo>
                        <a:pt x="393" y="360"/>
                      </a:lnTo>
                      <a:lnTo>
                        <a:pt x="656" y="360"/>
                      </a:lnTo>
                      <a:lnTo>
                        <a:pt x="640" y="311"/>
                      </a:lnTo>
                      <a:lnTo>
                        <a:pt x="640" y="311"/>
                      </a:lnTo>
                      <a:cubicBezTo>
                        <a:pt x="628" y="279"/>
                        <a:pt x="612" y="251"/>
                        <a:pt x="591" y="229"/>
                      </a:cubicBezTo>
                    </a:path>
                  </a:pathLst>
                </a:custGeom>
                <a:solidFill>
                  <a:schemeClr val="accent3"/>
                </a:solidFill>
                <a:ln>
                  <a:noFill/>
                </a:ln>
                <a:effectLst/>
              </p:spPr>
              <p:txBody>
                <a:bodyPr wrap="none" anchor="ctr"/>
                <a:lstStyle/>
                <a:p>
                  <a:endParaRPr lang="es-ES_tradnl"/>
                </a:p>
              </p:txBody>
            </p:sp>
            <p:sp>
              <p:nvSpPr>
                <p:cNvPr id="330" name="Freeform 309">
                  <a:extLst>
                    <a:ext uri="{FF2B5EF4-FFF2-40B4-BE49-F238E27FC236}">
                      <a16:creationId xmlns:a16="http://schemas.microsoft.com/office/drawing/2014/main" xmlns="" id="{DC7A3F3C-7196-5942-B6A6-8CB17DA7F0F3}"/>
                    </a:ext>
                  </a:extLst>
                </p:cNvPr>
                <p:cNvSpPr>
                  <a:spLocks noChangeArrowheads="1"/>
                </p:cNvSpPr>
                <p:nvPr/>
              </p:nvSpPr>
              <p:spPr bwMode="auto">
                <a:xfrm>
                  <a:off x="4618038" y="6619875"/>
                  <a:ext cx="236537" cy="130175"/>
                </a:xfrm>
                <a:custGeom>
                  <a:avLst/>
                  <a:gdLst>
                    <a:gd name="T0" fmla="*/ 590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8 w 657"/>
                    <a:gd name="T31" fmla="*/ 311 h 361"/>
                    <a:gd name="T32" fmla="*/ 278 w 657"/>
                    <a:gd name="T33" fmla="*/ 311 h 361"/>
                    <a:gd name="T34" fmla="*/ 328 w 657"/>
                    <a:gd name="T35" fmla="*/ 262 h 361"/>
                    <a:gd name="T36" fmla="*/ 328 w 657"/>
                    <a:gd name="T37" fmla="*/ 262 h 361"/>
                    <a:gd name="T38" fmla="*/ 377 w 657"/>
                    <a:gd name="T39" fmla="*/ 311 h 361"/>
                    <a:gd name="T40" fmla="*/ 394 w 657"/>
                    <a:gd name="T41" fmla="*/ 360 h 361"/>
                    <a:gd name="T42" fmla="*/ 656 w 657"/>
                    <a:gd name="T43" fmla="*/ 360 h 361"/>
                    <a:gd name="T44" fmla="*/ 640 w 657"/>
                    <a:gd name="T45" fmla="*/ 311 h 361"/>
                    <a:gd name="T46" fmla="*/ 640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4" y="164"/>
                      </a:lnTo>
                      <a:lnTo>
                        <a:pt x="459" y="98"/>
                      </a:lnTo>
                      <a:lnTo>
                        <a:pt x="394" y="33"/>
                      </a:lnTo>
                      <a:lnTo>
                        <a:pt x="394" y="33"/>
                      </a:lnTo>
                      <a:cubicBezTo>
                        <a:pt x="371" y="11"/>
                        <a:pt x="349" y="0"/>
                        <a:pt x="328" y="0"/>
                      </a:cubicBezTo>
                      <a:lnTo>
                        <a:pt x="328" y="0"/>
                      </a:lnTo>
                      <a:cubicBezTo>
                        <a:pt x="305" y="0"/>
                        <a:pt x="284" y="11"/>
                        <a:pt x="262" y="33"/>
                      </a:cubicBezTo>
                      <a:lnTo>
                        <a:pt x="196" y="98"/>
                      </a:lnTo>
                      <a:lnTo>
                        <a:pt x="131" y="164"/>
                      </a:lnTo>
                      <a:lnTo>
                        <a:pt x="66" y="229"/>
                      </a:lnTo>
                      <a:lnTo>
                        <a:pt x="66" y="229"/>
                      </a:lnTo>
                      <a:cubicBezTo>
                        <a:pt x="43" y="251"/>
                        <a:pt x="27" y="279"/>
                        <a:pt x="16" y="311"/>
                      </a:cubicBezTo>
                      <a:lnTo>
                        <a:pt x="0" y="360"/>
                      </a:lnTo>
                      <a:lnTo>
                        <a:pt x="262" y="360"/>
                      </a:lnTo>
                      <a:lnTo>
                        <a:pt x="278" y="311"/>
                      </a:lnTo>
                      <a:lnTo>
                        <a:pt x="278" y="311"/>
                      </a:lnTo>
                      <a:cubicBezTo>
                        <a:pt x="289" y="279"/>
                        <a:pt x="305" y="262"/>
                        <a:pt x="328" y="262"/>
                      </a:cubicBezTo>
                      <a:lnTo>
                        <a:pt x="328" y="262"/>
                      </a:lnTo>
                      <a:cubicBezTo>
                        <a:pt x="349" y="262"/>
                        <a:pt x="366" y="279"/>
                        <a:pt x="377" y="311"/>
                      </a:cubicBezTo>
                      <a:lnTo>
                        <a:pt x="394" y="360"/>
                      </a:lnTo>
                      <a:lnTo>
                        <a:pt x="656" y="360"/>
                      </a:lnTo>
                      <a:lnTo>
                        <a:pt x="640" y="311"/>
                      </a:lnTo>
                      <a:lnTo>
                        <a:pt x="640" y="311"/>
                      </a:lnTo>
                      <a:cubicBezTo>
                        <a:pt x="628" y="279"/>
                        <a:pt x="612" y="251"/>
                        <a:pt x="590" y="229"/>
                      </a:cubicBezTo>
                    </a:path>
                  </a:pathLst>
                </a:custGeom>
                <a:solidFill>
                  <a:schemeClr val="accent6"/>
                </a:solidFill>
                <a:ln>
                  <a:noFill/>
                </a:ln>
                <a:effectLst/>
              </p:spPr>
              <p:txBody>
                <a:bodyPr wrap="none" anchor="ctr"/>
                <a:lstStyle/>
                <a:p>
                  <a:endParaRPr lang="es-ES_tradnl"/>
                </a:p>
              </p:txBody>
            </p:sp>
            <p:sp>
              <p:nvSpPr>
                <p:cNvPr id="331" name="Freeform 310">
                  <a:extLst>
                    <a:ext uri="{FF2B5EF4-FFF2-40B4-BE49-F238E27FC236}">
                      <a16:creationId xmlns:a16="http://schemas.microsoft.com/office/drawing/2014/main" xmlns="" id="{F9B863D0-BDFE-FB4F-B86D-05624F48D5A4}"/>
                    </a:ext>
                  </a:extLst>
                </p:cNvPr>
                <p:cNvSpPr>
                  <a:spLocks noChangeArrowheads="1"/>
                </p:cNvSpPr>
                <p:nvPr/>
              </p:nvSpPr>
              <p:spPr bwMode="auto">
                <a:xfrm>
                  <a:off x="4452938" y="6619875"/>
                  <a:ext cx="119062" cy="130175"/>
                </a:xfrm>
                <a:custGeom>
                  <a:avLst/>
                  <a:gdLst>
                    <a:gd name="T0" fmla="*/ 262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49 w 329"/>
                    <a:gd name="T13" fmla="*/ 311 h 361"/>
                    <a:gd name="T14" fmla="*/ 66 w 329"/>
                    <a:gd name="T15" fmla="*/ 360 h 361"/>
                    <a:gd name="T16" fmla="*/ 328 w 329"/>
                    <a:gd name="T17" fmla="*/ 360 h 361"/>
                    <a:gd name="T18" fmla="*/ 311 w 329"/>
                    <a:gd name="T19" fmla="*/ 311 h 361"/>
                    <a:gd name="T20" fmla="*/ 311 w 329"/>
                    <a:gd name="T21" fmla="*/ 311 h 361"/>
                    <a:gd name="T22" fmla="*/ 262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2" y="229"/>
                      </a:moveTo>
                      <a:lnTo>
                        <a:pt x="66" y="33"/>
                      </a:lnTo>
                      <a:lnTo>
                        <a:pt x="66" y="33"/>
                      </a:lnTo>
                      <a:cubicBezTo>
                        <a:pt x="44" y="11"/>
                        <a:pt x="22" y="0"/>
                        <a:pt x="0" y="0"/>
                      </a:cubicBezTo>
                      <a:lnTo>
                        <a:pt x="0" y="262"/>
                      </a:lnTo>
                      <a:lnTo>
                        <a:pt x="0" y="262"/>
                      </a:lnTo>
                      <a:cubicBezTo>
                        <a:pt x="22" y="262"/>
                        <a:pt x="38" y="279"/>
                        <a:pt x="49" y="311"/>
                      </a:cubicBezTo>
                      <a:lnTo>
                        <a:pt x="66" y="360"/>
                      </a:lnTo>
                      <a:lnTo>
                        <a:pt x="328" y="360"/>
                      </a:lnTo>
                      <a:lnTo>
                        <a:pt x="311" y="311"/>
                      </a:lnTo>
                      <a:lnTo>
                        <a:pt x="311" y="311"/>
                      </a:lnTo>
                      <a:cubicBezTo>
                        <a:pt x="300" y="279"/>
                        <a:pt x="284" y="251"/>
                        <a:pt x="262" y="229"/>
                      </a:cubicBezTo>
                    </a:path>
                  </a:pathLst>
                </a:custGeom>
                <a:solidFill>
                  <a:schemeClr val="accent4"/>
                </a:solidFill>
                <a:ln>
                  <a:noFill/>
                </a:ln>
                <a:effectLst/>
              </p:spPr>
              <p:txBody>
                <a:bodyPr wrap="none" anchor="ctr"/>
                <a:lstStyle/>
                <a:p>
                  <a:endParaRPr lang="es-ES_tradnl"/>
                </a:p>
              </p:txBody>
            </p:sp>
            <p:sp>
              <p:nvSpPr>
                <p:cNvPr id="332" name="Freeform 311">
                  <a:extLst>
                    <a:ext uri="{FF2B5EF4-FFF2-40B4-BE49-F238E27FC236}">
                      <a16:creationId xmlns:a16="http://schemas.microsoft.com/office/drawing/2014/main" xmlns="" id="{38CCEB40-EF2B-664C-9EA2-6B8AB445318B}"/>
                    </a:ext>
                  </a:extLst>
                </p:cNvPr>
                <p:cNvSpPr>
                  <a:spLocks noChangeArrowheads="1"/>
                </p:cNvSpPr>
                <p:nvPr/>
              </p:nvSpPr>
              <p:spPr bwMode="auto">
                <a:xfrm>
                  <a:off x="599916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3" name="Freeform 312">
                  <a:extLst>
                    <a:ext uri="{FF2B5EF4-FFF2-40B4-BE49-F238E27FC236}">
                      <a16:creationId xmlns:a16="http://schemas.microsoft.com/office/drawing/2014/main" xmlns="" id="{B6730BD1-895E-1A47-B6D1-FEEE7E4116A0}"/>
                    </a:ext>
                  </a:extLst>
                </p:cNvPr>
                <p:cNvSpPr>
                  <a:spLocks noChangeArrowheads="1"/>
                </p:cNvSpPr>
                <p:nvPr/>
              </p:nvSpPr>
              <p:spPr bwMode="auto">
                <a:xfrm>
                  <a:off x="5715000"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4" name="Freeform 313">
                  <a:extLst>
                    <a:ext uri="{FF2B5EF4-FFF2-40B4-BE49-F238E27FC236}">
                      <a16:creationId xmlns:a16="http://schemas.microsoft.com/office/drawing/2014/main" xmlns="" id="{079B5AC8-1C91-0D4D-95F7-5C474A76A19D}"/>
                    </a:ext>
                  </a:extLst>
                </p:cNvPr>
                <p:cNvSpPr>
                  <a:spLocks noChangeArrowheads="1"/>
                </p:cNvSpPr>
                <p:nvPr/>
              </p:nvSpPr>
              <p:spPr bwMode="auto">
                <a:xfrm>
                  <a:off x="5432425"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5" name="Freeform 314">
                  <a:extLst>
                    <a:ext uri="{FF2B5EF4-FFF2-40B4-BE49-F238E27FC236}">
                      <a16:creationId xmlns:a16="http://schemas.microsoft.com/office/drawing/2014/main" xmlns="" id="{C430AA24-497C-AC40-8A92-230079DEFD51}"/>
                    </a:ext>
                  </a:extLst>
                </p:cNvPr>
                <p:cNvSpPr>
                  <a:spLocks noChangeArrowheads="1"/>
                </p:cNvSpPr>
                <p:nvPr/>
              </p:nvSpPr>
              <p:spPr bwMode="auto">
                <a:xfrm>
                  <a:off x="5149850" y="6619875"/>
                  <a:ext cx="23813" cy="23813"/>
                </a:xfrm>
                <a:custGeom>
                  <a:avLst/>
                  <a:gdLst>
                    <a:gd name="T0" fmla="*/ 32 w 67"/>
                    <a:gd name="T1" fmla="*/ 0 h 66"/>
                    <a:gd name="T2" fmla="*/ 32 w 67"/>
                    <a:gd name="T3" fmla="*/ 0 h 66"/>
                    <a:gd name="T4" fmla="*/ 0 w 67"/>
                    <a:gd name="T5" fmla="*/ 33 h 66"/>
                    <a:gd name="T6" fmla="*/ 0 w 67"/>
                    <a:gd name="T7" fmla="*/ 33 h 66"/>
                    <a:gd name="T8" fmla="*/ 32 w 67"/>
                    <a:gd name="T9" fmla="*/ 65 h 66"/>
                    <a:gd name="T10" fmla="*/ 32 w 67"/>
                    <a:gd name="T11" fmla="*/ 65 h 66"/>
                    <a:gd name="T12" fmla="*/ 66 w 67"/>
                    <a:gd name="T13" fmla="*/ 33 h 66"/>
                    <a:gd name="T14" fmla="*/ 66 w 67"/>
                    <a:gd name="T15" fmla="*/ 33 h 66"/>
                    <a:gd name="T16" fmla="*/ 32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2" y="0"/>
                      </a:moveTo>
                      <a:lnTo>
                        <a:pt x="32" y="0"/>
                      </a:lnTo>
                      <a:cubicBezTo>
                        <a:pt x="11" y="0"/>
                        <a:pt x="0" y="11"/>
                        <a:pt x="0" y="33"/>
                      </a:cubicBezTo>
                      <a:lnTo>
                        <a:pt x="0" y="33"/>
                      </a:lnTo>
                      <a:cubicBezTo>
                        <a:pt x="0" y="54"/>
                        <a:pt x="11" y="65"/>
                        <a:pt x="32" y="65"/>
                      </a:cubicBezTo>
                      <a:lnTo>
                        <a:pt x="32" y="65"/>
                      </a:lnTo>
                      <a:cubicBezTo>
                        <a:pt x="55" y="65"/>
                        <a:pt x="66" y="54"/>
                        <a:pt x="66" y="33"/>
                      </a:cubicBezTo>
                      <a:lnTo>
                        <a:pt x="66" y="33"/>
                      </a:lnTo>
                      <a:cubicBezTo>
                        <a:pt x="66"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6" name="Freeform 315">
                  <a:extLst>
                    <a:ext uri="{FF2B5EF4-FFF2-40B4-BE49-F238E27FC236}">
                      <a16:creationId xmlns:a16="http://schemas.microsoft.com/office/drawing/2014/main" xmlns="" id="{D080D4EF-A57B-1444-B7A2-A456D75E6749}"/>
                    </a:ext>
                  </a:extLst>
                </p:cNvPr>
                <p:cNvSpPr>
                  <a:spLocks noChangeArrowheads="1"/>
                </p:cNvSpPr>
                <p:nvPr/>
              </p:nvSpPr>
              <p:spPr bwMode="auto">
                <a:xfrm>
                  <a:off x="486568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7" name="Freeform 316">
                  <a:extLst>
                    <a:ext uri="{FF2B5EF4-FFF2-40B4-BE49-F238E27FC236}">
                      <a16:creationId xmlns:a16="http://schemas.microsoft.com/office/drawing/2014/main" xmlns="" id="{412E32B3-92F4-044C-ACF5-4FF450BA1F0F}"/>
                    </a:ext>
                  </a:extLst>
                </p:cNvPr>
                <p:cNvSpPr>
                  <a:spLocks noChangeArrowheads="1"/>
                </p:cNvSpPr>
                <p:nvPr/>
              </p:nvSpPr>
              <p:spPr bwMode="auto">
                <a:xfrm>
                  <a:off x="4583113"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5" y="65"/>
                        <a:pt x="65" y="54"/>
                        <a:pt x="65" y="33"/>
                      </a:cubicBezTo>
                      <a:lnTo>
                        <a:pt x="65" y="33"/>
                      </a:lnTo>
                      <a:cubicBezTo>
                        <a:pt x="65"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6" name="Group 5">
              <a:extLst>
                <a:ext uri="{FF2B5EF4-FFF2-40B4-BE49-F238E27FC236}">
                  <a16:creationId xmlns:a16="http://schemas.microsoft.com/office/drawing/2014/main" xmlns="" id="{631ED19F-1D19-EB4C-8FA2-5879AFA54F9B}"/>
                </a:ext>
              </a:extLst>
            </p:cNvPr>
            <p:cNvGrpSpPr>
              <a:grpSpLocks noChangeAspect="1"/>
            </p:cNvGrpSpPr>
            <p:nvPr/>
          </p:nvGrpSpPr>
          <p:grpSpPr>
            <a:xfrm>
              <a:off x="2051915" y="-176464"/>
              <a:ext cx="1620000" cy="7666640"/>
              <a:chOff x="1955663" y="-888984"/>
              <a:chExt cx="1440000" cy="6814791"/>
            </a:xfrm>
          </p:grpSpPr>
          <p:grpSp>
            <p:nvGrpSpPr>
              <p:cNvPr id="546" name="Group 545">
                <a:extLst>
                  <a:ext uri="{FF2B5EF4-FFF2-40B4-BE49-F238E27FC236}">
                    <a16:creationId xmlns:a16="http://schemas.microsoft.com/office/drawing/2014/main" xmlns="" id="{D7FB3FD8-390D-7543-BA90-9AD08CAA3D5C}"/>
                  </a:ext>
                </a:extLst>
              </p:cNvPr>
              <p:cNvGrpSpPr/>
              <p:nvPr/>
            </p:nvGrpSpPr>
            <p:grpSpPr>
              <a:xfrm rot="5400000">
                <a:off x="2521377" y="-1416379"/>
                <a:ext cx="338824" cy="1393613"/>
                <a:chOff x="1054100" y="1865313"/>
                <a:chExt cx="266700" cy="1096962"/>
              </a:xfrm>
            </p:grpSpPr>
            <p:sp>
              <p:nvSpPr>
                <p:cNvPr id="655" name="Freeform 39">
                  <a:extLst>
                    <a:ext uri="{FF2B5EF4-FFF2-40B4-BE49-F238E27FC236}">
                      <a16:creationId xmlns:a16="http://schemas.microsoft.com/office/drawing/2014/main" xmlns="" id="{E7577771-40B6-5E46-9C31-56CAA0AD1FF6}"/>
                    </a:ext>
                  </a:extLst>
                </p:cNvPr>
                <p:cNvSpPr>
                  <a:spLocks noChangeArrowheads="1"/>
                </p:cNvSpPr>
                <p:nvPr/>
              </p:nvSpPr>
              <p:spPr bwMode="auto">
                <a:xfrm>
                  <a:off x="1054100" y="1865313"/>
                  <a:ext cx="266700" cy="1096962"/>
                </a:xfrm>
                <a:custGeom>
                  <a:avLst/>
                  <a:gdLst>
                    <a:gd name="T0" fmla="*/ 279 w 739"/>
                    <a:gd name="T1" fmla="*/ 2442 h 3049"/>
                    <a:gd name="T2" fmla="*/ 312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1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3" y="2458"/>
                        <a:pt x="279" y="2452"/>
                        <a:pt x="279" y="2442"/>
                      </a:cubicBezTo>
                      <a:lnTo>
                        <a:pt x="279" y="2442"/>
                      </a:lnTo>
                      <a:cubicBezTo>
                        <a:pt x="279" y="2431"/>
                        <a:pt x="273"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4" y="2387"/>
                        <a:pt x="344" y="2376"/>
                      </a:cubicBezTo>
                      <a:lnTo>
                        <a:pt x="344" y="2376"/>
                      </a:lnTo>
                      <a:cubicBezTo>
                        <a:pt x="344" y="2365"/>
                        <a:pt x="339" y="2360"/>
                        <a:pt x="328" y="2360"/>
                      </a:cubicBezTo>
                      <a:lnTo>
                        <a:pt x="328" y="2360"/>
                      </a:lnTo>
                      <a:cubicBezTo>
                        <a:pt x="317" y="2360"/>
                        <a:pt x="312" y="2365"/>
                        <a:pt x="312" y="2376"/>
                      </a:cubicBezTo>
                      <a:close/>
                      <a:moveTo>
                        <a:pt x="213" y="2507"/>
                      </a:moveTo>
                      <a:lnTo>
                        <a:pt x="213" y="2507"/>
                      </a:lnTo>
                      <a:cubicBezTo>
                        <a:pt x="213" y="2496"/>
                        <a:pt x="208" y="2491"/>
                        <a:pt x="197" y="2491"/>
                      </a:cubicBezTo>
                      <a:lnTo>
                        <a:pt x="197" y="2491"/>
                      </a:lnTo>
                      <a:cubicBezTo>
                        <a:pt x="186" y="2491"/>
                        <a:pt x="181" y="2496"/>
                        <a:pt x="181" y="2507"/>
                      </a:cubicBezTo>
                      <a:lnTo>
                        <a:pt x="181" y="2507"/>
                      </a:lnTo>
                      <a:cubicBezTo>
                        <a:pt x="181" y="2518"/>
                        <a:pt x="186" y="2524"/>
                        <a:pt x="197" y="2524"/>
                      </a:cubicBezTo>
                      <a:lnTo>
                        <a:pt x="197" y="2524"/>
                      </a:lnTo>
                      <a:cubicBezTo>
                        <a:pt x="208" y="2524"/>
                        <a:pt x="213" y="2518"/>
                        <a:pt x="213" y="2507"/>
                      </a:cubicBezTo>
                      <a:close/>
                      <a:moveTo>
                        <a:pt x="148" y="2573"/>
                      </a:moveTo>
                      <a:lnTo>
                        <a:pt x="148" y="2573"/>
                      </a:lnTo>
                      <a:cubicBezTo>
                        <a:pt x="148" y="2562"/>
                        <a:pt x="142" y="2556"/>
                        <a:pt x="131" y="2556"/>
                      </a:cubicBezTo>
                      <a:lnTo>
                        <a:pt x="131" y="2556"/>
                      </a:lnTo>
                      <a:cubicBezTo>
                        <a:pt x="121" y="2556"/>
                        <a:pt x="115" y="2562"/>
                        <a:pt x="115" y="2573"/>
                      </a:cubicBezTo>
                      <a:lnTo>
                        <a:pt x="115" y="2573"/>
                      </a:lnTo>
                      <a:cubicBezTo>
                        <a:pt x="115" y="2584"/>
                        <a:pt x="121" y="2589"/>
                        <a:pt x="131" y="2589"/>
                      </a:cubicBezTo>
                      <a:lnTo>
                        <a:pt x="131" y="2589"/>
                      </a:lnTo>
                      <a:cubicBezTo>
                        <a:pt x="142"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3" y="541"/>
                      </a:moveTo>
                      <a:lnTo>
                        <a:pt x="213" y="541"/>
                      </a:lnTo>
                      <a:cubicBezTo>
                        <a:pt x="213" y="529"/>
                        <a:pt x="208" y="524"/>
                        <a:pt x="197" y="524"/>
                      </a:cubicBezTo>
                      <a:lnTo>
                        <a:pt x="197" y="524"/>
                      </a:lnTo>
                      <a:cubicBezTo>
                        <a:pt x="186" y="524"/>
                        <a:pt x="181" y="529"/>
                        <a:pt x="181" y="541"/>
                      </a:cubicBezTo>
                      <a:lnTo>
                        <a:pt x="181" y="541"/>
                      </a:lnTo>
                      <a:cubicBezTo>
                        <a:pt x="181" y="551"/>
                        <a:pt x="186" y="557"/>
                        <a:pt x="197" y="557"/>
                      </a:cubicBezTo>
                      <a:lnTo>
                        <a:pt x="197" y="557"/>
                      </a:lnTo>
                      <a:cubicBezTo>
                        <a:pt x="208" y="557"/>
                        <a:pt x="213" y="551"/>
                        <a:pt x="213" y="541"/>
                      </a:cubicBezTo>
                      <a:close/>
                      <a:moveTo>
                        <a:pt x="148" y="475"/>
                      </a:moveTo>
                      <a:lnTo>
                        <a:pt x="148" y="475"/>
                      </a:lnTo>
                      <a:cubicBezTo>
                        <a:pt x="148" y="464"/>
                        <a:pt x="142" y="458"/>
                        <a:pt x="131" y="458"/>
                      </a:cubicBezTo>
                      <a:lnTo>
                        <a:pt x="131" y="458"/>
                      </a:lnTo>
                      <a:cubicBezTo>
                        <a:pt x="121" y="458"/>
                        <a:pt x="115" y="464"/>
                        <a:pt x="115" y="475"/>
                      </a:cubicBezTo>
                      <a:lnTo>
                        <a:pt x="115" y="475"/>
                      </a:lnTo>
                      <a:cubicBezTo>
                        <a:pt x="115" y="486"/>
                        <a:pt x="121" y="491"/>
                        <a:pt x="131" y="491"/>
                      </a:cubicBezTo>
                      <a:lnTo>
                        <a:pt x="131" y="491"/>
                      </a:lnTo>
                      <a:cubicBezTo>
                        <a:pt x="142"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3" y="622"/>
                        <a:pt x="279" y="617"/>
                        <a:pt x="279" y="606"/>
                      </a:cubicBezTo>
                      <a:lnTo>
                        <a:pt x="279" y="606"/>
                      </a:lnTo>
                      <a:cubicBezTo>
                        <a:pt x="279" y="595"/>
                        <a:pt x="273"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4" y="683"/>
                        <a:pt x="344" y="672"/>
                      </a:cubicBezTo>
                      <a:lnTo>
                        <a:pt x="344" y="672"/>
                      </a:lnTo>
                      <a:cubicBezTo>
                        <a:pt x="344" y="660"/>
                        <a:pt x="339" y="655"/>
                        <a:pt x="328" y="655"/>
                      </a:cubicBezTo>
                      <a:lnTo>
                        <a:pt x="328" y="655"/>
                      </a:lnTo>
                      <a:cubicBezTo>
                        <a:pt x="317" y="655"/>
                        <a:pt x="312" y="660"/>
                        <a:pt x="312" y="672"/>
                      </a:cubicBezTo>
                      <a:close/>
                      <a:moveTo>
                        <a:pt x="721" y="1491"/>
                      </a:moveTo>
                      <a:lnTo>
                        <a:pt x="721" y="1491"/>
                      </a:lnTo>
                      <a:cubicBezTo>
                        <a:pt x="732" y="1502"/>
                        <a:pt x="738" y="1513"/>
                        <a:pt x="738" y="1524"/>
                      </a:cubicBezTo>
                      <a:lnTo>
                        <a:pt x="738" y="1524"/>
                      </a:lnTo>
                      <a:cubicBezTo>
                        <a:pt x="738" y="1535"/>
                        <a:pt x="732" y="1545"/>
                        <a:pt x="721"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7"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50" y="2824"/>
                        <a:pt x="50" y="2835"/>
                      </a:cubicBezTo>
                      <a:lnTo>
                        <a:pt x="50" y="2835"/>
                      </a:lnTo>
                      <a:cubicBezTo>
                        <a:pt x="50" y="2846"/>
                        <a:pt x="57" y="2854"/>
                        <a:pt x="74" y="2860"/>
                      </a:cubicBezTo>
                      <a:lnTo>
                        <a:pt x="123" y="2877"/>
                      </a:lnTo>
                      <a:lnTo>
                        <a:pt x="123" y="2877"/>
                      </a:lnTo>
                      <a:cubicBezTo>
                        <a:pt x="140" y="2882"/>
                        <a:pt x="148" y="2889"/>
                        <a:pt x="148" y="2901"/>
                      </a:cubicBezTo>
                      <a:lnTo>
                        <a:pt x="148" y="2901"/>
                      </a:lnTo>
                      <a:cubicBezTo>
                        <a:pt x="148"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2" y="125"/>
                        <a:pt x="148" y="136"/>
                        <a:pt x="148" y="147"/>
                      </a:cubicBezTo>
                      <a:lnTo>
                        <a:pt x="148" y="147"/>
                      </a:lnTo>
                      <a:cubicBezTo>
                        <a:pt x="148" y="158"/>
                        <a:pt x="140" y="166"/>
                        <a:pt x="123" y="172"/>
                      </a:cubicBezTo>
                      <a:lnTo>
                        <a:pt x="74" y="188"/>
                      </a:lnTo>
                      <a:lnTo>
                        <a:pt x="74" y="188"/>
                      </a:lnTo>
                      <a:cubicBezTo>
                        <a:pt x="57" y="194"/>
                        <a:pt x="50" y="202"/>
                        <a:pt x="50" y="213"/>
                      </a:cubicBezTo>
                      <a:lnTo>
                        <a:pt x="50" y="213"/>
                      </a:lnTo>
                      <a:cubicBezTo>
                        <a:pt x="50" y="224"/>
                        <a:pt x="55" y="235"/>
                        <a:pt x="66" y="245"/>
                      </a:cubicBezTo>
                      <a:lnTo>
                        <a:pt x="98"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7" y="784"/>
                        <a:pt x="50" y="792"/>
                        <a:pt x="50" y="803"/>
                      </a:cubicBezTo>
                      <a:lnTo>
                        <a:pt x="50" y="803"/>
                      </a:lnTo>
                      <a:cubicBezTo>
                        <a:pt x="50"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3" y="1393"/>
                      </a:lnTo>
                      <a:lnTo>
                        <a:pt x="656" y="1426"/>
                      </a:lnTo>
                      <a:lnTo>
                        <a:pt x="689" y="1458"/>
                      </a:lnTo>
                      <a:lnTo>
                        <a:pt x="721" y="1491"/>
                      </a:lnTo>
                      <a:close/>
                    </a:path>
                  </a:pathLst>
                </a:custGeom>
                <a:solidFill>
                  <a:schemeClr val="accent1"/>
                </a:solidFill>
                <a:ln>
                  <a:noFill/>
                </a:ln>
                <a:effectLst/>
              </p:spPr>
              <p:txBody>
                <a:bodyPr wrap="none" anchor="ctr"/>
                <a:lstStyle/>
                <a:p>
                  <a:endParaRPr lang="es-ES_tradnl"/>
                </a:p>
              </p:txBody>
            </p:sp>
            <p:sp>
              <p:nvSpPr>
                <p:cNvPr id="656" name="Freeform 48">
                  <a:extLst>
                    <a:ext uri="{FF2B5EF4-FFF2-40B4-BE49-F238E27FC236}">
                      <a16:creationId xmlns:a16="http://schemas.microsoft.com/office/drawing/2014/main" xmlns="" id="{E38AC99D-877A-BA43-97D2-33EFC45CB1CA}"/>
                    </a:ext>
                  </a:extLst>
                </p:cNvPr>
                <p:cNvSpPr>
                  <a:spLocks noChangeArrowheads="1"/>
                </p:cNvSpPr>
                <p:nvPr/>
              </p:nvSpPr>
              <p:spPr bwMode="auto">
                <a:xfrm>
                  <a:off x="1054100"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9" y="453"/>
                        <a:pt x="344" y="464"/>
                        <a:pt x="344" y="475"/>
                      </a:cubicBezTo>
                      <a:lnTo>
                        <a:pt x="344" y="475"/>
                      </a:lnTo>
                      <a:cubicBezTo>
                        <a:pt x="344" y="486"/>
                        <a:pt x="339"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7" name="Group 656">
                  <a:extLst>
                    <a:ext uri="{FF2B5EF4-FFF2-40B4-BE49-F238E27FC236}">
                      <a16:creationId xmlns:a16="http://schemas.microsoft.com/office/drawing/2014/main" xmlns="" id="{F88C50EA-5916-754E-AE48-F31EF73774DA}"/>
                    </a:ext>
                  </a:extLst>
                </p:cNvPr>
                <p:cNvGrpSpPr/>
                <p:nvPr/>
              </p:nvGrpSpPr>
              <p:grpSpPr>
                <a:xfrm>
                  <a:off x="1066800" y="2360613"/>
                  <a:ext cx="41275" cy="107950"/>
                  <a:chOff x="1066800" y="2360613"/>
                  <a:chExt cx="41275" cy="107950"/>
                </a:xfrm>
                <a:solidFill>
                  <a:schemeClr val="accent2"/>
                </a:solidFill>
              </p:grpSpPr>
              <p:sp>
                <p:nvSpPr>
                  <p:cNvPr id="658" name="Freeform 54">
                    <a:extLst>
                      <a:ext uri="{FF2B5EF4-FFF2-40B4-BE49-F238E27FC236}">
                        <a16:creationId xmlns:a16="http://schemas.microsoft.com/office/drawing/2014/main" xmlns="" id="{2FFADB77-FA83-D846-820F-2E36E864231C}"/>
                      </a:ext>
                    </a:extLst>
                  </p:cNvPr>
                  <p:cNvSpPr>
                    <a:spLocks noChangeArrowheads="1"/>
                  </p:cNvSpPr>
                  <p:nvPr/>
                </p:nvSpPr>
                <p:spPr bwMode="auto">
                  <a:xfrm>
                    <a:off x="1066800" y="2360613"/>
                    <a:ext cx="41275" cy="41275"/>
                  </a:xfrm>
                  <a:custGeom>
                    <a:avLst/>
                    <a:gdLst>
                      <a:gd name="T0" fmla="*/ 39 w 114"/>
                      <a:gd name="T1" fmla="*/ 107 h 114"/>
                      <a:gd name="T2" fmla="*/ 39 w 114"/>
                      <a:gd name="T3" fmla="*/ 107 h 114"/>
                      <a:gd name="T4" fmla="*/ 88 w 114"/>
                      <a:gd name="T5" fmla="*/ 107 h 114"/>
                      <a:gd name="T6" fmla="*/ 88 w 114"/>
                      <a:gd name="T7" fmla="*/ 107 h 114"/>
                      <a:gd name="T8" fmla="*/ 113 w 114"/>
                      <a:gd name="T9" fmla="*/ 82 h 114"/>
                      <a:gd name="T10" fmla="*/ 113 w 114"/>
                      <a:gd name="T11" fmla="*/ 82 h 114"/>
                      <a:gd name="T12" fmla="*/ 96 w 114"/>
                      <a:gd name="T13" fmla="*/ 50 h 114"/>
                      <a:gd name="T14" fmla="*/ 63 w 114"/>
                      <a:gd name="T15" fmla="*/ 17 h 114"/>
                      <a:gd name="T16" fmla="*/ 63 w 114"/>
                      <a:gd name="T17" fmla="*/ 17 h 114"/>
                      <a:gd name="T18" fmla="*/ 31 w 114"/>
                      <a:gd name="T19" fmla="*/ 0 h 114"/>
                      <a:gd name="T20" fmla="*/ 31 w 114"/>
                      <a:gd name="T21" fmla="*/ 0 h 114"/>
                      <a:gd name="T22" fmla="*/ 6 w 114"/>
                      <a:gd name="T23" fmla="*/ 25 h 114"/>
                      <a:gd name="T24" fmla="*/ 6 w 114"/>
                      <a:gd name="T25" fmla="*/ 25 h 114"/>
                      <a:gd name="T26" fmla="*/ 6 w 114"/>
                      <a:gd name="T27" fmla="*/ 74 h 114"/>
                      <a:gd name="T28" fmla="*/ 6 w 114"/>
                      <a:gd name="T29" fmla="*/ 74 h 114"/>
                      <a:gd name="T30" fmla="*/ 39 w 114"/>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39" y="107"/>
                        </a:moveTo>
                        <a:lnTo>
                          <a:pt x="39" y="107"/>
                        </a:lnTo>
                        <a:cubicBezTo>
                          <a:pt x="56" y="113"/>
                          <a:pt x="71" y="113"/>
                          <a:pt x="88" y="107"/>
                        </a:cubicBezTo>
                        <a:lnTo>
                          <a:pt x="88" y="107"/>
                        </a:lnTo>
                        <a:cubicBezTo>
                          <a:pt x="105" y="101"/>
                          <a:pt x="113" y="93"/>
                          <a:pt x="113" y="82"/>
                        </a:cubicBezTo>
                        <a:lnTo>
                          <a:pt x="113" y="82"/>
                        </a:lnTo>
                        <a:cubicBezTo>
                          <a:pt x="113" y="72"/>
                          <a:pt x="107" y="60"/>
                          <a:pt x="96" y="50"/>
                        </a:cubicBezTo>
                        <a:lnTo>
                          <a:pt x="63" y="17"/>
                        </a:lnTo>
                        <a:lnTo>
                          <a:pt x="63" y="17"/>
                        </a:lnTo>
                        <a:cubicBezTo>
                          <a:pt x="53" y="6"/>
                          <a:pt x="42" y="0"/>
                          <a:pt x="31" y="0"/>
                        </a:cubicBezTo>
                        <a:lnTo>
                          <a:pt x="31" y="0"/>
                        </a:lnTo>
                        <a:cubicBezTo>
                          <a:pt x="20" y="0"/>
                          <a:pt x="12" y="9"/>
                          <a:pt x="6" y="25"/>
                        </a:cubicBezTo>
                        <a:lnTo>
                          <a:pt x="6" y="25"/>
                        </a:lnTo>
                        <a:cubicBezTo>
                          <a:pt x="0" y="42"/>
                          <a:pt x="0" y="57"/>
                          <a:pt x="6" y="74"/>
                        </a:cubicBezTo>
                        <a:lnTo>
                          <a:pt x="6" y="74"/>
                        </a:lnTo>
                        <a:cubicBezTo>
                          <a:pt x="12"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9" name="Freeform 57">
                    <a:extLst>
                      <a:ext uri="{FF2B5EF4-FFF2-40B4-BE49-F238E27FC236}">
                        <a16:creationId xmlns:a16="http://schemas.microsoft.com/office/drawing/2014/main" xmlns="" id="{59D69414-341E-D845-85D2-ACE1D07D63B3}"/>
                      </a:ext>
                    </a:extLst>
                  </p:cNvPr>
                  <p:cNvSpPr>
                    <a:spLocks noChangeArrowheads="1"/>
                  </p:cNvSpPr>
                  <p:nvPr/>
                </p:nvSpPr>
                <p:spPr bwMode="auto">
                  <a:xfrm>
                    <a:off x="1066800" y="2427288"/>
                    <a:ext cx="41275" cy="41275"/>
                  </a:xfrm>
                  <a:custGeom>
                    <a:avLst/>
                    <a:gdLst>
                      <a:gd name="T0" fmla="*/ 6 w 114"/>
                      <a:gd name="T1" fmla="*/ 87 h 113"/>
                      <a:gd name="T2" fmla="*/ 6 w 114"/>
                      <a:gd name="T3" fmla="*/ 87 h 113"/>
                      <a:gd name="T4" fmla="*/ 31 w 114"/>
                      <a:gd name="T5" fmla="*/ 112 h 113"/>
                      <a:gd name="T6" fmla="*/ 31 w 114"/>
                      <a:gd name="T7" fmla="*/ 112 h 113"/>
                      <a:gd name="T8" fmla="*/ 63 w 114"/>
                      <a:gd name="T9" fmla="*/ 95 h 113"/>
                      <a:gd name="T10" fmla="*/ 96 w 114"/>
                      <a:gd name="T11" fmla="*/ 63 h 113"/>
                      <a:gd name="T12" fmla="*/ 96 w 114"/>
                      <a:gd name="T13" fmla="*/ 63 h 113"/>
                      <a:gd name="T14" fmla="*/ 113 w 114"/>
                      <a:gd name="T15" fmla="*/ 30 h 113"/>
                      <a:gd name="T16" fmla="*/ 113 w 114"/>
                      <a:gd name="T17" fmla="*/ 30 h 113"/>
                      <a:gd name="T18" fmla="*/ 88 w 114"/>
                      <a:gd name="T19" fmla="*/ 5 h 113"/>
                      <a:gd name="T20" fmla="*/ 88 w 114"/>
                      <a:gd name="T21" fmla="*/ 5 h 113"/>
                      <a:gd name="T22" fmla="*/ 39 w 114"/>
                      <a:gd name="T23" fmla="*/ 5 h 113"/>
                      <a:gd name="T24" fmla="*/ 39 w 114"/>
                      <a:gd name="T25" fmla="*/ 5 h 113"/>
                      <a:gd name="T26" fmla="*/ 6 w 114"/>
                      <a:gd name="T27" fmla="*/ 38 h 113"/>
                      <a:gd name="T28" fmla="*/ 6 w 114"/>
                      <a:gd name="T29" fmla="*/ 38 h 113"/>
                      <a:gd name="T30" fmla="*/ 6 w 114"/>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3">
                        <a:moveTo>
                          <a:pt x="6" y="87"/>
                        </a:moveTo>
                        <a:lnTo>
                          <a:pt x="6" y="87"/>
                        </a:lnTo>
                        <a:cubicBezTo>
                          <a:pt x="12" y="103"/>
                          <a:pt x="20" y="112"/>
                          <a:pt x="31" y="112"/>
                        </a:cubicBezTo>
                        <a:lnTo>
                          <a:pt x="31" y="112"/>
                        </a:lnTo>
                        <a:cubicBezTo>
                          <a:pt x="42" y="112"/>
                          <a:pt x="53" y="106"/>
                          <a:pt x="63" y="95"/>
                        </a:cubicBezTo>
                        <a:lnTo>
                          <a:pt x="96" y="63"/>
                        </a:lnTo>
                        <a:lnTo>
                          <a:pt x="96" y="63"/>
                        </a:lnTo>
                        <a:cubicBezTo>
                          <a:pt x="107" y="51"/>
                          <a:pt x="113" y="40"/>
                          <a:pt x="113" y="30"/>
                        </a:cubicBezTo>
                        <a:lnTo>
                          <a:pt x="113" y="30"/>
                        </a:lnTo>
                        <a:cubicBezTo>
                          <a:pt x="113" y="18"/>
                          <a:pt x="105" y="10"/>
                          <a:pt x="88" y="5"/>
                        </a:cubicBezTo>
                        <a:lnTo>
                          <a:pt x="88" y="5"/>
                        </a:lnTo>
                        <a:cubicBezTo>
                          <a:pt x="71" y="0"/>
                          <a:pt x="56" y="0"/>
                          <a:pt x="39" y="5"/>
                        </a:cubicBezTo>
                        <a:lnTo>
                          <a:pt x="39" y="5"/>
                        </a:lnTo>
                        <a:cubicBezTo>
                          <a:pt x="22" y="10"/>
                          <a:pt x="12"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7" name="Group 546">
                <a:extLst>
                  <a:ext uri="{FF2B5EF4-FFF2-40B4-BE49-F238E27FC236}">
                    <a16:creationId xmlns:a16="http://schemas.microsoft.com/office/drawing/2014/main" xmlns="" id="{B729FEA7-343F-384A-AC10-BB83119DDB1F}"/>
                  </a:ext>
                </a:extLst>
              </p:cNvPr>
              <p:cNvGrpSpPr/>
              <p:nvPr/>
            </p:nvGrpSpPr>
            <p:grpSpPr>
              <a:xfrm rot="5400000">
                <a:off x="2356085" y="570091"/>
                <a:ext cx="669408" cy="1393613"/>
                <a:chOff x="2487613" y="1865313"/>
                <a:chExt cx="526915" cy="1096962"/>
              </a:xfrm>
            </p:grpSpPr>
            <p:sp>
              <p:nvSpPr>
                <p:cNvPr id="646" name="Freeform 41">
                  <a:extLst>
                    <a:ext uri="{FF2B5EF4-FFF2-40B4-BE49-F238E27FC236}">
                      <a16:creationId xmlns:a16="http://schemas.microsoft.com/office/drawing/2014/main" xmlns="" id="{D951695E-E380-5C4B-BCEE-C411B9051C0A}"/>
                    </a:ext>
                  </a:extLst>
                </p:cNvPr>
                <p:cNvSpPr>
                  <a:spLocks noChangeArrowheads="1"/>
                </p:cNvSpPr>
                <p:nvPr/>
              </p:nvSpPr>
              <p:spPr bwMode="auto">
                <a:xfrm>
                  <a:off x="2487613" y="1865313"/>
                  <a:ext cx="265112" cy="1096962"/>
                </a:xfrm>
                <a:custGeom>
                  <a:avLst/>
                  <a:gdLst>
                    <a:gd name="T0" fmla="*/ 655 w 738"/>
                    <a:gd name="T1" fmla="*/ 409 h 3049"/>
                    <a:gd name="T2" fmla="*/ 622 w 738"/>
                    <a:gd name="T3" fmla="*/ 475 h 3049"/>
                    <a:gd name="T4" fmla="*/ 590 w 738"/>
                    <a:gd name="T5" fmla="*/ 475 h 3049"/>
                    <a:gd name="T6" fmla="*/ 557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1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39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2" y="475"/>
                      </a:moveTo>
                      <a:lnTo>
                        <a:pt x="622" y="475"/>
                      </a:lnTo>
                      <a:cubicBezTo>
                        <a:pt x="622" y="464"/>
                        <a:pt x="617" y="458"/>
                        <a:pt x="606" y="458"/>
                      </a:cubicBezTo>
                      <a:lnTo>
                        <a:pt x="606" y="458"/>
                      </a:lnTo>
                      <a:cubicBezTo>
                        <a:pt x="595" y="458"/>
                        <a:pt x="590" y="464"/>
                        <a:pt x="590" y="475"/>
                      </a:cubicBezTo>
                      <a:lnTo>
                        <a:pt x="590" y="475"/>
                      </a:lnTo>
                      <a:cubicBezTo>
                        <a:pt x="590" y="486"/>
                        <a:pt x="595" y="491"/>
                        <a:pt x="606" y="491"/>
                      </a:cubicBezTo>
                      <a:lnTo>
                        <a:pt x="606" y="491"/>
                      </a:lnTo>
                      <a:cubicBezTo>
                        <a:pt x="617" y="491"/>
                        <a:pt x="622" y="486"/>
                        <a:pt x="622" y="475"/>
                      </a:cubicBezTo>
                      <a:close/>
                      <a:moveTo>
                        <a:pt x="557" y="541"/>
                      </a:moveTo>
                      <a:lnTo>
                        <a:pt x="557" y="541"/>
                      </a:lnTo>
                      <a:cubicBezTo>
                        <a:pt x="557"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7" y="551"/>
                        <a:pt x="557" y="541"/>
                      </a:cubicBezTo>
                      <a:close/>
                      <a:moveTo>
                        <a:pt x="524" y="2507"/>
                      </a:moveTo>
                      <a:lnTo>
                        <a:pt x="524" y="2507"/>
                      </a:lnTo>
                      <a:cubicBezTo>
                        <a:pt x="524" y="2518"/>
                        <a:pt x="530" y="2524"/>
                        <a:pt x="541" y="2524"/>
                      </a:cubicBezTo>
                      <a:lnTo>
                        <a:pt x="541" y="2524"/>
                      </a:lnTo>
                      <a:cubicBezTo>
                        <a:pt x="552" y="2524"/>
                        <a:pt x="557" y="2518"/>
                        <a:pt x="557" y="2507"/>
                      </a:cubicBezTo>
                      <a:lnTo>
                        <a:pt x="557" y="2507"/>
                      </a:lnTo>
                      <a:cubicBezTo>
                        <a:pt x="557" y="2496"/>
                        <a:pt x="552" y="2491"/>
                        <a:pt x="541" y="2491"/>
                      </a:cubicBezTo>
                      <a:lnTo>
                        <a:pt x="541" y="2491"/>
                      </a:lnTo>
                      <a:cubicBezTo>
                        <a:pt x="530" y="2491"/>
                        <a:pt x="524" y="2496"/>
                        <a:pt x="524" y="2507"/>
                      </a:cubicBezTo>
                      <a:close/>
                      <a:moveTo>
                        <a:pt x="590" y="2573"/>
                      </a:moveTo>
                      <a:lnTo>
                        <a:pt x="590" y="2573"/>
                      </a:lnTo>
                      <a:cubicBezTo>
                        <a:pt x="590" y="2584"/>
                        <a:pt x="595" y="2589"/>
                        <a:pt x="606" y="2589"/>
                      </a:cubicBezTo>
                      <a:lnTo>
                        <a:pt x="606" y="2589"/>
                      </a:lnTo>
                      <a:cubicBezTo>
                        <a:pt x="617" y="2589"/>
                        <a:pt x="622" y="2584"/>
                        <a:pt x="622" y="2573"/>
                      </a:cubicBezTo>
                      <a:lnTo>
                        <a:pt x="622" y="2573"/>
                      </a:lnTo>
                      <a:cubicBezTo>
                        <a:pt x="622" y="2562"/>
                        <a:pt x="617" y="2556"/>
                        <a:pt x="606" y="2556"/>
                      </a:cubicBezTo>
                      <a:lnTo>
                        <a:pt x="606" y="2556"/>
                      </a:lnTo>
                      <a:cubicBezTo>
                        <a:pt x="595"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1" y="2442"/>
                      </a:moveTo>
                      <a:lnTo>
                        <a:pt x="491" y="2442"/>
                      </a:lnTo>
                      <a:cubicBezTo>
                        <a:pt x="491"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1" y="2452"/>
                        <a:pt x="491" y="2442"/>
                      </a:cubicBezTo>
                      <a:close/>
                      <a:moveTo>
                        <a:pt x="426" y="2376"/>
                      </a:moveTo>
                      <a:lnTo>
                        <a:pt x="426" y="2376"/>
                      </a:lnTo>
                      <a:cubicBezTo>
                        <a:pt x="426" y="2365"/>
                        <a:pt x="420" y="2360"/>
                        <a:pt x="410" y="2360"/>
                      </a:cubicBezTo>
                      <a:lnTo>
                        <a:pt x="410" y="2360"/>
                      </a:lnTo>
                      <a:cubicBezTo>
                        <a:pt x="399" y="2360"/>
                        <a:pt x="393" y="2365"/>
                        <a:pt x="393" y="2376"/>
                      </a:cubicBezTo>
                      <a:lnTo>
                        <a:pt x="393" y="2376"/>
                      </a:lnTo>
                      <a:cubicBezTo>
                        <a:pt x="393" y="2387"/>
                        <a:pt x="399" y="2393"/>
                        <a:pt x="410" y="2393"/>
                      </a:cubicBezTo>
                      <a:lnTo>
                        <a:pt x="410" y="2393"/>
                      </a:lnTo>
                      <a:cubicBezTo>
                        <a:pt x="420" y="2393"/>
                        <a:pt x="426" y="2387"/>
                        <a:pt x="426" y="2376"/>
                      </a:cubicBezTo>
                      <a:close/>
                      <a:moveTo>
                        <a:pt x="491" y="606"/>
                      </a:moveTo>
                      <a:lnTo>
                        <a:pt x="491" y="606"/>
                      </a:lnTo>
                      <a:cubicBezTo>
                        <a:pt x="491"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1" y="617"/>
                        <a:pt x="491" y="606"/>
                      </a:cubicBezTo>
                      <a:close/>
                      <a:moveTo>
                        <a:pt x="426" y="672"/>
                      </a:moveTo>
                      <a:lnTo>
                        <a:pt x="426" y="672"/>
                      </a:lnTo>
                      <a:cubicBezTo>
                        <a:pt x="426" y="660"/>
                        <a:pt x="420" y="655"/>
                        <a:pt x="410" y="655"/>
                      </a:cubicBezTo>
                      <a:lnTo>
                        <a:pt x="410" y="655"/>
                      </a:lnTo>
                      <a:cubicBezTo>
                        <a:pt x="399" y="655"/>
                        <a:pt x="393" y="660"/>
                        <a:pt x="393" y="672"/>
                      </a:cubicBezTo>
                      <a:lnTo>
                        <a:pt x="393" y="672"/>
                      </a:lnTo>
                      <a:cubicBezTo>
                        <a:pt x="393" y="683"/>
                        <a:pt x="399" y="688"/>
                        <a:pt x="410" y="688"/>
                      </a:cubicBezTo>
                      <a:lnTo>
                        <a:pt x="410" y="688"/>
                      </a:lnTo>
                      <a:cubicBezTo>
                        <a:pt x="420" y="688"/>
                        <a:pt x="426" y="683"/>
                        <a:pt x="426" y="672"/>
                      </a:cubicBezTo>
                      <a:close/>
                      <a:moveTo>
                        <a:pt x="721" y="344"/>
                      </a:moveTo>
                      <a:lnTo>
                        <a:pt x="721" y="344"/>
                      </a:lnTo>
                      <a:cubicBezTo>
                        <a:pt x="721" y="355"/>
                        <a:pt x="726" y="360"/>
                        <a:pt x="737" y="360"/>
                      </a:cubicBezTo>
                      <a:lnTo>
                        <a:pt x="737" y="458"/>
                      </a:lnTo>
                      <a:lnTo>
                        <a:pt x="737" y="458"/>
                      </a:lnTo>
                      <a:cubicBezTo>
                        <a:pt x="726" y="458"/>
                        <a:pt x="716" y="464"/>
                        <a:pt x="705" y="475"/>
                      </a:cubicBezTo>
                      <a:lnTo>
                        <a:pt x="672" y="508"/>
                      </a:lnTo>
                      <a:lnTo>
                        <a:pt x="639"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5" y="702"/>
                        <a:pt x="584" y="704"/>
                        <a:pt x="606" y="704"/>
                      </a:cubicBezTo>
                      <a:lnTo>
                        <a:pt x="737" y="704"/>
                      </a:lnTo>
                      <a:lnTo>
                        <a:pt x="737" y="917"/>
                      </a:lnTo>
                      <a:lnTo>
                        <a:pt x="737" y="917"/>
                      </a:lnTo>
                      <a:cubicBezTo>
                        <a:pt x="726"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2"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39" y="2048"/>
                      </a:lnTo>
                      <a:lnTo>
                        <a:pt x="672" y="2081"/>
                      </a:lnTo>
                      <a:lnTo>
                        <a:pt x="705" y="2114"/>
                      </a:lnTo>
                      <a:lnTo>
                        <a:pt x="705" y="2114"/>
                      </a:lnTo>
                      <a:cubicBezTo>
                        <a:pt x="716" y="2125"/>
                        <a:pt x="726" y="2131"/>
                        <a:pt x="737" y="2131"/>
                      </a:cubicBezTo>
                      <a:lnTo>
                        <a:pt x="737" y="2344"/>
                      </a:lnTo>
                      <a:lnTo>
                        <a:pt x="606" y="2344"/>
                      </a:lnTo>
                      <a:lnTo>
                        <a:pt x="606" y="2344"/>
                      </a:lnTo>
                      <a:cubicBezTo>
                        <a:pt x="584" y="2344"/>
                        <a:pt x="565"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6" y="2589"/>
                        <a:pt x="737" y="2589"/>
                      </a:cubicBezTo>
                      <a:lnTo>
                        <a:pt x="737" y="2687"/>
                      </a:lnTo>
                      <a:lnTo>
                        <a:pt x="737" y="2687"/>
                      </a:lnTo>
                      <a:cubicBezTo>
                        <a:pt x="726" y="2687"/>
                        <a:pt x="721" y="2693"/>
                        <a:pt x="721" y="2704"/>
                      </a:cubicBezTo>
                      <a:lnTo>
                        <a:pt x="721" y="2704"/>
                      </a:lnTo>
                      <a:cubicBezTo>
                        <a:pt x="721" y="2715"/>
                        <a:pt x="726" y="2720"/>
                        <a:pt x="737" y="2720"/>
                      </a:cubicBezTo>
                      <a:lnTo>
                        <a:pt x="737" y="3048"/>
                      </a:lnTo>
                      <a:lnTo>
                        <a:pt x="737" y="3048"/>
                      </a:lnTo>
                      <a:cubicBezTo>
                        <a:pt x="726" y="3048"/>
                        <a:pt x="716" y="3043"/>
                        <a:pt x="705" y="3032"/>
                      </a:cubicBezTo>
                      <a:lnTo>
                        <a:pt x="672" y="2999"/>
                      </a:lnTo>
                      <a:lnTo>
                        <a:pt x="639" y="2966"/>
                      </a:lnTo>
                      <a:lnTo>
                        <a:pt x="606" y="2933"/>
                      </a:lnTo>
                      <a:lnTo>
                        <a:pt x="606" y="2933"/>
                      </a:lnTo>
                      <a:cubicBezTo>
                        <a:pt x="595" y="2923"/>
                        <a:pt x="590" y="2912"/>
                        <a:pt x="590" y="2901"/>
                      </a:cubicBezTo>
                      <a:lnTo>
                        <a:pt x="590" y="2901"/>
                      </a:lnTo>
                      <a:cubicBezTo>
                        <a:pt x="590" y="2889"/>
                        <a:pt x="598" y="2882"/>
                        <a:pt x="615" y="2877"/>
                      </a:cubicBezTo>
                      <a:lnTo>
                        <a:pt x="664" y="2860"/>
                      </a:lnTo>
                      <a:lnTo>
                        <a:pt x="664" y="2860"/>
                      </a:lnTo>
                      <a:cubicBezTo>
                        <a:pt x="680" y="2854"/>
                        <a:pt x="688" y="2846"/>
                        <a:pt x="688" y="2835"/>
                      </a:cubicBezTo>
                      <a:lnTo>
                        <a:pt x="688" y="2835"/>
                      </a:lnTo>
                      <a:cubicBezTo>
                        <a:pt x="688" y="2824"/>
                        <a:pt x="683" y="2814"/>
                        <a:pt x="672" y="2802"/>
                      </a:cubicBezTo>
                      <a:lnTo>
                        <a:pt x="639"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2" y="2344"/>
                      </a:lnTo>
                      <a:lnTo>
                        <a:pt x="212"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2"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4" y="1393"/>
                      </a:lnTo>
                      <a:lnTo>
                        <a:pt x="147" y="1360"/>
                      </a:lnTo>
                      <a:lnTo>
                        <a:pt x="180" y="1327"/>
                      </a:lnTo>
                      <a:lnTo>
                        <a:pt x="212"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39"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2" y="704"/>
                      </a:cubicBezTo>
                      <a:lnTo>
                        <a:pt x="278" y="639"/>
                      </a:lnTo>
                      <a:lnTo>
                        <a:pt x="311" y="606"/>
                      </a:lnTo>
                      <a:lnTo>
                        <a:pt x="344" y="573"/>
                      </a:lnTo>
                      <a:lnTo>
                        <a:pt x="442" y="475"/>
                      </a:lnTo>
                      <a:lnTo>
                        <a:pt x="475" y="442"/>
                      </a:lnTo>
                      <a:lnTo>
                        <a:pt x="508" y="409"/>
                      </a:lnTo>
                      <a:lnTo>
                        <a:pt x="606" y="311"/>
                      </a:lnTo>
                      <a:lnTo>
                        <a:pt x="639"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8" y="166"/>
                        <a:pt x="590" y="158"/>
                        <a:pt x="590" y="147"/>
                      </a:cubicBezTo>
                      <a:lnTo>
                        <a:pt x="590" y="147"/>
                      </a:lnTo>
                      <a:cubicBezTo>
                        <a:pt x="590" y="136"/>
                        <a:pt x="595" y="125"/>
                        <a:pt x="606" y="114"/>
                      </a:cubicBezTo>
                      <a:lnTo>
                        <a:pt x="672" y="49"/>
                      </a:lnTo>
                      <a:lnTo>
                        <a:pt x="705" y="15"/>
                      </a:lnTo>
                      <a:lnTo>
                        <a:pt x="705" y="15"/>
                      </a:lnTo>
                      <a:cubicBezTo>
                        <a:pt x="716" y="5"/>
                        <a:pt x="726" y="0"/>
                        <a:pt x="737" y="0"/>
                      </a:cubicBezTo>
                      <a:lnTo>
                        <a:pt x="737" y="327"/>
                      </a:lnTo>
                      <a:lnTo>
                        <a:pt x="737" y="327"/>
                      </a:lnTo>
                      <a:cubicBezTo>
                        <a:pt x="726" y="327"/>
                        <a:pt x="721" y="333"/>
                        <a:pt x="721" y="344"/>
                      </a:cubicBezTo>
                      <a:close/>
                    </a:path>
                  </a:pathLst>
                </a:custGeom>
                <a:solidFill>
                  <a:schemeClr val="accent1"/>
                </a:solidFill>
                <a:ln>
                  <a:noFill/>
                </a:ln>
                <a:effectLst/>
              </p:spPr>
              <p:txBody>
                <a:bodyPr wrap="none" anchor="ctr"/>
                <a:lstStyle/>
                <a:p>
                  <a:endParaRPr lang="es-ES_tradnl"/>
                </a:p>
              </p:txBody>
            </p:sp>
            <p:sp>
              <p:nvSpPr>
                <p:cNvPr id="647" name="Freeform 49">
                  <a:extLst>
                    <a:ext uri="{FF2B5EF4-FFF2-40B4-BE49-F238E27FC236}">
                      <a16:creationId xmlns:a16="http://schemas.microsoft.com/office/drawing/2014/main" xmlns="" id="{2A4432CD-A717-9F49-A0FB-6ED513076435}"/>
                    </a:ext>
                  </a:extLst>
                </p:cNvPr>
                <p:cNvSpPr>
                  <a:spLocks noChangeArrowheads="1"/>
                </p:cNvSpPr>
                <p:nvPr/>
              </p:nvSpPr>
              <p:spPr bwMode="auto">
                <a:xfrm>
                  <a:off x="2582863" y="2243138"/>
                  <a:ext cx="171450" cy="342900"/>
                </a:xfrm>
                <a:custGeom>
                  <a:avLst/>
                  <a:gdLst>
                    <a:gd name="T0" fmla="*/ 410 w 476"/>
                    <a:gd name="T1" fmla="*/ 49 h 952"/>
                    <a:gd name="T2" fmla="*/ 377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7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1 w 476"/>
                    <a:gd name="T67" fmla="*/ 475 h 952"/>
                    <a:gd name="T68" fmla="*/ 131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7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7"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4" y="951"/>
                        <a:pt x="475" y="951"/>
                      </a:cubicBezTo>
                      <a:lnTo>
                        <a:pt x="475" y="819"/>
                      </a:lnTo>
                      <a:lnTo>
                        <a:pt x="475" y="819"/>
                      </a:lnTo>
                      <a:cubicBezTo>
                        <a:pt x="464" y="819"/>
                        <a:pt x="454" y="814"/>
                        <a:pt x="443" y="803"/>
                      </a:cubicBezTo>
                      <a:lnTo>
                        <a:pt x="410" y="770"/>
                      </a:lnTo>
                      <a:lnTo>
                        <a:pt x="377" y="737"/>
                      </a:lnTo>
                      <a:lnTo>
                        <a:pt x="344" y="705"/>
                      </a:lnTo>
                      <a:lnTo>
                        <a:pt x="312" y="672"/>
                      </a:lnTo>
                      <a:lnTo>
                        <a:pt x="279" y="639"/>
                      </a:lnTo>
                      <a:lnTo>
                        <a:pt x="246" y="606"/>
                      </a:lnTo>
                      <a:lnTo>
                        <a:pt x="213" y="574"/>
                      </a:lnTo>
                      <a:lnTo>
                        <a:pt x="180" y="541"/>
                      </a:lnTo>
                      <a:lnTo>
                        <a:pt x="148" y="508"/>
                      </a:lnTo>
                      <a:lnTo>
                        <a:pt x="148" y="508"/>
                      </a:lnTo>
                      <a:cubicBezTo>
                        <a:pt x="137" y="496"/>
                        <a:pt x="131" y="486"/>
                        <a:pt x="131" y="475"/>
                      </a:cubicBezTo>
                      <a:lnTo>
                        <a:pt x="131" y="475"/>
                      </a:lnTo>
                      <a:cubicBezTo>
                        <a:pt x="131" y="464"/>
                        <a:pt x="137" y="453"/>
                        <a:pt x="148" y="442"/>
                      </a:cubicBezTo>
                      <a:lnTo>
                        <a:pt x="180" y="409"/>
                      </a:lnTo>
                      <a:lnTo>
                        <a:pt x="213" y="377"/>
                      </a:lnTo>
                      <a:lnTo>
                        <a:pt x="246" y="344"/>
                      </a:lnTo>
                      <a:lnTo>
                        <a:pt x="344" y="245"/>
                      </a:lnTo>
                      <a:lnTo>
                        <a:pt x="377" y="213"/>
                      </a:lnTo>
                      <a:lnTo>
                        <a:pt x="410" y="180"/>
                      </a:lnTo>
                      <a:lnTo>
                        <a:pt x="443" y="147"/>
                      </a:lnTo>
                      <a:lnTo>
                        <a:pt x="443" y="147"/>
                      </a:lnTo>
                      <a:cubicBezTo>
                        <a:pt x="454" y="137"/>
                        <a:pt x="464" y="131"/>
                        <a:pt x="475" y="131"/>
                      </a:cubicBezTo>
                      <a:lnTo>
                        <a:pt x="475" y="0"/>
                      </a:lnTo>
                      <a:lnTo>
                        <a:pt x="475" y="0"/>
                      </a:lnTo>
                      <a:cubicBezTo>
                        <a:pt x="464"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48" name="Freeform 184">
                  <a:extLst>
                    <a:ext uri="{FF2B5EF4-FFF2-40B4-BE49-F238E27FC236}">
                      <a16:creationId xmlns:a16="http://schemas.microsoft.com/office/drawing/2014/main" xmlns="" id="{E605EF15-8CF8-E947-A1B0-B3CA4BFA748A}"/>
                    </a:ext>
                  </a:extLst>
                </p:cNvPr>
                <p:cNvSpPr>
                  <a:spLocks noChangeArrowheads="1"/>
                </p:cNvSpPr>
                <p:nvPr/>
              </p:nvSpPr>
              <p:spPr bwMode="auto">
                <a:xfrm>
                  <a:off x="2747828" y="1865313"/>
                  <a:ext cx="266700" cy="1096962"/>
                </a:xfrm>
                <a:custGeom>
                  <a:avLst/>
                  <a:gdLst>
                    <a:gd name="T0" fmla="*/ 280 w 739"/>
                    <a:gd name="T1" fmla="*/ 2442 h 3049"/>
                    <a:gd name="T2" fmla="*/ 312 w 739"/>
                    <a:gd name="T3" fmla="*/ 2376 h 3049"/>
                    <a:gd name="T4" fmla="*/ 345 w 739"/>
                    <a:gd name="T5" fmla="*/ 2376 h 3049"/>
                    <a:gd name="T6" fmla="*/ 214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6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2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4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9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4" y="2458"/>
                        <a:pt x="280" y="2452"/>
                        <a:pt x="280" y="2442"/>
                      </a:cubicBezTo>
                      <a:lnTo>
                        <a:pt x="280" y="2442"/>
                      </a:lnTo>
                      <a:cubicBezTo>
                        <a:pt x="280" y="2431"/>
                        <a:pt x="274"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5" y="2387"/>
                        <a:pt x="345" y="2376"/>
                      </a:cubicBezTo>
                      <a:lnTo>
                        <a:pt x="345" y="2376"/>
                      </a:lnTo>
                      <a:cubicBezTo>
                        <a:pt x="345" y="2365"/>
                        <a:pt x="339" y="2360"/>
                        <a:pt x="328" y="2360"/>
                      </a:cubicBezTo>
                      <a:lnTo>
                        <a:pt x="328" y="2360"/>
                      </a:lnTo>
                      <a:cubicBezTo>
                        <a:pt x="317" y="2360"/>
                        <a:pt x="312" y="2365"/>
                        <a:pt x="312" y="2376"/>
                      </a:cubicBezTo>
                      <a:close/>
                      <a:moveTo>
                        <a:pt x="214" y="2507"/>
                      </a:moveTo>
                      <a:lnTo>
                        <a:pt x="214" y="2507"/>
                      </a:lnTo>
                      <a:cubicBezTo>
                        <a:pt x="214" y="2496"/>
                        <a:pt x="209" y="2491"/>
                        <a:pt x="197" y="2491"/>
                      </a:cubicBezTo>
                      <a:lnTo>
                        <a:pt x="197" y="2491"/>
                      </a:lnTo>
                      <a:cubicBezTo>
                        <a:pt x="186" y="2491"/>
                        <a:pt x="181" y="2496"/>
                        <a:pt x="181" y="2507"/>
                      </a:cubicBezTo>
                      <a:lnTo>
                        <a:pt x="181" y="2507"/>
                      </a:lnTo>
                      <a:cubicBezTo>
                        <a:pt x="181" y="2518"/>
                        <a:pt x="186" y="2524"/>
                        <a:pt x="197" y="2524"/>
                      </a:cubicBezTo>
                      <a:lnTo>
                        <a:pt x="197" y="2524"/>
                      </a:lnTo>
                      <a:cubicBezTo>
                        <a:pt x="209" y="2524"/>
                        <a:pt x="214" y="2518"/>
                        <a:pt x="214" y="2507"/>
                      </a:cubicBezTo>
                      <a:close/>
                      <a:moveTo>
                        <a:pt x="148" y="2573"/>
                      </a:moveTo>
                      <a:lnTo>
                        <a:pt x="148" y="2573"/>
                      </a:lnTo>
                      <a:cubicBezTo>
                        <a:pt x="148" y="2562"/>
                        <a:pt x="143" y="2556"/>
                        <a:pt x="131" y="2556"/>
                      </a:cubicBezTo>
                      <a:lnTo>
                        <a:pt x="131" y="2556"/>
                      </a:lnTo>
                      <a:cubicBezTo>
                        <a:pt x="121" y="2556"/>
                        <a:pt x="116" y="2562"/>
                        <a:pt x="116" y="2573"/>
                      </a:cubicBezTo>
                      <a:lnTo>
                        <a:pt x="116" y="2573"/>
                      </a:lnTo>
                      <a:cubicBezTo>
                        <a:pt x="116" y="2584"/>
                        <a:pt x="121" y="2589"/>
                        <a:pt x="131" y="2589"/>
                      </a:cubicBezTo>
                      <a:lnTo>
                        <a:pt x="131" y="2589"/>
                      </a:lnTo>
                      <a:cubicBezTo>
                        <a:pt x="143"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4" y="541"/>
                      </a:moveTo>
                      <a:lnTo>
                        <a:pt x="214" y="541"/>
                      </a:lnTo>
                      <a:cubicBezTo>
                        <a:pt x="214" y="529"/>
                        <a:pt x="209" y="524"/>
                        <a:pt x="197" y="524"/>
                      </a:cubicBezTo>
                      <a:lnTo>
                        <a:pt x="197" y="524"/>
                      </a:lnTo>
                      <a:cubicBezTo>
                        <a:pt x="186" y="524"/>
                        <a:pt x="181" y="529"/>
                        <a:pt x="181" y="541"/>
                      </a:cubicBezTo>
                      <a:lnTo>
                        <a:pt x="181" y="541"/>
                      </a:lnTo>
                      <a:cubicBezTo>
                        <a:pt x="181" y="551"/>
                        <a:pt x="186" y="557"/>
                        <a:pt x="197" y="557"/>
                      </a:cubicBezTo>
                      <a:lnTo>
                        <a:pt x="197" y="557"/>
                      </a:lnTo>
                      <a:cubicBezTo>
                        <a:pt x="209" y="557"/>
                        <a:pt x="214" y="551"/>
                        <a:pt x="214" y="541"/>
                      </a:cubicBezTo>
                      <a:close/>
                      <a:moveTo>
                        <a:pt x="148" y="475"/>
                      </a:moveTo>
                      <a:lnTo>
                        <a:pt x="148" y="475"/>
                      </a:lnTo>
                      <a:cubicBezTo>
                        <a:pt x="148" y="464"/>
                        <a:pt x="143" y="458"/>
                        <a:pt x="131" y="458"/>
                      </a:cubicBezTo>
                      <a:lnTo>
                        <a:pt x="131" y="458"/>
                      </a:lnTo>
                      <a:cubicBezTo>
                        <a:pt x="121" y="458"/>
                        <a:pt x="116" y="464"/>
                        <a:pt x="116" y="475"/>
                      </a:cubicBezTo>
                      <a:lnTo>
                        <a:pt x="116" y="475"/>
                      </a:lnTo>
                      <a:cubicBezTo>
                        <a:pt x="116" y="486"/>
                        <a:pt x="121" y="491"/>
                        <a:pt x="131" y="491"/>
                      </a:cubicBezTo>
                      <a:lnTo>
                        <a:pt x="131" y="491"/>
                      </a:lnTo>
                      <a:cubicBezTo>
                        <a:pt x="143"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4" y="622"/>
                        <a:pt x="280" y="617"/>
                        <a:pt x="280" y="606"/>
                      </a:cubicBezTo>
                      <a:lnTo>
                        <a:pt x="280" y="606"/>
                      </a:lnTo>
                      <a:cubicBezTo>
                        <a:pt x="280" y="595"/>
                        <a:pt x="274"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5" y="683"/>
                        <a:pt x="345" y="672"/>
                      </a:cubicBezTo>
                      <a:lnTo>
                        <a:pt x="345" y="672"/>
                      </a:lnTo>
                      <a:cubicBezTo>
                        <a:pt x="345" y="660"/>
                        <a:pt x="339" y="655"/>
                        <a:pt x="328" y="655"/>
                      </a:cubicBezTo>
                      <a:lnTo>
                        <a:pt x="328" y="655"/>
                      </a:lnTo>
                      <a:cubicBezTo>
                        <a:pt x="317" y="655"/>
                        <a:pt x="312" y="660"/>
                        <a:pt x="312" y="672"/>
                      </a:cubicBezTo>
                      <a:close/>
                      <a:moveTo>
                        <a:pt x="722" y="1491"/>
                      </a:moveTo>
                      <a:lnTo>
                        <a:pt x="722" y="1491"/>
                      </a:lnTo>
                      <a:cubicBezTo>
                        <a:pt x="732" y="1502"/>
                        <a:pt x="738" y="1513"/>
                        <a:pt x="738" y="1524"/>
                      </a:cubicBezTo>
                      <a:lnTo>
                        <a:pt x="738" y="1524"/>
                      </a:lnTo>
                      <a:cubicBezTo>
                        <a:pt x="738" y="1535"/>
                        <a:pt x="732" y="1545"/>
                        <a:pt x="722"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8"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9" y="2769"/>
                      </a:lnTo>
                      <a:lnTo>
                        <a:pt x="66" y="2802"/>
                      </a:lnTo>
                      <a:lnTo>
                        <a:pt x="66" y="2802"/>
                      </a:lnTo>
                      <a:cubicBezTo>
                        <a:pt x="55" y="2814"/>
                        <a:pt x="50" y="2824"/>
                        <a:pt x="50" y="2835"/>
                      </a:cubicBezTo>
                      <a:lnTo>
                        <a:pt x="50" y="2835"/>
                      </a:lnTo>
                      <a:cubicBezTo>
                        <a:pt x="50" y="2846"/>
                        <a:pt x="58" y="2854"/>
                        <a:pt x="74" y="2860"/>
                      </a:cubicBezTo>
                      <a:lnTo>
                        <a:pt x="123" y="2877"/>
                      </a:lnTo>
                      <a:lnTo>
                        <a:pt x="123" y="2877"/>
                      </a:lnTo>
                      <a:cubicBezTo>
                        <a:pt x="140" y="2882"/>
                        <a:pt x="148" y="2889"/>
                        <a:pt x="148" y="2901"/>
                      </a:cubicBezTo>
                      <a:lnTo>
                        <a:pt x="148" y="2901"/>
                      </a:lnTo>
                      <a:cubicBezTo>
                        <a:pt x="148" y="2912"/>
                        <a:pt x="143" y="2923"/>
                        <a:pt x="131" y="2933"/>
                      </a:cubicBezTo>
                      <a:lnTo>
                        <a:pt x="99"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9" y="2398"/>
                        <a:pt x="214" y="2387"/>
                        <a:pt x="214" y="2376"/>
                      </a:cubicBezTo>
                      <a:lnTo>
                        <a:pt x="214" y="2376"/>
                      </a:lnTo>
                      <a:cubicBezTo>
                        <a:pt x="214"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9"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4" y="683"/>
                        <a:pt x="214" y="672"/>
                      </a:cubicBezTo>
                      <a:lnTo>
                        <a:pt x="214" y="672"/>
                      </a:lnTo>
                      <a:cubicBezTo>
                        <a:pt x="214" y="660"/>
                        <a:pt x="209" y="650"/>
                        <a:pt x="197" y="639"/>
                      </a:cubicBezTo>
                      <a:lnTo>
                        <a:pt x="164" y="606"/>
                      </a:lnTo>
                      <a:lnTo>
                        <a:pt x="131" y="573"/>
                      </a:lnTo>
                      <a:lnTo>
                        <a:pt x="99"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3" y="125"/>
                        <a:pt x="148" y="136"/>
                        <a:pt x="148" y="147"/>
                      </a:cubicBezTo>
                      <a:lnTo>
                        <a:pt x="148" y="147"/>
                      </a:lnTo>
                      <a:cubicBezTo>
                        <a:pt x="148" y="158"/>
                        <a:pt x="140" y="166"/>
                        <a:pt x="123" y="172"/>
                      </a:cubicBezTo>
                      <a:lnTo>
                        <a:pt x="74" y="188"/>
                      </a:lnTo>
                      <a:lnTo>
                        <a:pt x="74" y="188"/>
                      </a:lnTo>
                      <a:cubicBezTo>
                        <a:pt x="58" y="194"/>
                        <a:pt x="50" y="202"/>
                        <a:pt x="50" y="213"/>
                      </a:cubicBezTo>
                      <a:lnTo>
                        <a:pt x="50" y="213"/>
                      </a:lnTo>
                      <a:cubicBezTo>
                        <a:pt x="50" y="224"/>
                        <a:pt x="55" y="235"/>
                        <a:pt x="66" y="245"/>
                      </a:cubicBezTo>
                      <a:lnTo>
                        <a:pt x="99"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8" y="784"/>
                        <a:pt x="50" y="792"/>
                        <a:pt x="50" y="803"/>
                      </a:cubicBezTo>
                      <a:lnTo>
                        <a:pt x="50" y="803"/>
                      </a:lnTo>
                      <a:cubicBezTo>
                        <a:pt x="50" y="814"/>
                        <a:pt x="55" y="824"/>
                        <a:pt x="66" y="835"/>
                      </a:cubicBezTo>
                      <a:lnTo>
                        <a:pt x="99"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4" y="1393"/>
                      </a:lnTo>
                      <a:lnTo>
                        <a:pt x="656" y="1426"/>
                      </a:lnTo>
                      <a:lnTo>
                        <a:pt x="689" y="1458"/>
                      </a:lnTo>
                      <a:lnTo>
                        <a:pt x="722" y="1491"/>
                      </a:lnTo>
                      <a:close/>
                    </a:path>
                  </a:pathLst>
                </a:custGeom>
                <a:solidFill>
                  <a:schemeClr val="accent1"/>
                </a:solidFill>
                <a:ln>
                  <a:noFill/>
                </a:ln>
                <a:effectLst/>
              </p:spPr>
              <p:txBody>
                <a:bodyPr wrap="none" anchor="ctr"/>
                <a:lstStyle/>
                <a:p>
                  <a:endParaRPr lang="es-ES_tradnl"/>
                </a:p>
              </p:txBody>
            </p:sp>
            <p:sp>
              <p:nvSpPr>
                <p:cNvPr id="649" name="Freeform 193">
                  <a:extLst>
                    <a:ext uri="{FF2B5EF4-FFF2-40B4-BE49-F238E27FC236}">
                      <a16:creationId xmlns:a16="http://schemas.microsoft.com/office/drawing/2014/main" xmlns="" id="{E77A7D8B-345C-2E40-9083-73C8D5A1E533}"/>
                    </a:ext>
                  </a:extLst>
                </p:cNvPr>
                <p:cNvSpPr>
                  <a:spLocks noChangeArrowheads="1"/>
                </p:cNvSpPr>
                <p:nvPr/>
              </p:nvSpPr>
              <p:spPr bwMode="auto">
                <a:xfrm>
                  <a:off x="2754313" y="2243138"/>
                  <a:ext cx="171450" cy="342900"/>
                </a:xfrm>
                <a:custGeom>
                  <a:avLst/>
                  <a:gdLst>
                    <a:gd name="T0" fmla="*/ 459 w 477"/>
                    <a:gd name="T1" fmla="*/ 508 h 952"/>
                    <a:gd name="T2" fmla="*/ 459 w 477"/>
                    <a:gd name="T3" fmla="*/ 508 h 952"/>
                    <a:gd name="T4" fmla="*/ 476 w 477"/>
                    <a:gd name="T5" fmla="*/ 475 h 952"/>
                    <a:gd name="T6" fmla="*/ 476 w 477"/>
                    <a:gd name="T7" fmla="*/ 475 h 952"/>
                    <a:gd name="T8" fmla="*/ 459 w 477"/>
                    <a:gd name="T9" fmla="*/ 442 h 952"/>
                    <a:gd name="T10" fmla="*/ 426 w 477"/>
                    <a:gd name="T11" fmla="*/ 409 h 952"/>
                    <a:gd name="T12" fmla="*/ 394 w 477"/>
                    <a:gd name="T13" fmla="*/ 377 h 952"/>
                    <a:gd name="T14" fmla="*/ 361 w 477"/>
                    <a:gd name="T15" fmla="*/ 344 h 952"/>
                    <a:gd name="T16" fmla="*/ 328 w 477"/>
                    <a:gd name="T17" fmla="*/ 311 h 952"/>
                    <a:gd name="T18" fmla="*/ 295 w 477"/>
                    <a:gd name="T19" fmla="*/ 278 h 952"/>
                    <a:gd name="T20" fmla="*/ 262 w 477"/>
                    <a:gd name="T21" fmla="*/ 245 h 952"/>
                    <a:gd name="T22" fmla="*/ 230 w 477"/>
                    <a:gd name="T23" fmla="*/ 213 h 952"/>
                    <a:gd name="T24" fmla="*/ 197 w 477"/>
                    <a:gd name="T25" fmla="*/ 180 h 952"/>
                    <a:gd name="T26" fmla="*/ 164 w 477"/>
                    <a:gd name="T27" fmla="*/ 147 h 952"/>
                    <a:gd name="T28" fmla="*/ 131 w 477"/>
                    <a:gd name="T29" fmla="*/ 114 h 952"/>
                    <a:gd name="T30" fmla="*/ 99 w 477"/>
                    <a:gd name="T31" fmla="*/ 81 h 952"/>
                    <a:gd name="T32" fmla="*/ 66 w 477"/>
                    <a:gd name="T33" fmla="*/ 49 h 952"/>
                    <a:gd name="T34" fmla="*/ 33 w 477"/>
                    <a:gd name="T35" fmla="*/ 16 h 952"/>
                    <a:gd name="T36" fmla="*/ 33 w 477"/>
                    <a:gd name="T37" fmla="*/ 16 h 952"/>
                    <a:gd name="T38" fmla="*/ 0 w 477"/>
                    <a:gd name="T39" fmla="*/ 0 h 952"/>
                    <a:gd name="T40" fmla="*/ 0 w 477"/>
                    <a:gd name="T41" fmla="*/ 131 h 952"/>
                    <a:gd name="T42" fmla="*/ 0 w 477"/>
                    <a:gd name="T43" fmla="*/ 131 h 952"/>
                    <a:gd name="T44" fmla="*/ 33 w 477"/>
                    <a:gd name="T45" fmla="*/ 147 h 952"/>
                    <a:gd name="T46" fmla="*/ 66 w 477"/>
                    <a:gd name="T47" fmla="*/ 180 h 952"/>
                    <a:gd name="T48" fmla="*/ 99 w 477"/>
                    <a:gd name="T49" fmla="*/ 213 h 952"/>
                    <a:gd name="T50" fmla="*/ 131 w 477"/>
                    <a:gd name="T51" fmla="*/ 245 h 952"/>
                    <a:gd name="T52" fmla="*/ 230 w 477"/>
                    <a:gd name="T53" fmla="*/ 344 h 952"/>
                    <a:gd name="T54" fmla="*/ 262 w 477"/>
                    <a:gd name="T55" fmla="*/ 377 h 952"/>
                    <a:gd name="T56" fmla="*/ 295 w 477"/>
                    <a:gd name="T57" fmla="*/ 409 h 952"/>
                    <a:gd name="T58" fmla="*/ 328 w 477"/>
                    <a:gd name="T59" fmla="*/ 442 h 952"/>
                    <a:gd name="T60" fmla="*/ 328 w 477"/>
                    <a:gd name="T61" fmla="*/ 442 h 952"/>
                    <a:gd name="T62" fmla="*/ 345 w 477"/>
                    <a:gd name="T63" fmla="*/ 475 h 952"/>
                    <a:gd name="T64" fmla="*/ 345 w 477"/>
                    <a:gd name="T65" fmla="*/ 475 h 952"/>
                    <a:gd name="T66" fmla="*/ 328 w 477"/>
                    <a:gd name="T67" fmla="*/ 508 h 952"/>
                    <a:gd name="T68" fmla="*/ 295 w 477"/>
                    <a:gd name="T69" fmla="*/ 541 h 952"/>
                    <a:gd name="T70" fmla="*/ 262 w 477"/>
                    <a:gd name="T71" fmla="*/ 574 h 952"/>
                    <a:gd name="T72" fmla="*/ 230 w 477"/>
                    <a:gd name="T73" fmla="*/ 606 h 952"/>
                    <a:gd name="T74" fmla="*/ 197 w 477"/>
                    <a:gd name="T75" fmla="*/ 639 h 952"/>
                    <a:gd name="T76" fmla="*/ 164 w 477"/>
                    <a:gd name="T77" fmla="*/ 672 h 952"/>
                    <a:gd name="T78" fmla="*/ 131 w 477"/>
                    <a:gd name="T79" fmla="*/ 705 h 952"/>
                    <a:gd name="T80" fmla="*/ 99 w 477"/>
                    <a:gd name="T81" fmla="*/ 737 h 952"/>
                    <a:gd name="T82" fmla="*/ 66 w 477"/>
                    <a:gd name="T83" fmla="*/ 770 h 952"/>
                    <a:gd name="T84" fmla="*/ 33 w 477"/>
                    <a:gd name="T85" fmla="*/ 803 h 952"/>
                    <a:gd name="T86" fmla="*/ 33 w 477"/>
                    <a:gd name="T87" fmla="*/ 803 h 952"/>
                    <a:gd name="T88" fmla="*/ 0 w 477"/>
                    <a:gd name="T89" fmla="*/ 819 h 952"/>
                    <a:gd name="T90" fmla="*/ 0 w 477"/>
                    <a:gd name="T91" fmla="*/ 951 h 952"/>
                    <a:gd name="T92" fmla="*/ 0 w 477"/>
                    <a:gd name="T93" fmla="*/ 951 h 952"/>
                    <a:gd name="T94" fmla="*/ 33 w 477"/>
                    <a:gd name="T95" fmla="*/ 933 h 952"/>
                    <a:gd name="T96" fmla="*/ 459 w 477"/>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59" y="508"/>
                      </a:moveTo>
                      <a:lnTo>
                        <a:pt x="459" y="508"/>
                      </a:lnTo>
                      <a:cubicBezTo>
                        <a:pt x="470" y="496"/>
                        <a:pt x="476" y="486"/>
                        <a:pt x="476" y="475"/>
                      </a:cubicBezTo>
                      <a:lnTo>
                        <a:pt x="476" y="475"/>
                      </a:lnTo>
                      <a:cubicBezTo>
                        <a:pt x="476"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9"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9" y="213"/>
                      </a:lnTo>
                      <a:lnTo>
                        <a:pt x="131" y="245"/>
                      </a:lnTo>
                      <a:lnTo>
                        <a:pt x="230" y="344"/>
                      </a:lnTo>
                      <a:lnTo>
                        <a:pt x="262" y="377"/>
                      </a:lnTo>
                      <a:lnTo>
                        <a:pt x="295" y="409"/>
                      </a:lnTo>
                      <a:lnTo>
                        <a:pt x="328" y="442"/>
                      </a:lnTo>
                      <a:lnTo>
                        <a:pt x="328" y="442"/>
                      </a:lnTo>
                      <a:cubicBezTo>
                        <a:pt x="339" y="453"/>
                        <a:pt x="345" y="464"/>
                        <a:pt x="345" y="475"/>
                      </a:cubicBezTo>
                      <a:lnTo>
                        <a:pt x="345" y="475"/>
                      </a:lnTo>
                      <a:cubicBezTo>
                        <a:pt x="345" y="486"/>
                        <a:pt x="339" y="496"/>
                        <a:pt x="328" y="508"/>
                      </a:cubicBezTo>
                      <a:lnTo>
                        <a:pt x="295" y="541"/>
                      </a:lnTo>
                      <a:lnTo>
                        <a:pt x="262" y="574"/>
                      </a:lnTo>
                      <a:lnTo>
                        <a:pt x="230" y="606"/>
                      </a:lnTo>
                      <a:lnTo>
                        <a:pt x="197" y="639"/>
                      </a:lnTo>
                      <a:lnTo>
                        <a:pt x="164" y="672"/>
                      </a:lnTo>
                      <a:lnTo>
                        <a:pt x="131" y="705"/>
                      </a:lnTo>
                      <a:lnTo>
                        <a:pt x="99"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0" name="Group 649">
                  <a:extLst>
                    <a:ext uri="{FF2B5EF4-FFF2-40B4-BE49-F238E27FC236}">
                      <a16:creationId xmlns:a16="http://schemas.microsoft.com/office/drawing/2014/main" xmlns="" id="{725C5462-DD03-FB4F-B657-3A678ADBCFEC}"/>
                    </a:ext>
                  </a:extLst>
                </p:cNvPr>
                <p:cNvGrpSpPr/>
                <p:nvPr/>
              </p:nvGrpSpPr>
              <p:grpSpPr>
                <a:xfrm>
                  <a:off x="2700338" y="2360613"/>
                  <a:ext cx="107950" cy="107950"/>
                  <a:chOff x="2700338" y="2360613"/>
                  <a:chExt cx="107950" cy="107950"/>
                </a:xfrm>
                <a:solidFill>
                  <a:schemeClr val="accent2"/>
                </a:solidFill>
              </p:grpSpPr>
              <p:sp>
                <p:nvSpPr>
                  <p:cNvPr id="651" name="Freeform 55">
                    <a:extLst>
                      <a:ext uri="{FF2B5EF4-FFF2-40B4-BE49-F238E27FC236}">
                        <a16:creationId xmlns:a16="http://schemas.microsoft.com/office/drawing/2014/main" xmlns="" id="{388CC705-53CC-794B-8BE6-045DF4CE1B5D}"/>
                      </a:ext>
                    </a:extLst>
                  </p:cNvPr>
                  <p:cNvSpPr>
                    <a:spLocks noChangeArrowheads="1"/>
                  </p:cNvSpPr>
                  <p:nvPr/>
                </p:nvSpPr>
                <p:spPr bwMode="auto">
                  <a:xfrm>
                    <a:off x="2700338" y="2360613"/>
                    <a:ext cx="41275" cy="41275"/>
                  </a:xfrm>
                  <a:custGeom>
                    <a:avLst/>
                    <a:gdLst>
                      <a:gd name="T0" fmla="*/ 106 w 113"/>
                      <a:gd name="T1" fmla="*/ 25 h 114"/>
                      <a:gd name="T2" fmla="*/ 106 w 113"/>
                      <a:gd name="T3" fmla="*/ 25 h 114"/>
                      <a:gd name="T4" fmla="*/ 82 w 113"/>
                      <a:gd name="T5" fmla="*/ 0 h 114"/>
                      <a:gd name="T6" fmla="*/ 82 w 113"/>
                      <a:gd name="T7" fmla="*/ 0 h 114"/>
                      <a:gd name="T8" fmla="*/ 49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6 w 113"/>
                      <a:gd name="T27" fmla="*/ 74 h 114"/>
                      <a:gd name="T28" fmla="*/ 106 w 113"/>
                      <a:gd name="T29" fmla="*/ 74 h 114"/>
                      <a:gd name="T30" fmla="*/ 106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6" y="25"/>
                        </a:moveTo>
                        <a:lnTo>
                          <a:pt x="106" y="25"/>
                        </a:lnTo>
                        <a:cubicBezTo>
                          <a:pt x="101" y="9"/>
                          <a:pt x="93" y="0"/>
                          <a:pt x="82" y="0"/>
                        </a:cubicBezTo>
                        <a:lnTo>
                          <a:pt x="82" y="0"/>
                        </a:lnTo>
                        <a:cubicBezTo>
                          <a:pt x="71" y="0"/>
                          <a:pt x="60" y="6"/>
                          <a:pt x="49" y="17"/>
                        </a:cubicBezTo>
                        <a:lnTo>
                          <a:pt x="16" y="50"/>
                        </a:lnTo>
                        <a:lnTo>
                          <a:pt x="16" y="50"/>
                        </a:lnTo>
                        <a:cubicBezTo>
                          <a:pt x="5" y="60"/>
                          <a:pt x="0" y="72"/>
                          <a:pt x="0" y="82"/>
                        </a:cubicBezTo>
                        <a:lnTo>
                          <a:pt x="0" y="82"/>
                        </a:lnTo>
                        <a:cubicBezTo>
                          <a:pt x="0" y="93"/>
                          <a:pt x="8" y="101"/>
                          <a:pt x="25" y="107"/>
                        </a:cubicBezTo>
                        <a:lnTo>
                          <a:pt x="25" y="107"/>
                        </a:lnTo>
                        <a:cubicBezTo>
                          <a:pt x="41" y="113"/>
                          <a:pt x="57" y="113"/>
                          <a:pt x="74" y="107"/>
                        </a:cubicBezTo>
                        <a:lnTo>
                          <a:pt x="74" y="107"/>
                        </a:lnTo>
                        <a:cubicBezTo>
                          <a:pt x="90" y="101"/>
                          <a:pt x="101" y="91"/>
                          <a:pt x="106" y="74"/>
                        </a:cubicBezTo>
                        <a:lnTo>
                          <a:pt x="106" y="74"/>
                        </a:lnTo>
                        <a:cubicBezTo>
                          <a:pt x="112" y="57"/>
                          <a:pt x="112" y="42"/>
                          <a:pt x="106"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2" name="Freeform 58">
                    <a:extLst>
                      <a:ext uri="{FF2B5EF4-FFF2-40B4-BE49-F238E27FC236}">
                        <a16:creationId xmlns:a16="http://schemas.microsoft.com/office/drawing/2014/main" xmlns="" id="{A5C9AB67-805A-044A-90F4-29763C2130ED}"/>
                      </a:ext>
                    </a:extLst>
                  </p:cNvPr>
                  <p:cNvSpPr>
                    <a:spLocks noChangeArrowheads="1"/>
                  </p:cNvSpPr>
                  <p:nvPr/>
                </p:nvSpPr>
                <p:spPr bwMode="auto">
                  <a:xfrm>
                    <a:off x="2700338"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49 w 113"/>
                      <a:gd name="T15" fmla="*/ 95 h 113"/>
                      <a:gd name="T16" fmla="*/ 49 w 113"/>
                      <a:gd name="T17" fmla="*/ 95 h 113"/>
                      <a:gd name="T18" fmla="*/ 82 w 113"/>
                      <a:gd name="T19" fmla="*/ 112 h 113"/>
                      <a:gd name="T20" fmla="*/ 82 w 113"/>
                      <a:gd name="T21" fmla="*/ 112 h 113"/>
                      <a:gd name="T22" fmla="*/ 106 w 113"/>
                      <a:gd name="T23" fmla="*/ 87 h 113"/>
                      <a:gd name="T24" fmla="*/ 106 w 113"/>
                      <a:gd name="T25" fmla="*/ 87 h 113"/>
                      <a:gd name="T26" fmla="*/ 106 w 113"/>
                      <a:gd name="T27" fmla="*/ 38 h 113"/>
                      <a:gd name="T28" fmla="*/ 106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8" y="10"/>
                          <a:pt x="0" y="18"/>
                          <a:pt x="0" y="30"/>
                        </a:cubicBezTo>
                        <a:lnTo>
                          <a:pt x="0" y="30"/>
                        </a:lnTo>
                        <a:cubicBezTo>
                          <a:pt x="0" y="40"/>
                          <a:pt x="5" y="51"/>
                          <a:pt x="16" y="63"/>
                        </a:cubicBezTo>
                        <a:lnTo>
                          <a:pt x="49" y="95"/>
                        </a:lnTo>
                        <a:lnTo>
                          <a:pt x="49" y="95"/>
                        </a:lnTo>
                        <a:cubicBezTo>
                          <a:pt x="60" y="106"/>
                          <a:pt x="71" y="112"/>
                          <a:pt x="82" y="112"/>
                        </a:cubicBezTo>
                        <a:lnTo>
                          <a:pt x="82" y="112"/>
                        </a:lnTo>
                        <a:cubicBezTo>
                          <a:pt x="93" y="112"/>
                          <a:pt x="101" y="103"/>
                          <a:pt x="106" y="87"/>
                        </a:cubicBezTo>
                        <a:lnTo>
                          <a:pt x="106" y="87"/>
                        </a:lnTo>
                        <a:cubicBezTo>
                          <a:pt x="112" y="71"/>
                          <a:pt x="112" y="54"/>
                          <a:pt x="106" y="38"/>
                        </a:cubicBezTo>
                        <a:lnTo>
                          <a:pt x="106"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3" name="Freeform 199">
                    <a:extLst>
                      <a:ext uri="{FF2B5EF4-FFF2-40B4-BE49-F238E27FC236}">
                        <a16:creationId xmlns:a16="http://schemas.microsoft.com/office/drawing/2014/main" xmlns="" id="{25A89AB7-8E98-AB48-B73E-5B302A80BE8D}"/>
                      </a:ext>
                    </a:extLst>
                  </p:cNvPr>
                  <p:cNvSpPr>
                    <a:spLocks noChangeArrowheads="1"/>
                  </p:cNvSpPr>
                  <p:nvPr/>
                </p:nvSpPr>
                <p:spPr bwMode="auto">
                  <a:xfrm>
                    <a:off x="2767013" y="2360613"/>
                    <a:ext cx="41275" cy="41275"/>
                  </a:xfrm>
                  <a:custGeom>
                    <a:avLst/>
                    <a:gdLst>
                      <a:gd name="T0" fmla="*/ 38 w 113"/>
                      <a:gd name="T1" fmla="*/ 107 h 114"/>
                      <a:gd name="T2" fmla="*/ 38 w 113"/>
                      <a:gd name="T3" fmla="*/ 107 h 114"/>
                      <a:gd name="T4" fmla="*/ 87 w 113"/>
                      <a:gd name="T5" fmla="*/ 107 h 114"/>
                      <a:gd name="T6" fmla="*/ 87 w 113"/>
                      <a:gd name="T7" fmla="*/ 107 h 114"/>
                      <a:gd name="T8" fmla="*/ 112 w 113"/>
                      <a:gd name="T9" fmla="*/ 82 h 114"/>
                      <a:gd name="T10" fmla="*/ 112 w 113"/>
                      <a:gd name="T11" fmla="*/ 82 h 114"/>
                      <a:gd name="T12" fmla="*/ 95 w 113"/>
                      <a:gd name="T13" fmla="*/ 50 h 114"/>
                      <a:gd name="T14" fmla="*/ 63 w 113"/>
                      <a:gd name="T15" fmla="*/ 17 h 114"/>
                      <a:gd name="T16" fmla="*/ 63 w 113"/>
                      <a:gd name="T17" fmla="*/ 17 h 114"/>
                      <a:gd name="T18" fmla="*/ 30 w 113"/>
                      <a:gd name="T19" fmla="*/ 0 h 114"/>
                      <a:gd name="T20" fmla="*/ 30 w 113"/>
                      <a:gd name="T21" fmla="*/ 0 h 114"/>
                      <a:gd name="T22" fmla="*/ 5 w 113"/>
                      <a:gd name="T23" fmla="*/ 25 h 114"/>
                      <a:gd name="T24" fmla="*/ 5 w 113"/>
                      <a:gd name="T25" fmla="*/ 25 h 114"/>
                      <a:gd name="T26" fmla="*/ 5 w 113"/>
                      <a:gd name="T27" fmla="*/ 74 h 114"/>
                      <a:gd name="T28" fmla="*/ 5 w 113"/>
                      <a:gd name="T29" fmla="*/ 74 h 114"/>
                      <a:gd name="T30" fmla="*/ 38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8" y="107"/>
                        </a:moveTo>
                        <a:lnTo>
                          <a:pt x="38" y="107"/>
                        </a:lnTo>
                        <a:cubicBezTo>
                          <a:pt x="55" y="113"/>
                          <a:pt x="71" y="113"/>
                          <a:pt x="87" y="107"/>
                        </a:cubicBezTo>
                        <a:lnTo>
                          <a:pt x="87" y="107"/>
                        </a:lnTo>
                        <a:cubicBezTo>
                          <a:pt x="104" y="101"/>
                          <a:pt x="112" y="93"/>
                          <a:pt x="112" y="82"/>
                        </a:cubicBezTo>
                        <a:lnTo>
                          <a:pt x="112" y="82"/>
                        </a:lnTo>
                        <a:cubicBezTo>
                          <a:pt x="112" y="72"/>
                          <a:pt x="107" y="60"/>
                          <a:pt x="95" y="50"/>
                        </a:cubicBezTo>
                        <a:lnTo>
                          <a:pt x="63" y="17"/>
                        </a:lnTo>
                        <a:lnTo>
                          <a:pt x="63" y="17"/>
                        </a:lnTo>
                        <a:cubicBezTo>
                          <a:pt x="52" y="6"/>
                          <a:pt x="41" y="0"/>
                          <a:pt x="30" y="0"/>
                        </a:cubicBezTo>
                        <a:lnTo>
                          <a:pt x="30" y="0"/>
                        </a:lnTo>
                        <a:cubicBezTo>
                          <a:pt x="19" y="0"/>
                          <a:pt x="11" y="9"/>
                          <a:pt x="5" y="25"/>
                        </a:cubicBezTo>
                        <a:lnTo>
                          <a:pt x="5" y="25"/>
                        </a:lnTo>
                        <a:cubicBezTo>
                          <a:pt x="0" y="42"/>
                          <a:pt x="0" y="57"/>
                          <a:pt x="5" y="74"/>
                        </a:cubicBezTo>
                        <a:lnTo>
                          <a:pt x="5" y="74"/>
                        </a:lnTo>
                        <a:cubicBezTo>
                          <a:pt x="11" y="91"/>
                          <a:pt x="22" y="101"/>
                          <a:pt x="38"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4" name="Freeform 202">
                    <a:extLst>
                      <a:ext uri="{FF2B5EF4-FFF2-40B4-BE49-F238E27FC236}">
                        <a16:creationId xmlns:a16="http://schemas.microsoft.com/office/drawing/2014/main" xmlns="" id="{705465AC-7BD5-CB4F-8DBC-228CD0D9C0FA}"/>
                      </a:ext>
                    </a:extLst>
                  </p:cNvPr>
                  <p:cNvSpPr>
                    <a:spLocks noChangeArrowheads="1"/>
                  </p:cNvSpPr>
                  <p:nvPr/>
                </p:nvSpPr>
                <p:spPr bwMode="auto">
                  <a:xfrm>
                    <a:off x="2767013" y="2427288"/>
                    <a:ext cx="41275" cy="41275"/>
                  </a:xfrm>
                  <a:custGeom>
                    <a:avLst/>
                    <a:gdLst>
                      <a:gd name="T0" fmla="*/ 5 w 113"/>
                      <a:gd name="T1" fmla="*/ 87 h 113"/>
                      <a:gd name="T2" fmla="*/ 5 w 113"/>
                      <a:gd name="T3" fmla="*/ 87 h 113"/>
                      <a:gd name="T4" fmla="*/ 30 w 113"/>
                      <a:gd name="T5" fmla="*/ 112 h 113"/>
                      <a:gd name="T6" fmla="*/ 30 w 113"/>
                      <a:gd name="T7" fmla="*/ 112 h 113"/>
                      <a:gd name="T8" fmla="*/ 63 w 113"/>
                      <a:gd name="T9" fmla="*/ 95 h 113"/>
                      <a:gd name="T10" fmla="*/ 95 w 113"/>
                      <a:gd name="T11" fmla="*/ 63 h 113"/>
                      <a:gd name="T12" fmla="*/ 95 w 113"/>
                      <a:gd name="T13" fmla="*/ 63 h 113"/>
                      <a:gd name="T14" fmla="*/ 112 w 113"/>
                      <a:gd name="T15" fmla="*/ 30 h 113"/>
                      <a:gd name="T16" fmla="*/ 112 w 113"/>
                      <a:gd name="T17" fmla="*/ 30 h 113"/>
                      <a:gd name="T18" fmla="*/ 87 w 113"/>
                      <a:gd name="T19" fmla="*/ 5 h 113"/>
                      <a:gd name="T20" fmla="*/ 87 w 113"/>
                      <a:gd name="T21" fmla="*/ 5 h 113"/>
                      <a:gd name="T22" fmla="*/ 38 w 113"/>
                      <a:gd name="T23" fmla="*/ 5 h 113"/>
                      <a:gd name="T24" fmla="*/ 38 w 113"/>
                      <a:gd name="T25" fmla="*/ 5 h 113"/>
                      <a:gd name="T26" fmla="*/ 5 w 113"/>
                      <a:gd name="T27" fmla="*/ 38 h 113"/>
                      <a:gd name="T28" fmla="*/ 5 w 113"/>
                      <a:gd name="T29" fmla="*/ 38 h 113"/>
                      <a:gd name="T30" fmla="*/ 5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5" y="87"/>
                        </a:moveTo>
                        <a:lnTo>
                          <a:pt x="5" y="87"/>
                        </a:lnTo>
                        <a:cubicBezTo>
                          <a:pt x="11" y="103"/>
                          <a:pt x="19" y="112"/>
                          <a:pt x="30" y="112"/>
                        </a:cubicBezTo>
                        <a:lnTo>
                          <a:pt x="30" y="112"/>
                        </a:lnTo>
                        <a:cubicBezTo>
                          <a:pt x="41" y="112"/>
                          <a:pt x="52" y="106"/>
                          <a:pt x="63" y="95"/>
                        </a:cubicBezTo>
                        <a:lnTo>
                          <a:pt x="95" y="63"/>
                        </a:lnTo>
                        <a:lnTo>
                          <a:pt x="95" y="63"/>
                        </a:lnTo>
                        <a:cubicBezTo>
                          <a:pt x="107" y="51"/>
                          <a:pt x="112" y="40"/>
                          <a:pt x="112" y="30"/>
                        </a:cubicBezTo>
                        <a:lnTo>
                          <a:pt x="112" y="30"/>
                        </a:lnTo>
                        <a:cubicBezTo>
                          <a:pt x="112" y="18"/>
                          <a:pt x="104" y="10"/>
                          <a:pt x="87" y="5"/>
                        </a:cubicBezTo>
                        <a:lnTo>
                          <a:pt x="87" y="5"/>
                        </a:lnTo>
                        <a:cubicBezTo>
                          <a:pt x="71" y="0"/>
                          <a:pt x="55" y="0"/>
                          <a:pt x="38" y="5"/>
                        </a:cubicBezTo>
                        <a:lnTo>
                          <a:pt x="38" y="5"/>
                        </a:lnTo>
                        <a:cubicBezTo>
                          <a:pt x="22" y="10"/>
                          <a:pt x="11" y="21"/>
                          <a:pt x="5" y="38"/>
                        </a:cubicBezTo>
                        <a:lnTo>
                          <a:pt x="5" y="38"/>
                        </a:lnTo>
                        <a:cubicBezTo>
                          <a:pt x="0" y="54"/>
                          <a:pt x="0" y="71"/>
                          <a:pt x="5"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8" name="Group 547">
                <a:extLst>
                  <a:ext uri="{FF2B5EF4-FFF2-40B4-BE49-F238E27FC236}">
                    <a16:creationId xmlns:a16="http://schemas.microsoft.com/office/drawing/2014/main" xmlns="" id="{D0A51ABF-8AAD-ED48-831E-D0B1BBF3CC95}"/>
                  </a:ext>
                </a:extLst>
              </p:cNvPr>
              <p:cNvGrpSpPr/>
              <p:nvPr/>
            </p:nvGrpSpPr>
            <p:grpSpPr>
              <a:xfrm rot="5400000">
                <a:off x="1963730" y="1613874"/>
                <a:ext cx="1423866" cy="1440000"/>
                <a:chOff x="3030538" y="1858963"/>
                <a:chExt cx="1120775" cy="1133475"/>
              </a:xfrm>
            </p:grpSpPr>
            <p:sp>
              <p:nvSpPr>
                <p:cNvPr id="629" name="Freeform 185">
                  <a:extLst>
                    <a:ext uri="{FF2B5EF4-FFF2-40B4-BE49-F238E27FC236}">
                      <a16:creationId xmlns:a16="http://schemas.microsoft.com/office/drawing/2014/main" xmlns="" id="{00B7785E-37BF-BD40-AB10-7DF4350AD81C}"/>
                    </a:ext>
                  </a:extLst>
                </p:cNvPr>
                <p:cNvSpPr>
                  <a:spLocks noChangeArrowheads="1"/>
                </p:cNvSpPr>
                <p:nvPr/>
              </p:nvSpPr>
              <p:spPr bwMode="auto">
                <a:xfrm>
                  <a:off x="3455988" y="1858963"/>
                  <a:ext cx="271462" cy="141287"/>
                </a:xfrm>
                <a:custGeom>
                  <a:avLst/>
                  <a:gdLst>
                    <a:gd name="T0" fmla="*/ 49 w 754"/>
                    <a:gd name="T1" fmla="*/ 98 h 392"/>
                    <a:gd name="T2" fmla="*/ 82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2 w 754"/>
                    <a:gd name="T59" fmla="*/ 0 h 392"/>
                    <a:gd name="T60" fmla="*/ 82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2" y="131"/>
                      </a:lnTo>
                      <a:lnTo>
                        <a:pt x="114" y="164"/>
                      </a:lnTo>
                      <a:lnTo>
                        <a:pt x="147" y="197"/>
                      </a:lnTo>
                      <a:lnTo>
                        <a:pt x="180" y="230"/>
                      </a:lnTo>
                      <a:lnTo>
                        <a:pt x="213" y="262"/>
                      </a:lnTo>
                      <a:lnTo>
                        <a:pt x="245" y="296"/>
                      </a:lnTo>
                      <a:lnTo>
                        <a:pt x="278" y="328"/>
                      </a:lnTo>
                      <a:lnTo>
                        <a:pt x="311" y="361"/>
                      </a:lnTo>
                      <a:lnTo>
                        <a:pt x="311" y="361"/>
                      </a:lnTo>
                      <a:cubicBezTo>
                        <a:pt x="323" y="372"/>
                        <a:pt x="336" y="380"/>
                        <a:pt x="352" y="385"/>
                      </a:cubicBezTo>
                      <a:lnTo>
                        <a:pt x="352" y="385"/>
                      </a:lnTo>
                      <a:cubicBezTo>
                        <a:pt x="369" y="391"/>
                        <a:pt x="385" y="391"/>
                        <a:pt x="401" y="385"/>
                      </a:cubicBezTo>
                      <a:lnTo>
                        <a:pt x="401" y="385"/>
                      </a:lnTo>
                      <a:cubicBezTo>
                        <a:pt x="404" y="384"/>
                        <a:pt x="407" y="383"/>
                        <a:pt x="409" y="382"/>
                      </a:cubicBezTo>
                      <a:lnTo>
                        <a:pt x="409" y="382"/>
                      </a:lnTo>
                      <a:cubicBezTo>
                        <a:pt x="422" y="377"/>
                        <a:pt x="434"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6" y="14"/>
                        <a:pt x="729" y="9"/>
                      </a:cubicBezTo>
                      <a:lnTo>
                        <a:pt x="729" y="9"/>
                      </a:lnTo>
                      <a:cubicBezTo>
                        <a:pt x="712" y="3"/>
                        <a:pt x="694" y="0"/>
                        <a:pt x="672" y="0"/>
                      </a:cubicBezTo>
                      <a:lnTo>
                        <a:pt x="409" y="0"/>
                      </a:lnTo>
                      <a:lnTo>
                        <a:pt x="82" y="0"/>
                      </a:lnTo>
                      <a:lnTo>
                        <a:pt x="82" y="0"/>
                      </a:lnTo>
                      <a:cubicBezTo>
                        <a:pt x="60" y="0"/>
                        <a:pt x="41" y="3"/>
                        <a:pt x="24" y="9"/>
                      </a:cubicBezTo>
                      <a:lnTo>
                        <a:pt x="24" y="9"/>
                      </a:lnTo>
                      <a:cubicBezTo>
                        <a:pt x="8" y="14"/>
                        <a:pt x="0" y="22"/>
                        <a:pt x="0" y="32"/>
                      </a:cubicBezTo>
                      <a:lnTo>
                        <a:pt x="0" y="32"/>
                      </a:lnTo>
                      <a:cubicBezTo>
                        <a:pt x="0" y="44"/>
                        <a:pt x="5" y="55"/>
                        <a:pt x="16" y="66"/>
                      </a:cubicBezTo>
                      <a:lnTo>
                        <a:pt x="49" y="98"/>
                      </a:lnTo>
                    </a:path>
                  </a:pathLst>
                </a:custGeom>
                <a:solidFill>
                  <a:schemeClr val="accent4"/>
                </a:solidFill>
                <a:ln>
                  <a:noFill/>
                </a:ln>
                <a:effectLst/>
              </p:spPr>
              <p:txBody>
                <a:bodyPr wrap="none" anchor="ctr"/>
                <a:lstStyle/>
                <a:p>
                  <a:endParaRPr lang="es-ES_tradnl"/>
                </a:p>
              </p:txBody>
            </p:sp>
            <p:sp>
              <p:nvSpPr>
                <p:cNvPr id="630" name="Freeform 187">
                  <a:extLst>
                    <a:ext uri="{FF2B5EF4-FFF2-40B4-BE49-F238E27FC236}">
                      <a16:creationId xmlns:a16="http://schemas.microsoft.com/office/drawing/2014/main" xmlns="" id="{24599834-593B-4E4E-948C-45398D0E454F}"/>
                    </a:ext>
                  </a:extLst>
                </p:cNvPr>
                <p:cNvSpPr>
                  <a:spLocks noChangeArrowheads="1"/>
                </p:cNvSpPr>
                <p:nvPr/>
              </p:nvSpPr>
              <p:spPr bwMode="auto">
                <a:xfrm>
                  <a:off x="3314700"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2 w 690"/>
                    <a:gd name="T9" fmla="*/ 360 h 377"/>
                    <a:gd name="T10" fmla="*/ 312 w 690"/>
                    <a:gd name="T11" fmla="*/ 360 h 377"/>
                    <a:gd name="T12" fmla="*/ 345 w 690"/>
                    <a:gd name="T13" fmla="*/ 376 h 377"/>
                    <a:gd name="T14" fmla="*/ 345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2" y="360"/>
                      </a:lnTo>
                      <a:lnTo>
                        <a:pt x="312" y="360"/>
                      </a:lnTo>
                      <a:cubicBezTo>
                        <a:pt x="323" y="371"/>
                        <a:pt x="334" y="376"/>
                        <a:pt x="345" y="376"/>
                      </a:cubicBezTo>
                      <a:lnTo>
                        <a:pt x="345"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2" y="2"/>
                        <a:pt x="25" y="7"/>
                      </a:cubicBezTo>
                      <a:lnTo>
                        <a:pt x="25" y="7"/>
                      </a:lnTo>
                      <a:cubicBezTo>
                        <a:pt x="9" y="13"/>
                        <a:pt x="0" y="21"/>
                        <a:pt x="0" y="32"/>
                      </a:cubicBezTo>
                      <a:lnTo>
                        <a:pt x="0" y="32"/>
                      </a:lnTo>
                      <a:cubicBezTo>
                        <a:pt x="0" y="43"/>
                        <a:pt x="6" y="54"/>
                        <a:pt x="17" y="65"/>
                      </a:cubicBezTo>
                      <a:lnTo>
                        <a:pt x="50" y="98"/>
                      </a:lnTo>
                    </a:path>
                  </a:pathLst>
                </a:custGeom>
                <a:solidFill>
                  <a:schemeClr val="accent2"/>
                </a:solidFill>
                <a:ln>
                  <a:noFill/>
                </a:ln>
                <a:effectLst/>
              </p:spPr>
              <p:txBody>
                <a:bodyPr wrap="none" anchor="ctr"/>
                <a:lstStyle/>
                <a:p>
                  <a:endParaRPr lang="es-ES_tradnl"/>
                </a:p>
              </p:txBody>
            </p:sp>
            <p:sp>
              <p:nvSpPr>
                <p:cNvPr id="631" name="Freeform 188">
                  <a:extLst>
                    <a:ext uri="{FF2B5EF4-FFF2-40B4-BE49-F238E27FC236}">
                      <a16:creationId xmlns:a16="http://schemas.microsoft.com/office/drawing/2014/main" xmlns="" id="{D54124BE-2811-EF40-A421-A9B85EE9446A}"/>
                    </a:ext>
                  </a:extLst>
                </p:cNvPr>
                <p:cNvSpPr>
                  <a:spLocks noChangeArrowheads="1"/>
                </p:cNvSpPr>
                <p:nvPr/>
              </p:nvSpPr>
              <p:spPr bwMode="auto">
                <a:xfrm>
                  <a:off x="3621088" y="2000250"/>
                  <a:ext cx="247650" cy="134938"/>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632" name="Freeform 189">
                  <a:extLst>
                    <a:ext uri="{FF2B5EF4-FFF2-40B4-BE49-F238E27FC236}">
                      <a16:creationId xmlns:a16="http://schemas.microsoft.com/office/drawing/2014/main" xmlns="" id="{E066ACCE-5D41-304E-B925-518CA7012D54}"/>
                    </a:ext>
                  </a:extLst>
                </p:cNvPr>
                <p:cNvSpPr>
                  <a:spLocks noChangeArrowheads="1"/>
                </p:cNvSpPr>
                <p:nvPr/>
              </p:nvSpPr>
              <p:spPr bwMode="auto">
                <a:xfrm>
                  <a:off x="3238500"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6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4 w 1962"/>
                    <a:gd name="T57" fmla="*/ 956 h 1962"/>
                    <a:gd name="T58" fmla="*/ 1768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2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69" y="784"/>
                      </a:lnTo>
                      <a:lnTo>
                        <a:pt x="1637" y="751"/>
                      </a:lnTo>
                      <a:lnTo>
                        <a:pt x="1604" y="718"/>
                      </a:lnTo>
                      <a:lnTo>
                        <a:pt x="1505" y="620"/>
                      </a:lnTo>
                      <a:lnTo>
                        <a:pt x="1473" y="587"/>
                      </a:lnTo>
                      <a:lnTo>
                        <a:pt x="1440" y="554"/>
                      </a:lnTo>
                      <a:lnTo>
                        <a:pt x="1341" y="456"/>
                      </a:lnTo>
                      <a:lnTo>
                        <a:pt x="1309" y="423"/>
                      </a:lnTo>
                      <a:lnTo>
                        <a:pt x="1276" y="390"/>
                      </a:lnTo>
                      <a:lnTo>
                        <a:pt x="1177" y="292"/>
                      </a:lnTo>
                      <a:lnTo>
                        <a:pt x="1145" y="259"/>
                      </a:lnTo>
                      <a:lnTo>
                        <a:pt x="1112" y="227"/>
                      </a:lnTo>
                      <a:lnTo>
                        <a:pt x="1046" y="161"/>
                      </a:lnTo>
                      <a:lnTo>
                        <a:pt x="1046" y="161"/>
                      </a:lnTo>
                      <a:cubicBezTo>
                        <a:pt x="1038" y="152"/>
                        <a:pt x="1026" y="145"/>
                        <a:pt x="1013" y="140"/>
                      </a:cubicBezTo>
                      <a:lnTo>
                        <a:pt x="1013" y="140"/>
                      </a:lnTo>
                      <a:cubicBezTo>
                        <a:pt x="1011" y="138"/>
                        <a:pt x="1008" y="137"/>
                        <a:pt x="1005" y="136"/>
                      </a:cubicBezTo>
                      <a:lnTo>
                        <a:pt x="1005" y="136"/>
                      </a:lnTo>
                      <a:cubicBezTo>
                        <a:pt x="989" y="131"/>
                        <a:pt x="973" y="131"/>
                        <a:pt x="956" y="136"/>
                      </a:cubicBezTo>
                      <a:lnTo>
                        <a:pt x="956" y="136"/>
                      </a:lnTo>
                      <a:cubicBezTo>
                        <a:pt x="940" y="142"/>
                        <a:pt x="927"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2" y="1406"/>
                      </a:lnTo>
                      <a:lnTo>
                        <a:pt x="555" y="1440"/>
                      </a:lnTo>
                      <a:lnTo>
                        <a:pt x="587" y="1472"/>
                      </a:lnTo>
                      <a:lnTo>
                        <a:pt x="620" y="1505"/>
                      </a:lnTo>
                      <a:lnTo>
                        <a:pt x="653" y="1538"/>
                      </a:lnTo>
                      <a:lnTo>
                        <a:pt x="686" y="1570"/>
                      </a:lnTo>
                      <a:lnTo>
                        <a:pt x="718" y="1604"/>
                      </a:lnTo>
                      <a:lnTo>
                        <a:pt x="751" y="1636"/>
                      </a:lnTo>
                      <a:lnTo>
                        <a:pt x="784" y="1669"/>
                      </a:lnTo>
                      <a:lnTo>
                        <a:pt x="817" y="1702"/>
                      </a:lnTo>
                      <a:lnTo>
                        <a:pt x="849" y="1734"/>
                      </a:lnTo>
                      <a:lnTo>
                        <a:pt x="882" y="1768"/>
                      </a:lnTo>
                      <a:lnTo>
                        <a:pt x="915" y="1800"/>
                      </a:lnTo>
                      <a:lnTo>
                        <a:pt x="915" y="1800"/>
                      </a:lnTo>
                      <a:cubicBezTo>
                        <a:pt x="927" y="1811"/>
                        <a:pt x="940" y="1819"/>
                        <a:pt x="956" y="1825"/>
                      </a:cubicBezTo>
                      <a:lnTo>
                        <a:pt x="956" y="1825"/>
                      </a:lnTo>
                      <a:cubicBezTo>
                        <a:pt x="973" y="1830"/>
                        <a:pt x="989" y="1830"/>
                        <a:pt x="1005" y="1825"/>
                      </a:cubicBezTo>
                      <a:lnTo>
                        <a:pt x="1005" y="1825"/>
                      </a:lnTo>
                      <a:cubicBezTo>
                        <a:pt x="1008" y="1824"/>
                        <a:pt x="1011" y="1823"/>
                        <a:pt x="1013" y="1822"/>
                      </a:cubicBezTo>
                      <a:lnTo>
                        <a:pt x="1013" y="1822"/>
                      </a:lnTo>
                      <a:cubicBezTo>
                        <a:pt x="1026" y="1817"/>
                        <a:pt x="1038" y="1809"/>
                        <a:pt x="1046" y="1800"/>
                      </a:cubicBezTo>
                      <a:lnTo>
                        <a:pt x="1079" y="1768"/>
                      </a:lnTo>
                      <a:lnTo>
                        <a:pt x="1112" y="1734"/>
                      </a:lnTo>
                      <a:lnTo>
                        <a:pt x="1145" y="1702"/>
                      </a:lnTo>
                      <a:lnTo>
                        <a:pt x="1177"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69" y="1178"/>
                      </a:lnTo>
                      <a:lnTo>
                        <a:pt x="1702" y="1145"/>
                      </a:lnTo>
                      <a:lnTo>
                        <a:pt x="1735" y="1112"/>
                      </a:lnTo>
                      <a:lnTo>
                        <a:pt x="1768"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8" y="882"/>
                      </a:lnTo>
                      <a:close/>
                      <a:moveTo>
                        <a:pt x="1735" y="718"/>
                      </a:moveTo>
                      <a:lnTo>
                        <a:pt x="1833" y="817"/>
                      </a:lnTo>
                      <a:lnTo>
                        <a:pt x="1865"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3" y="1145"/>
                      </a:lnTo>
                      <a:lnTo>
                        <a:pt x="1800" y="1178"/>
                      </a:lnTo>
                      <a:lnTo>
                        <a:pt x="1768" y="1210"/>
                      </a:lnTo>
                      <a:lnTo>
                        <a:pt x="1669" y="1309"/>
                      </a:lnTo>
                      <a:lnTo>
                        <a:pt x="1637" y="1341"/>
                      </a:lnTo>
                      <a:lnTo>
                        <a:pt x="1604" y="1374"/>
                      </a:lnTo>
                      <a:lnTo>
                        <a:pt x="1505" y="1472"/>
                      </a:lnTo>
                      <a:lnTo>
                        <a:pt x="1473" y="1505"/>
                      </a:lnTo>
                      <a:lnTo>
                        <a:pt x="1440" y="1538"/>
                      </a:lnTo>
                      <a:lnTo>
                        <a:pt x="1341" y="1636"/>
                      </a:lnTo>
                      <a:lnTo>
                        <a:pt x="1309" y="1669"/>
                      </a:lnTo>
                      <a:lnTo>
                        <a:pt x="1276" y="1702"/>
                      </a:lnTo>
                      <a:lnTo>
                        <a:pt x="1177" y="1800"/>
                      </a:lnTo>
                      <a:lnTo>
                        <a:pt x="1145" y="1833"/>
                      </a:lnTo>
                      <a:lnTo>
                        <a:pt x="1112" y="1866"/>
                      </a:lnTo>
                      <a:lnTo>
                        <a:pt x="1046" y="1931"/>
                      </a:lnTo>
                      <a:lnTo>
                        <a:pt x="1046" y="1931"/>
                      </a:lnTo>
                      <a:cubicBezTo>
                        <a:pt x="1038" y="1940"/>
                        <a:pt x="1026" y="1948"/>
                        <a:pt x="1013" y="1953"/>
                      </a:cubicBezTo>
                      <a:lnTo>
                        <a:pt x="1013" y="1953"/>
                      </a:lnTo>
                      <a:cubicBezTo>
                        <a:pt x="1011" y="1954"/>
                        <a:pt x="1008" y="1955"/>
                        <a:pt x="1005" y="1956"/>
                      </a:cubicBezTo>
                      <a:lnTo>
                        <a:pt x="1005" y="1956"/>
                      </a:lnTo>
                      <a:cubicBezTo>
                        <a:pt x="989" y="1961"/>
                        <a:pt x="973" y="1961"/>
                        <a:pt x="956" y="1956"/>
                      </a:cubicBezTo>
                      <a:lnTo>
                        <a:pt x="956" y="1956"/>
                      </a:lnTo>
                      <a:cubicBezTo>
                        <a:pt x="940" y="1950"/>
                        <a:pt x="927" y="1942"/>
                        <a:pt x="915"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2" y="423"/>
                      </a:lnTo>
                      <a:lnTo>
                        <a:pt x="555" y="390"/>
                      </a:lnTo>
                      <a:lnTo>
                        <a:pt x="587" y="358"/>
                      </a:lnTo>
                      <a:lnTo>
                        <a:pt x="620" y="325"/>
                      </a:lnTo>
                      <a:lnTo>
                        <a:pt x="653" y="292"/>
                      </a:lnTo>
                      <a:lnTo>
                        <a:pt x="686" y="259"/>
                      </a:lnTo>
                      <a:lnTo>
                        <a:pt x="718" y="227"/>
                      </a:lnTo>
                      <a:lnTo>
                        <a:pt x="751" y="194"/>
                      </a:lnTo>
                      <a:lnTo>
                        <a:pt x="784" y="161"/>
                      </a:lnTo>
                      <a:lnTo>
                        <a:pt x="817" y="128"/>
                      </a:lnTo>
                      <a:lnTo>
                        <a:pt x="849" y="96"/>
                      </a:lnTo>
                      <a:lnTo>
                        <a:pt x="882" y="63"/>
                      </a:lnTo>
                      <a:lnTo>
                        <a:pt x="915" y="30"/>
                      </a:lnTo>
                      <a:lnTo>
                        <a:pt x="915" y="30"/>
                      </a:lnTo>
                      <a:cubicBezTo>
                        <a:pt x="927" y="19"/>
                        <a:pt x="940" y="11"/>
                        <a:pt x="956" y="6"/>
                      </a:cubicBezTo>
                      <a:lnTo>
                        <a:pt x="956" y="6"/>
                      </a:lnTo>
                      <a:cubicBezTo>
                        <a:pt x="973" y="0"/>
                        <a:pt x="989" y="0"/>
                        <a:pt x="1005" y="6"/>
                      </a:cubicBezTo>
                      <a:lnTo>
                        <a:pt x="1005" y="6"/>
                      </a:lnTo>
                      <a:cubicBezTo>
                        <a:pt x="1008" y="6"/>
                        <a:pt x="1011" y="7"/>
                        <a:pt x="1013" y="9"/>
                      </a:cubicBezTo>
                      <a:lnTo>
                        <a:pt x="1013" y="9"/>
                      </a:lnTo>
                      <a:cubicBezTo>
                        <a:pt x="1026" y="14"/>
                        <a:pt x="1038"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1" y="554"/>
                      </a:lnTo>
                      <a:lnTo>
                        <a:pt x="1669"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33" name="Freeform 190">
                  <a:extLst>
                    <a:ext uri="{FF2B5EF4-FFF2-40B4-BE49-F238E27FC236}">
                      <a16:creationId xmlns:a16="http://schemas.microsoft.com/office/drawing/2014/main" xmlns="" id="{B0E3357E-7459-C648-8DE9-C0EAFC046758}"/>
                    </a:ext>
                  </a:extLst>
                </p:cNvPr>
                <p:cNvSpPr>
                  <a:spLocks noChangeArrowheads="1"/>
                </p:cNvSpPr>
                <p:nvPr/>
              </p:nvSpPr>
              <p:spPr bwMode="auto">
                <a:xfrm>
                  <a:off x="3173413" y="2143125"/>
                  <a:ext cx="247650" cy="136525"/>
                </a:xfrm>
                <a:custGeom>
                  <a:avLst/>
                  <a:gdLst>
                    <a:gd name="T0" fmla="*/ 49 w 689"/>
                    <a:gd name="T1" fmla="*/ 98 h 378"/>
                    <a:gd name="T2" fmla="*/ 147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0"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8" y="3"/>
                        <a:pt x="628" y="0"/>
                        <a:pt x="607" y="0"/>
                      </a:cubicBezTo>
                      <a:lnTo>
                        <a:pt x="82" y="0"/>
                      </a:lnTo>
                      <a:lnTo>
                        <a:pt x="82" y="0"/>
                      </a:lnTo>
                      <a:cubicBezTo>
                        <a:pt x="60" y="0"/>
                        <a:pt x="41" y="3"/>
                        <a:pt x="25" y="8"/>
                      </a:cubicBezTo>
                      <a:lnTo>
                        <a:pt x="25" y="8"/>
                      </a:lnTo>
                      <a:cubicBezTo>
                        <a:pt x="8" y="14"/>
                        <a:pt x="0" y="22"/>
                        <a:pt x="0" y="33"/>
                      </a:cubicBezTo>
                      <a:lnTo>
                        <a:pt x="0" y="33"/>
                      </a:lnTo>
                      <a:cubicBezTo>
                        <a:pt x="0" y="44"/>
                        <a:pt x="5" y="54"/>
                        <a:pt x="17" y="65"/>
                      </a:cubicBezTo>
                      <a:lnTo>
                        <a:pt x="49" y="98"/>
                      </a:lnTo>
                    </a:path>
                  </a:pathLst>
                </a:custGeom>
                <a:solidFill>
                  <a:schemeClr val="accent3"/>
                </a:solidFill>
                <a:ln>
                  <a:noFill/>
                </a:ln>
                <a:effectLst/>
              </p:spPr>
              <p:txBody>
                <a:bodyPr wrap="none" anchor="ctr"/>
                <a:lstStyle/>
                <a:p>
                  <a:endParaRPr lang="es-ES_tradnl"/>
                </a:p>
              </p:txBody>
            </p:sp>
            <p:sp>
              <p:nvSpPr>
                <p:cNvPr id="634" name="Freeform 191">
                  <a:extLst>
                    <a:ext uri="{FF2B5EF4-FFF2-40B4-BE49-F238E27FC236}">
                      <a16:creationId xmlns:a16="http://schemas.microsoft.com/office/drawing/2014/main" xmlns="" id="{23787467-881E-7C41-B6EC-D80C99A21EC8}"/>
                    </a:ext>
                  </a:extLst>
                </p:cNvPr>
                <p:cNvSpPr>
                  <a:spLocks noChangeArrowheads="1"/>
                </p:cNvSpPr>
                <p:nvPr/>
              </p:nvSpPr>
              <p:spPr bwMode="auto">
                <a:xfrm>
                  <a:off x="3762375" y="2143125"/>
                  <a:ext cx="247650" cy="136525"/>
                </a:xfrm>
                <a:custGeom>
                  <a:avLst/>
                  <a:gdLst>
                    <a:gd name="T0" fmla="*/ 24 w 689"/>
                    <a:gd name="T1" fmla="*/ 8 h 378"/>
                    <a:gd name="T2" fmla="*/ 24 w 689"/>
                    <a:gd name="T3" fmla="*/ 8 h 378"/>
                    <a:gd name="T4" fmla="*/ 0 w 689"/>
                    <a:gd name="T5" fmla="*/ 33 h 378"/>
                    <a:gd name="T6" fmla="*/ 0 w 689"/>
                    <a:gd name="T7" fmla="*/ 33 h 378"/>
                    <a:gd name="T8" fmla="*/ 17 w 689"/>
                    <a:gd name="T9" fmla="*/ 65 h 378"/>
                    <a:gd name="T10" fmla="*/ 49 w 689"/>
                    <a:gd name="T11" fmla="*/ 98 h 378"/>
                    <a:gd name="T12" fmla="*/ 148 w 689"/>
                    <a:gd name="T13" fmla="*/ 196 h 378"/>
                    <a:gd name="T14" fmla="*/ 181 w 689"/>
                    <a:gd name="T15" fmla="*/ 229 h 378"/>
                    <a:gd name="T16" fmla="*/ 213 w 689"/>
                    <a:gd name="T17" fmla="*/ 262 h 378"/>
                    <a:gd name="T18" fmla="*/ 312 w 689"/>
                    <a:gd name="T19" fmla="*/ 360 h 378"/>
                    <a:gd name="T20" fmla="*/ 312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4 w 689"/>
                    <a:gd name="T37" fmla="*/ 8 h 378"/>
                    <a:gd name="T38" fmla="*/ 664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7" y="65"/>
                      </a:cubicBezTo>
                      <a:lnTo>
                        <a:pt x="49" y="98"/>
                      </a:lnTo>
                      <a:lnTo>
                        <a:pt x="148" y="196"/>
                      </a:lnTo>
                      <a:lnTo>
                        <a:pt x="181" y="229"/>
                      </a:lnTo>
                      <a:lnTo>
                        <a:pt x="213" y="262"/>
                      </a:lnTo>
                      <a:lnTo>
                        <a:pt x="312" y="360"/>
                      </a:lnTo>
                      <a:lnTo>
                        <a:pt x="312"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635" name="Freeform 192">
                  <a:extLst>
                    <a:ext uri="{FF2B5EF4-FFF2-40B4-BE49-F238E27FC236}">
                      <a16:creationId xmlns:a16="http://schemas.microsoft.com/office/drawing/2014/main" xmlns="" id="{F554BF7D-8183-A548-A542-3A4E2FADB9FF}"/>
                    </a:ext>
                  </a:extLst>
                </p:cNvPr>
                <p:cNvSpPr>
                  <a:spLocks noChangeArrowheads="1"/>
                </p:cNvSpPr>
                <p:nvPr/>
              </p:nvSpPr>
              <p:spPr bwMode="auto">
                <a:xfrm>
                  <a:off x="3332163"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sp>
              <p:nvSpPr>
                <p:cNvPr id="636" name="Freeform 195">
                  <a:extLst>
                    <a:ext uri="{FF2B5EF4-FFF2-40B4-BE49-F238E27FC236}">
                      <a16:creationId xmlns:a16="http://schemas.microsoft.com/office/drawing/2014/main" xmlns="" id="{3DFCE22F-FC6D-504F-8849-134EE12F97A5}"/>
                    </a:ext>
                  </a:extLst>
                </p:cNvPr>
                <p:cNvSpPr>
                  <a:spLocks noChangeArrowheads="1"/>
                </p:cNvSpPr>
                <p:nvPr/>
              </p:nvSpPr>
              <p:spPr bwMode="auto">
                <a:xfrm>
                  <a:off x="3427413" y="2260600"/>
                  <a:ext cx="328612" cy="328613"/>
                </a:xfrm>
                <a:custGeom>
                  <a:avLst/>
                  <a:gdLst>
                    <a:gd name="T0" fmla="*/ 776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1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30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1" y="402"/>
                        <a:pt x="751" y="391"/>
                      </a:cubicBezTo>
                      <a:lnTo>
                        <a:pt x="718" y="358"/>
                      </a:lnTo>
                      <a:lnTo>
                        <a:pt x="685" y="326"/>
                      </a:lnTo>
                      <a:lnTo>
                        <a:pt x="652" y="293"/>
                      </a:lnTo>
                      <a:lnTo>
                        <a:pt x="554" y="194"/>
                      </a:lnTo>
                      <a:lnTo>
                        <a:pt x="521" y="162"/>
                      </a:lnTo>
                      <a:lnTo>
                        <a:pt x="521" y="162"/>
                      </a:lnTo>
                      <a:cubicBezTo>
                        <a:pt x="513" y="152"/>
                        <a:pt x="501" y="146"/>
                        <a:pt x="488" y="140"/>
                      </a:cubicBezTo>
                      <a:lnTo>
                        <a:pt x="488" y="140"/>
                      </a:lnTo>
                      <a:cubicBezTo>
                        <a:pt x="486" y="139"/>
                        <a:pt x="483" y="138"/>
                        <a:pt x="480" y="137"/>
                      </a:cubicBezTo>
                      <a:lnTo>
                        <a:pt x="480" y="137"/>
                      </a:lnTo>
                      <a:cubicBezTo>
                        <a:pt x="464" y="132"/>
                        <a:pt x="448" y="132"/>
                        <a:pt x="431" y="137"/>
                      </a:cubicBezTo>
                      <a:lnTo>
                        <a:pt x="431" y="137"/>
                      </a:lnTo>
                      <a:cubicBezTo>
                        <a:pt x="415" y="142"/>
                        <a:pt x="402" y="151"/>
                        <a:pt x="390" y="162"/>
                      </a:cubicBezTo>
                      <a:lnTo>
                        <a:pt x="357" y="194"/>
                      </a:lnTo>
                      <a:lnTo>
                        <a:pt x="324" y="227"/>
                      </a:lnTo>
                      <a:lnTo>
                        <a:pt x="292" y="260"/>
                      </a:lnTo>
                      <a:lnTo>
                        <a:pt x="259" y="293"/>
                      </a:lnTo>
                      <a:lnTo>
                        <a:pt x="226" y="326"/>
                      </a:lnTo>
                      <a:lnTo>
                        <a:pt x="193"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0" y="752"/>
                      </a:lnTo>
                      <a:lnTo>
                        <a:pt x="390" y="752"/>
                      </a:lnTo>
                      <a:cubicBezTo>
                        <a:pt x="402" y="763"/>
                        <a:pt x="415" y="771"/>
                        <a:pt x="431" y="776"/>
                      </a:cubicBezTo>
                      <a:lnTo>
                        <a:pt x="431" y="776"/>
                      </a:lnTo>
                      <a:cubicBezTo>
                        <a:pt x="448" y="782"/>
                        <a:pt x="464" y="782"/>
                        <a:pt x="480" y="776"/>
                      </a:cubicBezTo>
                      <a:lnTo>
                        <a:pt x="480" y="776"/>
                      </a:lnTo>
                      <a:cubicBezTo>
                        <a:pt x="483" y="776"/>
                        <a:pt x="486" y="775"/>
                        <a:pt x="488" y="773"/>
                      </a:cubicBezTo>
                      <a:lnTo>
                        <a:pt x="488" y="773"/>
                      </a:lnTo>
                      <a:cubicBezTo>
                        <a:pt x="501" y="768"/>
                        <a:pt x="513" y="761"/>
                        <a:pt x="521" y="752"/>
                      </a:cubicBezTo>
                      <a:lnTo>
                        <a:pt x="587" y="686"/>
                      </a:lnTo>
                      <a:lnTo>
                        <a:pt x="620" y="654"/>
                      </a:lnTo>
                      <a:lnTo>
                        <a:pt x="652" y="621"/>
                      </a:lnTo>
                      <a:lnTo>
                        <a:pt x="751" y="523"/>
                      </a:lnTo>
                      <a:lnTo>
                        <a:pt x="751" y="523"/>
                      </a:lnTo>
                      <a:cubicBezTo>
                        <a:pt x="761"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3" y="892"/>
                        <a:pt x="501" y="899"/>
                        <a:pt x="488" y="904"/>
                      </a:cubicBezTo>
                      <a:lnTo>
                        <a:pt x="488" y="904"/>
                      </a:lnTo>
                      <a:cubicBezTo>
                        <a:pt x="486" y="906"/>
                        <a:pt x="483" y="907"/>
                        <a:pt x="480" y="907"/>
                      </a:cubicBezTo>
                      <a:lnTo>
                        <a:pt x="480" y="907"/>
                      </a:lnTo>
                      <a:cubicBezTo>
                        <a:pt x="464" y="913"/>
                        <a:pt x="448" y="913"/>
                        <a:pt x="431" y="907"/>
                      </a:cubicBezTo>
                      <a:lnTo>
                        <a:pt x="431" y="907"/>
                      </a:lnTo>
                      <a:cubicBezTo>
                        <a:pt x="415" y="902"/>
                        <a:pt x="402" y="894"/>
                        <a:pt x="390" y="882"/>
                      </a:cubicBezTo>
                      <a:lnTo>
                        <a:pt x="357" y="850"/>
                      </a:lnTo>
                      <a:lnTo>
                        <a:pt x="324" y="817"/>
                      </a:lnTo>
                      <a:lnTo>
                        <a:pt x="292" y="785"/>
                      </a:lnTo>
                      <a:lnTo>
                        <a:pt x="259" y="752"/>
                      </a:lnTo>
                      <a:lnTo>
                        <a:pt x="226" y="719"/>
                      </a:lnTo>
                      <a:lnTo>
                        <a:pt x="193" y="686"/>
                      </a:lnTo>
                      <a:lnTo>
                        <a:pt x="161" y="654"/>
                      </a:lnTo>
                      <a:lnTo>
                        <a:pt x="128" y="621"/>
                      </a:lnTo>
                      <a:lnTo>
                        <a:pt x="95" y="588"/>
                      </a:lnTo>
                      <a:lnTo>
                        <a:pt x="62"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2" y="358"/>
                      </a:lnTo>
                      <a:lnTo>
                        <a:pt x="161" y="260"/>
                      </a:lnTo>
                      <a:lnTo>
                        <a:pt x="193" y="227"/>
                      </a:lnTo>
                      <a:lnTo>
                        <a:pt x="226" y="194"/>
                      </a:lnTo>
                      <a:lnTo>
                        <a:pt x="324" y="96"/>
                      </a:lnTo>
                      <a:lnTo>
                        <a:pt x="357" y="63"/>
                      </a:lnTo>
                      <a:lnTo>
                        <a:pt x="390" y="30"/>
                      </a:lnTo>
                      <a:lnTo>
                        <a:pt x="390" y="30"/>
                      </a:lnTo>
                      <a:cubicBezTo>
                        <a:pt x="402" y="20"/>
                        <a:pt x="415" y="11"/>
                        <a:pt x="431" y="6"/>
                      </a:cubicBezTo>
                      <a:lnTo>
                        <a:pt x="431" y="6"/>
                      </a:lnTo>
                      <a:cubicBezTo>
                        <a:pt x="448" y="0"/>
                        <a:pt x="464" y="0"/>
                        <a:pt x="480" y="6"/>
                      </a:cubicBezTo>
                      <a:lnTo>
                        <a:pt x="480" y="6"/>
                      </a:lnTo>
                      <a:cubicBezTo>
                        <a:pt x="483" y="7"/>
                        <a:pt x="486" y="8"/>
                        <a:pt x="488" y="9"/>
                      </a:cubicBezTo>
                      <a:lnTo>
                        <a:pt x="488" y="9"/>
                      </a:lnTo>
                      <a:cubicBezTo>
                        <a:pt x="501" y="15"/>
                        <a:pt x="513" y="21"/>
                        <a:pt x="521" y="30"/>
                      </a:cubicBezTo>
                      <a:lnTo>
                        <a:pt x="554" y="63"/>
                      </a:lnTo>
                      <a:lnTo>
                        <a:pt x="587" y="96"/>
                      </a:lnTo>
                      <a:lnTo>
                        <a:pt x="620" y="129"/>
                      </a:lnTo>
                      <a:lnTo>
                        <a:pt x="652"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37" name="Freeform 196">
                  <a:extLst>
                    <a:ext uri="{FF2B5EF4-FFF2-40B4-BE49-F238E27FC236}">
                      <a16:creationId xmlns:a16="http://schemas.microsoft.com/office/drawing/2014/main" xmlns="" id="{18BED190-0DF8-1041-A04B-F12FBF31B4CE}"/>
                    </a:ext>
                  </a:extLst>
                </p:cNvPr>
                <p:cNvSpPr>
                  <a:spLocks noChangeArrowheads="1"/>
                </p:cNvSpPr>
                <p:nvPr/>
              </p:nvSpPr>
              <p:spPr bwMode="auto">
                <a:xfrm>
                  <a:off x="3030538"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3 w 689"/>
                    <a:gd name="T15" fmla="*/ 623 h 788"/>
                    <a:gd name="T16" fmla="*/ 540 w 689"/>
                    <a:gd name="T17" fmla="*/ 591 h 788"/>
                    <a:gd name="T18" fmla="*/ 508 w 689"/>
                    <a:gd name="T19" fmla="*/ 558 h 788"/>
                    <a:gd name="T20" fmla="*/ 475 w 689"/>
                    <a:gd name="T21" fmla="*/ 525 h 788"/>
                    <a:gd name="T22" fmla="*/ 442 w 689"/>
                    <a:gd name="T23" fmla="*/ 492 h 788"/>
                    <a:gd name="T24" fmla="*/ 410 w 689"/>
                    <a:gd name="T25" fmla="*/ 460 h 788"/>
                    <a:gd name="T26" fmla="*/ 410 w 689"/>
                    <a:gd name="T27" fmla="*/ 460 h 788"/>
                    <a:gd name="T28" fmla="*/ 385 w 689"/>
                    <a:gd name="T29" fmla="*/ 418 h 788"/>
                    <a:gd name="T30" fmla="*/ 385 w 689"/>
                    <a:gd name="T31" fmla="*/ 418 h 788"/>
                    <a:gd name="T32" fmla="*/ 385 w 689"/>
                    <a:gd name="T33" fmla="*/ 369 h 788"/>
                    <a:gd name="T34" fmla="*/ 385 w 689"/>
                    <a:gd name="T35" fmla="*/ 369 h 788"/>
                    <a:gd name="T36" fmla="*/ 410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2 w 689"/>
                    <a:gd name="T53" fmla="*/ 0 h 788"/>
                    <a:gd name="T54" fmla="*/ 82 w 689"/>
                    <a:gd name="T55" fmla="*/ 0 h 788"/>
                    <a:gd name="T56" fmla="*/ 24 w 689"/>
                    <a:gd name="T57" fmla="*/ 8 h 788"/>
                    <a:gd name="T58" fmla="*/ 24 w 689"/>
                    <a:gd name="T59" fmla="*/ 8 h 788"/>
                    <a:gd name="T60" fmla="*/ 0 w 689"/>
                    <a:gd name="T61" fmla="*/ 33 h 788"/>
                    <a:gd name="T62" fmla="*/ 0 w 689"/>
                    <a:gd name="T63" fmla="*/ 33 h 788"/>
                    <a:gd name="T64" fmla="*/ 17 w 689"/>
                    <a:gd name="T65" fmla="*/ 66 h 788"/>
                    <a:gd name="T66" fmla="*/ 49 w 689"/>
                    <a:gd name="T67" fmla="*/ 99 h 788"/>
                    <a:gd name="T68" fmla="*/ 82 w 689"/>
                    <a:gd name="T69" fmla="*/ 131 h 788"/>
                    <a:gd name="T70" fmla="*/ 115 w 689"/>
                    <a:gd name="T71" fmla="*/ 164 h 788"/>
                    <a:gd name="T72" fmla="*/ 147 w 689"/>
                    <a:gd name="T73" fmla="*/ 197 h 788"/>
                    <a:gd name="T74" fmla="*/ 180 w 689"/>
                    <a:gd name="T75" fmla="*/ 230 h 788"/>
                    <a:gd name="T76" fmla="*/ 213 w 689"/>
                    <a:gd name="T77" fmla="*/ 263 h 788"/>
                    <a:gd name="T78" fmla="*/ 246 w 689"/>
                    <a:gd name="T79" fmla="*/ 296 h 788"/>
                    <a:gd name="T80" fmla="*/ 279 w 689"/>
                    <a:gd name="T81" fmla="*/ 328 h 788"/>
                    <a:gd name="T82" fmla="*/ 279 w 689"/>
                    <a:gd name="T83" fmla="*/ 328 h 788"/>
                    <a:gd name="T84" fmla="*/ 303 w 689"/>
                    <a:gd name="T85" fmla="*/ 369 h 788"/>
                    <a:gd name="T86" fmla="*/ 303 w 689"/>
                    <a:gd name="T87" fmla="*/ 369 h 788"/>
                    <a:gd name="T88" fmla="*/ 303 w 689"/>
                    <a:gd name="T89" fmla="*/ 418 h 788"/>
                    <a:gd name="T90" fmla="*/ 303 w 689"/>
                    <a:gd name="T91" fmla="*/ 418 h 788"/>
                    <a:gd name="T92" fmla="*/ 279 w 689"/>
                    <a:gd name="T93" fmla="*/ 460 h 788"/>
                    <a:gd name="T94" fmla="*/ 17 w 689"/>
                    <a:gd name="T95" fmla="*/ 722 h 788"/>
                    <a:gd name="T96" fmla="*/ 17 w 689"/>
                    <a:gd name="T97" fmla="*/ 722 h 788"/>
                    <a:gd name="T98" fmla="*/ 0 w 689"/>
                    <a:gd name="T99" fmla="*/ 754 h 788"/>
                    <a:gd name="T100" fmla="*/ 0 w 689"/>
                    <a:gd name="T101" fmla="*/ 754 h 788"/>
                    <a:gd name="T102" fmla="*/ 24 w 689"/>
                    <a:gd name="T103" fmla="*/ 778 h 788"/>
                    <a:gd name="T104" fmla="*/ 24 w 689"/>
                    <a:gd name="T105" fmla="*/ 778 h 788"/>
                    <a:gd name="T106" fmla="*/ 82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80" y="773"/>
                        <a:pt x="688" y="765"/>
                        <a:pt x="688" y="754"/>
                      </a:cubicBezTo>
                      <a:lnTo>
                        <a:pt x="688" y="754"/>
                      </a:lnTo>
                      <a:cubicBezTo>
                        <a:pt x="688" y="743"/>
                        <a:pt x="683" y="732"/>
                        <a:pt x="672" y="722"/>
                      </a:cubicBezTo>
                      <a:lnTo>
                        <a:pt x="639" y="689"/>
                      </a:lnTo>
                      <a:lnTo>
                        <a:pt x="606" y="656"/>
                      </a:lnTo>
                      <a:lnTo>
                        <a:pt x="573" y="623"/>
                      </a:lnTo>
                      <a:lnTo>
                        <a:pt x="540" y="591"/>
                      </a:lnTo>
                      <a:lnTo>
                        <a:pt x="508" y="558"/>
                      </a:lnTo>
                      <a:lnTo>
                        <a:pt x="475" y="525"/>
                      </a:lnTo>
                      <a:lnTo>
                        <a:pt x="442" y="492"/>
                      </a:lnTo>
                      <a:lnTo>
                        <a:pt x="410" y="460"/>
                      </a:lnTo>
                      <a:lnTo>
                        <a:pt x="410" y="460"/>
                      </a:lnTo>
                      <a:cubicBezTo>
                        <a:pt x="398" y="448"/>
                        <a:pt x="391" y="435"/>
                        <a:pt x="385" y="418"/>
                      </a:cubicBezTo>
                      <a:lnTo>
                        <a:pt x="385" y="418"/>
                      </a:lnTo>
                      <a:cubicBezTo>
                        <a:pt x="380" y="402"/>
                        <a:pt x="380" y="386"/>
                        <a:pt x="385" y="369"/>
                      </a:cubicBezTo>
                      <a:lnTo>
                        <a:pt x="385" y="369"/>
                      </a:lnTo>
                      <a:cubicBezTo>
                        <a:pt x="391" y="352"/>
                        <a:pt x="398" y="339"/>
                        <a:pt x="410" y="328"/>
                      </a:cubicBezTo>
                      <a:lnTo>
                        <a:pt x="672" y="66"/>
                      </a:lnTo>
                      <a:lnTo>
                        <a:pt x="672" y="66"/>
                      </a:lnTo>
                      <a:cubicBezTo>
                        <a:pt x="683" y="55"/>
                        <a:pt x="688" y="44"/>
                        <a:pt x="688" y="33"/>
                      </a:cubicBezTo>
                      <a:lnTo>
                        <a:pt x="688" y="33"/>
                      </a:lnTo>
                      <a:cubicBezTo>
                        <a:pt x="688" y="23"/>
                        <a:pt x="680" y="14"/>
                        <a:pt x="664" y="8"/>
                      </a:cubicBezTo>
                      <a:lnTo>
                        <a:pt x="664" y="8"/>
                      </a:lnTo>
                      <a:cubicBezTo>
                        <a:pt x="647" y="3"/>
                        <a:pt x="628" y="0"/>
                        <a:pt x="606" y="0"/>
                      </a:cubicBezTo>
                      <a:lnTo>
                        <a:pt x="82" y="0"/>
                      </a:lnTo>
                      <a:lnTo>
                        <a:pt x="82" y="0"/>
                      </a:lnTo>
                      <a:cubicBezTo>
                        <a:pt x="60" y="0"/>
                        <a:pt x="41" y="3"/>
                        <a:pt x="24" y="8"/>
                      </a:cubicBezTo>
                      <a:lnTo>
                        <a:pt x="24" y="8"/>
                      </a:lnTo>
                      <a:cubicBezTo>
                        <a:pt x="8" y="14"/>
                        <a:pt x="0" y="23"/>
                        <a:pt x="0" y="33"/>
                      </a:cubicBezTo>
                      <a:lnTo>
                        <a:pt x="0" y="33"/>
                      </a:lnTo>
                      <a:cubicBezTo>
                        <a:pt x="0" y="44"/>
                        <a:pt x="5" y="55"/>
                        <a:pt x="17" y="66"/>
                      </a:cubicBezTo>
                      <a:lnTo>
                        <a:pt x="49" y="99"/>
                      </a:lnTo>
                      <a:lnTo>
                        <a:pt x="82" y="131"/>
                      </a:lnTo>
                      <a:lnTo>
                        <a:pt x="115" y="164"/>
                      </a:lnTo>
                      <a:lnTo>
                        <a:pt x="147" y="197"/>
                      </a:lnTo>
                      <a:lnTo>
                        <a:pt x="180"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5"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638" name="Freeform 197">
                  <a:extLst>
                    <a:ext uri="{FF2B5EF4-FFF2-40B4-BE49-F238E27FC236}">
                      <a16:creationId xmlns:a16="http://schemas.microsoft.com/office/drawing/2014/main" xmlns="" id="{BBB6B7E1-E8B0-7241-82D6-1FFB048B815E}"/>
                    </a:ext>
                  </a:extLst>
                </p:cNvPr>
                <p:cNvSpPr>
                  <a:spLocks noChangeArrowheads="1"/>
                </p:cNvSpPr>
                <p:nvPr/>
              </p:nvSpPr>
              <p:spPr bwMode="auto">
                <a:xfrm>
                  <a:off x="3903663"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5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50 w 690"/>
                    <a:gd name="T39" fmla="*/ 689 h 788"/>
                    <a:gd name="T40" fmla="*/ 16 w 690"/>
                    <a:gd name="T41" fmla="*/ 722 h 788"/>
                    <a:gd name="T42" fmla="*/ 0 w 690"/>
                    <a:gd name="T43" fmla="*/ 754 h 788"/>
                    <a:gd name="T44" fmla="*/ 25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50" y="689"/>
                      </a:lnTo>
                      <a:lnTo>
                        <a:pt x="16" y="722"/>
                      </a:lnTo>
                      <a:lnTo>
                        <a:pt x="16"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39" name="Freeform 198">
                  <a:extLst>
                    <a:ext uri="{FF2B5EF4-FFF2-40B4-BE49-F238E27FC236}">
                      <a16:creationId xmlns:a16="http://schemas.microsoft.com/office/drawing/2014/main" xmlns="" id="{8D2C5908-3DB5-A141-BABF-B740AF68FF26}"/>
                    </a:ext>
                  </a:extLst>
                </p:cNvPr>
                <p:cNvSpPr>
                  <a:spLocks noChangeArrowheads="1"/>
                </p:cNvSpPr>
                <p:nvPr/>
              </p:nvSpPr>
              <p:spPr bwMode="auto">
                <a:xfrm>
                  <a:off x="3498850"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8" y="218"/>
                        <a:pt x="369" y="205"/>
                        <a:pt x="358" y="194"/>
                      </a:cubicBezTo>
                      <a:lnTo>
                        <a:pt x="325" y="161"/>
                      </a:lnTo>
                      <a:lnTo>
                        <a:pt x="325" y="161"/>
                      </a:lnTo>
                      <a:cubicBezTo>
                        <a:pt x="317" y="152"/>
                        <a:pt x="305" y="145"/>
                        <a:pt x="292" y="140"/>
                      </a:cubicBezTo>
                      <a:lnTo>
                        <a:pt x="292" y="140"/>
                      </a:lnTo>
                      <a:cubicBezTo>
                        <a:pt x="290" y="139"/>
                        <a:pt x="287" y="137"/>
                        <a:pt x="284" y="136"/>
                      </a:cubicBezTo>
                      <a:lnTo>
                        <a:pt x="284" y="136"/>
                      </a:lnTo>
                      <a:cubicBezTo>
                        <a:pt x="268" y="131"/>
                        <a:pt x="252" y="131"/>
                        <a:pt x="235" y="136"/>
                      </a:cubicBezTo>
                      <a:lnTo>
                        <a:pt x="235" y="136"/>
                      </a:lnTo>
                      <a:cubicBezTo>
                        <a:pt x="219" y="142"/>
                        <a:pt x="206" y="151"/>
                        <a:pt x="194" y="161"/>
                      </a:cubicBezTo>
                      <a:lnTo>
                        <a:pt x="161" y="194"/>
                      </a:lnTo>
                      <a:lnTo>
                        <a:pt x="161" y="194"/>
                      </a:lnTo>
                      <a:cubicBezTo>
                        <a:pt x="150" y="205"/>
                        <a:pt x="143" y="218"/>
                        <a:pt x="137" y="235"/>
                      </a:cubicBezTo>
                      <a:lnTo>
                        <a:pt x="137" y="235"/>
                      </a:lnTo>
                      <a:cubicBezTo>
                        <a:pt x="131" y="252"/>
                        <a:pt x="131" y="268"/>
                        <a:pt x="137" y="284"/>
                      </a:cubicBezTo>
                      <a:lnTo>
                        <a:pt x="137" y="284"/>
                      </a:lnTo>
                      <a:cubicBezTo>
                        <a:pt x="143" y="301"/>
                        <a:pt x="150" y="314"/>
                        <a:pt x="161" y="326"/>
                      </a:cubicBezTo>
                      <a:lnTo>
                        <a:pt x="194" y="358"/>
                      </a:lnTo>
                      <a:lnTo>
                        <a:pt x="194" y="358"/>
                      </a:lnTo>
                      <a:cubicBezTo>
                        <a:pt x="206" y="369"/>
                        <a:pt x="219" y="377"/>
                        <a:pt x="235" y="382"/>
                      </a:cubicBezTo>
                      <a:lnTo>
                        <a:pt x="235" y="382"/>
                      </a:lnTo>
                      <a:cubicBezTo>
                        <a:pt x="252" y="388"/>
                        <a:pt x="268" y="388"/>
                        <a:pt x="284" y="382"/>
                      </a:cubicBezTo>
                      <a:lnTo>
                        <a:pt x="284" y="382"/>
                      </a:lnTo>
                      <a:cubicBezTo>
                        <a:pt x="287" y="381"/>
                        <a:pt x="290" y="381"/>
                        <a:pt x="292" y="379"/>
                      </a:cubicBezTo>
                      <a:lnTo>
                        <a:pt x="292" y="379"/>
                      </a:lnTo>
                      <a:cubicBezTo>
                        <a:pt x="305" y="374"/>
                        <a:pt x="317" y="367"/>
                        <a:pt x="325" y="358"/>
                      </a:cubicBezTo>
                      <a:lnTo>
                        <a:pt x="358" y="326"/>
                      </a:lnTo>
                      <a:lnTo>
                        <a:pt x="358" y="326"/>
                      </a:lnTo>
                      <a:cubicBezTo>
                        <a:pt x="369" y="314"/>
                        <a:pt x="378"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9" y="301"/>
                        <a:pt x="500" y="314"/>
                        <a:pt x="489" y="326"/>
                      </a:cubicBezTo>
                      <a:lnTo>
                        <a:pt x="456" y="358"/>
                      </a:lnTo>
                      <a:lnTo>
                        <a:pt x="424" y="391"/>
                      </a:lnTo>
                      <a:lnTo>
                        <a:pt x="391" y="424"/>
                      </a:lnTo>
                      <a:lnTo>
                        <a:pt x="358" y="457"/>
                      </a:lnTo>
                      <a:lnTo>
                        <a:pt x="325" y="489"/>
                      </a:lnTo>
                      <a:lnTo>
                        <a:pt x="325" y="489"/>
                      </a:lnTo>
                      <a:cubicBezTo>
                        <a:pt x="317" y="498"/>
                        <a:pt x="305" y="505"/>
                        <a:pt x="292" y="510"/>
                      </a:cubicBezTo>
                      <a:lnTo>
                        <a:pt x="292" y="510"/>
                      </a:lnTo>
                      <a:cubicBezTo>
                        <a:pt x="290" y="512"/>
                        <a:pt x="287" y="513"/>
                        <a:pt x="284" y="514"/>
                      </a:cubicBezTo>
                      <a:lnTo>
                        <a:pt x="284" y="514"/>
                      </a:lnTo>
                      <a:cubicBezTo>
                        <a:pt x="268" y="519"/>
                        <a:pt x="252" y="519"/>
                        <a:pt x="235" y="514"/>
                      </a:cubicBezTo>
                      <a:lnTo>
                        <a:pt x="235" y="514"/>
                      </a:lnTo>
                      <a:cubicBezTo>
                        <a:pt x="219" y="508"/>
                        <a:pt x="206"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6" y="20"/>
                        <a:pt x="219" y="11"/>
                        <a:pt x="235" y="6"/>
                      </a:cubicBezTo>
                      <a:lnTo>
                        <a:pt x="235" y="6"/>
                      </a:lnTo>
                      <a:cubicBezTo>
                        <a:pt x="252" y="0"/>
                        <a:pt x="268" y="0"/>
                        <a:pt x="284" y="6"/>
                      </a:cubicBezTo>
                      <a:lnTo>
                        <a:pt x="284" y="6"/>
                      </a:lnTo>
                      <a:cubicBezTo>
                        <a:pt x="287" y="7"/>
                        <a:pt x="290" y="8"/>
                        <a:pt x="292" y="9"/>
                      </a:cubicBezTo>
                      <a:lnTo>
                        <a:pt x="292" y="9"/>
                      </a:lnTo>
                      <a:cubicBezTo>
                        <a:pt x="305" y="14"/>
                        <a:pt x="317" y="21"/>
                        <a:pt x="325" y="30"/>
                      </a:cubicBezTo>
                      <a:lnTo>
                        <a:pt x="489" y="194"/>
                      </a:lnTo>
                      <a:lnTo>
                        <a:pt x="489" y="194"/>
                      </a:lnTo>
                      <a:cubicBezTo>
                        <a:pt x="500" y="205"/>
                        <a:pt x="509" y="218"/>
                        <a:pt x="514" y="235"/>
                      </a:cubicBezTo>
                      <a:close/>
                    </a:path>
                  </a:pathLst>
                </a:custGeom>
                <a:solidFill>
                  <a:schemeClr val="accent2"/>
                </a:solidFill>
                <a:ln>
                  <a:noFill/>
                </a:ln>
                <a:effectLst/>
              </p:spPr>
              <p:txBody>
                <a:bodyPr wrap="none" anchor="ctr"/>
                <a:lstStyle/>
                <a:p>
                  <a:endParaRPr lang="es-ES_tradnl"/>
                </a:p>
              </p:txBody>
            </p:sp>
            <p:sp>
              <p:nvSpPr>
                <p:cNvPr id="640" name="Freeform 201">
                  <a:extLst>
                    <a:ext uri="{FF2B5EF4-FFF2-40B4-BE49-F238E27FC236}">
                      <a16:creationId xmlns:a16="http://schemas.microsoft.com/office/drawing/2014/main" xmlns="" id="{32EA553B-C753-244E-9CF2-DA923EEB9BC8}"/>
                    </a:ext>
                  </a:extLst>
                </p:cNvPr>
                <p:cNvSpPr>
                  <a:spLocks noChangeArrowheads="1"/>
                </p:cNvSpPr>
                <p:nvPr/>
              </p:nvSpPr>
              <p:spPr bwMode="auto">
                <a:xfrm>
                  <a:off x="3568700" y="2403475"/>
                  <a:ext cx="46038" cy="46038"/>
                </a:xfrm>
                <a:custGeom>
                  <a:avLst/>
                  <a:gdLst>
                    <a:gd name="T0" fmla="*/ 95 w 127"/>
                    <a:gd name="T1" fmla="*/ 9 h 127"/>
                    <a:gd name="T2" fmla="*/ 95 w 127"/>
                    <a:gd name="T3" fmla="*/ 9 h 127"/>
                    <a:gd name="T4" fmla="*/ 87 w 127"/>
                    <a:gd name="T5" fmla="*/ 5 h 127"/>
                    <a:gd name="T6" fmla="*/ 87 w 127"/>
                    <a:gd name="T7" fmla="*/ 5 h 127"/>
                    <a:gd name="T8" fmla="*/ 38 w 127"/>
                    <a:gd name="T9" fmla="*/ 5 h 127"/>
                    <a:gd name="T10" fmla="*/ 38 w 127"/>
                    <a:gd name="T11" fmla="*/ 5 h 127"/>
                    <a:gd name="T12" fmla="*/ 5 w 127"/>
                    <a:gd name="T13" fmla="*/ 38 h 127"/>
                    <a:gd name="T14" fmla="*/ 5 w 127"/>
                    <a:gd name="T15" fmla="*/ 38 h 127"/>
                    <a:gd name="T16" fmla="*/ 5 w 127"/>
                    <a:gd name="T17" fmla="*/ 87 h 127"/>
                    <a:gd name="T18" fmla="*/ 5 w 127"/>
                    <a:gd name="T19" fmla="*/ 87 h 127"/>
                    <a:gd name="T20" fmla="*/ 38 w 127"/>
                    <a:gd name="T21" fmla="*/ 120 h 127"/>
                    <a:gd name="T22" fmla="*/ 38 w 127"/>
                    <a:gd name="T23" fmla="*/ 120 h 127"/>
                    <a:gd name="T24" fmla="*/ 87 w 127"/>
                    <a:gd name="T25" fmla="*/ 120 h 127"/>
                    <a:gd name="T26" fmla="*/ 87 w 127"/>
                    <a:gd name="T27" fmla="*/ 120 h 127"/>
                    <a:gd name="T28" fmla="*/ 95 w 127"/>
                    <a:gd name="T29" fmla="*/ 116 h 127"/>
                    <a:gd name="T30" fmla="*/ 95 w 127"/>
                    <a:gd name="T31" fmla="*/ 116 h 127"/>
                    <a:gd name="T32" fmla="*/ 120 w 127"/>
                    <a:gd name="T33" fmla="*/ 87 h 127"/>
                    <a:gd name="T34" fmla="*/ 120 w 127"/>
                    <a:gd name="T35" fmla="*/ 87 h 127"/>
                    <a:gd name="T36" fmla="*/ 120 w 127"/>
                    <a:gd name="T37" fmla="*/ 38 h 127"/>
                    <a:gd name="T38" fmla="*/ 120 w 127"/>
                    <a:gd name="T39" fmla="*/ 38 h 127"/>
                    <a:gd name="T40" fmla="*/ 95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5" y="9"/>
                      </a:moveTo>
                      <a:lnTo>
                        <a:pt x="95" y="9"/>
                      </a:lnTo>
                      <a:cubicBezTo>
                        <a:pt x="93" y="8"/>
                        <a:pt x="90" y="6"/>
                        <a:pt x="87" y="5"/>
                      </a:cubicBezTo>
                      <a:lnTo>
                        <a:pt x="87" y="5"/>
                      </a:lnTo>
                      <a:cubicBezTo>
                        <a:pt x="71" y="0"/>
                        <a:pt x="55" y="0"/>
                        <a:pt x="38" y="5"/>
                      </a:cubicBezTo>
                      <a:lnTo>
                        <a:pt x="38" y="5"/>
                      </a:lnTo>
                      <a:cubicBezTo>
                        <a:pt x="22" y="10"/>
                        <a:pt x="11" y="21"/>
                        <a:pt x="5" y="38"/>
                      </a:cubicBezTo>
                      <a:lnTo>
                        <a:pt x="5" y="38"/>
                      </a:lnTo>
                      <a:cubicBezTo>
                        <a:pt x="0" y="55"/>
                        <a:pt x="0" y="71"/>
                        <a:pt x="5" y="87"/>
                      </a:cubicBezTo>
                      <a:lnTo>
                        <a:pt x="5" y="87"/>
                      </a:lnTo>
                      <a:cubicBezTo>
                        <a:pt x="11" y="104"/>
                        <a:pt x="22" y="114"/>
                        <a:pt x="38" y="120"/>
                      </a:cubicBezTo>
                      <a:lnTo>
                        <a:pt x="38" y="120"/>
                      </a:lnTo>
                      <a:cubicBezTo>
                        <a:pt x="55" y="126"/>
                        <a:pt x="71" y="126"/>
                        <a:pt x="87" y="120"/>
                      </a:cubicBezTo>
                      <a:lnTo>
                        <a:pt x="87" y="120"/>
                      </a:lnTo>
                      <a:cubicBezTo>
                        <a:pt x="90" y="119"/>
                        <a:pt x="93" y="118"/>
                        <a:pt x="95" y="116"/>
                      </a:cubicBezTo>
                      <a:lnTo>
                        <a:pt x="95" y="116"/>
                      </a:lnTo>
                      <a:cubicBezTo>
                        <a:pt x="108" y="110"/>
                        <a:pt x="116" y="101"/>
                        <a:pt x="120" y="87"/>
                      </a:cubicBezTo>
                      <a:lnTo>
                        <a:pt x="120" y="87"/>
                      </a:lnTo>
                      <a:cubicBezTo>
                        <a:pt x="126" y="71"/>
                        <a:pt x="126" y="55"/>
                        <a:pt x="120" y="38"/>
                      </a:cubicBezTo>
                      <a:lnTo>
                        <a:pt x="120" y="38"/>
                      </a:lnTo>
                      <a:cubicBezTo>
                        <a:pt x="116" y="25"/>
                        <a:pt x="108" y="15"/>
                        <a:pt x="95" y="9"/>
                      </a:cubicBezTo>
                    </a:path>
                  </a:pathLst>
                </a:custGeom>
                <a:solidFill>
                  <a:schemeClr val="accent6"/>
                </a:solidFill>
                <a:ln>
                  <a:noFill/>
                </a:ln>
                <a:effectLst/>
              </p:spPr>
              <p:txBody>
                <a:bodyPr wrap="none" anchor="ctr"/>
                <a:lstStyle/>
                <a:p>
                  <a:endParaRPr lang="es-ES_tradnl"/>
                </a:p>
              </p:txBody>
            </p:sp>
            <p:sp>
              <p:nvSpPr>
                <p:cNvPr id="641" name="Freeform 204">
                  <a:extLst>
                    <a:ext uri="{FF2B5EF4-FFF2-40B4-BE49-F238E27FC236}">
                      <a16:creationId xmlns:a16="http://schemas.microsoft.com/office/drawing/2014/main" xmlns="" id="{86719EFE-8660-E64F-8B2B-5FA1CE8D1135}"/>
                    </a:ext>
                  </a:extLst>
                </p:cNvPr>
                <p:cNvSpPr>
                  <a:spLocks noChangeArrowheads="1"/>
                </p:cNvSpPr>
                <p:nvPr/>
              </p:nvSpPr>
              <p:spPr bwMode="auto">
                <a:xfrm>
                  <a:off x="3173413"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7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0" y="148"/>
                      </a:lnTo>
                      <a:lnTo>
                        <a:pt x="147" y="180"/>
                      </a:lnTo>
                      <a:lnTo>
                        <a:pt x="115" y="214"/>
                      </a:lnTo>
                      <a:lnTo>
                        <a:pt x="82" y="246"/>
                      </a:lnTo>
                      <a:lnTo>
                        <a:pt x="49" y="279"/>
                      </a:lnTo>
                      <a:lnTo>
                        <a:pt x="17" y="312"/>
                      </a:lnTo>
                      <a:lnTo>
                        <a:pt x="17" y="312"/>
                      </a:lnTo>
                      <a:cubicBezTo>
                        <a:pt x="5" y="323"/>
                        <a:pt x="0" y="334"/>
                        <a:pt x="0" y="344"/>
                      </a:cubicBezTo>
                      <a:lnTo>
                        <a:pt x="0" y="344"/>
                      </a:lnTo>
                      <a:cubicBezTo>
                        <a:pt x="0" y="355"/>
                        <a:pt x="8" y="364"/>
                        <a:pt x="25" y="369"/>
                      </a:cubicBezTo>
                      <a:lnTo>
                        <a:pt x="25" y="369"/>
                      </a:lnTo>
                      <a:cubicBezTo>
                        <a:pt x="41" y="375"/>
                        <a:pt x="60" y="378"/>
                        <a:pt x="82" y="378"/>
                      </a:cubicBezTo>
                      <a:lnTo>
                        <a:pt x="607" y="378"/>
                      </a:lnTo>
                      <a:lnTo>
                        <a:pt x="607" y="378"/>
                      </a:lnTo>
                      <a:cubicBezTo>
                        <a:pt x="628" y="378"/>
                        <a:pt x="648" y="375"/>
                        <a:pt x="664" y="369"/>
                      </a:cubicBezTo>
                    </a:path>
                  </a:pathLst>
                </a:custGeom>
                <a:solidFill>
                  <a:schemeClr val="accent3"/>
                </a:solidFill>
                <a:ln>
                  <a:noFill/>
                </a:ln>
                <a:effectLst/>
              </p:spPr>
              <p:txBody>
                <a:bodyPr wrap="none" anchor="ctr"/>
                <a:lstStyle/>
                <a:p>
                  <a:endParaRPr lang="es-ES_tradnl"/>
                </a:p>
              </p:txBody>
            </p:sp>
            <p:sp>
              <p:nvSpPr>
                <p:cNvPr id="642" name="Freeform 205">
                  <a:extLst>
                    <a:ext uri="{FF2B5EF4-FFF2-40B4-BE49-F238E27FC236}">
                      <a16:creationId xmlns:a16="http://schemas.microsoft.com/office/drawing/2014/main" xmlns="" id="{F47DF0E1-093B-4E4B-9925-D8D6DEAD5858}"/>
                    </a:ext>
                  </a:extLst>
                </p:cNvPr>
                <p:cNvSpPr>
                  <a:spLocks noChangeArrowheads="1"/>
                </p:cNvSpPr>
                <p:nvPr/>
              </p:nvSpPr>
              <p:spPr bwMode="auto">
                <a:xfrm>
                  <a:off x="3762375"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3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2 w 689"/>
                    <a:gd name="T25" fmla="*/ 16 h 379"/>
                    <a:gd name="T26" fmla="*/ 279 w 689"/>
                    <a:gd name="T27" fmla="*/ 50 h 379"/>
                    <a:gd name="T28" fmla="*/ 246 w 689"/>
                    <a:gd name="T29" fmla="*/ 82 h 379"/>
                    <a:gd name="T30" fmla="*/ 213 w 689"/>
                    <a:gd name="T31" fmla="*/ 115 h 379"/>
                    <a:gd name="T32" fmla="*/ 181 w 689"/>
                    <a:gd name="T33" fmla="*/ 148 h 379"/>
                    <a:gd name="T34" fmla="*/ 148 w 689"/>
                    <a:gd name="T35" fmla="*/ 180 h 379"/>
                    <a:gd name="T36" fmla="*/ 115 w 689"/>
                    <a:gd name="T37" fmla="*/ 213 h 379"/>
                    <a:gd name="T38" fmla="*/ 82 w 689"/>
                    <a:gd name="T39" fmla="*/ 246 h 379"/>
                    <a:gd name="T40" fmla="*/ 49 w 689"/>
                    <a:gd name="T41" fmla="*/ 279 h 379"/>
                    <a:gd name="T42" fmla="*/ 17 w 689"/>
                    <a:gd name="T43" fmla="*/ 312 h 379"/>
                    <a:gd name="T44" fmla="*/ 17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4 w 689"/>
                    <a:gd name="T61" fmla="*/ 369 h 379"/>
                    <a:gd name="T62" fmla="*/ 664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3" y="82"/>
                      </a:lnTo>
                      <a:lnTo>
                        <a:pt x="409" y="50"/>
                      </a:lnTo>
                      <a:lnTo>
                        <a:pt x="377" y="16"/>
                      </a:lnTo>
                      <a:lnTo>
                        <a:pt x="377" y="16"/>
                      </a:lnTo>
                      <a:cubicBezTo>
                        <a:pt x="366" y="6"/>
                        <a:pt x="355" y="0"/>
                        <a:pt x="344" y="0"/>
                      </a:cubicBezTo>
                      <a:lnTo>
                        <a:pt x="344" y="0"/>
                      </a:lnTo>
                      <a:cubicBezTo>
                        <a:pt x="333" y="0"/>
                        <a:pt x="322" y="6"/>
                        <a:pt x="312" y="16"/>
                      </a:cubicBezTo>
                      <a:lnTo>
                        <a:pt x="279" y="50"/>
                      </a:lnTo>
                      <a:lnTo>
                        <a:pt x="246" y="82"/>
                      </a:lnTo>
                      <a:lnTo>
                        <a:pt x="213" y="115"/>
                      </a:lnTo>
                      <a:lnTo>
                        <a:pt x="181" y="148"/>
                      </a:lnTo>
                      <a:lnTo>
                        <a:pt x="148" y="180"/>
                      </a:lnTo>
                      <a:lnTo>
                        <a:pt x="115" y="213"/>
                      </a:lnTo>
                      <a:lnTo>
                        <a:pt x="82" y="246"/>
                      </a:lnTo>
                      <a:lnTo>
                        <a:pt x="49" y="279"/>
                      </a:lnTo>
                      <a:lnTo>
                        <a:pt x="17" y="312"/>
                      </a:lnTo>
                      <a:lnTo>
                        <a:pt x="17"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4" y="369"/>
                      </a:cubicBezTo>
                      <a:lnTo>
                        <a:pt x="664"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643" name="Freeform 206">
                  <a:extLst>
                    <a:ext uri="{FF2B5EF4-FFF2-40B4-BE49-F238E27FC236}">
                      <a16:creationId xmlns:a16="http://schemas.microsoft.com/office/drawing/2014/main" xmlns="" id="{B5515522-6154-5049-9C76-E8CBD261C13D}"/>
                    </a:ext>
                  </a:extLst>
                </p:cNvPr>
                <p:cNvSpPr>
                  <a:spLocks noChangeArrowheads="1"/>
                </p:cNvSpPr>
                <p:nvPr/>
              </p:nvSpPr>
              <p:spPr bwMode="auto">
                <a:xfrm>
                  <a:off x="3314700"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6 w 690"/>
                    <a:gd name="T21" fmla="*/ 114 h 378"/>
                    <a:gd name="T22" fmla="*/ 443 w 690"/>
                    <a:gd name="T23" fmla="*/ 82 h 378"/>
                    <a:gd name="T24" fmla="*/ 410 w 690"/>
                    <a:gd name="T25" fmla="*/ 49 h 378"/>
                    <a:gd name="T26" fmla="*/ 377 w 690"/>
                    <a:gd name="T27" fmla="*/ 16 h 378"/>
                    <a:gd name="T28" fmla="*/ 377 w 690"/>
                    <a:gd name="T29" fmla="*/ 16 h 378"/>
                    <a:gd name="T30" fmla="*/ 345 w 690"/>
                    <a:gd name="T31" fmla="*/ 0 h 378"/>
                    <a:gd name="T32" fmla="*/ 345 w 690"/>
                    <a:gd name="T33" fmla="*/ 0 h 378"/>
                    <a:gd name="T34" fmla="*/ 312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6" y="114"/>
                      </a:lnTo>
                      <a:lnTo>
                        <a:pt x="443" y="82"/>
                      </a:lnTo>
                      <a:lnTo>
                        <a:pt x="410" y="49"/>
                      </a:lnTo>
                      <a:lnTo>
                        <a:pt x="377" y="16"/>
                      </a:lnTo>
                      <a:lnTo>
                        <a:pt x="377" y="16"/>
                      </a:lnTo>
                      <a:cubicBezTo>
                        <a:pt x="366" y="5"/>
                        <a:pt x="356" y="0"/>
                        <a:pt x="345" y="0"/>
                      </a:cubicBezTo>
                      <a:lnTo>
                        <a:pt x="345" y="0"/>
                      </a:lnTo>
                      <a:cubicBezTo>
                        <a:pt x="334" y="0"/>
                        <a:pt x="323" y="5"/>
                        <a:pt x="312" y="16"/>
                      </a:cubicBezTo>
                      <a:lnTo>
                        <a:pt x="279" y="49"/>
                      </a:lnTo>
                      <a:lnTo>
                        <a:pt x="246" y="82"/>
                      </a:lnTo>
                      <a:lnTo>
                        <a:pt x="148" y="180"/>
                      </a:lnTo>
                      <a:lnTo>
                        <a:pt x="115" y="213"/>
                      </a:lnTo>
                      <a:lnTo>
                        <a:pt x="82" y="246"/>
                      </a:lnTo>
                      <a:lnTo>
                        <a:pt x="17" y="311"/>
                      </a:lnTo>
                      <a:lnTo>
                        <a:pt x="17" y="311"/>
                      </a:lnTo>
                      <a:cubicBezTo>
                        <a:pt x="6" y="322"/>
                        <a:pt x="0" y="333"/>
                        <a:pt x="0" y="344"/>
                      </a:cubicBezTo>
                      <a:lnTo>
                        <a:pt x="0" y="344"/>
                      </a:lnTo>
                      <a:cubicBezTo>
                        <a:pt x="0" y="355"/>
                        <a:pt x="9" y="363"/>
                        <a:pt x="25" y="368"/>
                      </a:cubicBezTo>
                      <a:lnTo>
                        <a:pt x="25" y="368"/>
                      </a:lnTo>
                      <a:cubicBezTo>
                        <a:pt x="42"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644" name="Freeform 207">
                  <a:extLst>
                    <a:ext uri="{FF2B5EF4-FFF2-40B4-BE49-F238E27FC236}">
                      <a16:creationId xmlns:a16="http://schemas.microsoft.com/office/drawing/2014/main" xmlns="" id="{9B105322-1E72-B049-98FA-027A3A7038EE}"/>
                    </a:ext>
                  </a:extLst>
                </p:cNvPr>
                <p:cNvSpPr>
                  <a:spLocks noChangeArrowheads="1"/>
                </p:cNvSpPr>
                <p:nvPr/>
              </p:nvSpPr>
              <p:spPr bwMode="auto">
                <a:xfrm>
                  <a:off x="3621088"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4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4 w 689"/>
                    <a:gd name="T35" fmla="*/ 368 h 378"/>
                    <a:gd name="T36" fmla="*/ 24 w 689"/>
                    <a:gd name="T37" fmla="*/ 368 h 378"/>
                    <a:gd name="T38" fmla="*/ 82 w 689"/>
                    <a:gd name="T39" fmla="*/ 377 h 378"/>
                    <a:gd name="T40" fmla="*/ 606 w 689"/>
                    <a:gd name="T41" fmla="*/ 377 h 378"/>
                    <a:gd name="T42" fmla="*/ 606 w 689"/>
                    <a:gd name="T43" fmla="*/ 377 h 378"/>
                    <a:gd name="T44" fmla="*/ 663 w 689"/>
                    <a:gd name="T45" fmla="*/ 368 h 378"/>
                    <a:gd name="T46" fmla="*/ 663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5" y="5"/>
                        <a:pt x="355" y="0"/>
                        <a:pt x="344" y="0"/>
                      </a:cubicBezTo>
                      <a:lnTo>
                        <a:pt x="344" y="0"/>
                      </a:lnTo>
                      <a:cubicBezTo>
                        <a:pt x="333" y="0"/>
                        <a:pt x="322" y="5"/>
                        <a:pt x="311" y="16"/>
                      </a:cubicBezTo>
                      <a:lnTo>
                        <a:pt x="278" y="49"/>
                      </a:lnTo>
                      <a:lnTo>
                        <a:pt x="246" y="82"/>
                      </a:lnTo>
                      <a:lnTo>
                        <a:pt x="213" y="114"/>
                      </a:lnTo>
                      <a:lnTo>
                        <a:pt x="180" y="147"/>
                      </a:lnTo>
                      <a:lnTo>
                        <a:pt x="147" y="180"/>
                      </a:lnTo>
                      <a:lnTo>
                        <a:pt x="114" y="213"/>
                      </a:lnTo>
                      <a:lnTo>
                        <a:pt x="82" y="246"/>
                      </a:lnTo>
                      <a:lnTo>
                        <a:pt x="49" y="278"/>
                      </a:lnTo>
                      <a:lnTo>
                        <a:pt x="16" y="311"/>
                      </a:lnTo>
                      <a:lnTo>
                        <a:pt x="16" y="311"/>
                      </a:lnTo>
                      <a:cubicBezTo>
                        <a:pt x="6" y="322"/>
                        <a:pt x="0" y="333"/>
                        <a:pt x="0" y="344"/>
                      </a:cubicBezTo>
                      <a:lnTo>
                        <a:pt x="0" y="344"/>
                      </a:lnTo>
                      <a:cubicBezTo>
                        <a:pt x="0" y="355"/>
                        <a:pt x="8" y="363"/>
                        <a:pt x="24" y="368"/>
                      </a:cubicBezTo>
                      <a:lnTo>
                        <a:pt x="24" y="368"/>
                      </a:lnTo>
                      <a:cubicBezTo>
                        <a:pt x="41" y="374"/>
                        <a:pt x="60" y="377"/>
                        <a:pt x="82" y="377"/>
                      </a:cubicBezTo>
                      <a:lnTo>
                        <a:pt x="606" y="377"/>
                      </a:lnTo>
                      <a:lnTo>
                        <a:pt x="606" y="377"/>
                      </a:lnTo>
                      <a:cubicBezTo>
                        <a:pt x="628" y="377"/>
                        <a:pt x="647" y="374"/>
                        <a:pt x="663" y="368"/>
                      </a:cubicBezTo>
                      <a:lnTo>
                        <a:pt x="663"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45" name="Freeform 208">
                  <a:extLst>
                    <a:ext uri="{FF2B5EF4-FFF2-40B4-BE49-F238E27FC236}">
                      <a16:creationId xmlns:a16="http://schemas.microsoft.com/office/drawing/2014/main" xmlns="" id="{3C916E85-C176-874A-9A86-0E15BBF0A3B1}"/>
                    </a:ext>
                  </a:extLst>
                </p:cNvPr>
                <p:cNvSpPr>
                  <a:spLocks noChangeArrowheads="1"/>
                </p:cNvSpPr>
                <p:nvPr/>
              </p:nvSpPr>
              <p:spPr bwMode="auto">
                <a:xfrm>
                  <a:off x="3455988" y="2851150"/>
                  <a:ext cx="271462" cy="141288"/>
                </a:xfrm>
                <a:custGeom>
                  <a:avLst/>
                  <a:gdLst>
                    <a:gd name="T0" fmla="*/ 705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2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2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5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5" y="292"/>
                      </a:moveTo>
                      <a:lnTo>
                        <a:pt x="672" y="259"/>
                      </a:lnTo>
                      <a:lnTo>
                        <a:pt x="639" y="226"/>
                      </a:lnTo>
                      <a:lnTo>
                        <a:pt x="606" y="193"/>
                      </a:lnTo>
                      <a:lnTo>
                        <a:pt x="573" y="161"/>
                      </a:lnTo>
                      <a:lnTo>
                        <a:pt x="541" y="128"/>
                      </a:lnTo>
                      <a:lnTo>
                        <a:pt x="508" y="95"/>
                      </a:lnTo>
                      <a:lnTo>
                        <a:pt x="475" y="62"/>
                      </a:lnTo>
                      <a:lnTo>
                        <a:pt x="442" y="29"/>
                      </a:lnTo>
                      <a:lnTo>
                        <a:pt x="442" y="29"/>
                      </a:lnTo>
                      <a:cubicBezTo>
                        <a:pt x="434" y="21"/>
                        <a:pt x="422" y="13"/>
                        <a:pt x="409" y="8"/>
                      </a:cubicBezTo>
                      <a:lnTo>
                        <a:pt x="409" y="8"/>
                      </a:lnTo>
                      <a:cubicBezTo>
                        <a:pt x="407" y="7"/>
                        <a:pt x="404" y="6"/>
                        <a:pt x="401" y="5"/>
                      </a:cubicBezTo>
                      <a:lnTo>
                        <a:pt x="401" y="5"/>
                      </a:lnTo>
                      <a:cubicBezTo>
                        <a:pt x="385" y="0"/>
                        <a:pt x="369" y="0"/>
                        <a:pt x="352" y="5"/>
                      </a:cubicBezTo>
                      <a:lnTo>
                        <a:pt x="352" y="5"/>
                      </a:lnTo>
                      <a:cubicBezTo>
                        <a:pt x="336" y="10"/>
                        <a:pt x="323" y="18"/>
                        <a:pt x="311" y="29"/>
                      </a:cubicBezTo>
                      <a:lnTo>
                        <a:pt x="278" y="62"/>
                      </a:lnTo>
                      <a:lnTo>
                        <a:pt x="245" y="95"/>
                      </a:lnTo>
                      <a:lnTo>
                        <a:pt x="147" y="193"/>
                      </a:lnTo>
                      <a:lnTo>
                        <a:pt x="114" y="226"/>
                      </a:lnTo>
                      <a:lnTo>
                        <a:pt x="82" y="259"/>
                      </a:lnTo>
                      <a:lnTo>
                        <a:pt x="16" y="325"/>
                      </a:lnTo>
                      <a:lnTo>
                        <a:pt x="16" y="325"/>
                      </a:lnTo>
                      <a:cubicBezTo>
                        <a:pt x="5" y="335"/>
                        <a:pt x="0" y="347"/>
                        <a:pt x="0" y="357"/>
                      </a:cubicBezTo>
                      <a:lnTo>
                        <a:pt x="0" y="357"/>
                      </a:lnTo>
                      <a:cubicBezTo>
                        <a:pt x="0" y="369"/>
                        <a:pt x="8" y="377"/>
                        <a:pt x="24" y="382"/>
                      </a:cubicBezTo>
                      <a:lnTo>
                        <a:pt x="24" y="382"/>
                      </a:lnTo>
                      <a:cubicBezTo>
                        <a:pt x="41" y="387"/>
                        <a:pt x="60" y="390"/>
                        <a:pt x="82" y="390"/>
                      </a:cubicBezTo>
                      <a:lnTo>
                        <a:pt x="409" y="390"/>
                      </a:lnTo>
                      <a:lnTo>
                        <a:pt x="672" y="390"/>
                      </a:lnTo>
                      <a:lnTo>
                        <a:pt x="672" y="390"/>
                      </a:lnTo>
                      <a:cubicBezTo>
                        <a:pt x="694" y="390"/>
                        <a:pt x="712" y="387"/>
                        <a:pt x="729" y="382"/>
                      </a:cubicBezTo>
                      <a:lnTo>
                        <a:pt x="729" y="382"/>
                      </a:lnTo>
                      <a:cubicBezTo>
                        <a:pt x="746" y="377"/>
                        <a:pt x="753" y="369"/>
                        <a:pt x="753" y="357"/>
                      </a:cubicBezTo>
                      <a:lnTo>
                        <a:pt x="753" y="357"/>
                      </a:lnTo>
                      <a:cubicBezTo>
                        <a:pt x="753"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49" name="Group 548">
                <a:extLst>
                  <a:ext uri="{FF2B5EF4-FFF2-40B4-BE49-F238E27FC236}">
                    <a16:creationId xmlns:a16="http://schemas.microsoft.com/office/drawing/2014/main" xmlns="" id="{7FB3B8E2-FEF7-1245-9913-3112EB9DB1E0}"/>
                  </a:ext>
                </a:extLst>
              </p:cNvPr>
              <p:cNvGrpSpPr/>
              <p:nvPr/>
            </p:nvGrpSpPr>
            <p:grpSpPr>
              <a:xfrm rot="5400000">
                <a:off x="2353982" y="2732193"/>
                <a:ext cx="673613" cy="1393613"/>
                <a:chOff x="4187825" y="1865313"/>
                <a:chExt cx="530225" cy="1096962"/>
              </a:xfrm>
            </p:grpSpPr>
            <p:sp>
              <p:nvSpPr>
                <p:cNvPr id="620" name="Freeform 186">
                  <a:extLst>
                    <a:ext uri="{FF2B5EF4-FFF2-40B4-BE49-F238E27FC236}">
                      <a16:creationId xmlns:a16="http://schemas.microsoft.com/office/drawing/2014/main" xmlns="" id="{A8E9C739-580C-CD48-8EBB-00AE647F248B}"/>
                    </a:ext>
                  </a:extLst>
                </p:cNvPr>
                <p:cNvSpPr>
                  <a:spLocks noChangeArrowheads="1"/>
                </p:cNvSpPr>
                <p:nvPr/>
              </p:nvSpPr>
              <p:spPr bwMode="auto">
                <a:xfrm>
                  <a:off x="4187825" y="1865313"/>
                  <a:ext cx="265113" cy="1096962"/>
                </a:xfrm>
                <a:custGeom>
                  <a:avLst/>
                  <a:gdLst>
                    <a:gd name="T0" fmla="*/ 655 w 738"/>
                    <a:gd name="T1" fmla="*/ 409 h 3049"/>
                    <a:gd name="T2" fmla="*/ 623 w 738"/>
                    <a:gd name="T3" fmla="*/ 475 h 3049"/>
                    <a:gd name="T4" fmla="*/ 590 w 738"/>
                    <a:gd name="T5" fmla="*/ 475 h 3049"/>
                    <a:gd name="T6" fmla="*/ 558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2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40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3" y="475"/>
                      </a:moveTo>
                      <a:lnTo>
                        <a:pt x="623" y="475"/>
                      </a:lnTo>
                      <a:cubicBezTo>
                        <a:pt x="623" y="464"/>
                        <a:pt x="617" y="458"/>
                        <a:pt x="606" y="458"/>
                      </a:cubicBezTo>
                      <a:lnTo>
                        <a:pt x="606" y="458"/>
                      </a:lnTo>
                      <a:cubicBezTo>
                        <a:pt x="596" y="458"/>
                        <a:pt x="590" y="464"/>
                        <a:pt x="590" y="475"/>
                      </a:cubicBezTo>
                      <a:lnTo>
                        <a:pt x="590" y="475"/>
                      </a:lnTo>
                      <a:cubicBezTo>
                        <a:pt x="590" y="486"/>
                        <a:pt x="596" y="491"/>
                        <a:pt x="606" y="491"/>
                      </a:cubicBezTo>
                      <a:lnTo>
                        <a:pt x="606" y="491"/>
                      </a:lnTo>
                      <a:cubicBezTo>
                        <a:pt x="617" y="491"/>
                        <a:pt x="623" y="486"/>
                        <a:pt x="623" y="475"/>
                      </a:cubicBezTo>
                      <a:close/>
                      <a:moveTo>
                        <a:pt x="558" y="541"/>
                      </a:moveTo>
                      <a:lnTo>
                        <a:pt x="558" y="541"/>
                      </a:lnTo>
                      <a:cubicBezTo>
                        <a:pt x="558"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8" y="551"/>
                        <a:pt x="558" y="541"/>
                      </a:cubicBezTo>
                      <a:close/>
                      <a:moveTo>
                        <a:pt x="524" y="2507"/>
                      </a:moveTo>
                      <a:lnTo>
                        <a:pt x="524" y="2507"/>
                      </a:lnTo>
                      <a:cubicBezTo>
                        <a:pt x="524"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4" y="2496"/>
                        <a:pt x="524" y="2507"/>
                      </a:cubicBezTo>
                      <a:close/>
                      <a:moveTo>
                        <a:pt x="590" y="2573"/>
                      </a:moveTo>
                      <a:lnTo>
                        <a:pt x="590" y="2573"/>
                      </a:lnTo>
                      <a:cubicBezTo>
                        <a:pt x="590" y="2584"/>
                        <a:pt x="596" y="2589"/>
                        <a:pt x="606" y="2589"/>
                      </a:cubicBezTo>
                      <a:lnTo>
                        <a:pt x="606" y="2589"/>
                      </a:lnTo>
                      <a:cubicBezTo>
                        <a:pt x="617" y="2589"/>
                        <a:pt x="623" y="2584"/>
                        <a:pt x="623" y="2573"/>
                      </a:cubicBezTo>
                      <a:lnTo>
                        <a:pt x="623" y="2573"/>
                      </a:lnTo>
                      <a:cubicBezTo>
                        <a:pt x="623" y="2562"/>
                        <a:pt x="617" y="2556"/>
                        <a:pt x="606" y="2556"/>
                      </a:cubicBezTo>
                      <a:lnTo>
                        <a:pt x="606" y="2556"/>
                      </a:lnTo>
                      <a:cubicBezTo>
                        <a:pt x="596"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2" y="2442"/>
                      </a:moveTo>
                      <a:lnTo>
                        <a:pt x="492" y="2442"/>
                      </a:lnTo>
                      <a:cubicBezTo>
                        <a:pt x="492"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5" y="360"/>
                        <a:pt x="737" y="360"/>
                      </a:cubicBezTo>
                      <a:lnTo>
                        <a:pt x="737" y="458"/>
                      </a:lnTo>
                      <a:lnTo>
                        <a:pt x="737" y="458"/>
                      </a:lnTo>
                      <a:cubicBezTo>
                        <a:pt x="725" y="458"/>
                        <a:pt x="716" y="464"/>
                        <a:pt x="705" y="475"/>
                      </a:cubicBezTo>
                      <a:lnTo>
                        <a:pt x="672" y="508"/>
                      </a:lnTo>
                      <a:lnTo>
                        <a:pt x="640"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6" y="702"/>
                        <a:pt x="584" y="704"/>
                        <a:pt x="606" y="704"/>
                      </a:cubicBezTo>
                      <a:lnTo>
                        <a:pt x="737" y="704"/>
                      </a:lnTo>
                      <a:lnTo>
                        <a:pt x="737" y="917"/>
                      </a:lnTo>
                      <a:lnTo>
                        <a:pt x="737" y="917"/>
                      </a:lnTo>
                      <a:cubicBezTo>
                        <a:pt x="725"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3"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40" y="2048"/>
                      </a:lnTo>
                      <a:lnTo>
                        <a:pt x="672" y="2081"/>
                      </a:lnTo>
                      <a:lnTo>
                        <a:pt x="705" y="2114"/>
                      </a:lnTo>
                      <a:lnTo>
                        <a:pt x="705" y="2114"/>
                      </a:lnTo>
                      <a:cubicBezTo>
                        <a:pt x="716" y="2125"/>
                        <a:pt x="725" y="2131"/>
                        <a:pt x="737" y="2131"/>
                      </a:cubicBezTo>
                      <a:lnTo>
                        <a:pt x="737" y="2344"/>
                      </a:lnTo>
                      <a:lnTo>
                        <a:pt x="606" y="2344"/>
                      </a:lnTo>
                      <a:lnTo>
                        <a:pt x="606" y="2344"/>
                      </a:lnTo>
                      <a:cubicBezTo>
                        <a:pt x="584" y="2344"/>
                        <a:pt x="566"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5" y="2589"/>
                        <a:pt x="737" y="2589"/>
                      </a:cubicBezTo>
                      <a:lnTo>
                        <a:pt x="737" y="2687"/>
                      </a:lnTo>
                      <a:lnTo>
                        <a:pt x="737" y="2687"/>
                      </a:lnTo>
                      <a:cubicBezTo>
                        <a:pt x="725" y="2687"/>
                        <a:pt x="721" y="2693"/>
                        <a:pt x="721" y="2704"/>
                      </a:cubicBezTo>
                      <a:lnTo>
                        <a:pt x="721" y="2704"/>
                      </a:lnTo>
                      <a:cubicBezTo>
                        <a:pt x="721" y="2715"/>
                        <a:pt x="725" y="2720"/>
                        <a:pt x="737" y="2720"/>
                      </a:cubicBezTo>
                      <a:lnTo>
                        <a:pt x="737" y="3048"/>
                      </a:lnTo>
                      <a:lnTo>
                        <a:pt x="737" y="3048"/>
                      </a:lnTo>
                      <a:cubicBezTo>
                        <a:pt x="725" y="3048"/>
                        <a:pt x="716" y="3043"/>
                        <a:pt x="705" y="3032"/>
                      </a:cubicBezTo>
                      <a:lnTo>
                        <a:pt x="672" y="2999"/>
                      </a:lnTo>
                      <a:lnTo>
                        <a:pt x="640" y="2966"/>
                      </a:lnTo>
                      <a:lnTo>
                        <a:pt x="606" y="2933"/>
                      </a:lnTo>
                      <a:lnTo>
                        <a:pt x="606" y="2933"/>
                      </a:lnTo>
                      <a:cubicBezTo>
                        <a:pt x="596" y="2923"/>
                        <a:pt x="590" y="2912"/>
                        <a:pt x="590" y="2901"/>
                      </a:cubicBezTo>
                      <a:lnTo>
                        <a:pt x="590" y="2901"/>
                      </a:lnTo>
                      <a:cubicBezTo>
                        <a:pt x="590" y="2889"/>
                        <a:pt x="599" y="2882"/>
                        <a:pt x="615" y="2877"/>
                      </a:cubicBezTo>
                      <a:lnTo>
                        <a:pt x="664" y="2860"/>
                      </a:lnTo>
                      <a:lnTo>
                        <a:pt x="664" y="2860"/>
                      </a:lnTo>
                      <a:cubicBezTo>
                        <a:pt x="680" y="2854"/>
                        <a:pt x="688" y="2846"/>
                        <a:pt x="688" y="2835"/>
                      </a:cubicBezTo>
                      <a:lnTo>
                        <a:pt x="688" y="2835"/>
                      </a:lnTo>
                      <a:cubicBezTo>
                        <a:pt x="688" y="2824"/>
                        <a:pt x="683" y="2814"/>
                        <a:pt x="672" y="2802"/>
                      </a:cubicBezTo>
                      <a:lnTo>
                        <a:pt x="640"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3" y="2344"/>
                      </a:lnTo>
                      <a:lnTo>
                        <a:pt x="213"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3"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5" y="1393"/>
                      </a:lnTo>
                      <a:lnTo>
                        <a:pt x="147" y="1360"/>
                      </a:lnTo>
                      <a:lnTo>
                        <a:pt x="180" y="1327"/>
                      </a:lnTo>
                      <a:lnTo>
                        <a:pt x="213"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40"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3" y="704"/>
                      </a:cubicBezTo>
                      <a:lnTo>
                        <a:pt x="278" y="639"/>
                      </a:lnTo>
                      <a:lnTo>
                        <a:pt x="311" y="606"/>
                      </a:lnTo>
                      <a:lnTo>
                        <a:pt x="344" y="573"/>
                      </a:lnTo>
                      <a:lnTo>
                        <a:pt x="442" y="475"/>
                      </a:lnTo>
                      <a:lnTo>
                        <a:pt x="475" y="442"/>
                      </a:lnTo>
                      <a:lnTo>
                        <a:pt x="508" y="409"/>
                      </a:lnTo>
                      <a:lnTo>
                        <a:pt x="606" y="311"/>
                      </a:lnTo>
                      <a:lnTo>
                        <a:pt x="640"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9" y="166"/>
                        <a:pt x="590" y="158"/>
                        <a:pt x="590" y="147"/>
                      </a:cubicBezTo>
                      <a:lnTo>
                        <a:pt x="590" y="147"/>
                      </a:lnTo>
                      <a:cubicBezTo>
                        <a:pt x="590" y="136"/>
                        <a:pt x="596" y="125"/>
                        <a:pt x="606" y="114"/>
                      </a:cubicBezTo>
                      <a:lnTo>
                        <a:pt x="672" y="49"/>
                      </a:lnTo>
                      <a:lnTo>
                        <a:pt x="705" y="15"/>
                      </a:lnTo>
                      <a:lnTo>
                        <a:pt x="705" y="15"/>
                      </a:lnTo>
                      <a:cubicBezTo>
                        <a:pt x="716" y="5"/>
                        <a:pt x="725" y="0"/>
                        <a:pt x="737" y="0"/>
                      </a:cubicBezTo>
                      <a:lnTo>
                        <a:pt x="737" y="327"/>
                      </a:lnTo>
                      <a:lnTo>
                        <a:pt x="737" y="327"/>
                      </a:lnTo>
                      <a:cubicBezTo>
                        <a:pt x="725" y="327"/>
                        <a:pt x="721" y="333"/>
                        <a:pt x="721" y="344"/>
                      </a:cubicBezTo>
                      <a:close/>
                    </a:path>
                  </a:pathLst>
                </a:custGeom>
                <a:solidFill>
                  <a:schemeClr val="accent1"/>
                </a:solidFill>
                <a:ln>
                  <a:noFill/>
                </a:ln>
                <a:effectLst/>
              </p:spPr>
              <p:txBody>
                <a:bodyPr wrap="none" anchor="ctr"/>
                <a:lstStyle/>
                <a:p>
                  <a:endParaRPr lang="es-ES_tradnl"/>
                </a:p>
              </p:txBody>
            </p:sp>
            <p:sp>
              <p:nvSpPr>
                <p:cNvPr id="621" name="Freeform 194">
                  <a:extLst>
                    <a:ext uri="{FF2B5EF4-FFF2-40B4-BE49-F238E27FC236}">
                      <a16:creationId xmlns:a16="http://schemas.microsoft.com/office/drawing/2014/main" xmlns="" id="{205C33E8-4E52-A04B-B1C8-B06A4E244F6D}"/>
                    </a:ext>
                  </a:extLst>
                </p:cNvPr>
                <p:cNvSpPr>
                  <a:spLocks noChangeArrowheads="1"/>
                </p:cNvSpPr>
                <p:nvPr/>
              </p:nvSpPr>
              <p:spPr bwMode="auto">
                <a:xfrm>
                  <a:off x="4281488" y="2243138"/>
                  <a:ext cx="171450" cy="342900"/>
                </a:xfrm>
                <a:custGeom>
                  <a:avLst/>
                  <a:gdLst>
                    <a:gd name="T0" fmla="*/ 410 w 476"/>
                    <a:gd name="T1" fmla="*/ 49 h 952"/>
                    <a:gd name="T2" fmla="*/ 378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8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2 w 476"/>
                    <a:gd name="T67" fmla="*/ 475 h 952"/>
                    <a:gd name="T68" fmla="*/ 132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8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8"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3" y="951"/>
                        <a:pt x="475" y="951"/>
                      </a:cubicBezTo>
                      <a:lnTo>
                        <a:pt x="475" y="819"/>
                      </a:lnTo>
                      <a:lnTo>
                        <a:pt x="475" y="819"/>
                      </a:lnTo>
                      <a:cubicBezTo>
                        <a:pt x="463" y="819"/>
                        <a:pt x="454" y="814"/>
                        <a:pt x="443" y="803"/>
                      </a:cubicBezTo>
                      <a:lnTo>
                        <a:pt x="410" y="770"/>
                      </a:lnTo>
                      <a:lnTo>
                        <a:pt x="378" y="737"/>
                      </a:lnTo>
                      <a:lnTo>
                        <a:pt x="344" y="705"/>
                      </a:lnTo>
                      <a:lnTo>
                        <a:pt x="312" y="672"/>
                      </a:lnTo>
                      <a:lnTo>
                        <a:pt x="279" y="639"/>
                      </a:lnTo>
                      <a:lnTo>
                        <a:pt x="246" y="606"/>
                      </a:lnTo>
                      <a:lnTo>
                        <a:pt x="213" y="574"/>
                      </a:lnTo>
                      <a:lnTo>
                        <a:pt x="180" y="541"/>
                      </a:lnTo>
                      <a:lnTo>
                        <a:pt x="148" y="508"/>
                      </a:lnTo>
                      <a:lnTo>
                        <a:pt x="148" y="508"/>
                      </a:lnTo>
                      <a:cubicBezTo>
                        <a:pt x="137" y="496"/>
                        <a:pt x="132" y="486"/>
                        <a:pt x="132" y="475"/>
                      </a:cubicBezTo>
                      <a:lnTo>
                        <a:pt x="132" y="475"/>
                      </a:lnTo>
                      <a:cubicBezTo>
                        <a:pt x="132" y="464"/>
                        <a:pt x="137" y="453"/>
                        <a:pt x="148" y="442"/>
                      </a:cubicBezTo>
                      <a:lnTo>
                        <a:pt x="180" y="409"/>
                      </a:lnTo>
                      <a:lnTo>
                        <a:pt x="213" y="377"/>
                      </a:lnTo>
                      <a:lnTo>
                        <a:pt x="246" y="344"/>
                      </a:lnTo>
                      <a:lnTo>
                        <a:pt x="344" y="245"/>
                      </a:lnTo>
                      <a:lnTo>
                        <a:pt x="378" y="213"/>
                      </a:lnTo>
                      <a:lnTo>
                        <a:pt x="410" y="180"/>
                      </a:lnTo>
                      <a:lnTo>
                        <a:pt x="443" y="147"/>
                      </a:lnTo>
                      <a:lnTo>
                        <a:pt x="443" y="147"/>
                      </a:lnTo>
                      <a:cubicBezTo>
                        <a:pt x="454" y="137"/>
                        <a:pt x="463" y="131"/>
                        <a:pt x="475" y="131"/>
                      </a:cubicBezTo>
                      <a:lnTo>
                        <a:pt x="475" y="0"/>
                      </a:lnTo>
                      <a:lnTo>
                        <a:pt x="475" y="0"/>
                      </a:lnTo>
                      <a:cubicBezTo>
                        <a:pt x="463"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22" name="Freeform 329">
                  <a:extLst>
                    <a:ext uri="{FF2B5EF4-FFF2-40B4-BE49-F238E27FC236}">
                      <a16:creationId xmlns:a16="http://schemas.microsoft.com/office/drawing/2014/main" xmlns="" id="{FFCAF569-F123-E640-ABF1-994DDF1D34E7}"/>
                    </a:ext>
                  </a:extLst>
                </p:cNvPr>
                <p:cNvSpPr>
                  <a:spLocks noChangeArrowheads="1"/>
                </p:cNvSpPr>
                <p:nvPr/>
              </p:nvSpPr>
              <p:spPr bwMode="auto">
                <a:xfrm>
                  <a:off x="4452938" y="1865313"/>
                  <a:ext cx="265112" cy="1096962"/>
                </a:xfrm>
                <a:custGeom>
                  <a:avLst/>
                  <a:gdLst>
                    <a:gd name="T0" fmla="*/ 279 w 738"/>
                    <a:gd name="T1" fmla="*/ 2442 h 3049"/>
                    <a:gd name="T2" fmla="*/ 311 w 738"/>
                    <a:gd name="T3" fmla="*/ 2376 h 3049"/>
                    <a:gd name="T4" fmla="*/ 344 w 738"/>
                    <a:gd name="T5" fmla="*/ 2376 h 3049"/>
                    <a:gd name="T6" fmla="*/ 213 w 738"/>
                    <a:gd name="T7" fmla="*/ 2507 h 3049"/>
                    <a:gd name="T8" fmla="*/ 197 w 738"/>
                    <a:gd name="T9" fmla="*/ 2524 h 3049"/>
                    <a:gd name="T10" fmla="*/ 131 w 738"/>
                    <a:gd name="T11" fmla="*/ 2556 h 3049"/>
                    <a:gd name="T12" fmla="*/ 131 w 738"/>
                    <a:gd name="T13" fmla="*/ 2589 h 3049"/>
                    <a:gd name="T14" fmla="*/ 66 w 738"/>
                    <a:gd name="T15" fmla="*/ 2622 h 3049"/>
                    <a:gd name="T16" fmla="*/ 81 w 738"/>
                    <a:gd name="T17" fmla="*/ 2638 h 3049"/>
                    <a:gd name="T18" fmla="*/ 180 w 738"/>
                    <a:gd name="T19" fmla="*/ 541 h 3049"/>
                    <a:gd name="T20" fmla="*/ 147 w 738"/>
                    <a:gd name="T21" fmla="*/ 475 h 3049"/>
                    <a:gd name="T22" fmla="*/ 115 w 738"/>
                    <a:gd name="T23" fmla="*/ 475 h 3049"/>
                    <a:gd name="T24" fmla="*/ 81 w 738"/>
                    <a:gd name="T25" fmla="*/ 409 h 3049"/>
                    <a:gd name="T26" fmla="*/ 66 w 738"/>
                    <a:gd name="T27" fmla="*/ 426 h 3049"/>
                    <a:gd name="T28" fmla="*/ 262 w 738"/>
                    <a:gd name="T29" fmla="*/ 622 h 3049"/>
                    <a:gd name="T30" fmla="*/ 262 w 738"/>
                    <a:gd name="T31" fmla="*/ 589 h 3049"/>
                    <a:gd name="T32" fmla="*/ 328 w 738"/>
                    <a:gd name="T33" fmla="*/ 688 h 3049"/>
                    <a:gd name="T34" fmla="*/ 311 w 738"/>
                    <a:gd name="T35" fmla="*/ 672 h 3049"/>
                    <a:gd name="T36" fmla="*/ 721 w 738"/>
                    <a:gd name="T37" fmla="*/ 1557 h 3049"/>
                    <a:gd name="T38" fmla="*/ 491 w 738"/>
                    <a:gd name="T39" fmla="*/ 1786 h 3049"/>
                    <a:gd name="T40" fmla="*/ 197 w 738"/>
                    <a:gd name="T41" fmla="*/ 2081 h 3049"/>
                    <a:gd name="T42" fmla="*/ 49 w 738"/>
                    <a:gd name="T43" fmla="*/ 2245 h 3049"/>
                    <a:gd name="T44" fmla="*/ 459 w 738"/>
                    <a:gd name="T45" fmla="*/ 2278 h 3049"/>
                    <a:gd name="T46" fmla="*/ 524 w 738"/>
                    <a:gd name="T47" fmla="*/ 2344 h 3049"/>
                    <a:gd name="T48" fmla="*/ 360 w 738"/>
                    <a:gd name="T49" fmla="*/ 2507 h 3049"/>
                    <a:gd name="T50" fmla="*/ 197 w 738"/>
                    <a:gd name="T51" fmla="*/ 2671 h 3049"/>
                    <a:gd name="T52" fmla="*/ 66 w 738"/>
                    <a:gd name="T53" fmla="*/ 2802 h 3049"/>
                    <a:gd name="T54" fmla="*/ 123 w 738"/>
                    <a:gd name="T55" fmla="*/ 2877 h 3049"/>
                    <a:gd name="T56" fmla="*/ 66 w 738"/>
                    <a:gd name="T57" fmla="*/ 2999 h 3049"/>
                    <a:gd name="T58" fmla="*/ 0 w 738"/>
                    <a:gd name="T59" fmla="*/ 2720 h 3049"/>
                    <a:gd name="T60" fmla="*/ 0 w 738"/>
                    <a:gd name="T61" fmla="*/ 2589 h 3049"/>
                    <a:gd name="T62" fmla="*/ 197 w 738"/>
                    <a:gd name="T63" fmla="*/ 2409 h 3049"/>
                    <a:gd name="T64" fmla="*/ 131 w 738"/>
                    <a:gd name="T65" fmla="*/ 2344 h 3049"/>
                    <a:gd name="T66" fmla="*/ 66 w 738"/>
                    <a:gd name="T67" fmla="*/ 2081 h 3049"/>
                    <a:gd name="T68" fmla="*/ 229 w 738"/>
                    <a:gd name="T69" fmla="*/ 1917 h 3049"/>
                    <a:gd name="T70" fmla="*/ 393 w 738"/>
                    <a:gd name="T71" fmla="*/ 1754 h 3049"/>
                    <a:gd name="T72" fmla="*/ 557 w 738"/>
                    <a:gd name="T73" fmla="*/ 1590 h 3049"/>
                    <a:gd name="T74" fmla="*/ 590 w 738"/>
                    <a:gd name="T75" fmla="*/ 1491 h 3049"/>
                    <a:gd name="T76" fmla="*/ 131 w 738"/>
                    <a:gd name="T77" fmla="*/ 704 h 3049"/>
                    <a:gd name="T78" fmla="*/ 213 w 738"/>
                    <a:gd name="T79" fmla="*/ 672 h 3049"/>
                    <a:gd name="T80" fmla="*/ 66 w 738"/>
                    <a:gd name="T81" fmla="*/ 508 h 3049"/>
                    <a:gd name="T82" fmla="*/ 0 w 738"/>
                    <a:gd name="T83" fmla="*/ 360 h 3049"/>
                    <a:gd name="T84" fmla="*/ 0 w 738"/>
                    <a:gd name="T85" fmla="*/ 0 h 3049"/>
                    <a:gd name="T86" fmla="*/ 147 w 738"/>
                    <a:gd name="T87" fmla="*/ 147 h 3049"/>
                    <a:gd name="T88" fmla="*/ 49 w 738"/>
                    <a:gd name="T89" fmla="*/ 213 h 3049"/>
                    <a:gd name="T90" fmla="*/ 229 w 738"/>
                    <a:gd name="T91" fmla="*/ 409 h 3049"/>
                    <a:gd name="T92" fmla="*/ 459 w 738"/>
                    <a:gd name="T93" fmla="*/ 639 h 3049"/>
                    <a:gd name="T94" fmla="*/ 516 w 738"/>
                    <a:gd name="T95" fmla="*/ 762 h 3049"/>
                    <a:gd name="T96" fmla="*/ 74 w 738"/>
                    <a:gd name="T97" fmla="*/ 778 h 3049"/>
                    <a:gd name="T98" fmla="*/ 98 w 738"/>
                    <a:gd name="T99" fmla="*/ 868 h 3049"/>
                    <a:gd name="T100" fmla="*/ 262 w 738"/>
                    <a:gd name="T101" fmla="*/ 1032 h 3049"/>
                    <a:gd name="T102" fmla="*/ 426 w 738"/>
                    <a:gd name="T103" fmla="*/ 1196 h 3049"/>
                    <a:gd name="T104" fmla="*/ 590 w 738"/>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6" y="2393"/>
                        <a:pt x="328" y="2393"/>
                      </a:cubicBezTo>
                      <a:lnTo>
                        <a:pt x="328" y="2393"/>
                      </a:lnTo>
                      <a:cubicBezTo>
                        <a:pt x="338" y="2393"/>
                        <a:pt x="344" y="2387"/>
                        <a:pt x="344" y="2376"/>
                      </a:cubicBezTo>
                      <a:lnTo>
                        <a:pt x="344" y="2376"/>
                      </a:lnTo>
                      <a:cubicBezTo>
                        <a:pt x="344" y="2365"/>
                        <a:pt x="338" y="2360"/>
                        <a:pt x="328" y="2360"/>
                      </a:cubicBezTo>
                      <a:lnTo>
                        <a:pt x="328" y="2360"/>
                      </a:lnTo>
                      <a:cubicBezTo>
                        <a:pt x="316" y="2360"/>
                        <a:pt x="311" y="2365"/>
                        <a:pt x="311" y="2376"/>
                      </a:cubicBezTo>
                      <a:close/>
                      <a:moveTo>
                        <a:pt x="213" y="2507"/>
                      </a:moveTo>
                      <a:lnTo>
                        <a:pt x="213" y="2507"/>
                      </a:lnTo>
                      <a:cubicBezTo>
                        <a:pt x="213" y="2496"/>
                        <a:pt x="208" y="2491"/>
                        <a:pt x="197" y="2491"/>
                      </a:cubicBezTo>
                      <a:lnTo>
                        <a:pt x="197" y="2491"/>
                      </a:lnTo>
                      <a:cubicBezTo>
                        <a:pt x="185" y="2491"/>
                        <a:pt x="180" y="2496"/>
                        <a:pt x="180" y="2507"/>
                      </a:cubicBezTo>
                      <a:lnTo>
                        <a:pt x="180" y="2507"/>
                      </a:lnTo>
                      <a:cubicBezTo>
                        <a:pt x="180" y="2518"/>
                        <a:pt x="185" y="2524"/>
                        <a:pt x="197" y="2524"/>
                      </a:cubicBezTo>
                      <a:lnTo>
                        <a:pt x="197" y="2524"/>
                      </a:lnTo>
                      <a:cubicBezTo>
                        <a:pt x="208"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1" y="2638"/>
                      </a:moveTo>
                      <a:lnTo>
                        <a:pt x="81" y="2638"/>
                      </a:lnTo>
                      <a:cubicBezTo>
                        <a:pt x="81" y="2627"/>
                        <a:pt x="76" y="2622"/>
                        <a:pt x="66" y="2622"/>
                      </a:cubicBezTo>
                      <a:lnTo>
                        <a:pt x="66" y="2622"/>
                      </a:lnTo>
                      <a:cubicBezTo>
                        <a:pt x="54" y="2622"/>
                        <a:pt x="49" y="2627"/>
                        <a:pt x="49" y="2638"/>
                      </a:cubicBezTo>
                      <a:lnTo>
                        <a:pt x="49" y="2638"/>
                      </a:lnTo>
                      <a:cubicBezTo>
                        <a:pt x="49" y="2650"/>
                        <a:pt x="54" y="2655"/>
                        <a:pt x="66" y="2655"/>
                      </a:cubicBezTo>
                      <a:lnTo>
                        <a:pt x="66" y="2655"/>
                      </a:lnTo>
                      <a:cubicBezTo>
                        <a:pt x="76" y="2655"/>
                        <a:pt x="81" y="2650"/>
                        <a:pt x="81" y="2638"/>
                      </a:cubicBezTo>
                      <a:close/>
                      <a:moveTo>
                        <a:pt x="213" y="541"/>
                      </a:moveTo>
                      <a:lnTo>
                        <a:pt x="213" y="541"/>
                      </a:lnTo>
                      <a:cubicBezTo>
                        <a:pt x="213" y="529"/>
                        <a:pt x="208" y="524"/>
                        <a:pt x="197" y="524"/>
                      </a:cubicBezTo>
                      <a:lnTo>
                        <a:pt x="197" y="524"/>
                      </a:lnTo>
                      <a:cubicBezTo>
                        <a:pt x="185" y="524"/>
                        <a:pt x="180" y="529"/>
                        <a:pt x="180" y="541"/>
                      </a:cubicBezTo>
                      <a:lnTo>
                        <a:pt x="180" y="541"/>
                      </a:lnTo>
                      <a:cubicBezTo>
                        <a:pt x="180" y="551"/>
                        <a:pt x="185" y="557"/>
                        <a:pt x="197" y="557"/>
                      </a:cubicBezTo>
                      <a:lnTo>
                        <a:pt x="197" y="557"/>
                      </a:lnTo>
                      <a:cubicBezTo>
                        <a:pt x="208"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1" y="409"/>
                      </a:moveTo>
                      <a:lnTo>
                        <a:pt x="81" y="409"/>
                      </a:lnTo>
                      <a:cubicBezTo>
                        <a:pt x="81" y="398"/>
                        <a:pt x="76" y="393"/>
                        <a:pt x="66" y="393"/>
                      </a:cubicBezTo>
                      <a:lnTo>
                        <a:pt x="66" y="393"/>
                      </a:lnTo>
                      <a:cubicBezTo>
                        <a:pt x="54" y="393"/>
                        <a:pt x="49" y="398"/>
                        <a:pt x="49" y="409"/>
                      </a:cubicBezTo>
                      <a:lnTo>
                        <a:pt x="49" y="409"/>
                      </a:lnTo>
                      <a:cubicBezTo>
                        <a:pt x="49" y="420"/>
                        <a:pt x="54" y="426"/>
                        <a:pt x="66" y="426"/>
                      </a:cubicBezTo>
                      <a:lnTo>
                        <a:pt x="66" y="426"/>
                      </a:lnTo>
                      <a:cubicBezTo>
                        <a:pt x="76" y="426"/>
                        <a:pt x="81" y="420"/>
                        <a:pt x="81"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6" y="688"/>
                        <a:pt x="328" y="688"/>
                      </a:cubicBezTo>
                      <a:lnTo>
                        <a:pt x="328" y="688"/>
                      </a:lnTo>
                      <a:cubicBezTo>
                        <a:pt x="338" y="688"/>
                        <a:pt x="344" y="683"/>
                        <a:pt x="344" y="672"/>
                      </a:cubicBezTo>
                      <a:lnTo>
                        <a:pt x="344" y="672"/>
                      </a:lnTo>
                      <a:cubicBezTo>
                        <a:pt x="344" y="660"/>
                        <a:pt x="338" y="655"/>
                        <a:pt x="328" y="655"/>
                      </a:cubicBezTo>
                      <a:lnTo>
                        <a:pt x="328" y="655"/>
                      </a:lnTo>
                      <a:cubicBezTo>
                        <a:pt x="316" y="655"/>
                        <a:pt x="311" y="660"/>
                        <a:pt x="311" y="672"/>
                      </a:cubicBezTo>
                      <a:close/>
                      <a:moveTo>
                        <a:pt x="721" y="1491"/>
                      </a:moveTo>
                      <a:lnTo>
                        <a:pt x="721" y="1491"/>
                      </a:lnTo>
                      <a:cubicBezTo>
                        <a:pt x="732" y="1502"/>
                        <a:pt x="737" y="1513"/>
                        <a:pt x="737" y="1524"/>
                      </a:cubicBezTo>
                      <a:lnTo>
                        <a:pt x="737" y="1524"/>
                      </a:lnTo>
                      <a:cubicBezTo>
                        <a:pt x="737" y="1535"/>
                        <a:pt x="732" y="1545"/>
                        <a:pt x="721" y="1557"/>
                      </a:cubicBezTo>
                      <a:lnTo>
                        <a:pt x="688" y="1590"/>
                      </a:lnTo>
                      <a:lnTo>
                        <a:pt x="655" y="1623"/>
                      </a:lnTo>
                      <a:lnTo>
                        <a:pt x="557" y="1721"/>
                      </a:lnTo>
                      <a:lnTo>
                        <a:pt x="524" y="1754"/>
                      </a:lnTo>
                      <a:lnTo>
                        <a:pt x="491" y="1786"/>
                      </a:lnTo>
                      <a:lnTo>
                        <a:pt x="393" y="1885"/>
                      </a:lnTo>
                      <a:lnTo>
                        <a:pt x="360" y="1917"/>
                      </a:lnTo>
                      <a:lnTo>
                        <a:pt x="328" y="1950"/>
                      </a:lnTo>
                      <a:lnTo>
                        <a:pt x="229" y="2048"/>
                      </a:lnTo>
                      <a:lnTo>
                        <a:pt x="197" y="2081"/>
                      </a:lnTo>
                      <a:lnTo>
                        <a:pt x="164" y="2114"/>
                      </a:lnTo>
                      <a:lnTo>
                        <a:pt x="66" y="2212"/>
                      </a:lnTo>
                      <a:lnTo>
                        <a:pt x="66" y="2212"/>
                      </a:lnTo>
                      <a:cubicBezTo>
                        <a:pt x="54" y="2223"/>
                        <a:pt x="49" y="2234"/>
                        <a:pt x="49" y="2245"/>
                      </a:cubicBezTo>
                      <a:lnTo>
                        <a:pt x="49" y="2245"/>
                      </a:lnTo>
                      <a:cubicBezTo>
                        <a:pt x="49" y="2256"/>
                        <a:pt x="57" y="2264"/>
                        <a:pt x="74" y="2270"/>
                      </a:cubicBezTo>
                      <a:lnTo>
                        <a:pt x="74" y="2270"/>
                      </a:lnTo>
                      <a:cubicBezTo>
                        <a:pt x="90" y="2275"/>
                        <a:pt x="109" y="2278"/>
                        <a:pt x="131" y="2278"/>
                      </a:cubicBezTo>
                      <a:lnTo>
                        <a:pt x="459" y="2278"/>
                      </a:lnTo>
                      <a:lnTo>
                        <a:pt x="459" y="2278"/>
                      </a:lnTo>
                      <a:cubicBezTo>
                        <a:pt x="480" y="2278"/>
                        <a:pt x="500" y="2281"/>
                        <a:pt x="516" y="2286"/>
                      </a:cubicBezTo>
                      <a:lnTo>
                        <a:pt x="516" y="2286"/>
                      </a:lnTo>
                      <a:cubicBezTo>
                        <a:pt x="532" y="2291"/>
                        <a:pt x="541" y="2300"/>
                        <a:pt x="541" y="2310"/>
                      </a:cubicBezTo>
                      <a:lnTo>
                        <a:pt x="541" y="2310"/>
                      </a:lnTo>
                      <a:cubicBezTo>
                        <a:pt x="541" y="2321"/>
                        <a:pt x="535" y="2333"/>
                        <a:pt x="524" y="2344"/>
                      </a:cubicBezTo>
                      <a:lnTo>
                        <a:pt x="491" y="2376"/>
                      </a:lnTo>
                      <a:lnTo>
                        <a:pt x="459" y="2409"/>
                      </a:lnTo>
                      <a:lnTo>
                        <a:pt x="426" y="2442"/>
                      </a:lnTo>
                      <a:lnTo>
                        <a:pt x="393" y="2474"/>
                      </a:lnTo>
                      <a:lnTo>
                        <a:pt x="360" y="2507"/>
                      </a:lnTo>
                      <a:lnTo>
                        <a:pt x="328" y="2540"/>
                      </a:lnTo>
                      <a:lnTo>
                        <a:pt x="295" y="2573"/>
                      </a:lnTo>
                      <a:lnTo>
                        <a:pt x="262" y="2606"/>
                      </a:lnTo>
                      <a:lnTo>
                        <a:pt x="229" y="2638"/>
                      </a:lnTo>
                      <a:lnTo>
                        <a:pt x="197" y="2671"/>
                      </a:lnTo>
                      <a:lnTo>
                        <a:pt x="164" y="2704"/>
                      </a:lnTo>
                      <a:lnTo>
                        <a:pt x="131" y="2737"/>
                      </a:lnTo>
                      <a:lnTo>
                        <a:pt x="98" y="2769"/>
                      </a:lnTo>
                      <a:lnTo>
                        <a:pt x="66" y="2802"/>
                      </a:lnTo>
                      <a:lnTo>
                        <a:pt x="66" y="2802"/>
                      </a:lnTo>
                      <a:cubicBezTo>
                        <a:pt x="54"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0" y="3048"/>
                        <a:pt x="0" y="3048"/>
                      </a:cubicBezTo>
                      <a:lnTo>
                        <a:pt x="0" y="2720"/>
                      </a:lnTo>
                      <a:lnTo>
                        <a:pt x="0" y="2720"/>
                      </a:lnTo>
                      <a:cubicBezTo>
                        <a:pt x="10" y="2720"/>
                        <a:pt x="16" y="2715"/>
                        <a:pt x="16" y="2704"/>
                      </a:cubicBezTo>
                      <a:lnTo>
                        <a:pt x="16" y="2704"/>
                      </a:lnTo>
                      <a:cubicBezTo>
                        <a:pt x="16" y="2693"/>
                        <a:pt x="10" y="2687"/>
                        <a:pt x="0" y="2687"/>
                      </a:cubicBezTo>
                      <a:lnTo>
                        <a:pt x="0" y="2589"/>
                      </a:lnTo>
                      <a:lnTo>
                        <a:pt x="0" y="2589"/>
                      </a:lnTo>
                      <a:cubicBezTo>
                        <a:pt x="10"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8" y="2351"/>
                      </a:cubicBezTo>
                      <a:lnTo>
                        <a:pt x="188" y="2351"/>
                      </a:lnTo>
                      <a:cubicBezTo>
                        <a:pt x="172" y="2346"/>
                        <a:pt x="152" y="2344"/>
                        <a:pt x="131" y="2344"/>
                      </a:cubicBezTo>
                      <a:lnTo>
                        <a:pt x="0" y="2344"/>
                      </a:lnTo>
                      <a:lnTo>
                        <a:pt x="0" y="2131"/>
                      </a:lnTo>
                      <a:lnTo>
                        <a:pt x="0" y="2131"/>
                      </a:lnTo>
                      <a:cubicBezTo>
                        <a:pt x="10" y="2131"/>
                        <a:pt x="22" y="2125"/>
                        <a:pt x="33" y="2114"/>
                      </a:cubicBezTo>
                      <a:lnTo>
                        <a:pt x="66" y="2081"/>
                      </a:lnTo>
                      <a:lnTo>
                        <a:pt x="98" y="2048"/>
                      </a:lnTo>
                      <a:lnTo>
                        <a:pt x="131" y="2016"/>
                      </a:lnTo>
                      <a:lnTo>
                        <a:pt x="164" y="1982"/>
                      </a:lnTo>
                      <a:lnTo>
                        <a:pt x="197" y="1950"/>
                      </a:lnTo>
                      <a:lnTo>
                        <a:pt x="229" y="1917"/>
                      </a:lnTo>
                      <a:lnTo>
                        <a:pt x="262" y="1885"/>
                      </a:lnTo>
                      <a:lnTo>
                        <a:pt x="295" y="1852"/>
                      </a:lnTo>
                      <a:lnTo>
                        <a:pt x="328" y="1819"/>
                      </a:lnTo>
                      <a:lnTo>
                        <a:pt x="360" y="1786"/>
                      </a:lnTo>
                      <a:lnTo>
                        <a:pt x="393" y="1754"/>
                      </a:lnTo>
                      <a:lnTo>
                        <a:pt x="426" y="1721"/>
                      </a:lnTo>
                      <a:lnTo>
                        <a:pt x="459" y="1688"/>
                      </a:lnTo>
                      <a:lnTo>
                        <a:pt x="491" y="1655"/>
                      </a:lnTo>
                      <a:lnTo>
                        <a:pt x="524" y="1623"/>
                      </a:lnTo>
                      <a:lnTo>
                        <a:pt x="557" y="1590"/>
                      </a:lnTo>
                      <a:lnTo>
                        <a:pt x="590" y="1557"/>
                      </a:lnTo>
                      <a:lnTo>
                        <a:pt x="590" y="1557"/>
                      </a:lnTo>
                      <a:cubicBezTo>
                        <a:pt x="601" y="1545"/>
                        <a:pt x="606" y="1535"/>
                        <a:pt x="606" y="1524"/>
                      </a:cubicBezTo>
                      <a:lnTo>
                        <a:pt x="606" y="1524"/>
                      </a:lnTo>
                      <a:cubicBezTo>
                        <a:pt x="606" y="1513"/>
                        <a:pt x="601" y="1502"/>
                        <a:pt x="590" y="1491"/>
                      </a:cubicBezTo>
                      <a:lnTo>
                        <a:pt x="33" y="934"/>
                      </a:lnTo>
                      <a:lnTo>
                        <a:pt x="33" y="934"/>
                      </a:lnTo>
                      <a:cubicBezTo>
                        <a:pt x="22" y="923"/>
                        <a:pt x="10" y="917"/>
                        <a:pt x="0" y="917"/>
                      </a:cubicBezTo>
                      <a:lnTo>
                        <a:pt x="0" y="704"/>
                      </a:lnTo>
                      <a:lnTo>
                        <a:pt x="131" y="704"/>
                      </a:lnTo>
                      <a:lnTo>
                        <a:pt x="131" y="704"/>
                      </a:lnTo>
                      <a:cubicBezTo>
                        <a:pt x="152" y="704"/>
                        <a:pt x="172" y="702"/>
                        <a:pt x="188" y="696"/>
                      </a:cubicBezTo>
                      <a:lnTo>
                        <a:pt x="188"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0" y="458"/>
                        <a:pt x="0" y="458"/>
                      </a:cubicBezTo>
                      <a:lnTo>
                        <a:pt x="0" y="360"/>
                      </a:lnTo>
                      <a:lnTo>
                        <a:pt x="0" y="360"/>
                      </a:lnTo>
                      <a:cubicBezTo>
                        <a:pt x="10" y="360"/>
                        <a:pt x="16" y="355"/>
                        <a:pt x="16" y="344"/>
                      </a:cubicBezTo>
                      <a:lnTo>
                        <a:pt x="16" y="344"/>
                      </a:lnTo>
                      <a:cubicBezTo>
                        <a:pt x="16" y="333"/>
                        <a:pt x="10" y="327"/>
                        <a:pt x="0" y="327"/>
                      </a:cubicBezTo>
                      <a:lnTo>
                        <a:pt x="0" y="0"/>
                      </a:lnTo>
                      <a:lnTo>
                        <a:pt x="0" y="0"/>
                      </a:lnTo>
                      <a:cubicBezTo>
                        <a:pt x="10"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4" y="235"/>
                        <a:pt x="66" y="245"/>
                      </a:cubicBezTo>
                      <a:lnTo>
                        <a:pt x="98" y="279"/>
                      </a:lnTo>
                      <a:lnTo>
                        <a:pt x="131" y="311"/>
                      </a:lnTo>
                      <a:lnTo>
                        <a:pt x="229" y="409"/>
                      </a:lnTo>
                      <a:lnTo>
                        <a:pt x="262" y="442"/>
                      </a:lnTo>
                      <a:lnTo>
                        <a:pt x="295" y="475"/>
                      </a:lnTo>
                      <a:lnTo>
                        <a:pt x="393" y="573"/>
                      </a:lnTo>
                      <a:lnTo>
                        <a:pt x="426" y="606"/>
                      </a:lnTo>
                      <a:lnTo>
                        <a:pt x="459" y="639"/>
                      </a:lnTo>
                      <a:lnTo>
                        <a:pt x="524" y="704"/>
                      </a:lnTo>
                      <a:lnTo>
                        <a:pt x="524" y="704"/>
                      </a:lnTo>
                      <a:cubicBezTo>
                        <a:pt x="535" y="715"/>
                        <a:pt x="541" y="726"/>
                        <a:pt x="541" y="737"/>
                      </a:cubicBezTo>
                      <a:lnTo>
                        <a:pt x="541" y="737"/>
                      </a:lnTo>
                      <a:cubicBezTo>
                        <a:pt x="541" y="748"/>
                        <a:pt x="532" y="756"/>
                        <a:pt x="516" y="762"/>
                      </a:cubicBezTo>
                      <a:lnTo>
                        <a:pt x="516" y="762"/>
                      </a:lnTo>
                      <a:cubicBezTo>
                        <a:pt x="500" y="767"/>
                        <a:pt x="480" y="770"/>
                        <a:pt x="459" y="770"/>
                      </a:cubicBezTo>
                      <a:lnTo>
                        <a:pt x="131" y="770"/>
                      </a:lnTo>
                      <a:lnTo>
                        <a:pt x="131" y="770"/>
                      </a:lnTo>
                      <a:cubicBezTo>
                        <a:pt x="109" y="770"/>
                        <a:pt x="90" y="773"/>
                        <a:pt x="74" y="778"/>
                      </a:cubicBezTo>
                      <a:lnTo>
                        <a:pt x="74" y="778"/>
                      </a:lnTo>
                      <a:cubicBezTo>
                        <a:pt x="57" y="784"/>
                        <a:pt x="49" y="792"/>
                        <a:pt x="49" y="803"/>
                      </a:cubicBezTo>
                      <a:lnTo>
                        <a:pt x="49" y="803"/>
                      </a:lnTo>
                      <a:cubicBezTo>
                        <a:pt x="49" y="814"/>
                        <a:pt x="54" y="824"/>
                        <a:pt x="66" y="835"/>
                      </a:cubicBezTo>
                      <a:lnTo>
                        <a:pt x="98" y="868"/>
                      </a:lnTo>
                      <a:lnTo>
                        <a:pt x="131" y="901"/>
                      </a:lnTo>
                      <a:lnTo>
                        <a:pt x="164" y="934"/>
                      </a:lnTo>
                      <a:lnTo>
                        <a:pt x="197" y="966"/>
                      </a:lnTo>
                      <a:lnTo>
                        <a:pt x="229" y="999"/>
                      </a:lnTo>
                      <a:lnTo>
                        <a:pt x="262" y="1032"/>
                      </a:lnTo>
                      <a:lnTo>
                        <a:pt x="295" y="1065"/>
                      </a:lnTo>
                      <a:lnTo>
                        <a:pt x="328" y="1098"/>
                      </a:lnTo>
                      <a:lnTo>
                        <a:pt x="360" y="1130"/>
                      </a:lnTo>
                      <a:lnTo>
                        <a:pt x="393"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623" name="Freeform 338">
                  <a:extLst>
                    <a:ext uri="{FF2B5EF4-FFF2-40B4-BE49-F238E27FC236}">
                      <a16:creationId xmlns:a16="http://schemas.microsoft.com/office/drawing/2014/main" xmlns="" id="{7CDB89C0-D548-C94A-9CBA-3D3930B75EF4}"/>
                    </a:ext>
                  </a:extLst>
                </p:cNvPr>
                <p:cNvSpPr>
                  <a:spLocks noChangeArrowheads="1"/>
                </p:cNvSpPr>
                <p:nvPr/>
              </p:nvSpPr>
              <p:spPr bwMode="auto">
                <a:xfrm>
                  <a:off x="4452938"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3 w 476"/>
                    <a:gd name="T13" fmla="*/ 377 h 952"/>
                    <a:gd name="T14" fmla="*/ 360 w 476"/>
                    <a:gd name="T15" fmla="*/ 344 h 952"/>
                    <a:gd name="T16" fmla="*/ 328 w 476"/>
                    <a:gd name="T17" fmla="*/ 311 h 952"/>
                    <a:gd name="T18" fmla="*/ 295 w 476"/>
                    <a:gd name="T19" fmla="*/ 278 h 952"/>
                    <a:gd name="T20" fmla="*/ 262 w 476"/>
                    <a:gd name="T21" fmla="*/ 245 h 952"/>
                    <a:gd name="T22" fmla="*/ 229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29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29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3" y="377"/>
                      </a:lnTo>
                      <a:lnTo>
                        <a:pt x="360" y="344"/>
                      </a:lnTo>
                      <a:lnTo>
                        <a:pt x="328" y="311"/>
                      </a:lnTo>
                      <a:lnTo>
                        <a:pt x="295" y="278"/>
                      </a:lnTo>
                      <a:lnTo>
                        <a:pt x="262" y="245"/>
                      </a:lnTo>
                      <a:lnTo>
                        <a:pt x="229" y="213"/>
                      </a:lnTo>
                      <a:lnTo>
                        <a:pt x="197" y="180"/>
                      </a:lnTo>
                      <a:lnTo>
                        <a:pt x="164" y="147"/>
                      </a:lnTo>
                      <a:lnTo>
                        <a:pt x="131" y="114"/>
                      </a:lnTo>
                      <a:lnTo>
                        <a:pt x="98" y="81"/>
                      </a:lnTo>
                      <a:lnTo>
                        <a:pt x="66" y="49"/>
                      </a:lnTo>
                      <a:lnTo>
                        <a:pt x="33" y="16"/>
                      </a:lnTo>
                      <a:lnTo>
                        <a:pt x="33" y="16"/>
                      </a:lnTo>
                      <a:cubicBezTo>
                        <a:pt x="22" y="5"/>
                        <a:pt x="10" y="0"/>
                        <a:pt x="0" y="0"/>
                      </a:cubicBezTo>
                      <a:lnTo>
                        <a:pt x="0" y="131"/>
                      </a:lnTo>
                      <a:lnTo>
                        <a:pt x="0" y="131"/>
                      </a:lnTo>
                      <a:cubicBezTo>
                        <a:pt x="10" y="131"/>
                        <a:pt x="22" y="137"/>
                        <a:pt x="33" y="147"/>
                      </a:cubicBezTo>
                      <a:lnTo>
                        <a:pt x="66" y="180"/>
                      </a:lnTo>
                      <a:lnTo>
                        <a:pt x="98" y="213"/>
                      </a:lnTo>
                      <a:lnTo>
                        <a:pt x="131" y="245"/>
                      </a:lnTo>
                      <a:lnTo>
                        <a:pt x="229"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29" y="606"/>
                      </a:lnTo>
                      <a:lnTo>
                        <a:pt x="197" y="639"/>
                      </a:lnTo>
                      <a:lnTo>
                        <a:pt x="164" y="672"/>
                      </a:lnTo>
                      <a:lnTo>
                        <a:pt x="131" y="705"/>
                      </a:lnTo>
                      <a:lnTo>
                        <a:pt x="98" y="737"/>
                      </a:lnTo>
                      <a:lnTo>
                        <a:pt x="66" y="770"/>
                      </a:lnTo>
                      <a:lnTo>
                        <a:pt x="33" y="803"/>
                      </a:lnTo>
                      <a:lnTo>
                        <a:pt x="33" y="803"/>
                      </a:lnTo>
                      <a:cubicBezTo>
                        <a:pt x="22" y="814"/>
                        <a:pt x="10" y="819"/>
                        <a:pt x="0" y="819"/>
                      </a:cubicBezTo>
                      <a:lnTo>
                        <a:pt x="0" y="951"/>
                      </a:lnTo>
                      <a:lnTo>
                        <a:pt x="0" y="951"/>
                      </a:lnTo>
                      <a:cubicBezTo>
                        <a:pt x="10"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24" name="Group 623">
                  <a:extLst>
                    <a:ext uri="{FF2B5EF4-FFF2-40B4-BE49-F238E27FC236}">
                      <a16:creationId xmlns:a16="http://schemas.microsoft.com/office/drawing/2014/main" xmlns="" id="{946009A0-FDE6-3844-A67A-73C03E2DB8BB}"/>
                    </a:ext>
                  </a:extLst>
                </p:cNvPr>
                <p:cNvGrpSpPr/>
                <p:nvPr/>
              </p:nvGrpSpPr>
              <p:grpSpPr>
                <a:xfrm>
                  <a:off x="4400550" y="2360613"/>
                  <a:ext cx="106363" cy="107950"/>
                  <a:chOff x="4400550" y="2360613"/>
                  <a:chExt cx="106363" cy="107950"/>
                </a:xfrm>
                <a:solidFill>
                  <a:schemeClr val="accent2"/>
                </a:solidFill>
              </p:grpSpPr>
              <p:sp>
                <p:nvSpPr>
                  <p:cNvPr id="625" name="Freeform 200">
                    <a:extLst>
                      <a:ext uri="{FF2B5EF4-FFF2-40B4-BE49-F238E27FC236}">
                        <a16:creationId xmlns:a16="http://schemas.microsoft.com/office/drawing/2014/main" xmlns="" id="{94E172EC-2D8A-5040-909C-D5E692B21BF5}"/>
                      </a:ext>
                    </a:extLst>
                  </p:cNvPr>
                  <p:cNvSpPr>
                    <a:spLocks noChangeArrowheads="1"/>
                  </p:cNvSpPr>
                  <p:nvPr/>
                </p:nvSpPr>
                <p:spPr bwMode="auto">
                  <a:xfrm>
                    <a:off x="4400550" y="2360613"/>
                    <a:ext cx="41275" cy="41275"/>
                  </a:xfrm>
                  <a:custGeom>
                    <a:avLst/>
                    <a:gdLst>
                      <a:gd name="T0" fmla="*/ 107 w 113"/>
                      <a:gd name="T1" fmla="*/ 25 h 114"/>
                      <a:gd name="T2" fmla="*/ 107 w 113"/>
                      <a:gd name="T3" fmla="*/ 25 h 114"/>
                      <a:gd name="T4" fmla="*/ 82 w 113"/>
                      <a:gd name="T5" fmla="*/ 0 h 114"/>
                      <a:gd name="T6" fmla="*/ 82 w 113"/>
                      <a:gd name="T7" fmla="*/ 0 h 114"/>
                      <a:gd name="T8" fmla="*/ 50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50" y="17"/>
                        </a:cubicBezTo>
                        <a:lnTo>
                          <a:pt x="16" y="50"/>
                        </a:lnTo>
                        <a:lnTo>
                          <a:pt x="16" y="50"/>
                        </a:lnTo>
                        <a:cubicBezTo>
                          <a:pt x="6" y="60"/>
                          <a:pt x="0" y="72"/>
                          <a:pt x="0" y="82"/>
                        </a:cubicBezTo>
                        <a:lnTo>
                          <a:pt x="0" y="82"/>
                        </a:lnTo>
                        <a:cubicBezTo>
                          <a:pt x="0" y="93"/>
                          <a:pt x="9" y="101"/>
                          <a:pt x="25" y="107"/>
                        </a:cubicBezTo>
                        <a:lnTo>
                          <a:pt x="25" y="107"/>
                        </a:lnTo>
                        <a:cubicBezTo>
                          <a:pt x="41" y="113"/>
                          <a:pt x="57"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6" name="Freeform 203">
                    <a:extLst>
                      <a:ext uri="{FF2B5EF4-FFF2-40B4-BE49-F238E27FC236}">
                        <a16:creationId xmlns:a16="http://schemas.microsoft.com/office/drawing/2014/main" xmlns="" id="{0727DF13-4513-A749-AD13-B9160D4C0306}"/>
                      </a:ext>
                    </a:extLst>
                  </p:cNvPr>
                  <p:cNvSpPr>
                    <a:spLocks noChangeArrowheads="1"/>
                  </p:cNvSpPr>
                  <p:nvPr/>
                </p:nvSpPr>
                <p:spPr bwMode="auto">
                  <a:xfrm>
                    <a:off x="4400550"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50 w 113"/>
                      <a:gd name="T15" fmla="*/ 95 h 113"/>
                      <a:gd name="T16" fmla="*/ 50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9" y="10"/>
                          <a:pt x="0" y="18"/>
                          <a:pt x="0" y="30"/>
                        </a:cubicBezTo>
                        <a:lnTo>
                          <a:pt x="0" y="30"/>
                        </a:lnTo>
                        <a:cubicBezTo>
                          <a:pt x="0" y="40"/>
                          <a:pt x="6" y="51"/>
                          <a:pt x="16" y="63"/>
                        </a:cubicBezTo>
                        <a:lnTo>
                          <a:pt x="50" y="95"/>
                        </a:lnTo>
                        <a:lnTo>
                          <a:pt x="50"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7" name="Freeform 344">
                    <a:extLst>
                      <a:ext uri="{FF2B5EF4-FFF2-40B4-BE49-F238E27FC236}">
                        <a16:creationId xmlns:a16="http://schemas.microsoft.com/office/drawing/2014/main" xmlns="" id="{94091945-0C44-3E46-870A-C95763FCF0D9}"/>
                      </a:ext>
                    </a:extLst>
                  </p:cNvPr>
                  <p:cNvSpPr>
                    <a:spLocks noChangeArrowheads="1"/>
                  </p:cNvSpPr>
                  <p:nvPr/>
                </p:nvSpPr>
                <p:spPr bwMode="auto">
                  <a:xfrm>
                    <a:off x="4465638"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5"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19"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8" name="Freeform 347">
                    <a:extLst>
                      <a:ext uri="{FF2B5EF4-FFF2-40B4-BE49-F238E27FC236}">
                        <a16:creationId xmlns:a16="http://schemas.microsoft.com/office/drawing/2014/main" xmlns="" id="{15114980-3533-4F41-B014-BF113AAAF18E}"/>
                      </a:ext>
                    </a:extLst>
                  </p:cNvPr>
                  <p:cNvSpPr>
                    <a:spLocks noChangeArrowheads="1"/>
                  </p:cNvSpPr>
                  <p:nvPr/>
                </p:nvSpPr>
                <p:spPr bwMode="auto">
                  <a:xfrm>
                    <a:off x="4465638"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19"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5"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0" name="Group 549">
                <a:extLst>
                  <a:ext uri="{FF2B5EF4-FFF2-40B4-BE49-F238E27FC236}">
                    <a16:creationId xmlns:a16="http://schemas.microsoft.com/office/drawing/2014/main" xmlns="" id="{A489FB5A-8061-7E42-B016-484230A0BA4D}"/>
                  </a:ext>
                </a:extLst>
              </p:cNvPr>
              <p:cNvGrpSpPr/>
              <p:nvPr/>
            </p:nvGrpSpPr>
            <p:grpSpPr>
              <a:xfrm rot="5400000">
                <a:off x="1964738" y="3772865"/>
                <a:ext cx="1421849" cy="1440000"/>
                <a:chOff x="4730750" y="1858963"/>
                <a:chExt cx="1119188" cy="1133475"/>
              </a:xfrm>
            </p:grpSpPr>
            <p:sp>
              <p:nvSpPr>
                <p:cNvPr id="603" name="Freeform 330">
                  <a:extLst>
                    <a:ext uri="{FF2B5EF4-FFF2-40B4-BE49-F238E27FC236}">
                      <a16:creationId xmlns:a16="http://schemas.microsoft.com/office/drawing/2014/main" xmlns="" id="{F0FBE9D5-EB45-3F4D-B41D-3BB2661EB85D}"/>
                    </a:ext>
                  </a:extLst>
                </p:cNvPr>
                <p:cNvSpPr>
                  <a:spLocks noChangeArrowheads="1"/>
                </p:cNvSpPr>
                <p:nvPr/>
              </p:nvSpPr>
              <p:spPr bwMode="auto">
                <a:xfrm>
                  <a:off x="5154613" y="1858963"/>
                  <a:ext cx="271462" cy="141287"/>
                </a:xfrm>
                <a:custGeom>
                  <a:avLst/>
                  <a:gdLst>
                    <a:gd name="T0" fmla="*/ 50 w 755"/>
                    <a:gd name="T1" fmla="*/ 98 h 392"/>
                    <a:gd name="T2" fmla="*/ 82 w 755"/>
                    <a:gd name="T3" fmla="*/ 131 h 392"/>
                    <a:gd name="T4" fmla="*/ 115 w 755"/>
                    <a:gd name="T5" fmla="*/ 164 h 392"/>
                    <a:gd name="T6" fmla="*/ 148 w 755"/>
                    <a:gd name="T7" fmla="*/ 197 h 392"/>
                    <a:gd name="T8" fmla="*/ 180 w 755"/>
                    <a:gd name="T9" fmla="*/ 230 h 392"/>
                    <a:gd name="T10" fmla="*/ 213 w 755"/>
                    <a:gd name="T11" fmla="*/ 262 h 392"/>
                    <a:gd name="T12" fmla="*/ 246 w 755"/>
                    <a:gd name="T13" fmla="*/ 296 h 392"/>
                    <a:gd name="T14" fmla="*/ 279 w 755"/>
                    <a:gd name="T15" fmla="*/ 328 h 392"/>
                    <a:gd name="T16" fmla="*/ 312 w 755"/>
                    <a:gd name="T17" fmla="*/ 361 h 392"/>
                    <a:gd name="T18" fmla="*/ 312 w 755"/>
                    <a:gd name="T19" fmla="*/ 361 h 392"/>
                    <a:gd name="T20" fmla="*/ 353 w 755"/>
                    <a:gd name="T21" fmla="*/ 385 h 392"/>
                    <a:gd name="T22" fmla="*/ 353 w 755"/>
                    <a:gd name="T23" fmla="*/ 385 h 392"/>
                    <a:gd name="T24" fmla="*/ 401 w 755"/>
                    <a:gd name="T25" fmla="*/ 385 h 392"/>
                    <a:gd name="T26" fmla="*/ 401 w 755"/>
                    <a:gd name="T27" fmla="*/ 385 h 392"/>
                    <a:gd name="T28" fmla="*/ 410 w 755"/>
                    <a:gd name="T29" fmla="*/ 382 h 392"/>
                    <a:gd name="T30" fmla="*/ 410 w 755"/>
                    <a:gd name="T31" fmla="*/ 382 h 392"/>
                    <a:gd name="T32" fmla="*/ 443 w 755"/>
                    <a:gd name="T33" fmla="*/ 361 h 392"/>
                    <a:gd name="T34" fmla="*/ 475 w 755"/>
                    <a:gd name="T35" fmla="*/ 328 h 392"/>
                    <a:gd name="T36" fmla="*/ 574 w 755"/>
                    <a:gd name="T37" fmla="*/ 230 h 392"/>
                    <a:gd name="T38" fmla="*/ 606 w 755"/>
                    <a:gd name="T39" fmla="*/ 197 h 392"/>
                    <a:gd name="T40" fmla="*/ 639 w 755"/>
                    <a:gd name="T41" fmla="*/ 164 h 392"/>
                    <a:gd name="T42" fmla="*/ 737 w 755"/>
                    <a:gd name="T43" fmla="*/ 66 h 392"/>
                    <a:gd name="T44" fmla="*/ 737 w 755"/>
                    <a:gd name="T45" fmla="*/ 66 h 392"/>
                    <a:gd name="T46" fmla="*/ 754 w 755"/>
                    <a:gd name="T47" fmla="*/ 32 h 392"/>
                    <a:gd name="T48" fmla="*/ 754 w 755"/>
                    <a:gd name="T49" fmla="*/ 32 h 392"/>
                    <a:gd name="T50" fmla="*/ 729 w 755"/>
                    <a:gd name="T51" fmla="*/ 9 h 392"/>
                    <a:gd name="T52" fmla="*/ 729 w 755"/>
                    <a:gd name="T53" fmla="*/ 9 h 392"/>
                    <a:gd name="T54" fmla="*/ 672 w 755"/>
                    <a:gd name="T55" fmla="*/ 0 h 392"/>
                    <a:gd name="T56" fmla="*/ 410 w 755"/>
                    <a:gd name="T57" fmla="*/ 0 h 392"/>
                    <a:gd name="T58" fmla="*/ 82 w 755"/>
                    <a:gd name="T59" fmla="*/ 0 h 392"/>
                    <a:gd name="T60" fmla="*/ 82 w 755"/>
                    <a:gd name="T61" fmla="*/ 0 h 392"/>
                    <a:gd name="T62" fmla="*/ 25 w 755"/>
                    <a:gd name="T63" fmla="*/ 9 h 392"/>
                    <a:gd name="T64" fmla="*/ 25 w 755"/>
                    <a:gd name="T65" fmla="*/ 9 h 392"/>
                    <a:gd name="T66" fmla="*/ 0 w 755"/>
                    <a:gd name="T67" fmla="*/ 32 h 392"/>
                    <a:gd name="T68" fmla="*/ 0 w 755"/>
                    <a:gd name="T69" fmla="*/ 32 h 392"/>
                    <a:gd name="T70" fmla="*/ 16 w 755"/>
                    <a:gd name="T71" fmla="*/ 66 h 392"/>
                    <a:gd name="T72" fmla="*/ 50 w 755"/>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5" h="392">
                      <a:moveTo>
                        <a:pt x="50" y="98"/>
                      </a:moveTo>
                      <a:lnTo>
                        <a:pt x="82" y="131"/>
                      </a:lnTo>
                      <a:lnTo>
                        <a:pt x="115" y="164"/>
                      </a:lnTo>
                      <a:lnTo>
                        <a:pt x="148" y="197"/>
                      </a:lnTo>
                      <a:lnTo>
                        <a:pt x="180" y="230"/>
                      </a:lnTo>
                      <a:lnTo>
                        <a:pt x="213" y="262"/>
                      </a:lnTo>
                      <a:lnTo>
                        <a:pt x="246" y="296"/>
                      </a:lnTo>
                      <a:lnTo>
                        <a:pt x="279" y="328"/>
                      </a:lnTo>
                      <a:lnTo>
                        <a:pt x="312" y="361"/>
                      </a:lnTo>
                      <a:lnTo>
                        <a:pt x="312" y="361"/>
                      </a:lnTo>
                      <a:cubicBezTo>
                        <a:pt x="323" y="372"/>
                        <a:pt x="336" y="380"/>
                        <a:pt x="353" y="385"/>
                      </a:cubicBezTo>
                      <a:lnTo>
                        <a:pt x="353" y="385"/>
                      </a:lnTo>
                      <a:cubicBezTo>
                        <a:pt x="369" y="391"/>
                        <a:pt x="385" y="391"/>
                        <a:pt x="401" y="385"/>
                      </a:cubicBezTo>
                      <a:lnTo>
                        <a:pt x="401" y="385"/>
                      </a:lnTo>
                      <a:cubicBezTo>
                        <a:pt x="404" y="384"/>
                        <a:pt x="407" y="383"/>
                        <a:pt x="410" y="382"/>
                      </a:cubicBezTo>
                      <a:lnTo>
                        <a:pt x="410" y="382"/>
                      </a:lnTo>
                      <a:cubicBezTo>
                        <a:pt x="423" y="377"/>
                        <a:pt x="434" y="370"/>
                        <a:pt x="443" y="361"/>
                      </a:cubicBezTo>
                      <a:lnTo>
                        <a:pt x="475" y="328"/>
                      </a:lnTo>
                      <a:lnTo>
                        <a:pt x="574" y="230"/>
                      </a:lnTo>
                      <a:lnTo>
                        <a:pt x="606" y="197"/>
                      </a:lnTo>
                      <a:lnTo>
                        <a:pt x="639" y="164"/>
                      </a:lnTo>
                      <a:lnTo>
                        <a:pt x="737" y="66"/>
                      </a:lnTo>
                      <a:lnTo>
                        <a:pt x="737" y="66"/>
                      </a:lnTo>
                      <a:cubicBezTo>
                        <a:pt x="748" y="55"/>
                        <a:pt x="754" y="44"/>
                        <a:pt x="754" y="32"/>
                      </a:cubicBezTo>
                      <a:lnTo>
                        <a:pt x="754" y="32"/>
                      </a:lnTo>
                      <a:cubicBezTo>
                        <a:pt x="754" y="22"/>
                        <a:pt x="746" y="14"/>
                        <a:pt x="729" y="9"/>
                      </a:cubicBezTo>
                      <a:lnTo>
                        <a:pt x="729" y="9"/>
                      </a:lnTo>
                      <a:cubicBezTo>
                        <a:pt x="713" y="3"/>
                        <a:pt x="694" y="0"/>
                        <a:pt x="672" y="0"/>
                      </a:cubicBezTo>
                      <a:lnTo>
                        <a:pt x="410" y="0"/>
                      </a:lnTo>
                      <a:lnTo>
                        <a:pt x="82" y="0"/>
                      </a:lnTo>
                      <a:lnTo>
                        <a:pt x="82" y="0"/>
                      </a:lnTo>
                      <a:cubicBezTo>
                        <a:pt x="60" y="0"/>
                        <a:pt x="41" y="3"/>
                        <a:pt x="25" y="9"/>
                      </a:cubicBezTo>
                      <a:lnTo>
                        <a:pt x="25" y="9"/>
                      </a:lnTo>
                      <a:cubicBezTo>
                        <a:pt x="8" y="14"/>
                        <a:pt x="0" y="22"/>
                        <a:pt x="0" y="32"/>
                      </a:cubicBezTo>
                      <a:lnTo>
                        <a:pt x="0" y="32"/>
                      </a:lnTo>
                      <a:cubicBezTo>
                        <a:pt x="0" y="44"/>
                        <a:pt x="6" y="55"/>
                        <a:pt x="16" y="66"/>
                      </a:cubicBezTo>
                      <a:lnTo>
                        <a:pt x="50" y="98"/>
                      </a:lnTo>
                    </a:path>
                  </a:pathLst>
                </a:custGeom>
                <a:solidFill>
                  <a:schemeClr val="accent4"/>
                </a:solidFill>
                <a:ln>
                  <a:noFill/>
                </a:ln>
                <a:effectLst/>
              </p:spPr>
              <p:txBody>
                <a:bodyPr wrap="none" anchor="ctr"/>
                <a:lstStyle/>
                <a:p>
                  <a:endParaRPr lang="es-ES_tradnl"/>
                </a:p>
              </p:txBody>
            </p:sp>
            <p:sp>
              <p:nvSpPr>
                <p:cNvPr id="604" name="Freeform 332">
                  <a:extLst>
                    <a:ext uri="{FF2B5EF4-FFF2-40B4-BE49-F238E27FC236}">
                      <a16:creationId xmlns:a16="http://schemas.microsoft.com/office/drawing/2014/main" xmlns="" id="{83359074-5EE8-314B-B68D-79D0EE0D3124}"/>
                    </a:ext>
                  </a:extLst>
                </p:cNvPr>
                <p:cNvSpPr>
                  <a:spLocks noChangeArrowheads="1"/>
                </p:cNvSpPr>
                <p:nvPr/>
              </p:nvSpPr>
              <p:spPr bwMode="auto">
                <a:xfrm>
                  <a:off x="5013325" y="2000250"/>
                  <a:ext cx="247650" cy="134938"/>
                </a:xfrm>
                <a:custGeom>
                  <a:avLst/>
                  <a:gdLst>
                    <a:gd name="T0" fmla="*/ 49 w 689"/>
                    <a:gd name="T1" fmla="*/ 98 h 377"/>
                    <a:gd name="T2" fmla="*/ 147 w 689"/>
                    <a:gd name="T3" fmla="*/ 196 h 377"/>
                    <a:gd name="T4" fmla="*/ 180 w 689"/>
                    <a:gd name="T5" fmla="*/ 229 h 377"/>
                    <a:gd name="T6" fmla="*/ 213 w 689"/>
                    <a:gd name="T7" fmla="*/ 262 h 377"/>
                    <a:gd name="T8" fmla="*/ 311 w 689"/>
                    <a:gd name="T9" fmla="*/ 360 h 377"/>
                    <a:gd name="T10" fmla="*/ 311 w 689"/>
                    <a:gd name="T11" fmla="*/ 360 h 377"/>
                    <a:gd name="T12" fmla="*/ 344 w 689"/>
                    <a:gd name="T13" fmla="*/ 376 h 377"/>
                    <a:gd name="T14" fmla="*/ 344 w 689"/>
                    <a:gd name="T15" fmla="*/ 376 h 377"/>
                    <a:gd name="T16" fmla="*/ 377 w 689"/>
                    <a:gd name="T17" fmla="*/ 360 h 377"/>
                    <a:gd name="T18" fmla="*/ 672 w 689"/>
                    <a:gd name="T19" fmla="*/ 65 h 377"/>
                    <a:gd name="T20" fmla="*/ 672 w 689"/>
                    <a:gd name="T21" fmla="*/ 65 h 377"/>
                    <a:gd name="T22" fmla="*/ 688 w 689"/>
                    <a:gd name="T23" fmla="*/ 32 h 377"/>
                    <a:gd name="T24" fmla="*/ 688 w 689"/>
                    <a:gd name="T25" fmla="*/ 32 h 377"/>
                    <a:gd name="T26" fmla="*/ 663 w 689"/>
                    <a:gd name="T27" fmla="*/ 7 h 377"/>
                    <a:gd name="T28" fmla="*/ 663 w 689"/>
                    <a:gd name="T29" fmla="*/ 7 h 377"/>
                    <a:gd name="T30" fmla="*/ 606 w 689"/>
                    <a:gd name="T31" fmla="*/ 0 h 377"/>
                    <a:gd name="T32" fmla="*/ 81 w 689"/>
                    <a:gd name="T33" fmla="*/ 0 h 377"/>
                    <a:gd name="T34" fmla="*/ 81 w 689"/>
                    <a:gd name="T35" fmla="*/ 0 h 377"/>
                    <a:gd name="T36" fmla="*/ 25 w 689"/>
                    <a:gd name="T37" fmla="*/ 7 h 377"/>
                    <a:gd name="T38" fmla="*/ 25 w 689"/>
                    <a:gd name="T39" fmla="*/ 7 h 377"/>
                    <a:gd name="T40" fmla="*/ 0 w 689"/>
                    <a:gd name="T41" fmla="*/ 32 h 377"/>
                    <a:gd name="T42" fmla="*/ 0 w 689"/>
                    <a:gd name="T43" fmla="*/ 32 h 377"/>
                    <a:gd name="T44" fmla="*/ 16 w 689"/>
                    <a:gd name="T45" fmla="*/ 65 h 377"/>
                    <a:gd name="T46" fmla="*/ 49 w 689"/>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7">
                      <a:moveTo>
                        <a:pt x="49" y="98"/>
                      </a:moveTo>
                      <a:lnTo>
                        <a:pt x="147" y="196"/>
                      </a:lnTo>
                      <a:lnTo>
                        <a:pt x="180" y="229"/>
                      </a:lnTo>
                      <a:lnTo>
                        <a:pt x="213" y="262"/>
                      </a:lnTo>
                      <a:lnTo>
                        <a:pt x="311" y="360"/>
                      </a:lnTo>
                      <a:lnTo>
                        <a:pt x="311" y="360"/>
                      </a:lnTo>
                      <a:cubicBezTo>
                        <a:pt x="322" y="371"/>
                        <a:pt x="333" y="376"/>
                        <a:pt x="344" y="376"/>
                      </a:cubicBezTo>
                      <a:lnTo>
                        <a:pt x="344" y="376"/>
                      </a:lnTo>
                      <a:cubicBezTo>
                        <a:pt x="355" y="376"/>
                        <a:pt x="366" y="371"/>
                        <a:pt x="377" y="360"/>
                      </a:cubicBez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1" y="0"/>
                      </a:lnTo>
                      <a:lnTo>
                        <a:pt x="81" y="0"/>
                      </a:lnTo>
                      <a:cubicBezTo>
                        <a:pt x="60" y="0"/>
                        <a:pt x="41" y="2"/>
                        <a:pt x="25" y="7"/>
                      </a:cubicBezTo>
                      <a:lnTo>
                        <a:pt x="25" y="7"/>
                      </a:lnTo>
                      <a:cubicBezTo>
                        <a:pt x="8" y="13"/>
                        <a:pt x="0" y="21"/>
                        <a:pt x="0" y="32"/>
                      </a:cubicBezTo>
                      <a:lnTo>
                        <a:pt x="0" y="32"/>
                      </a:lnTo>
                      <a:cubicBezTo>
                        <a:pt x="0" y="43"/>
                        <a:pt x="5" y="54"/>
                        <a:pt x="16" y="65"/>
                      </a:cubicBezTo>
                      <a:lnTo>
                        <a:pt x="49" y="98"/>
                      </a:lnTo>
                    </a:path>
                  </a:pathLst>
                </a:custGeom>
                <a:solidFill>
                  <a:schemeClr val="accent2"/>
                </a:solidFill>
                <a:ln>
                  <a:noFill/>
                </a:ln>
                <a:effectLst/>
              </p:spPr>
              <p:txBody>
                <a:bodyPr wrap="none" anchor="ctr"/>
                <a:lstStyle/>
                <a:p>
                  <a:endParaRPr lang="es-ES_tradnl"/>
                </a:p>
              </p:txBody>
            </p:sp>
            <p:sp>
              <p:nvSpPr>
                <p:cNvPr id="605" name="Freeform 333">
                  <a:extLst>
                    <a:ext uri="{FF2B5EF4-FFF2-40B4-BE49-F238E27FC236}">
                      <a16:creationId xmlns:a16="http://schemas.microsoft.com/office/drawing/2014/main" xmlns="" id="{EBD7F165-711B-BD47-B919-C14D64BCBF38}"/>
                    </a:ext>
                  </a:extLst>
                </p:cNvPr>
                <p:cNvSpPr>
                  <a:spLocks noChangeArrowheads="1"/>
                </p:cNvSpPr>
                <p:nvPr/>
              </p:nvSpPr>
              <p:spPr bwMode="auto">
                <a:xfrm>
                  <a:off x="5319713" y="2000250"/>
                  <a:ext cx="247650" cy="134938"/>
                </a:xfrm>
                <a:custGeom>
                  <a:avLst/>
                  <a:gdLst>
                    <a:gd name="T0" fmla="*/ 25 w 689"/>
                    <a:gd name="T1" fmla="*/ 7 h 377"/>
                    <a:gd name="T2" fmla="*/ 25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5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7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4 w 689"/>
                    <a:gd name="T57" fmla="*/ 7 h 377"/>
                    <a:gd name="T58" fmla="*/ 664 w 689"/>
                    <a:gd name="T59" fmla="*/ 7 h 377"/>
                    <a:gd name="T60" fmla="*/ 607 w 689"/>
                    <a:gd name="T61" fmla="*/ 0 h 377"/>
                    <a:gd name="T62" fmla="*/ 82 w 689"/>
                    <a:gd name="T63" fmla="*/ 0 h 377"/>
                    <a:gd name="T64" fmla="*/ 82 w 689"/>
                    <a:gd name="T65" fmla="*/ 0 h 377"/>
                    <a:gd name="T66" fmla="*/ 25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5" y="7"/>
                      </a:moveTo>
                      <a:lnTo>
                        <a:pt x="25" y="7"/>
                      </a:lnTo>
                      <a:cubicBezTo>
                        <a:pt x="8" y="13"/>
                        <a:pt x="0" y="21"/>
                        <a:pt x="0" y="32"/>
                      </a:cubicBezTo>
                      <a:lnTo>
                        <a:pt x="0" y="32"/>
                      </a:lnTo>
                      <a:cubicBezTo>
                        <a:pt x="0" y="43"/>
                        <a:pt x="6" y="54"/>
                        <a:pt x="16" y="65"/>
                      </a:cubicBezTo>
                      <a:lnTo>
                        <a:pt x="49" y="98"/>
                      </a:lnTo>
                      <a:lnTo>
                        <a:pt x="82" y="131"/>
                      </a:lnTo>
                      <a:lnTo>
                        <a:pt x="115" y="164"/>
                      </a:lnTo>
                      <a:lnTo>
                        <a:pt x="213" y="262"/>
                      </a:lnTo>
                      <a:lnTo>
                        <a:pt x="246" y="295"/>
                      </a:lnTo>
                      <a:lnTo>
                        <a:pt x="278" y="327"/>
                      </a:lnTo>
                      <a:lnTo>
                        <a:pt x="311" y="360"/>
                      </a:lnTo>
                      <a:lnTo>
                        <a:pt x="311" y="360"/>
                      </a:lnTo>
                      <a:cubicBezTo>
                        <a:pt x="322" y="371"/>
                        <a:pt x="333" y="376"/>
                        <a:pt x="344" y="376"/>
                      </a:cubicBezTo>
                      <a:lnTo>
                        <a:pt x="344" y="376"/>
                      </a:lnTo>
                      <a:cubicBezTo>
                        <a:pt x="355" y="376"/>
                        <a:pt x="366" y="371"/>
                        <a:pt x="377" y="360"/>
                      </a:cubicBezTo>
                      <a:lnTo>
                        <a:pt x="410" y="327"/>
                      </a:lnTo>
                      <a:lnTo>
                        <a:pt x="442" y="295"/>
                      </a:lnTo>
                      <a:lnTo>
                        <a:pt x="475" y="262"/>
                      </a:lnTo>
                      <a:lnTo>
                        <a:pt x="508" y="229"/>
                      </a:lnTo>
                      <a:lnTo>
                        <a:pt x="541" y="196"/>
                      </a:lnTo>
                      <a:lnTo>
                        <a:pt x="574" y="164"/>
                      </a:lnTo>
                      <a:lnTo>
                        <a:pt x="607" y="131"/>
                      </a:lnTo>
                      <a:lnTo>
                        <a:pt x="639" y="98"/>
                      </a:lnTo>
                      <a:lnTo>
                        <a:pt x="672" y="65"/>
                      </a:lnTo>
                      <a:lnTo>
                        <a:pt x="672" y="65"/>
                      </a:lnTo>
                      <a:cubicBezTo>
                        <a:pt x="683" y="54"/>
                        <a:pt x="688" y="43"/>
                        <a:pt x="688" y="32"/>
                      </a:cubicBezTo>
                      <a:lnTo>
                        <a:pt x="688" y="32"/>
                      </a:lnTo>
                      <a:cubicBezTo>
                        <a:pt x="688" y="21"/>
                        <a:pt x="680" y="13"/>
                        <a:pt x="664" y="7"/>
                      </a:cubicBezTo>
                      <a:lnTo>
                        <a:pt x="664" y="7"/>
                      </a:lnTo>
                      <a:cubicBezTo>
                        <a:pt x="647" y="2"/>
                        <a:pt x="628" y="0"/>
                        <a:pt x="607" y="0"/>
                      </a:cubicBezTo>
                      <a:lnTo>
                        <a:pt x="82" y="0"/>
                      </a:lnTo>
                      <a:lnTo>
                        <a:pt x="82" y="0"/>
                      </a:lnTo>
                      <a:cubicBezTo>
                        <a:pt x="60" y="0"/>
                        <a:pt x="41" y="2"/>
                        <a:pt x="25" y="7"/>
                      </a:cubicBezTo>
                    </a:path>
                  </a:pathLst>
                </a:custGeom>
                <a:solidFill>
                  <a:schemeClr val="accent2"/>
                </a:solidFill>
                <a:ln>
                  <a:noFill/>
                </a:ln>
                <a:effectLst/>
              </p:spPr>
              <p:txBody>
                <a:bodyPr wrap="none" anchor="ctr"/>
                <a:lstStyle/>
                <a:p>
                  <a:endParaRPr lang="es-ES_tradnl"/>
                </a:p>
              </p:txBody>
            </p:sp>
            <p:sp>
              <p:nvSpPr>
                <p:cNvPr id="606" name="Freeform 334">
                  <a:extLst>
                    <a:ext uri="{FF2B5EF4-FFF2-40B4-BE49-F238E27FC236}">
                      <a16:creationId xmlns:a16="http://schemas.microsoft.com/office/drawing/2014/main" xmlns="" id="{F457225F-4455-214F-AE51-124C4E41C420}"/>
                    </a:ext>
                  </a:extLst>
                </p:cNvPr>
                <p:cNvSpPr>
                  <a:spLocks noChangeArrowheads="1"/>
                </p:cNvSpPr>
                <p:nvPr/>
              </p:nvSpPr>
              <p:spPr bwMode="auto">
                <a:xfrm>
                  <a:off x="4937125"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7 w 1962"/>
                    <a:gd name="T9" fmla="*/ 161 h 1962"/>
                    <a:gd name="T10" fmla="*/ 1005 w 1962"/>
                    <a:gd name="T11" fmla="*/ 136 h 1962"/>
                    <a:gd name="T12" fmla="*/ 957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90 w 1962"/>
                    <a:gd name="T25" fmla="*/ 1374 h 1962"/>
                    <a:gd name="T26" fmla="*/ 588 w 1962"/>
                    <a:gd name="T27" fmla="*/ 1472 h 1962"/>
                    <a:gd name="T28" fmla="*/ 686 w 1962"/>
                    <a:gd name="T29" fmla="*/ 1570 h 1962"/>
                    <a:gd name="T30" fmla="*/ 784 w 1962"/>
                    <a:gd name="T31" fmla="*/ 1669 h 1962"/>
                    <a:gd name="T32" fmla="*/ 883 w 1962"/>
                    <a:gd name="T33" fmla="*/ 1768 h 1962"/>
                    <a:gd name="T34" fmla="*/ 957 w 1962"/>
                    <a:gd name="T35" fmla="*/ 1825 h 1962"/>
                    <a:gd name="T36" fmla="*/ 1005 w 1962"/>
                    <a:gd name="T37" fmla="*/ 1825 h 1962"/>
                    <a:gd name="T38" fmla="*/ 1047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5 w 1962"/>
                    <a:gd name="T57" fmla="*/ 956 h 1962"/>
                    <a:gd name="T58" fmla="*/ 1768 w 1962"/>
                    <a:gd name="T59" fmla="*/ 882 h 1962"/>
                    <a:gd name="T60" fmla="*/ 1866 w 1962"/>
                    <a:gd name="T61" fmla="*/ 850 h 1962"/>
                    <a:gd name="T62" fmla="*/ 1931 w 1962"/>
                    <a:gd name="T63" fmla="*/ 915 h 1962"/>
                    <a:gd name="T64" fmla="*/ 1956 w 1962"/>
                    <a:gd name="T65" fmla="*/ 1005 h 1962"/>
                    <a:gd name="T66" fmla="*/ 1834 w 1962"/>
                    <a:gd name="T67" fmla="*/ 1145 h 1962"/>
                    <a:gd name="T68" fmla="*/ 1670 w 1962"/>
                    <a:gd name="T69" fmla="*/ 1309 h 1962"/>
                    <a:gd name="T70" fmla="*/ 1505 w 1962"/>
                    <a:gd name="T71" fmla="*/ 1472 h 1962"/>
                    <a:gd name="T72" fmla="*/ 1341 w 1962"/>
                    <a:gd name="T73" fmla="*/ 1636 h 1962"/>
                    <a:gd name="T74" fmla="*/ 1178 w 1962"/>
                    <a:gd name="T75" fmla="*/ 1800 h 1962"/>
                    <a:gd name="T76" fmla="*/ 1047 w 1962"/>
                    <a:gd name="T77" fmla="*/ 1931 h 1962"/>
                    <a:gd name="T78" fmla="*/ 1014 w 1962"/>
                    <a:gd name="T79" fmla="*/ 1953 h 1962"/>
                    <a:gd name="T80" fmla="*/ 957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6 w 1962"/>
                    <a:gd name="T93" fmla="*/ 620 h 1962"/>
                    <a:gd name="T94" fmla="*/ 424 w 1962"/>
                    <a:gd name="T95" fmla="*/ 522 h 1962"/>
                    <a:gd name="T96" fmla="*/ 522 w 1962"/>
                    <a:gd name="T97" fmla="*/ 423 h 1962"/>
                    <a:gd name="T98" fmla="*/ 620 w 1962"/>
                    <a:gd name="T99" fmla="*/ 325 h 1962"/>
                    <a:gd name="T100" fmla="*/ 719 w 1962"/>
                    <a:gd name="T101" fmla="*/ 227 h 1962"/>
                    <a:gd name="T102" fmla="*/ 817 w 1962"/>
                    <a:gd name="T103" fmla="*/ 128 h 1962"/>
                    <a:gd name="T104" fmla="*/ 916 w 1962"/>
                    <a:gd name="T105" fmla="*/ 30 h 1962"/>
                    <a:gd name="T106" fmla="*/ 957 w 1962"/>
                    <a:gd name="T107" fmla="*/ 6 h 1962"/>
                    <a:gd name="T108" fmla="*/ 1014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70" y="784"/>
                      </a:lnTo>
                      <a:lnTo>
                        <a:pt x="1637" y="751"/>
                      </a:lnTo>
                      <a:lnTo>
                        <a:pt x="1604" y="718"/>
                      </a:lnTo>
                      <a:lnTo>
                        <a:pt x="1505" y="620"/>
                      </a:lnTo>
                      <a:lnTo>
                        <a:pt x="1473" y="587"/>
                      </a:lnTo>
                      <a:lnTo>
                        <a:pt x="1440" y="554"/>
                      </a:lnTo>
                      <a:lnTo>
                        <a:pt x="1341" y="456"/>
                      </a:lnTo>
                      <a:lnTo>
                        <a:pt x="1309" y="423"/>
                      </a:lnTo>
                      <a:lnTo>
                        <a:pt x="1276" y="390"/>
                      </a:lnTo>
                      <a:lnTo>
                        <a:pt x="1178" y="292"/>
                      </a:lnTo>
                      <a:lnTo>
                        <a:pt x="1145" y="259"/>
                      </a:lnTo>
                      <a:lnTo>
                        <a:pt x="1112" y="227"/>
                      </a:lnTo>
                      <a:lnTo>
                        <a:pt x="1047" y="161"/>
                      </a:lnTo>
                      <a:lnTo>
                        <a:pt x="1047" y="161"/>
                      </a:lnTo>
                      <a:cubicBezTo>
                        <a:pt x="1038" y="152"/>
                        <a:pt x="1027" y="145"/>
                        <a:pt x="1014" y="140"/>
                      </a:cubicBezTo>
                      <a:lnTo>
                        <a:pt x="1014" y="140"/>
                      </a:lnTo>
                      <a:cubicBezTo>
                        <a:pt x="1011" y="138"/>
                        <a:pt x="1008" y="137"/>
                        <a:pt x="1005" y="136"/>
                      </a:cubicBezTo>
                      <a:lnTo>
                        <a:pt x="1005" y="136"/>
                      </a:lnTo>
                      <a:cubicBezTo>
                        <a:pt x="989" y="131"/>
                        <a:pt x="973" y="131"/>
                        <a:pt x="957" y="136"/>
                      </a:cubicBezTo>
                      <a:lnTo>
                        <a:pt x="957" y="136"/>
                      </a:lnTo>
                      <a:cubicBezTo>
                        <a:pt x="940" y="142"/>
                        <a:pt x="927" y="150"/>
                        <a:pt x="916" y="161"/>
                      </a:cubicBezTo>
                      <a:lnTo>
                        <a:pt x="162" y="915"/>
                      </a:lnTo>
                      <a:lnTo>
                        <a:pt x="162" y="915"/>
                      </a:lnTo>
                      <a:cubicBezTo>
                        <a:pt x="150" y="926"/>
                        <a:pt x="143" y="939"/>
                        <a:pt x="137" y="956"/>
                      </a:cubicBezTo>
                      <a:lnTo>
                        <a:pt x="137" y="956"/>
                      </a:lnTo>
                      <a:cubicBezTo>
                        <a:pt x="131" y="973"/>
                        <a:pt x="131" y="989"/>
                        <a:pt x="137" y="1005"/>
                      </a:cubicBezTo>
                      <a:lnTo>
                        <a:pt x="137" y="1005"/>
                      </a:lnTo>
                      <a:cubicBezTo>
                        <a:pt x="143" y="1022"/>
                        <a:pt x="150" y="1035"/>
                        <a:pt x="162" y="1047"/>
                      </a:cubicBezTo>
                      <a:lnTo>
                        <a:pt x="194" y="1079"/>
                      </a:lnTo>
                      <a:lnTo>
                        <a:pt x="227" y="1112"/>
                      </a:lnTo>
                      <a:lnTo>
                        <a:pt x="260" y="1145"/>
                      </a:lnTo>
                      <a:lnTo>
                        <a:pt x="292" y="1178"/>
                      </a:lnTo>
                      <a:lnTo>
                        <a:pt x="326" y="1210"/>
                      </a:lnTo>
                      <a:lnTo>
                        <a:pt x="358" y="1243"/>
                      </a:lnTo>
                      <a:lnTo>
                        <a:pt x="391" y="1276"/>
                      </a:lnTo>
                      <a:lnTo>
                        <a:pt x="424" y="1309"/>
                      </a:lnTo>
                      <a:lnTo>
                        <a:pt x="456" y="1341"/>
                      </a:lnTo>
                      <a:lnTo>
                        <a:pt x="490" y="1374"/>
                      </a:lnTo>
                      <a:lnTo>
                        <a:pt x="522" y="1406"/>
                      </a:lnTo>
                      <a:lnTo>
                        <a:pt x="555" y="1440"/>
                      </a:lnTo>
                      <a:lnTo>
                        <a:pt x="588" y="1472"/>
                      </a:lnTo>
                      <a:lnTo>
                        <a:pt x="620" y="1505"/>
                      </a:lnTo>
                      <a:lnTo>
                        <a:pt x="654" y="1538"/>
                      </a:lnTo>
                      <a:lnTo>
                        <a:pt x="686" y="1570"/>
                      </a:lnTo>
                      <a:lnTo>
                        <a:pt x="719" y="1604"/>
                      </a:lnTo>
                      <a:lnTo>
                        <a:pt x="752" y="1636"/>
                      </a:lnTo>
                      <a:lnTo>
                        <a:pt x="784" y="1669"/>
                      </a:lnTo>
                      <a:lnTo>
                        <a:pt x="817" y="1702"/>
                      </a:lnTo>
                      <a:lnTo>
                        <a:pt x="850" y="1734"/>
                      </a:lnTo>
                      <a:lnTo>
                        <a:pt x="883" y="1768"/>
                      </a:lnTo>
                      <a:lnTo>
                        <a:pt x="916" y="1800"/>
                      </a:lnTo>
                      <a:lnTo>
                        <a:pt x="916" y="1800"/>
                      </a:lnTo>
                      <a:cubicBezTo>
                        <a:pt x="927" y="1811"/>
                        <a:pt x="940" y="1819"/>
                        <a:pt x="957" y="1825"/>
                      </a:cubicBezTo>
                      <a:lnTo>
                        <a:pt x="957" y="1825"/>
                      </a:lnTo>
                      <a:cubicBezTo>
                        <a:pt x="973" y="1830"/>
                        <a:pt x="989" y="1830"/>
                        <a:pt x="1005" y="1825"/>
                      </a:cubicBezTo>
                      <a:lnTo>
                        <a:pt x="1005" y="1825"/>
                      </a:lnTo>
                      <a:cubicBezTo>
                        <a:pt x="1008" y="1824"/>
                        <a:pt x="1011" y="1823"/>
                        <a:pt x="1014" y="1822"/>
                      </a:cubicBezTo>
                      <a:lnTo>
                        <a:pt x="1014" y="1822"/>
                      </a:lnTo>
                      <a:cubicBezTo>
                        <a:pt x="1027" y="1817"/>
                        <a:pt x="1038" y="1809"/>
                        <a:pt x="1047" y="1800"/>
                      </a:cubicBezTo>
                      <a:lnTo>
                        <a:pt x="1079" y="1768"/>
                      </a:lnTo>
                      <a:lnTo>
                        <a:pt x="1112" y="1734"/>
                      </a:lnTo>
                      <a:lnTo>
                        <a:pt x="1145" y="1702"/>
                      </a:lnTo>
                      <a:lnTo>
                        <a:pt x="1178"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70" y="1178"/>
                      </a:lnTo>
                      <a:lnTo>
                        <a:pt x="1702" y="1145"/>
                      </a:lnTo>
                      <a:lnTo>
                        <a:pt x="1735" y="1112"/>
                      </a:lnTo>
                      <a:lnTo>
                        <a:pt x="1768" y="1079"/>
                      </a:lnTo>
                      <a:lnTo>
                        <a:pt x="1800" y="1047"/>
                      </a:lnTo>
                      <a:lnTo>
                        <a:pt x="1800" y="1047"/>
                      </a:lnTo>
                      <a:cubicBezTo>
                        <a:pt x="1811" y="1035"/>
                        <a:pt x="1819" y="1022"/>
                        <a:pt x="1825" y="1005"/>
                      </a:cubicBezTo>
                      <a:lnTo>
                        <a:pt x="1825" y="1005"/>
                      </a:lnTo>
                      <a:cubicBezTo>
                        <a:pt x="1830" y="989"/>
                        <a:pt x="1830" y="973"/>
                        <a:pt x="1825" y="956"/>
                      </a:cubicBezTo>
                      <a:lnTo>
                        <a:pt x="1825" y="956"/>
                      </a:lnTo>
                      <a:cubicBezTo>
                        <a:pt x="1819" y="939"/>
                        <a:pt x="1811" y="926"/>
                        <a:pt x="1800" y="915"/>
                      </a:cubicBezTo>
                      <a:lnTo>
                        <a:pt x="1768" y="882"/>
                      </a:lnTo>
                      <a:close/>
                      <a:moveTo>
                        <a:pt x="1735" y="718"/>
                      </a:moveTo>
                      <a:lnTo>
                        <a:pt x="1834" y="817"/>
                      </a:lnTo>
                      <a:lnTo>
                        <a:pt x="1866"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4" y="1145"/>
                      </a:lnTo>
                      <a:lnTo>
                        <a:pt x="1800" y="1178"/>
                      </a:lnTo>
                      <a:lnTo>
                        <a:pt x="1768" y="1210"/>
                      </a:lnTo>
                      <a:lnTo>
                        <a:pt x="1670" y="1309"/>
                      </a:lnTo>
                      <a:lnTo>
                        <a:pt x="1637" y="1341"/>
                      </a:lnTo>
                      <a:lnTo>
                        <a:pt x="1604" y="1374"/>
                      </a:lnTo>
                      <a:lnTo>
                        <a:pt x="1505" y="1472"/>
                      </a:lnTo>
                      <a:lnTo>
                        <a:pt x="1473" y="1505"/>
                      </a:lnTo>
                      <a:lnTo>
                        <a:pt x="1440" y="1538"/>
                      </a:lnTo>
                      <a:lnTo>
                        <a:pt x="1341" y="1636"/>
                      </a:lnTo>
                      <a:lnTo>
                        <a:pt x="1309" y="1669"/>
                      </a:lnTo>
                      <a:lnTo>
                        <a:pt x="1276" y="1702"/>
                      </a:lnTo>
                      <a:lnTo>
                        <a:pt x="1178" y="1800"/>
                      </a:lnTo>
                      <a:lnTo>
                        <a:pt x="1145" y="1833"/>
                      </a:lnTo>
                      <a:lnTo>
                        <a:pt x="1112" y="1866"/>
                      </a:lnTo>
                      <a:lnTo>
                        <a:pt x="1047" y="1931"/>
                      </a:lnTo>
                      <a:lnTo>
                        <a:pt x="1047" y="1931"/>
                      </a:lnTo>
                      <a:cubicBezTo>
                        <a:pt x="1038" y="1940"/>
                        <a:pt x="1027" y="1948"/>
                        <a:pt x="1014" y="1953"/>
                      </a:cubicBezTo>
                      <a:lnTo>
                        <a:pt x="1014" y="1953"/>
                      </a:lnTo>
                      <a:cubicBezTo>
                        <a:pt x="1011" y="1954"/>
                        <a:pt x="1008" y="1955"/>
                        <a:pt x="1005" y="1956"/>
                      </a:cubicBezTo>
                      <a:lnTo>
                        <a:pt x="1005" y="1956"/>
                      </a:lnTo>
                      <a:cubicBezTo>
                        <a:pt x="989" y="1961"/>
                        <a:pt x="973" y="1961"/>
                        <a:pt x="957" y="1956"/>
                      </a:cubicBezTo>
                      <a:lnTo>
                        <a:pt x="957" y="1956"/>
                      </a:lnTo>
                      <a:cubicBezTo>
                        <a:pt x="940" y="1950"/>
                        <a:pt x="927" y="1942"/>
                        <a:pt x="916"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6" y="620"/>
                      </a:lnTo>
                      <a:lnTo>
                        <a:pt x="358" y="587"/>
                      </a:lnTo>
                      <a:lnTo>
                        <a:pt x="391" y="554"/>
                      </a:lnTo>
                      <a:lnTo>
                        <a:pt x="424" y="522"/>
                      </a:lnTo>
                      <a:lnTo>
                        <a:pt x="456" y="489"/>
                      </a:lnTo>
                      <a:lnTo>
                        <a:pt x="490" y="456"/>
                      </a:lnTo>
                      <a:lnTo>
                        <a:pt x="522" y="423"/>
                      </a:lnTo>
                      <a:lnTo>
                        <a:pt x="555" y="390"/>
                      </a:lnTo>
                      <a:lnTo>
                        <a:pt x="588" y="358"/>
                      </a:lnTo>
                      <a:lnTo>
                        <a:pt x="620" y="325"/>
                      </a:lnTo>
                      <a:lnTo>
                        <a:pt x="654" y="292"/>
                      </a:lnTo>
                      <a:lnTo>
                        <a:pt x="686" y="259"/>
                      </a:lnTo>
                      <a:lnTo>
                        <a:pt x="719" y="227"/>
                      </a:lnTo>
                      <a:lnTo>
                        <a:pt x="752" y="194"/>
                      </a:lnTo>
                      <a:lnTo>
                        <a:pt x="784" y="161"/>
                      </a:lnTo>
                      <a:lnTo>
                        <a:pt x="817" y="128"/>
                      </a:lnTo>
                      <a:lnTo>
                        <a:pt x="850" y="96"/>
                      </a:lnTo>
                      <a:lnTo>
                        <a:pt x="883" y="63"/>
                      </a:lnTo>
                      <a:lnTo>
                        <a:pt x="916" y="30"/>
                      </a:lnTo>
                      <a:lnTo>
                        <a:pt x="916" y="30"/>
                      </a:lnTo>
                      <a:cubicBezTo>
                        <a:pt x="927" y="19"/>
                        <a:pt x="940" y="11"/>
                        <a:pt x="957" y="6"/>
                      </a:cubicBezTo>
                      <a:lnTo>
                        <a:pt x="957" y="6"/>
                      </a:lnTo>
                      <a:cubicBezTo>
                        <a:pt x="973" y="0"/>
                        <a:pt x="989" y="0"/>
                        <a:pt x="1005" y="6"/>
                      </a:cubicBezTo>
                      <a:lnTo>
                        <a:pt x="1005" y="6"/>
                      </a:lnTo>
                      <a:cubicBezTo>
                        <a:pt x="1008" y="6"/>
                        <a:pt x="1011" y="7"/>
                        <a:pt x="1014" y="9"/>
                      </a:cubicBezTo>
                      <a:lnTo>
                        <a:pt x="1014" y="9"/>
                      </a:lnTo>
                      <a:cubicBezTo>
                        <a:pt x="1027" y="14"/>
                        <a:pt x="1038" y="21"/>
                        <a:pt x="1047" y="30"/>
                      </a:cubicBezTo>
                      <a:lnTo>
                        <a:pt x="1079" y="63"/>
                      </a:lnTo>
                      <a:lnTo>
                        <a:pt x="1178" y="161"/>
                      </a:lnTo>
                      <a:lnTo>
                        <a:pt x="1210" y="194"/>
                      </a:lnTo>
                      <a:lnTo>
                        <a:pt x="1243" y="227"/>
                      </a:lnTo>
                      <a:lnTo>
                        <a:pt x="1341" y="325"/>
                      </a:lnTo>
                      <a:lnTo>
                        <a:pt x="1374" y="358"/>
                      </a:lnTo>
                      <a:lnTo>
                        <a:pt x="1407" y="390"/>
                      </a:lnTo>
                      <a:lnTo>
                        <a:pt x="1505" y="489"/>
                      </a:lnTo>
                      <a:lnTo>
                        <a:pt x="1538" y="522"/>
                      </a:lnTo>
                      <a:lnTo>
                        <a:pt x="1571" y="554"/>
                      </a:lnTo>
                      <a:lnTo>
                        <a:pt x="1670"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07" name="Freeform 335">
                  <a:extLst>
                    <a:ext uri="{FF2B5EF4-FFF2-40B4-BE49-F238E27FC236}">
                      <a16:creationId xmlns:a16="http://schemas.microsoft.com/office/drawing/2014/main" xmlns="" id="{5908E22B-0618-624D-865B-1F5B87958811}"/>
                    </a:ext>
                  </a:extLst>
                </p:cNvPr>
                <p:cNvSpPr>
                  <a:spLocks noChangeArrowheads="1"/>
                </p:cNvSpPr>
                <p:nvPr/>
              </p:nvSpPr>
              <p:spPr bwMode="auto">
                <a:xfrm>
                  <a:off x="4872038" y="2143125"/>
                  <a:ext cx="247650" cy="136525"/>
                </a:xfrm>
                <a:custGeom>
                  <a:avLst/>
                  <a:gdLst>
                    <a:gd name="T0" fmla="*/ 49 w 689"/>
                    <a:gd name="T1" fmla="*/ 98 h 378"/>
                    <a:gd name="T2" fmla="*/ 148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3 w 689"/>
                    <a:gd name="T19" fmla="*/ 65 h 378"/>
                    <a:gd name="T20" fmla="*/ 673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8" y="196"/>
                      </a:lnTo>
                      <a:lnTo>
                        <a:pt x="180" y="229"/>
                      </a:lnTo>
                      <a:lnTo>
                        <a:pt x="213" y="262"/>
                      </a:lnTo>
                      <a:lnTo>
                        <a:pt x="311" y="360"/>
                      </a:lnTo>
                      <a:lnTo>
                        <a:pt x="311" y="360"/>
                      </a:lnTo>
                      <a:cubicBezTo>
                        <a:pt x="323" y="371"/>
                        <a:pt x="333" y="377"/>
                        <a:pt x="345" y="377"/>
                      </a:cubicBezTo>
                      <a:lnTo>
                        <a:pt x="345" y="377"/>
                      </a:lnTo>
                      <a:cubicBezTo>
                        <a:pt x="356" y="377"/>
                        <a:pt x="366" y="371"/>
                        <a:pt x="377" y="360"/>
                      </a:cubicBezTo>
                      <a:lnTo>
                        <a:pt x="673" y="65"/>
                      </a:lnTo>
                      <a:lnTo>
                        <a:pt x="673" y="65"/>
                      </a:lnTo>
                      <a:cubicBezTo>
                        <a:pt x="683" y="54"/>
                        <a:pt x="688" y="44"/>
                        <a:pt x="688" y="33"/>
                      </a:cubicBezTo>
                      <a:lnTo>
                        <a:pt x="688" y="33"/>
                      </a:lnTo>
                      <a:cubicBezTo>
                        <a:pt x="688" y="22"/>
                        <a:pt x="680" y="14"/>
                        <a:pt x="664" y="8"/>
                      </a:cubicBezTo>
                      <a:lnTo>
                        <a:pt x="664" y="8"/>
                      </a:lnTo>
                      <a:cubicBezTo>
                        <a:pt x="648" y="3"/>
                        <a:pt x="629" y="0"/>
                        <a:pt x="607" y="0"/>
                      </a:cubicBezTo>
                      <a:lnTo>
                        <a:pt x="82" y="0"/>
                      </a:lnTo>
                      <a:lnTo>
                        <a:pt x="82" y="0"/>
                      </a:lnTo>
                      <a:cubicBezTo>
                        <a:pt x="60" y="0"/>
                        <a:pt x="41" y="3"/>
                        <a:pt x="25" y="8"/>
                      </a:cubicBezTo>
                      <a:lnTo>
                        <a:pt x="25" y="8"/>
                      </a:lnTo>
                      <a:cubicBezTo>
                        <a:pt x="8" y="14"/>
                        <a:pt x="0" y="22"/>
                        <a:pt x="0" y="33"/>
                      </a:cubicBezTo>
                      <a:lnTo>
                        <a:pt x="0" y="33"/>
                      </a:lnTo>
                      <a:cubicBezTo>
                        <a:pt x="0" y="44"/>
                        <a:pt x="6" y="54"/>
                        <a:pt x="17" y="65"/>
                      </a:cubicBezTo>
                      <a:lnTo>
                        <a:pt x="49" y="98"/>
                      </a:lnTo>
                    </a:path>
                  </a:pathLst>
                </a:custGeom>
                <a:solidFill>
                  <a:schemeClr val="accent3"/>
                </a:solidFill>
                <a:ln>
                  <a:noFill/>
                </a:ln>
                <a:effectLst/>
              </p:spPr>
              <p:txBody>
                <a:bodyPr wrap="none" anchor="ctr"/>
                <a:lstStyle/>
                <a:p>
                  <a:endParaRPr lang="es-ES_tradnl"/>
                </a:p>
              </p:txBody>
            </p:sp>
            <p:sp>
              <p:nvSpPr>
                <p:cNvPr id="608" name="Freeform 336">
                  <a:extLst>
                    <a:ext uri="{FF2B5EF4-FFF2-40B4-BE49-F238E27FC236}">
                      <a16:creationId xmlns:a16="http://schemas.microsoft.com/office/drawing/2014/main" xmlns="" id="{F5F0DE5A-A52B-B04B-8EDC-660029749040}"/>
                    </a:ext>
                  </a:extLst>
                </p:cNvPr>
                <p:cNvSpPr>
                  <a:spLocks noChangeArrowheads="1"/>
                </p:cNvSpPr>
                <p:nvPr/>
              </p:nvSpPr>
              <p:spPr bwMode="auto">
                <a:xfrm>
                  <a:off x="5461000" y="2143125"/>
                  <a:ext cx="247650" cy="136525"/>
                </a:xfrm>
                <a:custGeom>
                  <a:avLst/>
                  <a:gdLst>
                    <a:gd name="T0" fmla="*/ 25 w 690"/>
                    <a:gd name="T1" fmla="*/ 8 h 378"/>
                    <a:gd name="T2" fmla="*/ 25 w 690"/>
                    <a:gd name="T3" fmla="*/ 8 h 378"/>
                    <a:gd name="T4" fmla="*/ 0 w 690"/>
                    <a:gd name="T5" fmla="*/ 33 h 378"/>
                    <a:gd name="T6" fmla="*/ 0 w 690"/>
                    <a:gd name="T7" fmla="*/ 33 h 378"/>
                    <a:gd name="T8" fmla="*/ 17 w 690"/>
                    <a:gd name="T9" fmla="*/ 65 h 378"/>
                    <a:gd name="T10" fmla="*/ 49 w 690"/>
                    <a:gd name="T11" fmla="*/ 98 h 378"/>
                    <a:gd name="T12" fmla="*/ 148 w 690"/>
                    <a:gd name="T13" fmla="*/ 196 h 378"/>
                    <a:gd name="T14" fmla="*/ 181 w 690"/>
                    <a:gd name="T15" fmla="*/ 229 h 378"/>
                    <a:gd name="T16" fmla="*/ 214 w 690"/>
                    <a:gd name="T17" fmla="*/ 262 h 378"/>
                    <a:gd name="T18" fmla="*/ 312 w 690"/>
                    <a:gd name="T19" fmla="*/ 360 h 378"/>
                    <a:gd name="T20" fmla="*/ 312 w 690"/>
                    <a:gd name="T21" fmla="*/ 360 h 378"/>
                    <a:gd name="T22" fmla="*/ 344 w 690"/>
                    <a:gd name="T23" fmla="*/ 377 h 378"/>
                    <a:gd name="T24" fmla="*/ 344 w 690"/>
                    <a:gd name="T25" fmla="*/ 377 h 378"/>
                    <a:gd name="T26" fmla="*/ 378 w 690"/>
                    <a:gd name="T27" fmla="*/ 360 h 378"/>
                    <a:gd name="T28" fmla="*/ 672 w 690"/>
                    <a:gd name="T29" fmla="*/ 65 h 378"/>
                    <a:gd name="T30" fmla="*/ 672 w 690"/>
                    <a:gd name="T31" fmla="*/ 65 h 378"/>
                    <a:gd name="T32" fmla="*/ 689 w 690"/>
                    <a:gd name="T33" fmla="*/ 33 h 378"/>
                    <a:gd name="T34" fmla="*/ 689 w 690"/>
                    <a:gd name="T35" fmla="*/ 33 h 378"/>
                    <a:gd name="T36" fmla="*/ 664 w 690"/>
                    <a:gd name="T37" fmla="*/ 8 h 378"/>
                    <a:gd name="T38" fmla="*/ 664 w 690"/>
                    <a:gd name="T39" fmla="*/ 8 h 378"/>
                    <a:gd name="T40" fmla="*/ 606 w 690"/>
                    <a:gd name="T41" fmla="*/ 0 h 378"/>
                    <a:gd name="T42" fmla="*/ 82 w 690"/>
                    <a:gd name="T43" fmla="*/ 0 h 378"/>
                    <a:gd name="T44" fmla="*/ 82 w 690"/>
                    <a:gd name="T45" fmla="*/ 0 h 378"/>
                    <a:gd name="T46" fmla="*/ 25 w 690"/>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8">
                      <a:moveTo>
                        <a:pt x="25" y="8"/>
                      </a:moveTo>
                      <a:lnTo>
                        <a:pt x="25" y="8"/>
                      </a:lnTo>
                      <a:cubicBezTo>
                        <a:pt x="9" y="14"/>
                        <a:pt x="0" y="22"/>
                        <a:pt x="0" y="33"/>
                      </a:cubicBezTo>
                      <a:lnTo>
                        <a:pt x="0" y="33"/>
                      </a:lnTo>
                      <a:cubicBezTo>
                        <a:pt x="0" y="44"/>
                        <a:pt x="6" y="54"/>
                        <a:pt x="17" y="65"/>
                      </a:cubicBezTo>
                      <a:lnTo>
                        <a:pt x="49" y="98"/>
                      </a:lnTo>
                      <a:lnTo>
                        <a:pt x="148" y="196"/>
                      </a:lnTo>
                      <a:lnTo>
                        <a:pt x="181" y="229"/>
                      </a:lnTo>
                      <a:lnTo>
                        <a:pt x="214" y="262"/>
                      </a:lnTo>
                      <a:lnTo>
                        <a:pt x="312" y="360"/>
                      </a:lnTo>
                      <a:lnTo>
                        <a:pt x="312" y="360"/>
                      </a:lnTo>
                      <a:cubicBezTo>
                        <a:pt x="322" y="371"/>
                        <a:pt x="333" y="377"/>
                        <a:pt x="344" y="377"/>
                      </a:cubicBezTo>
                      <a:lnTo>
                        <a:pt x="344" y="377"/>
                      </a:lnTo>
                      <a:cubicBezTo>
                        <a:pt x="355" y="377"/>
                        <a:pt x="366" y="371"/>
                        <a:pt x="378" y="360"/>
                      </a:cubicBezTo>
                      <a:lnTo>
                        <a:pt x="672" y="65"/>
                      </a:lnTo>
                      <a:lnTo>
                        <a:pt x="672" y="65"/>
                      </a:lnTo>
                      <a:cubicBezTo>
                        <a:pt x="684" y="54"/>
                        <a:pt x="689" y="44"/>
                        <a:pt x="689" y="33"/>
                      </a:cubicBezTo>
                      <a:lnTo>
                        <a:pt x="689" y="33"/>
                      </a:lnTo>
                      <a:cubicBezTo>
                        <a:pt x="689" y="22"/>
                        <a:pt x="681" y="14"/>
                        <a:pt x="664" y="8"/>
                      </a:cubicBezTo>
                      <a:lnTo>
                        <a:pt x="664" y="8"/>
                      </a:lnTo>
                      <a:cubicBezTo>
                        <a:pt x="647" y="3"/>
                        <a:pt x="628" y="0"/>
                        <a:pt x="606" y="0"/>
                      </a:cubicBezTo>
                      <a:lnTo>
                        <a:pt x="82" y="0"/>
                      </a:lnTo>
                      <a:lnTo>
                        <a:pt x="82" y="0"/>
                      </a:lnTo>
                      <a:cubicBezTo>
                        <a:pt x="60" y="0"/>
                        <a:pt x="41" y="3"/>
                        <a:pt x="25" y="8"/>
                      </a:cubicBezTo>
                    </a:path>
                  </a:pathLst>
                </a:custGeom>
                <a:solidFill>
                  <a:schemeClr val="accent3"/>
                </a:solidFill>
                <a:ln>
                  <a:noFill/>
                </a:ln>
                <a:effectLst/>
              </p:spPr>
              <p:txBody>
                <a:bodyPr wrap="none" anchor="ctr"/>
                <a:lstStyle/>
                <a:p>
                  <a:endParaRPr lang="es-ES_tradnl"/>
                </a:p>
              </p:txBody>
            </p:sp>
            <p:sp>
              <p:nvSpPr>
                <p:cNvPr id="609" name="Freeform 337">
                  <a:extLst>
                    <a:ext uri="{FF2B5EF4-FFF2-40B4-BE49-F238E27FC236}">
                      <a16:creationId xmlns:a16="http://schemas.microsoft.com/office/drawing/2014/main" xmlns="" id="{B84AF894-FECC-5349-9081-0F2FFCCBCBAB}"/>
                    </a:ext>
                  </a:extLst>
                </p:cNvPr>
                <p:cNvSpPr>
                  <a:spLocks noChangeArrowheads="1"/>
                </p:cNvSpPr>
                <p:nvPr/>
              </p:nvSpPr>
              <p:spPr bwMode="auto">
                <a:xfrm>
                  <a:off x="5032375" y="2166938"/>
                  <a:ext cx="517525" cy="517525"/>
                </a:xfrm>
                <a:custGeom>
                  <a:avLst/>
                  <a:gdLst>
                    <a:gd name="T0" fmla="*/ 1276 w 1438"/>
                    <a:gd name="T1" fmla="*/ 653 h 1438"/>
                    <a:gd name="T2" fmla="*/ 752 w 1438"/>
                    <a:gd name="T3" fmla="*/ 140 h 1438"/>
                    <a:gd name="T4" fmla="*/ 743 w 1438"/>
                    <a:gd name="T5" fmla="*/ 137 h 1438"/>
                    <a:gd name="T6" fmla="*/ 654 w 1438"/>
                    <a:gd name="T7" fmla="*/ 161 h 1438"/>
                    <a:gd name="T8" fmla="*/ 523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7 w 1438"/>
                    <a:gd name="T21" fmla="*/ 1079 h 1438"/>
                    <a:gd name="T22" fmla="*/ 621 w 1438"/>
                    <a:gd name="T23" fmla="*/ 1243 h 1438"/>
                    <a:gd name="T24" fmla="*/ 695 w 1438"/>
                    <a:gd name="T25" fmla="*/ 1301 h 1438"/>
                    <a:gd name="T26" fmla="*/ 743 w 1438"/>
                    <a:gd name="T27" fmla="*/ 1301 h 1438"/>
                    <a:gd name="T28" fmla="*/ 785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1 w 1438"/>
                    <a:gd name="T41" fmla="*/ 743 h 1438"/>
                    <a:gd name="T42" fmla="*/ 1408 w 1438"/>
                    <a:gd name="T43" fmla="*/ 653 h 1438"/>
                    <a:gd name="T44" fmla="*/ 1432 w 1438"/>
                    <a:gd name="T45" fmla="*/ 743 h 1438"/>
                    <a:gd name="T46" fmla="*/ 785 w 1438"/>
                    <a:gd name="T47" fmla="*/ 1407 h 1438"/>
                    <a:gd name="T48" fmla="*/ 752 w 1438"/>
                    <a:gd name="T49" fmla="*/ 1428 h 1438"/>
                    <a:gd name="T50" fmla="*/ 695 w 1438"/>
                    <a:gd name="T51" fmla="*/ 1432 h 1438"/>
                    <a:gd name="T52" fmla="*/ 588 w 1438"/>
                    <a:gd name="T53" fmla="*/ 1342 h 1438"/>
                    <a:gd name="T54" fmla="*/ 424 w 1438"/>
                    <a:gd name="T55" fmla="*/ 1178 h 1438"/>
                    <a:gd name="T56" fmla="*/ 260 w 1438"/>
                    <a:gd name="T57" fmla="*/ 1014 h 1438"/>
                    <a:gd name="T58" fmla="*/ 96 w 1438"/>
                    <a:gd name="T59" fmla="*/ 850 h 1438"/>
                    <a:gd name="T60" fmla="*/ 30 w 1438"/>
                    <a:gd name="T61" fmla="*/ 785 h 1438"/>
                    <a:gd name="T62" fmla="*/ 6 w 1438"/>
                    <a:gd name="T63" fmla="*/ 694 h 1438"/>
                    <a:gd name="T64" fmla="*/ 64 w 1438"/>
                    <a:gd name="T65" fmla="*/ 620 h 1438"/>
                    <a:gd name="T66" fmla="*/ 162 w 1438"/>
                    <a:gd name="T67" fmla="*/ 522 h 1438"/>
                    <a:gd name="T68" fmla="*/ 260 w 1438"/>
                    <a:gd name="T69" fmla="*/ 424 h 1438"/>
                    <a:gd name="T70" fmla="*/ 358 w 1438"/>
                    <a:gd name="T71" fmla="*/ 325 h 1438"/>
                    <a:gd name="T72" fmla="*/ 457 w 1438"/>
                    <a:gd name="T73" fmla="*/ 227 h 1438"/>
                    <a:gd name="T74" fmla="*/ 555 w 1438"/>
                    <a:gd name="T75" fmla="*/ 128 h 1438"/>
                    <a:gd name="T76" fmla="*/ 654 w 1438"/>
                    <a:gd name="T77" fmla="*/ 30 h 1438"/>
                    <a:gd name="T78" fmla="*/ 695 w 1438"/>
                    <a:gd name="T79" fmla="*/ 6 h 1438"/>
                    <a:gd name="T80" fmla="*/ 752 w 1438"/>
                    <a:gd name="T81" fmla="*/ 8 h 1438"/>
                    <a:gd name="T82" fmla="*/ 817 w 1438"/>
                    <a:gd name="T83" fmla="*/ 63 h 1438"/>
                    <a:gd name="T84" fmla="*/ 916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8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1" y="694"/>
                      </a:moveTo>
                      <a:lnTo>
                        <a:pt x="1301" y="694"/>
                      </a:lnTo>
                      <a:cubicBezTo>
                        <a:pt x="1295" y="677"/>
                        <a:pt x="1287" y="664"/>
                        <a:pt x="1276" y="653"/>
                      </a:cubicBezTo>
                      <a:lnTo>
                        <a:pt x="785" y="161"/>
                      </a:lnTo>
                      <a:lnTo>
                        <a:pt x="785" y="161"/>
                      </a:lnTo>
                      <a:cubicBezTo>
                        <a:pt x="776" y="153"/>
                        <a:pt x="765" y="146"/>
                        <a:pt x="752" y="140"/>
                      </a:cubicBezTo>
                      <a:lnTo>
                        <a:pt x="752" y="140"/>
                      </a:lnTo>
                      <a:cubicBezTo>
                        <a:pt x="749" y="139"/>
                        <a:pt x="746" y="138"/>
                        <a:pt x="743" y="137"/>
                      </a:cubicBezTo>
                      <a:lnTo>
                        <a:pt x="743" y="137"/>
                      </a:lnTo>
                      <a:cubicBezTo>
                        <a:pt x="727" y="131"/>
                        <a:pt x="711" y="131"/>
                        <a:pt x="695" y="137"/>
                      </a:cubicBezTo>
                      <a:lnTo>
                        <a:pt x="695" y="137"/>
                      </a:lnTo>
                      <a:cubicBezTo>
                        <a:pt x="678" y="143"/>
                        <a:pt x="665" y="150"/>
                        <a:pt x="654" y="161"/>
                      </a:cubicBezTo>
                      <a:lnTo>
                        <a:pt x="588" y="227"/>
                      </a:lnTo>
                      <a:lnTo>
                        <a:pt x="555" y="260"/>
                      </a:lnTo>
                      <a:lnTo>
                        <a:pt x="523" y="292"/>
                      </a:lnTo>
                      <a:lnTo>
                        <a:pt x="424" y="391"/>
                      </a:lnTo>
                      <a:lnTo>
                        <a:pt x="392" y="424"/>
                      </a:lnTo>
                      <a:lnTo>
                        <a:pt x="358" y="456"/>
                      </a:lnTo>
                      <a:lnTo>
                        <a:pt x="260" y="555"/>
                      </a:lnTo>
                      <a:lnTo>
                        <a:pt x="228"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6" y="948"/>
                      </a:lnTo>
                      <a:lnTo>
                        <a:pt x="424" y="1047"/>
                      </a:lnTo>
                      <a:lnTo>
                        <a:pt x="457" y="1079"/>
                      </a:lnTo>
                      <a:lnTo>
                        <a:pt x="490" y="1112"/>
                      </a:lnTo>
                      <a:lnTo>
                        <a:pt x="588" y="1210"/>
                      </a:lnTo>
                      <a:lnTo>
                        <a:pt x="621" y="1243"/>
                      </a:lnTo>
                      <a:lnTo>
                        <a:pt x="654" y="1276"/>
                      </a:lnTo>
                      <a:lnTo>
                        <a:pt x="654" y="1276"/>
                      </a:lnTo>
                      <a:cubicBezTo>
                        <a:pt x="665" y="1287"/>
                        <a:pt x="678" y="1295"/>
                        <a:pt x="695" y="1301"/>
                      </a:cubicBezTo>
                      <a:lnTo>
                        <a:pt x="695" y="1301"/>
                      </a:lnTo>
                      <a:cubicBezTo>
                        <a:pt x="711" y="1306"/>
                        <a:pt x="727" y="1306"/>
                        <a:pt x="743" y="1301"/>
                      </a:cubicBezTo>
                      <a:lnTo>
                        <a:pt x="743" y="1301"/>
                      </a:lnTo>
                      <a:cubicBezTo>
                        <a:pt x="746" y="1300"/>
                        <a:pt x="749" y="1298"/>
                        <a:pt x="752" y="1297"/>
                      </a:cubicBezTo>
                      <a:lnTo>
                        <a:pt x="752" y="1297"/>
                      </a:lnTo>
                      <a:cubicBezTo>
                        <a:pt x="765" y="1292"/>
                        <a:pt x="776" y="1285"/>
                        <a:pt x="785" y="1276"/>
                      </a:cubicBezTo>
                      <a:lnTo>
                        <a:pt x="817" y="1243"/>
                      </a:lnTo>
                      <a:lnTo>
                        <a:pt x="850" y="1210"/>
                      </a:lnTo>
                      <a:lnTo>
                        <a:pt x="883" y="1178"/>
                      </a:lnTo>
                      <a:lnTo>
                        <a:pt x="916"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1" y="743"/>
                      </a:cubicBezTo>
                      <a:lnTo>
                        <a:pt x="1301" y="743"/>
                      </a:lnTo>
                      <a:cubicBezTo>
                        <a:pt x="1306" y="727"/>
                        <a:pt x="1306" y="711"/>
                        <a:pt x="1301" y="694"/>
                      </a:cubicBezTo>
                      <a:close/>
                      <a:moveTo>
                        <a:pt x="1408" y="653"/>
                      </a:moveTo>
                      <a:lnTo>
                        <a:pt x="1408" y="653"/>
                      </a:lnTo>
                      <a:cubicBezTo>
                        <a:pt x="1418" y="664"/>
                        <a:pt x="1426" y="677"/>
                        <a:pt x="1432" y="694"/>
                      </a:cubicBezTo>
                      <a:lnTo>
                        <a:pt x="1432" y="694"/>
                      </a:lnTo>
                      <a:cubicBezTo>
                        <a:pt x="1437" y="711"/>
                        <a:pt x="1437" y="727"/>
                        <a:pt x="1432" y="743"/>
                      </a:cubicBezTo>
                      <a:lnTo>
                        <a:pt x="1432" y="743"/>
                      </a:lnTo>
                      <a:cubicBezTo>
                        <a:pt x="1426" y="760"/>
                        <a:pt x="1418" y="773"/>
                        <a:pt x="1408" y="785"/>
                      </a:cubicBezTo>
                      <a:lnTo>
                        <a:pt x="785" y="1407"/>
                      </a:lnTo>
                      <a:lnTo>
                        <a:pt x="785" y="1407"/>
                      </a:lnTo>
                      <a:cubicBezTo>
                        <a:pt x="776" y="1416"/>
                        <a:pt x="765" y="1423"/>
                        <a:pt x="752" y="1428"/>
                      </a:cubicBezTo>
                      <a:lnTo>
                        <a:pt x="752" y="1428"/>
                      </a:lnTo>
                      <a:cubicBezTo>
                        <a:pt x="749" y="1429"/>
                        <a:pt x="746" y="1431"/>
                        <a:pt x="743" y="1432"/>
                      </a:cubicBezTo>
                      <a:lnTo>
                        <a:pt x="743" y="1432"/>
                      </a:lnTo>
                      <a:cubicBezTo>
                        <a:pt x="727" y="1437"/>
                        <a:pt x="711" y="1437"/>
                        <a:pt x="695" y="1432"/>
                      </a:cubicBezTo>
                      <a:lnTo>
                        <a:pt x="695" y="1432"/>
                      </a:lnTo>
                      <a:cubicBezTo>
                        <a:pt x="678" y="1426"/>
                        <a:pt x="665" y="1418"/>
                        <a:pt x="654" y="1407"/>
                      </a:cubicBezTo>
                      <a:lnTo>
                        <a:pt x="588" y="1342"/>
                      </a:lnTo>
                      <a:lnTo>
                        <a:pt x="555" y="1308"/>
                      </a:lnTo>
                      <a:lnTo>
                        <a:pt x="523" y="1276"/>
                      </a:lnTo>
                      <a:lnTo>
                        <a:pt x="424" y="1178"/>
                      </a:lnTo>
                      <a:lnTo>
                        <a:pt x="392" y="1144"/>
                      </a:lnTo>
                      <a:lnTo>
                        <a:pt x="358" y="1112"/>
                      </a:lnTo>
                      <a:lnTo>
                        <a:pt x="260" y="1014"/>
                      </a:lnTo>
                      <a:lnTo>
                        <a:pt x="228" y="981"/>
                      </a:lnTo>
                      <a:lnTo>
                        <a:pt x="194" y="948"/>
                      </a:lnTo>
                      <a:lnTo>
                        <a:pt x="96" y="850"/>
                      </a:lnTo>
                      <a:lnTo>
                        <a:pt x="64" y="817"/>
                      </a:lnTo>
                      <a:lnTo>
                        <a:pt x="30" y="785"/>
                      </a:lnTo>
                      <a:lnTo>
                        <a:pt x="30" y="785"/>
                      </a:lnTo>
                      <a:cubicBezTo>
                        <a:pt x="20" y="773"/>
                        <a:pt x="12" y="760"/>
                        <a:pt x="6" y="743"/>
                      </a:cubicBezTo>
                      <a:lnTo>
                        <a:pt x="6" y="743"/>
                      </a:lnTo>
                      <a:cubicBezTo>
                        <a:pt x="0" y="727"/>
                        <a:pt x="0" y="711"/>
                        <a:pt x="6" y="694"/>
                      </a:cubicBezTo>
                      <a:lnTo>
                        <a:pt x="6" y="694"/>
                      </a:lnTo>
                      <a:cubicBezTo>
                        <a:pt x="12" y="677"/>
                        <a:pt x="20" y="664"/>
                        <a:pt x="30" y="653"/>
                      </a:cubicBezTo>
                      <a:lnTo>
                        <a:pt x="64" y="620"/>
                      </a:lnTo>
                      <a:lnTo>
                        <a:pt x="96" y="588"/>
                      </a:lnTo>
                      <a:lnTo>
                        <a:pt x="129" y="555"/>
                      </a:lnTo>
                      <a:lnTo>
                        <a:pt x="162" y="522"/>
                      </a:lnTo>
                      <a:lnTo>
                        <a:pt x="194" y="489"/>
                      </a:lnTo>
                      <a:lnTo>
                        <a:pt x="228" y="456"/>
                      </a:lnTo>
                      <a:lnTo>
                        <a:pt x="260" y="424"/>
                      </a:lnTo>
                      <a:lnTo>
                        <a:pt x="293" y="391"/>
                      </a:lnTo>
                      <a:lnTo>
                        <a:pt x="326" y="358"/>
                      </a:lnTo>
                      <a:lnTo>
                        <a:pt x="358" y="325"/>
                      </a:lnTo>
                      <a:lnTo>
                        <a:pt x="392" y="292"/>
                      </a:lnTo>
                      <a:lnTo>
                        <a:pt x="424" y="260"/>
                      </a:lnTo>
                      <a:lnTo>
                        <a:pt x="457" y="227"/>
                      </a:lnTo>
                      <a:lnTo>
                        <a:pt x="490" y="194"/>
                      </a:lnTo>
                      <a:lnTo>
                        <a:pt x="523" y="161"/>
                      </a:lnTo>
                      <a:lnTo>
                        <a:pt x="555" y="128"/>
                      </a:lnTo>
                      <a:lnTo>
                        <a:pt x="588" y="96"/>
                      </a:lnTo>
                      <a:lnTo>
                        <a:pt x="621" y="63"/>
                      </a:lnTo>
                      <a:lnTo>
                        <a:pt x="654" y="30"/>
                      </a:lnTo>
                      <a:lnTo>
                        <a:pt x="654" y="30"/>
                      </a:lnTo>
                      <a:cubicBezTo>
                        <a:pt x="665" y="19"/>
                        <a:pt x="678" y="11"/>
                        <a:pt x="695" y="6"/>
                      </a:cubicBezTo>
                      <a:lnTo>
                        <a:pt x="695" y="6"/>
                      </a:lnTo>
                      <a:cubicBezTo>
                        <a:pt x="711" y="0"/>
                        <a:pt x="727" y="0"/>
                        <a:pt x="743" y="6"/>
                      </a:cubicBezTo>
                      <a:lnTo>
                        <a:pt x="743" y="6"/>
                      </a:lnTo>
                      <a:cubicBezTo>
                        <a:pt x="746" y="7"/>
                        <a:pt x="749" y="7"/>
                        <a:pt x="752" y="8"/>
                      </a:cubicBezTo>
                      <a:lnTo>
                        <a:pt x="752" y="8"/>
                      </a:lnTo>
                      <a:cubicBezTo>
                        <a:pt x="765" y="14"/>
                        <a:pt x="776" y="22"/>
                        <a:pt x="785" y="30"/>
                      </a:cubicBezTo>
                      <a:lnTo>
                        <a:pt x="817" y="63"/>
                      </a:lnTo>
                      <a:lnTo>
                        <a:pt x="850" y="96"/>
                      </a:lnTo>
                      <a:lnTo>
                        <a:pt x="883" y="128"/>
                      </a:lnTo>
                      <a:lnTo>
                        <a:pt x="916"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8" y="653"/>
                      </a:lnTo>
                      <a:close/>
                    </a:path>
                  </a:pathLst>
                </a:custGeom>
                <a:solidFill>
                  <a:schemeClr val="accent4"/>
                </a:solidFill>
                <a:ln>
                  <a:noFill/>
                </a:ln>
                <a:effectLst/>
              </p:spPr>
              <p:txBody>
                <a:bodyPr wrap="none" anchor="ctr"/>
                <a:lstStyle/>
                <a:p>
                  <a:endParaRPr lang="es-ES_tradnl"/>
                </a:p>
              </p:txBody>
            </p:sp>
            <p:sp>
              <p:nvSpPr>
                <p:cNvPr id="610" name="Freeform 340">
                  <a:extLst>
                    <a:ext uri="{FF2B5EF4-FFF2-40B4-BE49-F238E27FC236}">
                      <a16:creationId xmlns:a16="http://schemas.microsoft.com/office/drawing/2014/main" xmlns="" id="{9EFA2254-5165-2046-A93A-7E3101105CB5}"/>
                    </a:ext>
                  </a:extLst>
                </p:cNvPr>
                <p:cNvSpPr>
                  <a:spLocks noChangeArrowheads="1"/>
                </p:cNvSpPr>
                <p:nvPr/>
              </p:nvSpPr>
              <p:spPr bwMode="auto">
                <a:xfrm>
                  <a:off x="5126038" y="2260600"/>
                  <a:ext cx="328612" cy="328613"/>
                </a:xfrm>
                <a:custGeom>
                  <a:avLst/>
                  <a:gdLst>
                    <a:gd name="T0" fmla="*/ 776 w 913"/>
                    <a:gd name="T1" fmla="*/ 432 h 914"/>
                    <a:gd name="T2" fmla="*/ 718 w 913"/>
                    <a:gd name="T3" fmla="*/ 358 h 914"/>
                    <a:gd name="T4" fmla="*/ 653 w 913"/>
                    <a:gd name="T5" fmla="*/ 293 h 914"/>
                    <a:gd name="T6" fmla="*/ 522 w 913"/>
                    <a:gd name="T7" fmla="*/ 162 h 914"/>
                    <a:gd name="T8" fmla="*/ 489 w 913"/>
                    <a:gd name="T9" fmla="*/ 140 h 914"/>
                    <a:gd name="T10" fmla="*/ 480 w 913"/>
                    <a:gd name="T11" fmla="*/ 137 h 914"/>
                    <a:gd name="T12" fmla="*/ 432 w 913"/>
                    <a:gd name="T13" fmla="*/ 137 h 914"/>
                    <a:gd name="T14" fmla="*/ 391 w 913"/>
                    <a:gd name="T15" fmla="*/ 162 h 914"/>
                    <a:gd name="T16" fmla="*/ 325 w 913"/>
                    <a:gd name="T17" fmla="*/ 227 h 914"/>
                    <a:gd name="T18" fmla="*/ 259 w 913"/>
                    <a:gd name="T19" fmla="*/ 293 h 914"/>
                    <a:gd name="T20" fmla="*/ 194 w 913"/>
                    <a:gd name="T21" fmla="*/ 358 h 914"/>
                    <a:gd name="T22" fmla="*/ 161 w 913"/>
                    <a:gd name="T23" fmla="*/ 391 h 914"/>
                    <a:gd name="T24" fmla="*/ 136 w 913"/>
                    <a:gd name="T25" fmla="*/ 432 h 914"/>
                    <a:gd name="T26" fmla="*/ 136 w 913"/>
                    <a:gd name="T27" fmla="*/ 481 h 914"/>
                    <a:gd name="T28" fmla="*/ 391 w 913"/>
                    <a:gd name="T29" fmla="*/ 752 h 914"/>
                    <a:gd name="T30" fmla="*/ 432 w 913"/>
                    <a:gd name="T31" fmla="*/ 776 h 914"/>
                    <a:gd name="T32" fmla="*/ 480 w 913"/>
                    <a:gd name="T33" fmla="*/ 776 h 914"/>
                    <a:gd name="T34" fmla="*/ 489 w 913"/>
                    <a:gd name="T35" fmla="*/ 773 h 914"/>
                    <a:gd name="T36" fmla="*/ 522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3 w 913"/>
                    <a:gd name="T55" fmla="*/ 752 h 914"/>
                    <a:gd name="T56" fmla="*/ 522 w 913"/>
                    <a:gd name="T57" fmla="*/ 882 h 914"/>
                    <a:gd name="T58" fmla="*/ 489 w 913"/>
                    <a:gd name="T59" fmla="*/ 904 h 914"/>
                    <a:gd name="T60" fmla="*/ 480 w 913"/>
                    <a:gd name="T61" fmla="*/ 907 h 914"/>
                    <a:gd name="T62" fmla="*/ 432 w 913"/>
                    <a:gd name="T63" fmla="*/ 907 h 914"/>
                    <a:gd name="T64" fmla="*/ 391 w 913"/>
                    <a:gd name="T65" fmla="*/ 882 h 914"/>
                    <a:gd name="T66" fmla="*/ 325 w 913"/>
                    <a:gd name="T67" fmla="*/ 817 h 914"/>
                    <a:gd name="T68" fmla="*/ 259 w 913"/>
                    <a:gd name="T69" fmla="*/ 752 h 914"/>
                    <a:gd name="T70" fmla="*/ 194 w 913"/>
                    <a:gd name="T71" fmla="*/ 686 h 914"/>
                    <a:gd name="T72" fmla="*/ 129 w 913"/>
                    <a:gd name="T73" fmla="*/ 621 h 914"/>
                    <a:gd name="T74" fmla="*/ 63 w 913"/>
                    <a:gd name="T75" fmla="*/ 555 h 914"/>
                    <a:gd name="T76" fmla="*/ 30 w 913"/>
                    <a:gd name="T77" fmla="*/ 523 h 914"/>
                    <a:gd name="T78" fmla="*/ 5 w 913"/>
                    <a:gd name="T79" fmla="*/ 481 h 914"/>
                    <a:gd name="T80" fmla="*/ 5 w 913"/>
                    <a:gd name="T81" fmla="*/ 432 h 914"/>
                    <a:gd name="T82" fmla="*/ 63 w 913"/>
                    <a:gd name="T83" fmla="*/ 358 h 914"/>
                    <a:gd name="T84" fmla="*/ 194 w 913"/>
                    <a:gd name="T85" fmla="*/ 227 h 914"/>
                    <a:gd name="T86" fmla="*/ 325 w 913"/>
                    <a:gd name="T87" fmla="*/ 96 h 914"/>
                    <a:gd name="T88" fmla="*/ 391 w 913"/>
                    <a:gd name="T89" fmla="*/ 30 h 914"/>
                    <a:gd name="T90" fmla="*/ 432 w 913"/>
                    <a:gd name="T91" fmla="*/ 6 h 914"/>
                    <a:gd name="T92" fmla="*/ 480 w 913"/>
                    <a:gd name="T93" fmla="*/ 6 h 914"/>
                    <a:gd name="T94" fmla="*/ 489 w 913"/>
                    <a:gd name="T95" fmla="*/ 9 h 914"/>
                    <a:gd name="T96" fmla="*/ 522 w 913"/>
                    <a:gd name="T97" fmla="*/ 30 h 914"/>
                    <a:gd name="T98" fmla="*/ 587 w 913"/>
                    <a:gd name="T99" fmla="*/ 96 h 914"/>
                    <a:gd name="T100" fmla="*/ 653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2" y="402"/>
                        <a:pt x="751" y="391"/>
                      </a:cubicBezTo>
                      <a:lnTo>
                        <a:pt x="718" y="358"/>
                      </a:lnTo>
                      <a:lnTo>
                        <a:pt x="685" y="326"/>
                      </a:lnTo>
                      <a:lnTo>
                        <a:pt x="653" y="293"/>
                      </a:lnTo>
                      <a:lnTo>
                        <a:pt x="554" y="194"/>
                      </a:lnTo>
                      <a:lnTo>
                        <a:pt x="522" y="162"/>
                      </a:lnTo>
                      <a:lnTo>
                        <a:pt x="522" y="162"/>
                      </a:lnTo>
                      <a:cubicBezTo>
                        <a:pt x="513" y="152"/>
                        <a:pt x="502" y="146"/>
                        <a:pt x="489" y="140"/>
                      </a:cubicBezTo>
                      <a:lnTo>
                        <a:pt x="489" y="140"/>
                      </a:lnTo>
                      <a:cubicBezTo>
                        <a:pt x="486" y="139"/>
                        <a:pt x="483" y="138"/>
                        <a:pt x="480" y="137"/>
                      </a:cubicBezTo>
                      <a:lnTo>
                        <a:pt x="480" y="137"/>
                      </a:lnTo>
                      <a:cubicBezTo>
                        <a:pt x="464" y="132"/>
                        <a:pt x="448" y="132"/>
                        <a:pt x="432" y="137"/>
                      </a:cubicBezTo>
                      <a:lnTo>
                        <a:pt x="432" y="137"/>
                      </a:lnTo>
                      <a:cubicBezTo>
                        <a:pt x="415" y="142"/>
                        <a:pt x="402" y="151"/>
                        <a:pt x="391" y="162"/>
                      </a:cubicBezTo>
                      <a:lnTo>
                        <a:pt x="358" y="194"/>
                      </a:lnTo>
                      <a:lnTo>
                        <a:pt x="325" y="227"/>
                      </a:lnTo>
                      <a:lnTo>
                        <a:pt x="292" y="260"/>
                      </a:lnTo>
                      <a:lnTo>
                        <a:pt x="259" y="293"/>
                      </a:lnTo>
                      <a:lnTo>
                        <a:pt x="227" y="326"/>
                      </a:lnTo>
                      <a:lnTo>
                        <a:pt x="194"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1" y="752"/>
                      </a:lnTo>
                      <a:lnTo>
                        <a:pt x="391" y="752"/>
                      </a:lnTo>
                      <a:cubicBezTo>
                        <a:pt x="402" y="763"/>
                        <a:pt x="415" y="771"/>
                        <a:pt x="432" y="776"/>
                      </a:cubicBezTo>
                      <a:lnTo>
                        <a:pt x="432" y="776"/>
                      </a:lnTo>
                      <a:cubicBezTo>
                        <a:pt x="448" y="782"/>
                        <a:pt x="464" y="782"/>
                        <a:pt x="480" y="776"/>
                      </a:cubicBezTo>
                      <a:lnTo>
                        <a:pt x="480" y="776"/>
                      </a:lnTo>
                      <a:cubicBezTo>
                        <a:pt x="483" y="776"/>
                        <a:pt x="486" y="775"/>
                        <a:pt x="489" y="773"/>
                      </a:cubicBezTo>
                      <a:lnTo>
                        <a:pt x="489" y="773"/>
                      </a:lnTo>
                      <a:cubicBezTo>
                        <a:pt x="502" y="768"/>
                        <a:pt x="513" y="761"/>
                        <a:pt x="522" y="752"/>
                      </a:cubicBezTo>
                      <a:lnTo>
                        <a:pt x="587" y="686"/>
                      </a:lnTo>
                      <a:lnTo>
                        <a:pt x="620" y="654"/>
                      </a:lnTo>
                      <a:lnTo>
                        <a:pt x="653" y="621"/>
                      </a:lnTo>
                      <a:lnTo>
                        <a:pt x="751" y="523"/>
                      </a:lnTo>
                      <a:lnTo>
                        <a:pt x="751" y="523"/>
                      </a:lnTo>
                      <a:cubicBezTo>
                        <a:pt x="762"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3" y="752"/>
                      </a:lnTo>
                      <a:lnTo>
                        <a:pt x="554" y="850"/>
                      </a:lnTo>
                      <a:lnTo>
                        <a:pt x="522" y="882"/>
                      </a:lnTo>
                      <a:lnTo>
                        <a:pt x="522" y="882"/>
                      </a:lnTo>
                      <a:cubicBezTo>
                        <a:pt x="513" y="892"/>
                        <a:pt x="502" y="899"/>
                        <a:pt x="489" y="904"/>
                      </a:cubicBezTo>
                      <a:lnTo>
                        <a:pt x="489" y="904"/>
                      </a:lnTo>
                      <a:cubicBezTo>
                        <a:pt x="486" y="906"/>
                        <a:pt x="483" y="907"/>
                        <a:pt x="480" y="907"/>
                      </a:cubicBezTo>
                      <a:lnTo>
                        <a:pt x="480" y="907"/>
                      </a:lnTo>
                      <a:cubicBezTo>
                        <a:pt x="464" y="913"/>
                        <a:pt x="448" y="913"/>
                        <a:pt x="432" y="907"/>
                      </a:cubicBezTo>
                      <a:lnTo>
                        <a:pt x="432" y="907"/>
                      </a:lnTo>
                      <a:cubicBezTo>
                        <a:pt x="415" y="902"/>
                        <a:pt x="402" y="894"/>
                        <a:pt x="391" y="882"/>
                      </a:cubicBezTo>
                      <a:lnTo>
                        <a:pt x="358" y="850"/>
                      </a:lnTo>
                      <a:lnTo>
                        <a:pt x="325" y="817"/>
                      </a:lnTo>
                      <a:lnTo>
                        <a:pt x="292" y="785"/>
                      </a:lnTo>
                      <a:lnTo>
                        <a:pt x="259" y="752"/>
                      </a:lnTo>
                      <a:lnTo>
                        <a:pt x="227" y="719"/>
                      </a:lnTo>
                      <a:lnTo>
                        <a:pt x="194" y="686"/>
                      </a:lnTo>
                      <a:lnTo>
                        <a:pt x="161" y="654"/>
                      </a:lnTo>
                      <a:lnTo>
                        <a:pt x="129" y="621"/>
                      </a:lnTo>
                      <a:lnTo>
                        <a:pt x="95" y="588"/>
                      </a:lnTo>
                      <a:lnTo>
                        <a:pt x="63"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3" y="358"/>
                      </a:lnTo>
                      <a:lnTo>
                        <a:pt x="161" y="260"/>
                      </a:lnTo>
                      <a:lnTo>
                        <a:pt x="194" y="227"/>
                      </a:lnTo>
                      <a:lnTo>
                        <a:pt x="227" y="194"/>
                      </a:lnTo>
                      <a:lnTo>
                        <a:pt x="325" y="96"/>
                      </a:lnTo>
                      <a:lnTo>
                        <a:pt x="358" y="63"/>
                      </a:lnTo>
                      <a:lnTo>
                        <a:pt x="391" y="30"/>
                      </a:lnTo>
                      <a:lnTo>
                        <a:pt x="391" y="30"/>
                      </a:lnTo>
                      <a:cubicBezTo>
                        <a:pt x="402" y="20"/>
                        <a:pt x="415" y="11"/>
                        <a:pt x="432" y="6"/>
                      </a:cubicBezTo>
                      <a:lnTo>
                        <a:pt x="432" y="6"/>
                      </a:lnTo>
                      <a:cubicBezTo>
                        <a:pt x="448" y="0"/>
                        <a:pt x="464" y="0"/>
                        <a:pt x="480" y="6"/>
                      </a:cubicBezTo>
                      <a:lnTo>
                        <a:pt x="480" y="6"/>
                      </a:lnTo>
                      <a:cubicBezTo>
                        <a:pt x="483" y="7"/>
                        <a:pt x="486" y="8"/>
                        <a:pt x="489" y="9"/>
                      </a:cubicBezTo>
                      <a:lnTo>
                        <a:pt x="489" y="9"/>
                      </a:lnTo>
                      <a:cubicBezTo>
                        <a:pt x="502" y="15"/>
                        <a:pt x="513" y="21"/>
                        <a:pt x="522" y="30"/>
                      </a:cubicBezTo>
                      <a:lnTo>
                        <a:pt x="554" y="63"/>
                      </a:lnTo>
                      <a:lnTo>
                        <a:pt x="587" y="96"/>
                      </a:lnTo>
                      <a:lnTo>
                        <a:pt x="620" y="129"/>
                      </a:lnTo>
                      <a:lnTo>
                        <a:pt x="653"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11" name="Freeform 341">
                  <a:extLst>
                    <a:ext uri="{FF2B5EF4-FFF2-40B4-BE49-F238E27FC236}">
                      <a16:creationId xmlns:a16="http://schemas.microsoft.com/office/drawing/2014/main" xmlns="" id="{69E713C0-E774-0845-8A04-43BD233B5B73}"/>
                    </a:ext>
                  </a:extLst>
                </p:cNvPr>
                <p:cNvSpPr>
                  <a:spLocks noChangeArrowheads="1"/>
                </p:cNvSpPr>
                <p:nvPr/>
              </p:nvSpPr>
              <p:spPr bwMode="auto">
                <a:xfrm>
                  <a:off x="4730750" y="2284413"/>
                  <a:ext cx="247650" cy="284162"/>
                </a:xfrm>
                <a:custGeom>
                  <a:avLst/>
                  <a:gdLst>
                    <a:gd name="T0" fmla="*/ 664 w 690"/>
                    <a:gd name="T1" fmla="*/ 778 h 788"/>
                    <a:gd name="T2" fmla="*/ 664 w 690"/>
                    <a:gd name="T3" fmla="*/ 778 h 788"/>
                    <a:gd name="T4" fmla="*/ 689 w 690"/>
                    <a:gd name="T5" fmla="*/ 754 h 788"/>
                    <a:gd name="T6" fmla="*/ 689 w 690"/>
                    <a:gd name="T7" fmla="*/ 754 h 788"/>
                    <a:gd name="T8" fmla="*/ 672 w 690"/>
                    <a:gd name="T9" fmla="*/ 722 h 788"/>
                    <a:gd name="T10" fmla="*/ 639 w 690"/>
                    <a:gd name="T11" fmla="*/ 689 h 788"/>
                    <a:gd name="T12" fmla="*/ 606 w 690"/>
                    <a:gd name="T13" fmla="*/ 656 h 788"/>
                    <a:gd name="T14" fmla="*/ 573 w 690"/>
                    <a:gd name="T15" fmla="*/ 623 h 788"/>
                    <a:gd name="T16" fmla="*/ 541 w 690"/>
                    <a:gd name="T17" fmla="*/ 591 h 788"/>
                    <a:gd name="T18" fmla="*/ 508 w 690"/>
                    <a:gd name="T19" fmla="*/ 558 h 788"/>
                    <a:gd name="T20" fmla="*/ 475 w 690"/>
                    <a:gd name="T21" fmla="*/ 525 h 788"/>
                    <a:gd name="T22" fmla="*/ 442 w 690"/>
                    <a:gd name="T23" fmla="*/ 492 h 788"/>
                    <a:gd name="T24" fmla="*/ 410 w 690"/>
                    <a:gd name="T25" fmla="*/ 460 h 788"/>
                    <a:gd name="T26" fmla="*/ 410 w 690"/>
                    <a:gd name="T27" fmla="*/ 460 h 788"/>
                    <a:gd name="T28" fmla="*/ 385 w 690"/>
                    <a:gd name="T29" fmla="*/ 418 h 788"/>
                    <a:gd name="T30" fmla="*/ 385 w 690"/>
                    <a:gd name="T31" fmla="*/ 418 h 788"/>
                    <a:gd name="T32" fmla="*/ 385 w 690"/>
                    <a:gd name="T33" fmla="*/ 369 h 788"/>
                    <a:gd name="T34" fmla="*/ 385 w 690"/>
                    <a:gd name="T35" fmla="*/ 369 h 788"/>
                    <a:gd name="T36" fmla="*/ 410 w 690"/>
                    <a:gd name="T37" fmla="*/ 328 h 788"/>
                    <a:gd name="T38" fmla="*/ 672 w 690"/>
                    <a:gd name="T39" fmla="*/ 66 h 788"/>
                    <a:gd name="T40" fmla="*/ 672 w 690"/>
                    <a:gd name="T41" fmla="*/ 66 h 788"/>
                    <a:gd name="T42" fmla="*/ 689 w 690"/>
                    <a:gd name="T43" fmla="*/ 33 h 788"/>
                    <a:gd name="T44" fmla="*/ 689 w 690"/>
                    <a:gd name="T45" fmla="*/ 33 h 788"/>
                    <a:gd name="T46" fmla="*/ 664 w 690"/>
                    <a:gd name="T47" fmla="*/ 8 h 788"/>
                    <a:gd name="T48" fmla="*/ 664 w 690"/>
                    <a:gd name="T49" fmla="*/ 8 h 788"/>
                    <a:gd name="T50" fmla="*/ 606 w 690"/>
                    <a:gd name="T51" fmla="*/ 0 h 788"/>
                    <a:gd name="T52" fmla="*/ 82 w 690"/>
                    <a:gd name="T53" fmla="*/ 0 h 788"/>
                    <a:gd name="T54" fmla="*/ 82 w 690"/>
                    <a:gd name="T55" fmla="*/ 0 h 788"/>
                    <a:gd name="T56" fmla="*/ 24 w 690"/>
                    <a:gd name="T57" fmla="*/ 8 h 788"/>
                    <a:gd name="T58" fmla="*/ 24 w 690"/>
                    <a:gd name="T59" fmla="*/ 8 h 788"/>
                    <a:gd name="T60" fmla="*/ 0 w 690"/>
                    <a:gd name="T61" fmla="*/ 33 h 788"/>
                    <a:gd name="T62" fmla="*/ 0 w 690"/>
                    <a:gd name="T63" fmla="*/ 33 h 788"/>
                    <a:gd name="T64" fmla="*/ 17 w 690"/>
                    <a:gd name="T65" fmla="*/ 66 h 788"/>
                    <a:gd name="T66" fmla="*/ 49 w 690"/>
                    <a:gd name="T67" fmla="*/ 99 h 788"/>
                    <a:gd name="T68" fmla="*/ 82 w 690"/>
                    <a:gd name="T69" fmla="*/ 131 h 788"/>
                    <a:gd name="T70" fmla="*/ 115 w 690"/>
                    <a:gd name="T71" fmla="*/ 164 h 788"/>
                    <a:gd name="T72" fmla="*/ 147 w 690"/>
                    <a:gd name="T73" fmla="*/ 197 h 788"/>
                    <a:gd name="T74" fmla="*/ 181 w 690"/>
                    <a:gd name="T75" fmla="*/ 230 h 788"/>
                    <a:gd name="T76" fmla="*/ 213 w 690"/>
                    <a:gd name="T77" fmla="*/ 263 h 788"/>
                    <a:gd name="T78" fmla="*/ 246 w 690"/>
                    <a:gd name="T79" fmla="*/ 296 h 788"/>
                    <a:gd name="T80" fmla="*/ 279 w 690"/>
                    <a:gd name="T81" fmla="*/ 328 h 788"/>
                    <a:gd name="T82" fmla="*/ 279 w 690"/>
                    <a:gd name="T83" fmla="*/ 328 h 788"/>
                    <a:gd name="T84" fmla="*/ 303 w 690"/>
                    <a:gd name="T85" fmla="*/ 369 h 788"/>
                    <a:gd name="T86" fmla="*/ 303 w 690"/>
                    <a:gd name="T87" fmla="*/ 369 h 788"/>
                    <a:gd name="T88" fmla="*/ 303 w 690"/>
                    <a:gd name="T89" fmla="*/ 418 h 788"/>
                    <a:gd name="T90" fmla="*/ 303 w 690"/>
                    <a:gd name="T91" fmla="*/ 418 h 788"/>
                    <a:gd name="T92" fmla="*/ 279 w 690"/>
                    <a:gd name="T93" fmla="*/ 460 h 788"/>
                    <a:gd name="T94" fmla="*/ 17 w 690"/>
                    <a:gd name="T95" fmla="*/ 722 h 788"/>
                    <a:gd name="T96" fmla="*/ 17 w 690"/>
                    <a:gd name="T97" fmla="*/ 722 h 788"/>
                    <a:gd name="T98" fmla="*/ 0 w 690"/>
                    <a:gd name="T99" fmla="*/ 754 h 788"/>
                    <a:gd name="T100" fmla="*/ 0 w 690"/>
                    <a:gd name="T101" fmla="*/ 754 h 788"/>
                    <a:gd name="T102" fmla="*/ 24 w 690"/>
                    <a:gd name="T103" fmla="*/ 778 h 788"/>
                    <a:gd name="T104" fmla="*/ 24 w 690"/>
                    <a:gd name="T105" fmla="*/ 778 h 788"/>
                    <a:gd name="T106" fmla="*/ 82 w 690"/>
                    <a:gd name="T107" fmla="*/ 787 h 788"/>
                    <a:gd name="T108" fmla="*/ 606 w 690"/>
                    <a:gd name="T109" fmla="*/ 787 h 788"/>
                    <a:gd name="T110" fmla="*/ 606 w 690"/>
                    <a:gd name="T111" fmla="*/ 787 h 788"/>
                    <a:gd name="T112" fmla="*/ 664 w 690"/>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0" h="788">
                      <a:moveTo>
                        <a:pt x="664" y="778"/>
                      </a:moveTo>
                      <a:lnTo>
                        <a:pt x="664" y="778"/>
                      </a:lnTo>
                      <a:cubicBezTo>
                        <a:pt x="680" y="773"/>
                        <a:pt x="689" y="765"/>
                        <a:pt x="689" y="754"/>
                      </a:cubicBezTo>
                      <a:lnTo>
                        <a:pt x="689" y="754"/>
                      </a:lnTo>
                      <a:cubicBezTo>
                        <a:pt x="689" y="743"/>
                        <a:pt x="683" y="732"/>
                        <a:pt x="672" y="722"/>
                      </a:cubicBezTo>
                      <a:lnTo>
                        <a:pt x="639" y="689"/>
                      </a:lnTo>
                      <a:lnTo>
                        <a:pt x="606" y="656"/>
                      </a:lnTo>
                      <a:lnTo>
                        <a:pt x="573" y="623"/>
                      </a:lnTo>
                      <a:lnTo>
                        <a:pt x="541" y="591"/>
                      </a:lnTo>
                      <a:lnTo>
                        <a:pt x="508" y="558"/>
                      </a:lnTo>
                      <a:lnTo>
                        <a:pt x="475" y="525"/>
                      </a:lnTo>
                      <a:lnTo>
                        <a:pt x="442"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lnTo>
                        <a:pt x="672" y="66"/>
                      </a:lnTo>
                      <a:lnTo>
                        <a:pt x="672" y="66"/>
                      </a:lnTo>
                      <a:cubicBezTo>
                        <a:pt x="683" y="55"/>
                        <a:pt x="689" y="44"/>
                        <a:pt x="689" y="33"/>
                      </a:cubicBezTo>
                      <a:lnTo>
                        <a:pt x="689" y="33"/>
                      </a:lnTo>
                      <a:cubicBezTo>
                        <a:pt x="689" y="23"/>
                        <a:pt x="680" y="14"/>
                        <a:pt x="664" y="8"/>
                      </a:cubicBezTo>
                      <a:lnTo>
                        <a:pt x="664" y="8"/>
                      </a:lnTo>
                      <a:cubicBezTo>
                        <a:pt x="648" y="3"/>
                        <a:pt x="628" y="0"/>
                        <a:pt x="606" y="0"/>
                      </a:cubicBezTo>
                      <a:lnTo>
                        <a:pt x="82" y="0"/>
                      </a:lnTo>
                      <a:lnTo>
                        <a:pt x="82" y="0"/>
                      </a:lnTo>
                      <a:cubicBezTo>
                        <a:pt x="60" y="0"/>
                        <a:pt x="41" y="3"/>
                        <a:pt x="24" y="8"/>
                      </a:cubicBezTo>
                      <a:lnTo>
                        <a:pt x="24" y="8"/>
                      </a:lnTo>
                      <a:cubicBezTo>
                        <a:pt x="8" y="14"/>
                        <a:pt x="0" y="23"/>
                        <a:pt x="0" y="33"/>
                      </a:cubicBezTo>
                      <a:lnTo>
                        <a:pt x="0" y="33"/>
                      </a:lnTo>
                      <a:cubicBezTo>
                        <a:pt x="0" y="44"/>
                        <a:pt x="6" y="55"/>
                        <a:pt x="17" y="66"/>
                      </a:cubicBezTo>
                      <a:lnTo>
                        <a:pt x="49" y="99"/>
                      </a:lnTo>
                      <a:lnTo>
                        <a:pt x="82" y="131"/>
                      </a:lnTo>
                      <a:lnTo>
                        <a:pt x="115" y="164"/>
                      </a:lnTo>
                      <a:lnTo>
                        <a:pt x="147" y="197"/>
                      </a:lnTo>
                      <a:lnTo>
                        <a:pt x="181"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6"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8" y="784"/>
                        <a:pt x="664" y="778"/>
                      </a:cubicBezTo>
                    </a:path>
                  </a:pathLst>
                </a:custGeom>
                <a:solidFill>
                  <a:schemeClr val="accent4"/>
                </a:solidFill>
                <a:ln>
                  <a:noFill/>
                </a:ln>
                <a:effectLst/>
              </p:spPr>
              <p:txBody>
                <a:bodyPr wrap="none" anchor="ctr"/>
                <a:lstStyle/>
                <a:p>
                  <a:endParaRPr lang="es-ES_tradnl"/>
                </a:p>
              </p:txBody>
            </p:sp>
            <p:sp>
              <p:nvSpPr>
                <p:cNvPr id="612" name="Freeform 342">
                  <a:extLst>
                    <a:ext uri="{FF2B5EF4-FFF2-40B4-BE49-F238E27FC236}">
                      <a16:creationId xmlns:a16="http://schemas.microsoft.com/office/drawing/2014/main" xmlns="" id="{5D6938FE-872A-0C4E-AA3B-3438498C3BAE}"/>
                    </a:ext>
                  </a:extLst>
                </p:cNvPr>
                <p:cNvSpPr>
                  <a:spLocks noChangeArrowheads="1"/>
                </p:cNvSpPr>
                <p:nvPr/>
              </p:nvSpPr>
              <p:spPr bwMode="auto">
                <a:xfrm>
                  <a:off x="560228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5 w 690"/>
                    <a:gd name="T13" fmla="*/ 8 h 788"/>
                    <a:gd name="T14" fmla="*/ 82 w 690"/>
                    <a:gd name="T15" fmla="*/ 0 h 788"/>
                    <a:gd name="T16" fmla="*/ 25 w 690"/>
                    <a:gd name="T17" fmla="*/ 8 h 788"/>
                    <a:gd name="T18" fmla="*/ 0 w 690"/>
                    <a:gd name="T19" fmla="*/ 33 h 788"/>
                    <a:gd name="T20" fmla="*/ 17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1 w 690"/>
                    <a:gd name="T35" fmla="*/ 558 h 788"/>
                    <a:gd name="T36" fmla="*/ 115 w 690"/>
                    <a:gd name="T37" fmla="*/ 623 h 788"/>
                    <a:gd name="T38" fmla="*/ 50 w 690"/>
                    <a:gd name="T39" fmla="*/ 689 h 788"/>
                    <a:gd name="T40" fmla="*/ 17 w 690"/>
                    <a:gd name="T41" fmla="*/ 722 h 788"/>
                    <a:gd name="T42" fmla="*/ 0 w 690"/>
                    <a:gd name="T43" fmla="*/ 754 h 788"/>
                    <a:gd name="T44" fmla="*/ 25 w 690"/>
                    <a:gd name="T45" fmla="*/ 778 h 788"/>
                    <a:gd name="T46" fmla="*/ 607 w 690"/>
                    <a:gd name="T47" fmla="*/ 787 h 788"/>
                    <a:gd name="T48" fmla="*/ 665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5" y="8"/>
                      </a:cubicBezTo>
                      <a:lnTo>
                        <a:pt x="665"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7" y="66"/>
                      </a:cubicBezTo>
                      <a:lnTo>
                        <a:pt x="82" y="131"/>
                      </a:lnTo>
                      <a:lnTo>
                        <a:pt x="115" y="164"/>
                      </a:lnTo>
                      <a:lnTo>
                        <a:pt x="148" y="197"/>
                      </a:lnTo>
                      <a:lnTo>
                        <a:pt x="246" y="295"/>
                      </a:lnTo>
                      <a:lnTo>
                        <a:pt x="279" y="328"/>
                      </a:lnTo>
                      <a:lnTo>
                        <a:pt x="279" y="328"/>
                      </a:lnTo>
                      <a:cubicBezTo>
                        <a:pt x="291" y="339"/>
                        <a:pt x="298" y="352"/>
                        <a:pt x="303" y="369"/>
                      </a:cubicBezTo>
                      <a:lnTo>
                        <a:pt x="303" y="369"/>
                      </a:lnTo>
                      <a:cubicBezTo>
                        <a:pt x="309" y="386"/>
                        <a:pt x="309" y="402"/>
                        <a:pt x="303" y="418"/>
                      </a:cubicBezTo>
                      <a:lnTo>
                        <a:pt x="303" y="418"/>
                      </a:lnTo>
                      <a:cubicBezTo>
                        <a:pt x="298" y="435"/>
                        <a:pt x="291" y="448"/>
                        <a:pt x="279" y="460"/>
                      </a:cubicBezTo>
                      <a:lnTo>
                        <a:pt x="246" y="492"/>
                      </a:lnTo>
                      <a:lnTo>
                        <a:pt x="213" y="525"/>
                      </a:lnTo>
                      <a:lnTo>
                        <a:pt x="181" y="558"/>
                      </a:lnTo>
                      <a:lnTo>
                        <a:pt x="148" y="591"/>
                      </a:lnTo>
                      <a:lnTo>
                        <a:pt x="115" y="623"/>
                      </a:lnTo>
                      <a:lnTo>
                        <a:pt x="82" y="656"/>
                      </a:lnTo>
                      <a:lnTo>
                        <a:pt x="50" y="689"/>
                      </a:lnTo>
                      <a:lnTo>
                        <a:pt x="17" y="722"/>
                      </a:lnTo>
                      <a:lnTo>
                        <a:pt x="17"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5" y="778"/>
                      </a:cubicBezTo>
                      <a:lnTo>
                        <a:pt x="665"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13" name="Freeform 343">
                  <a:extLst>
                    <a:ext uri="{FF2B5EF4-FFF2-40B4-BE49-F238E27FC236}">
                      <a16:creationId xmlns:a16="http://schemas.microsoft.com/office/drawing/2014/main" xmlns="" id="{3B0FB950-50F6-8E40-9164-1418BBF8E4FE}"/>
                    </a:ext>
                  </a:extLst>
                </p:cNvPr>
                <p:cNvSpPr>
                  <a:spLocks noChangeArrowheads="1"/>
                </p:cNvSpPr>
                <p:nvPr/>
              </p:nvSpPr>
              <p:spPr bwMode="auto">
                <a:xfrm>
                  <a:off x="5197475" y="2332038"/>
                  <a:ext cx="187325" cy="187325"/>
                </a:xfrm>
                <a:custGeom>
                  <a:avLst/>
                  <a:gdLst>
                    <a:gd name="T0" fmla="*/ 382 w 519"/>
                    <a:gd name="T1" fmla="*/ 235 h 520"/>
                    <a:gd name="T2" fmla="*/ 325 w 519"/>
                    <a:gd name="T3" fmla="*/ 161 h 520"/>
                    <a:gd name="T4" fmla="*/ 292 w 519"/>
                    <a:gd name="T5" fmla="*/ 140 h 520"/>
                    <a:gd name="T6" fmla="*/ 283 w 519"/>
                    <a:gd name="T7" fmla="*/ 136 h 520"/>
                    <a:gd name="T8" fmla="*/ 235 w 519"/>
                    <a:gd name="T9" fmla="*/ 136 h 520"/>
                    <a:gd name="T10" fmla="*/ 194 w 519"/>
                    <a:gd name="T11" fmla="*/ 161 h 520"/>
                    <a:gd name="T12" fmla="*/ 161 w 519"/>
                    <a:gd name="T13" fmla="*/ 194 h 520"/>
                    <a:gd name="T14" fmla="*/ 136 w 519"/>
                    <a:gd name="T15" fmla="*/ 235 h 520"/>
                    <a:gd name="T16" fmla="*/ 136 w 519"/>
                    <a:gd name="T17" fmla="*/ 284 h 520"/>
                    <a:gd name="T18" fmla="*/ 194 w 519"/>
                    <a:gd name="T19" fmla="*/ 358 h 520"/>
                    <a:gd name="T20" fmla="*/ 235 w 519"/>
                    <a:gd name="T21" fmla="*/ 382 h 520"/>
                    <a:gd name="T22" fmla="*/ 283 w 519"/>
                    <a:gd name="T23" fmla="*/ 382 h 520"/>
                    <a:gd name="T24" fmla="*/ 292 w 519"/>
                    <a:gd name="T25" fmla="*/ 379 h 520"/>
                    <a:gd name="T26" fmla="*/ 325 w 519"/>
                    <a:gd name="T27" fmla="*/ 358 h 520"/>
                    <a:gd name="T28" fmla="*/ 357 w 519"/>
                    <a:gd name="T29" fmla="*/ 326 h 520"/>
                    <a:gd name="T30" fmla="*/ 382 w 519"/>
                    <a:gd name="T31" fmla="*/ 284 h 520"/>
                    <a:gd name="T32" fmla="*/ 513 w 519"/>
                    <a:gd name="T33" fmla="*/ 235 h 520"/>
                    <a:gd name="T34" fmla="*/ 513 w 519"/>
                    <a:gd name="T35" fmla="*/ 284 h 520"/>
                    <a:gd name="T36" fmla="*/ 488 w 519"/>
                    <a:gd name="T37" fmla="*/ 326 h 520"/>
                    <a:gd name="T38" fmla="*/ 423 w 519"/>
                    <a:gd name="T39" fmla="*/ 391 h 520"/>
                    <a:gd name="T40" fmla="*/ 357 w 519"/>
                    <a:gd name="T41" fmla="*/ 457 h 520"/>
                    <a:gd name="T42" fmla="*/ 325 w 519"/>
                    <a:gd name="T43" fmla="*/ 489 h 520"/>
                    <a:gd name="T44" fmla="*/ 292 w 519"/>
                    <a:gd name="T45" fmla="*/ 510 h 520"/>
                    <a:gd name="T46" fmla="*/ 283 w 519"/>
                    <a:gd name="T47" fmla="*/ 514 h 520"/>
                    <a:gd name="T48" fmla="*/ 235 w 519"/>
                    <a:gd name="T49" fmla="*/ 514 h 520"/>
                    <a:gd name="T50" fmla="*/ 161 w 519"/>
                    <a:gd name="T51" fmla="*/ 457 h 520"/>
                    <a:gd name="T52" fmla="*/ 30 w 519"/>
                    <a:gd name="T53" fmla="*/ 326 h 520"/>
                    <a:gd name="T54" fmla="*/ 5 w 519"/>
                    <a:gd name="T55" fmla="*/ 284 h 520"/>
                    <a:gd name="T56" fmla="*/ 5 w 519"/>
                    <a:gd name="T57" fmla="*/ 235 h 520"/>
                    <a:gd name="T58" fmla="*/ 30 w 519"/>
                    <a:gd name="T59" fmla="*/ 194 h 520"/>
                    <a:gd name="T60" fmla="*/ 95 w 519"/>
                    <a:gd name="T61" fmla="*/ 129 h 520"/>
                    <a:gd name="T62" fmla="*/ 194 w 519"/>
                    <a:gd name="T63" fmla="*/ 30 h 520"/>
                    <a:gd name="T64" fmla="*/ 235 w 519"/>
                    <a:gd name="T65" fmla="*/ 6 h 520"/>
                    <a:gd name="T66" fmla="*/ 283 w 519"/>
                    <a:gd name="T67" fmla="*/ 6 h 520"/>
                    <a:gd name="T68" fmla="*/ 292 w 519"/>
                    <a:gd name="T69" fmla="*/ 9 h 520"/>
                    <a:gd name="T70" fmla="*/ 325 w 519"/>
                    <a:gd name="T71" fmla="*/ 30 h 520"/>
                    <a:gd name="T72" fmla="*/ 488 w 519"/>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9" h="520">
                      <a:moveTo>
                        <a:pt x="382" y="235"/>
                      </a:moveTo>
                      <a:lnTo>
                        <a:pt x="382" y="235"/>
                      </a:lnTo>
                      <a:cubicBezTo>
                        <a:pt x="377" y="218"/>
                        <a:pt x="368" y="205"/>
                        <a:pt x="357" y="194"/>
                      </a:cubicBezTo>
                      <a:lnTo>
                        <a:pt x="325" y="161"/>
                      </a:lnTo>
                      <a:lnTo>
                        <a:pt x="325" y="161"/>
                      </a:lnTo>
                      <a:cubicBezTo>
                        <a:pt x="316" y="152"/>
                        <a:pt x="305" y="145"/>
                        <a:pt x="292" y="140"/>
                      </a:cubicBezTo>
                      <a:lnTo>
                        <a:pt x="292" y="140"/>
                      </a:lnTo>
                      <a:cubicBezTo>
                        <a:pt x="289" y="139"/>
                        <a:pt x="286" y="137"/>
                        <a:pt x="283" y="136"/>
                      </a:cubicBezTo>
                      <a:lnTo>
                        <a:pt x="283" y="136"/>
                      </a:lnTo>
                      <a:cubicBezTo>
                        <a:pt x="267" y="131"/>
                        <a:pt x="251" y="131"/>
                        <a:pt x="235" y="136"/>
                      </a:cubicBezTo>
                      <a:lnTo>
                        <a:pt x="235" y="136"/>
                      </a:lnTo>
                      <a:cubicBezTo>
                        <a:pt x="218" y="142"/>
                        <a:pt x="205" y="151"/>
                        <a:pt x="194" y="161"/>
                      </a:cubicBezTo>
                      <a:lnTo>
                        <a:pt x="161" y="194"/>
                      </a:lnTo>
                      <a:lnTo>
                        <a:pt x="161" y="194"/>
                      </a:lnTo>
                      <a:cubicBezTo>
                        <a:pt x="149" y="205"/>
                        <a:pt x="142" y="218"/>
                        <a:pt x="136" y="235"/>
                      </a:cubicBezTo>
                      <a:lnTo>
                        <a:pt x="136" y="235"/>
                      </a:lnTo>
                      <a:cubicBezTo>
                        <a:pt x="131" y="252"/>
                        <a:pt x="131" y="268"/>
                        <a:pt x="136" y="284"/>
                      </a:cubicBezTo>
                      <a:lnTo>
                        <a:pt x="136" y="284"/>
                      </a:lnTo>
                      <a:cubicBezTo>
                        <a:pt x="142" y="301"/>
                        <a:pt x="149" y="314"/>
                        <a:pt x="161" y="326"/>
                      </a:cubicBezTo>
                      <a:lnTo>
                        <a:pt x="194" y="358"/>
                      </a:lnTo>
                      <a:lnTo>
                        <a:pt x="194" y="358"/>
                      </a:lnTo>
                      <a:cubicBezTo>
                        <a:pt x="205" y="369"/>
                        <a:pt x="218" y="377"/>
                        <a:pt x="235" y="382"/>
                      </a:cubicBezTo>
                      <a:lnTo>
                        <a:pt x="235" y="382"/>
                      </a:lnTo>
                      <a:cubicBezTo>
                        <a:pt x="251" y="388"/>
                        <a:pt x="267" y="388"/>
                        <a:pt x="283" y="382"/>
                      </a:cubicBezTo>
                      <a:lnTo>
                        <a:pt x="283" y="382"/>
                      </a:lnTo>
                      <a:cubicBezTo>
                        <a:pt x="286" y="381"/>
                        <a:pt x="289" y="381"/>
                        <a:pt x="292" y="379"/>
                      </a:cubicBezTo>
                      <a:lnTo>
                        <a:pt x="292" y="379"/>
                      </a:lnTo>
                      <a:cubicBezTo>
                        <a:pt x="305" y="374"/>
                        <a:pt x="316" y="367"/>
                        <a:pt x="325" y="358"/>
                      </a:cubicBezTo>
                      <a:lnTo>
                        <a:pt x="357" y="326"/>
                      </a:lnTo>
                      <a:lnTo>
                        <a:pt x="357" y="326"/>
                      </a:lnTo>
                      <a:cubicBezTo>
                        <a:pt x="368" y="314"/>
                        <a:pt x="377" y="301"/>
                        <a:pt x="382" y="284"/>
                      </a:cubicBezTo>
                      <a:lnTo>
                        <a:pt x="382" y="284"/>
                      </a:lnTo>
                      <a:cubicBezTo>
                        <a:pt x="387" y="268"/>
                        <a:pt x="387" y="252"/>
                        <a:pt x="382" y="235"/>
                      </a:cubicBezTo>
                      <a:close/>
                      <a:moveTo>
                        <a:pt x="513" y="235"/>
                      </a:moveTo>
                      <a:lnTo>
                        <a:pt x="513" y="235"/>
                      </a:lnTo>
                      <a:cubicBezTo>
                        <a:pt x="518" y="252"/>
                        <a:pt x="518" y="268"/>
                        <a:pt x="513" y="284"/>
                      </a:cubicBezTo>
                      <a:lnTo>
                        <a:pt x="513" y="284"/>
                      </a:lnTo>
                      <a:cubicBezTo>
                        <a:pt x="508" y="301"/>
                        <a:pt x="499" y="314"/>
                        <a:pt x="488" y="326"/>
                      </a:cubicBezTo>
                      <a:lnTo>
                        <a:pt x="456" y="358"/>
                      </a:lnTo>
                      <a:lnTo>
                        <a:pt x="423" y="391"/>
                      </a:lnTo>
                      <a:lnTo>
                        <a:pt x="390" y="424"/>
                      </a:lnTo>
                      <a:lnTo>
                        <a:pt x="357" y="457"/>
                      </a:lnTo>
                      <a:lnTo>
                        <a:pt x="325" y="489"/>
                      </a:lnTo>
                      <a:lnTo>
                        <a:pt x="325" y="489"/>
                      </a:lnTo>
                      <a:cubicBezTo>
                        <a:pt x="316" y="498"/>
                        <a:pt x="305" y="505"/>
                        <a:pt x="292" y="510"/>
                      </a:cubicBezTo>
                      <a:lnTo>
                        <a:pt x="292" y="510"/>
                      </a:lnTo>
                      <a:cubicBezTo>
                        <a:pt x="289" y="512"/>
                        <a:pt x="286" y="513"/>
                        <a:pt x="283" y="514"/>
                      </a:cubicBezTo>
                      <a:lnTo>
                        <a:pt x="283" y="514"/>
                      </a:lnTo>
                      <a:cubicBezTo>
                        <a:pt x="267" y="519"/>
                        <a:pt x="251" y="519"/>
                        <a:pt x="235" y="514"/>
                      </a:cubicBezTo>
                      <a:lnTo>
                        <a:pt x="235" y="514"/>
                      </a:lnTo>
                      <a:cubicBezTo>
                        <a:pt x="218" y="508"/>
                        <a:pt x="205" y="500"/>
                        <a:pt x="194" y="489"/>
                      </a:cubicBezTo>
                      <a:lnTo>
                        <a:pt x="161" y="457"/>
                      </a:lnTo>
                      <a:lnTo>
                        <a:pt x="128" y="424"/>
                      </a:lnTo>
                      <a:lnTo>
                        <a:pt x="30" y="326"/>
                      </a:lnTo>
                      <a:lnTo>
                        <a:pt x="30" y="326"/>
                      </a:lnTo>
                      <a:cubicBezTo>
                        <a:pt x="19" y="314"/>
                        <a:pt x="10" y="301"/>
                        <a:pt x="5" y="284"/>
                      </a:cubicBezTo>
                      <a:lnTo>
                        <a:pt x="5" y="284"/>
                      </a:lnTo>
                      <a:cubicBezTo>
                        <a:pt x="0" y="268"/>
                        <a:pt x="0" y="252"/>
                        <a:pt x="5" y="235"/>
                      </a:cubicBezTo>
                      <a:lnTo>
                        <a:pt x="5" y="235"/>
                      </a:lnTo>
                      <a:cubicBezTo>
                        <a:pt x="10" y="218"/>
                        <a:pt x="19" y="205"/>
                        <a:pt x="30" y="194"/>
                      </a:cubicBezTo>
                      <a:lnTo>
                        <a:pt x="62" y="161"/>
                      </a:lnTo>
                      <a:lnTo>
                        <a:pt x="95" y="129"/>
                      </a:lnTo>
                      <a:lnTo>
                        <a:pt x="128" y="96"/>
                      </a:lnTo>
                      <a:lnTo>
                        <a:pt x="194" y="30"/>
                      </a:lnTo>
                      <a:lnTo>
                        <a:pt x="194" y="30"/>
                      </a:lnTo>
                      <a:cubicBezTo>
                        <a:pt x="205" y="20"/>
                        <a:pt x="218" y="11"/>
                        <a:pt x="235" y="6"/>
                      </a:cubicBezTo>
                      <a:lnTo>
                        <a:pt x="235" y="6"/>
                      </a:lnTo>
                      <a:cubicBezTo>
                        <a:pt x="251" y="0"/>
                        <a:pt x="267" y="0"/>
                        <a:pt x="283" y="6"/>
                      </a:cubicBezTo>
                      <a:lnTo>
                        <a:pt x="283" y="6"/>
                      </a:lnTo>
                      <a:cubicBezTo>
                        <a:pt x="286" y="7"/>
                        <a:pt x="289" y="8"/>
                        <a:pt x="292" y="9"/>
                      </a:cubicBezTo>
                      <a:lnTo>
                        <a:pt x="292" y="9"/>
                      </a:lnTo>
                      <a:cubicBezTo>
                        <a:pt x="305" y="14"/>
                        <a:pt x="316" y="21"/>
                        <a:pt x="325" y="30"/>
                      </a:cubicBezTo>
                      <a:lnTo>
                        <a:pt x="488" y="194"/>
                      </a:lnTo>
                      <a:lnTo>
                        <a:pt x="488" y="194"/>
                      </a:lnTo>
                      <a:cubicBezTo>
                        <a:pt x="499" y="205"/>
                        <a:pt x="508" y="218"/>
                        <a:pt x="513" y="235"/>
                      </a:cubicBezTo>
                      <a:close/>
                    </a:path>
                  </a:pathLst>
                </a:custGeom>
                <a:solidFill>
                  <a:schemeClr val="accent2"/>
                </a:solidFill>
                <a:ln>
                  <a:noFill/>
                </a:ln>
                <a:effectLst/>
              </p:spPr>
              <p:txBody>
                <a:bodyPr wrap="none" anchor="ctr"/>
                <a:lstStyle/>
                <a:p>
                  <a:endParaRPr lang="es-ES_tradnl"/>
                </a:p>
              </p:txBody>
            </p:sp>
            <p:sp>
              <p:nvSpPr>
                <p:cNvPr id="614" name="Freeform 346">
                  <a:extLst>
                    <a:ext uri="{FF2B5EF4-FFF2-40B4-BE49-F238E27FC236}">
                      <a16:creationId xmlns:a16="http://schemas.microsoft.com/office/drawing/2014/main" xmlns="" id="{D31F04EA-DDC9-CA4E-8D77-EB09B5533B80}"/>
                    </a:ext>
                  </a:extLst>
                </p:cNvPr>
                <p:cNvSpPr>
                  <a:spLocks noChangeArrowheads="1"/>
                </p:cNvSpPr>
                <p:nvPr/>
              </p:nvSpPr>
              <p:spPr bwMode="auto">
                <a:xfrm>
                  <a:off x="5267325" y="2403475"/>
                  <a:ext cx="46038" cy="46038"/>
                </a:xfrm>
                <a:custGeom>
                  <a:avLst/>
                  <a:gdLst>
                    <a:gd name="T0" fmla="*/ 96 w 127"/>
                    <a:gd name="T1" fmla="*/ 9 h 127"/>
                    <a:gd name="T2" fmla="*/ 96 w 127"/>
                    <a:gd name="T3" fmla="*/ 9 h 127"/>
                    <a:gd name="T4" fmla="*/ 87 w 127"/>
                    <a:gd name="T5" fmla="*/ 5 h 127"/>
                    <a:gd name="T6" fmla="*/ 87 w 127"/>
                    <a:gd name="T7" fmla="*/ 5 h 127"/>
                    <a:gd name="T8" fmla="*/ 39 w 127"/>
                    <a:gd name="T9" fmla="*/ 5 h 127"/>
                    <a:gd name="T10" fmla="*/ 39 w 127"/>
                    <a:gd name="T11" fmla="*/ 5 h 127"/>
                    <a:gd name="T12" fmla="*/ 6 w 127"/>
                    <a:gd name="T13" fmla="*/ 38 h 127"/>
                    <a:gd name="T14" fmla="*/ 6 w 127"/>
                    <a:gd name="T15" fmla="*/ 38 h 127"/>
                    <a:gd name="T16" fmla="*/ 6 w 127"/>
                    <a:gd name="T17" fmla="*/ 87 h 127"/>
                    <a:gd name="T18" fmla="*/ 6 w 127"/>
                    <a:gd name="T19" fmla="*/ 87 h 127"/>
                    <a:gd name="T20" fmla="*/ 39 w 127"/>
                    <a:gd name="T21" fmla="*/ 120 h 127"/>
                    <a:gd name="T22" fmla="*/ 39 w 127"/>
                    <a:gd name="T23" fmla="*/ 120 h 127"/>
                    <a:gd name="T24" fmla="*/ 87 w 127"/>
                    <a:gd name="T25" fmla="*/ 120 h 127"/>
                    <a:gd name="T26" fmla="*/ 87 w 127"/>
                    <a:gd name="T27" fmla="*/ 120 h 127"/>
                    <a:gd name="T28" fmla="*/ 96 w 127"/>
                    <a:gd name="T29" fmla="*/ 116 h 127"/>
                    <a:gd name="T30" fmla="*/ 96 w 127"/>
                    <a:gd name="T31" fmla="*/ 116 h 127"/>
                    <a:gd name="T32" fmla="*/ 120 w 127"/>
                    <a:gd name="T33" fmla="*/ 87 h 127"/>
                    <a:gd name="T34" fmla="*/ 120 w 127"/>
                    <a:gd name="T35" fmla="*/ 87 h 127"/>
                    <a:gd name="T36" fmla="*/ 120 w 127"/>
                    <a:gd name="T37" fmla="*/ 38 h 127"/>
                    <a:gd name="T38" fmla="*/ 120 w 127"/>
                    <a:gd name="T39" fmla="*/ 38 h 127"/>
                    <a:gd name="T40" fmla="*/ 96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6" y="9"/>
                      </a:moveTo>
                      <a:lnTo>
                        <a:pt x="96" y="9"/>
                      </a:lnTo>
                      <a:cubicBezTo>
                        <a:pt x="93" y="8"/>
                        <a:pt x="90" y="6"/>
                        <a:pt x="87" y="5"/>
                      </a:cubicBezTo>
                      <a:lnTo>
                        <a:pt x="87" y="5"/>
                      </a:lnTo>
                      <a:cubicBezTo>
                        <a:pt x="71" y="0"/>
                        <a:pt x="55" y="0"/>
                        <a:pt x="39" y="5"/>
                      </a:cubicBezTo>
                      <a:lnTo>
                        <a:pt x="39" y="5"/>
                      </a:lnTo>
                      <a:cubicBezTo>
                        <a:pt x="22" y="10"/>
                        <a:pt x="11" y="21"/>
                        <a:pt x="6" y="38"/>
                      </a:cubicBezTo>
                      <a:lnTo>
                        <a:pt x="6" y="38"/>
                      </a:lnTo>
                      <a:cubicBezTo>
                        <a:pt x="0" y="55"/>
                        <a:pt x="0" y="71"/>
                        <a:pt x="6" y="87"/>
                      </a:cubicBezTo>
                      <a:lnTo>
                        <a:pt x="6" y="87"/>
                      </a:lnTo>
                      <a:cubicBezTo>
                        <a:pt x="11" y="104"/>
                        <a:pt x="22" y="114"/>
                        <a:pt x="39" y="120"/>
                      </a:cubicBezTo>
                      <a:lnTo>
                        <a:pt x="39" y="120"/>
                      </a:lnTo>
                      <a:cubicBezTo>
                        <a:pt x="55" y="126"/>
                        <a:pt x="71" y="126"/>
                        <a:pt x="87" y="120"/>
                      </a:cubicBezTo>
                      <a:lnTo>
                        <a:pt x="87" y="120"/>
                      </a:lnTo>
                      <a:cubicBezTo>
                        <a:pt x="90" y="119"/>
                        <a:pt x="93" y="118"/>
                        <a:pt x="96" y="116"/>
                      </a:cubicBezTo>
                      <a:lnTo>
                        <a:pt x="96" y="116"/>
                      </a:lnTo>
                      <a:cubicBezTo>
                        <a:pt x="108" y="110"/>
                        <a:pt x="116" y="101"/>
                        <a:pt x="120" y="87"/>
                      </a:cubicBezTo>
                      <a:lnTo>
                        <a:pt x="120" y="87"/>
                      </a:lnTo>
                      <a:cubicBezTo>
                        <a:pt x="126" y="71"/>
                        <a:pt x="126" y="55"/>
                        <a:pt x="120" y="38"/>
                      </a:cubicBezTo>
                      <a:lnTo>
                        <a:pt x="120" y="38"/>
                      </a:lnTo>
                      <a:cubicBezTo>
                        <a:pt x="116" y="25"/>
                        <a:pt x="108" y="15"/>
                        <a:pt x="96" y="9"/>
                      </a:cubicBezTo>
                    </a:path>
                  </a:pathLst>
                </a:custGeom>
                <a:solidFill>
                  <a:schemeClr val="accent6"/>
                </a:solidFill>
                <a:ln>
                  <a:noFill/>
                </a:ln>
                <a:effectLst/>
              </p:spPr>
              <p:txBody>
                <a:bodyPr wrap="none" anchor="ctr"/>
                <a:lstStyle/>
                <a:p>
                  <a:endParaRPr lang="es-ES_tradnl"/>
                </a:p>
              </p:txBody>
            </p:sp>
            <p:sp>
              <p:nvSpPr>
                <p:cNvPr id="615" name="Freeform 349">
                  <a:extLst>
                    <a:ext uri="{FF2B5EF4-FFF2-40B4-BE49-F238E27FC236}">
                      <a16:creationId xmlns:a16="http://schemas.microsoft.com/office/drawing/2014/main" xmlns="" id="{6A1FA795-7909-7746-805C-8D10AB550202}"/>
                    </a:ext>
                  </a:extLst>
                </p:cNvPr>
                <p:cNvSpPr>
                  <a:spLocks noChangeArrowheads="1"/>
                </p:cNvSpPr>
                <p:nvPr/>
              </p:nvSpPr>
              <p:spPr bwMode="auto">
                <a:xfrm>
                  <a:off x="4872038"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3 w 689"/>
                    <a:gd name="T9" fmla="*/ 312 h 379"/>
                    <a:gd name="T10" fmla="*/ 639 w 689"/>
                    <a:gd name="T11" fmla="*/ 279 h 379"/>
                    <a:gd name="T12" fmla="*/ 607 w 689"/>
                    <a:gd name="T13" fmla="*/ 246 h 379"/>
                    <a:gd name="T14" fmla="*/ 574 w 689"/>
                    <a:gd name="T15" fmla="*/ 214 h 379"/>
                    <a:gd name="T16" fmla="*/ 541 w 689"/>
                    <a:gd name="T17" fmla="*/ 180 h 379"/>
                    <a:gd name="T18" fmla="*/ 509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8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3" y="312"/>
                      </a:cubicBezTo>
                      <a:lnTo>
                        <a:pt x="639" y="279"/>
                      </a:lnTo>
                      <a:lnTo>
                        <a:pt x="607" y="246"/>
                      </a:lnTo>
                      <a:lnTo>
                        <a:pt x="574" y="214"/>
                      </a:lnTo>
                      <a:lnTo>
                        <a:pt x="541" y="180"/>
                      </a:lnTo>
                      <a:lnTo>
                        <a:pt x="509" y="148"/>
                      </a:lnTo>
                      <a:lnTo>
                        <a:pt x="475" y="115"/>
                      </a:lnTo>
                      <a:lnTo>
                        <a:pt x="443" y="82"/>
                      </a:lnTo>
                      <a:lnTo>
                        <a:pt x="410" y="50"/>
                      </a:lnTo>
                      <a:lnTo>
                        <a:pt x="377" y="16"/>
                      </a:lnTo>
                      <a:lnTo>
                        <a:pt x="377" y="16"/>
                      </a:lnTo>
                      <a:cubicBezTo>
                        <a:pt x="366" y="6"/>
                        <a:pt x="356" y="0"/>
                        <a:pt x="345" y="0"/>
                      </a:cubicBezTo>
                      <a:lnTo>
                        <a:pt x="345" y="0"/>
                      </a:lnTo>
                      <a:cubicBezTo>
                        <a:pt x="333" y="0"/>
                        <a:pt x="323" y="6"/>
                        <a:pt x="311" y="16"/>
                      </a:cubicBezTo>
                      <a:lnTo>
                        <a:pt x="279" y="50"/>
                      </a:lnTo>
                      <a:lnTo>
                        <a:pt x="246" y="82"/>
                      </a:lnTo>
                      <a:lnTo>
                        <a:pt x="213" y="115"/>
                      </a:lnTo>
                      <a:lnTo>
                        <a:pt x="180" y="148"/>
                      </a:lnTo>
                      <a:lnTo>
                        <a:pt x="148" y="180"/>
                      </a:lnTo>
                      <a:lnTo>
                        <a:pt x="115" y="214"/>
                      </a:lnTo>
                      <a:lnTo>
                        <a:pt x="82" y="246"/>
                      </a:lnTo>
                      <a:lnTo>
                        <a:pt x="49" y="279"/>
                      </a:lnTo>
                      <a:lnTo>
                        <a:pt x="17" y="312"/>
                      </a:lnTo>
                      <a:lnTo>
                        <a:pt x="17" y="312"/>
                      </a:lnTo>
                      <a:cubicBezTo>
                        <a:pt x="6" y="323"/>
                        <a:pt x="0" y="334"/>
                        <a:pt x="0" y="344"/>
                      </a:cubicBezTo>
                      <a:lnTo>
                        <a:pt x="0" y="344"/>
                      </a:lnTo>
                      <a:cubicBezTo>
                        <a:pt x="0" y="355"/>
                        <a:pt x="8" y="364"/>
                        <a:pt x="25" y="369"/>
                      </a:cubicBezTo>
                      <a:lnTo>
                        <a:pt x="25" y="369"/>
                      </a:lnTo>
                      <a:cubicBezTo>
                        <a:pt x="41" y="375"/>
                        <a:pt x="61" y="378"/>
                        <a:pt x="82" y="378"/>
                      </a:cubicBezTo>
                      <a:lnTo>
                        <a:pt x="607" y="378"/>
                      </a:lnTo>
                      <a:lnTo>
                        <a:pt x="607" y="378"/>
                      </a:lnTo>
                      <a:cubicBezTo>
                        <a:pt x="629" y="378"/>
                        <a:pt x="648" y="375"/>
                        <a:pt x="664" y="369"/>
                      </a:cubicBezTo>
                    </a:path>
                  </a:pathLst>
                </a:custGeom>
                <a:solidFill>
                  <a:schemeClr val="accent3"/>
                </a:solidFill>
                <a:ln>
                  <a:noFill/>
                </a:ln>
                <a:effectLst/>
              </p:spPr>
              <p:txBody>
                <a:bodyPr wrap="none" anchor="ctr"/>
                <a:lstStyle/>
                <a:p>
                  <a:endParaRPr lang="es-ES_tradnl"/>
                </a:p>
              </p:txBody>
            </p:sp>
            <p:sp>
              <p:nvSpPr>
                <p:cNvPr id="616" name="Freeform 350">
                  <a:extLst>
                    <a:ext uri="{FF2B5EF4-FFF2-40B4-BE49-F238E27FC236}">
                      <a16:creationId xmlns:a16="http://schemas.microsoft.com/office/drawing/2014/main" xmlns="" id="{864E69E7-AB1D-6347-AFF5-036BA91E7528}"/>
                    </a:ext>
                  </a:extLst>
                </p:cNvPr>
                <p:cNvSpPr>
                  <a:spLocks noChangeArrowheads="1"/>
                </p:cNvSpPr>
                <p:nvPr/>
              </p:nvSpPr>
              <p:spPr bwMode="auto">
                <a:xfrm>
                  <a:off x="5461000" y="2573338"/>
                  <a:ext cx="247650" cy="136525"/>
                </a:xfrm>
                <a:custGeom>
                  <a:avLst/>
                  <a:gdLst>
                    <a:gd name="T0" fmla="*/ 639 w 690"/>
                    <a:gd name="T1" fmla="*/ 279 h 379"/>
                    <a:gd name="T2" fmla="*/ 606 w 690"/>
                    <a:gd name="T3" fmla="*/ 246 h 379"/>
                    <a:gd name="T4" fmla="*/ 574 w 690"/>
                    <a:gd name="T5" fmla="*/ 213 h 379"/>
                    <a:gd name="T6" fmla="*/ 541 w 690"/>
                    <a:gd name="T7" fmla="*/ 180 h 379"/>
                    <a:gd name="T8" fmla="*/ 508 w 690"/>
                    <a:gd name="T9" fmla="*/ 148 h 379"/>
                    <a:gd name="T10" fmla="*/ 475 w 690"/>
                    <a:gd name="T11" fmla="*/ 115 h 379"/>
                    <a:gd name="T12" fmla="*/ 443 w 690"/>
                    <a:gd name="T13" fmla="*/ 82 h 379"/>
                    <a:gd name="T14" fmla="*/ 410 w 690"/>
                    <a:gd name="T15" fmla="*/ 50 h 379"/>
                    <a:gd name="T16" fmla="*/ 378 w 690"/>
                    <a:gd name="T17" fmla="*/ 16 h 379"/>
                    <a:gd name="T18" fmla="*/ 378 w 690"/>
                    <a:gd name="T19" fmla="*/ 16 h 379"/>
                    <a:gd name="T20" fmla="*/ 344 w 690"/>
                    <a:gd name="T21" fmla="*/ 0 h 379"/>
                    <a:gd name="T22" fmla="*/ 344 w 690"/>
                    <a:gd name="T23" fmla="*/ 0 h 379"/>
                    <a:gd name="T24" fmla="*/ 312 w 690"/>
                    <a:gd name="T25" fmla="*/ 16 h 379"/>
                    <a:gd name="T26" fmla="*/ 279 w 690"/>
                    <a:gd name="T27" fmla="*/ 50 h 379"/>
                    <a:gd name="T28" fmla="*/ 246 w 690"/>
                    <a:gd name="T29" fmla="*/ 82 h 379"/>
                    <a:gd name="T30" fmla="*/ 214 w 690"/>
                    <a:gd name="T31" fmla="*/ 115 h 379"/>
                    <a:gd name="T32" fmla="*/ 181 w 690"/>
                    <a:gd name="T33" fmla="*/ 148 h 379"/>
                    <a:gd name="T34" fmla="*/ 148 w 690"/>
                    <a:gd name="T35" fmla="*/ 180 h 379"/>
                    <a:gd name="T36" fmla="*/ 115 w 690"/>
                    <a:gd name="T37" fmla="*/ 213 h 379"/>
                    <a:gd name="T38" fmla="*/ 82 w 690"/>
                    <a:gd name="T39" fmla="*/ 246 h 379"/>
                    <a:gd name="T40" fmla="*/ 49 w 690"/>
                    <a:gd name="T41" fmla="*/ 279 h 379"/>
                    <a:gd name="T42" fmla="*/ 17 w 690"/>
                    <a:gd name="T43" fmla="*/ 312 h 379"/>
                    <a:gd name="T44" fmla="*/ 17 w 690"/>
                    <a:gd name="T45" fmla="*/ 312 h 379"/>
                    <a:gd name="T46" fmla="*/ 0 w 690"/>
                    <a:gd name="T47" fmla="*/ 344 h 379"/>
                    <a:gd name="T48" fmla="*/ 0 w 690"/>
                    <a:gd name="T49" fmla="*/ 344 h 379"/>
                    <a:gd name="T50" fmla="*/ 25 w 690"/>
                    <a:gd name="T51" fmla="*/ 369 h 379"/>
                    <a:gd name="T52" fmla="*/ 25 w 690"/>
                    <a:gd name="T53" fmla="*/ 369 h 379"/>
                    <a:gd name="T54" fmla="*/ 82 w 690"/>
                    <a:gd name="T55" fmla="*/ 378 h 379"/>
                    <a:gd name="T56" fmla="*/ 606 w 690"/>
                    <a:gd name="T57" fmla="*/ 378 h 379"/>
                    <a:gd name="T58" fmla="*/ 606 w 690"/>
                    <a:gd name="T59" fmla="*/ 378 h 379"/>
                    <a:gd name="T60" fmla="*/ 664 w 690"/>
                    <a:gd name="T61" fmla="*/ 369 h 379"/>
                    <a:gd name="T62" fmla="*/ 664 w 690"/>
                    <a:gd name="T63" fmla="*/ 369 h 379"/>
                    <a:gd name="T64" fmla="*/ 689 w 690"/>
                    <a:gd name="T65" fmla="*/ 344 h 379"/>
                    <a:gd name="T66" fmla="*/ 689 w 690"/>
                    <a:gd name="T67" fmla="*/ 344 h 379"/>
                    <a:gd name="T68" fmla="*/ 672 w 690"/>
                    <a:gd name="T69" fmla="*/ 312 h 379"/>
                    <a:gd name="T70" fmla="*/ 639 w 690"/>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0" h="379">
                      <a:moveTo>
                        <a:pt x="639" y="279"/>
                      </a:moveTo>
                      <a:lnTo>
                        <a:pt x="606" y="246"/>
                      </a:lnTo>
                      <a:lnTo>
                        <a:pt x="574" y="213"/>
                      </a:lnTo>
                      <a:lnTo>
                        <a:pt x="541" y="180"/>
                      </a:lnTo>
                      <a:lnTo>
                        <a:pt x="508" y="148"/>
                      </a:lnTo>
                      <a:lnTo>
                        <a:pt x="475" y="115"/>
                      </a:lnTo>
                      <a:lnTo>
                        <a:pt x="443" y="82"/>
                      </a:lnTo>
                      <a:lnTo>
                        <a:pt x="410" y="50"/>
                      </a:lnTo>
                      <a:lnTo>
                        <a:pt x="378" y="16"/>
                      </a:lnTo>
                      <a:lnTo>
                        <a:pt x="378" y="16"/>
                      </a:lnTo>
                      <a:cubicBezTo>
                        <a:pt x="366" y="6"/>
                        <a:pt x="355" y="0"/>
                        <a:pt x="344" y="0"/>
                      </a:cubicBezTo>
                      <a:lnTo>
                        <a:pt x="344" y="0"/>
                      </a:lnTo>
                      <a:cubicBezTo>
                        <a:pt x="333" y="0"/>
                        <a:pt x="322" y="6"/>
                        <a:pt x="312" y="16"/>
                      </a:cubicBezTo>
                      <a:lnTo>
                        <a:pt x="279" y="50"/>
                      </a:lnTo>
                      <a:lnTo>
                        <a:pt x="246" y="82"/>
                      </a:lnTo>
                      <a:lnTo>
                        <a:pt x="214" y="115"/>
                      </a:lnTo>
                      <a:lnTo>
                        <a:pt x="181" y="148"/>
                      </a:lnTo>
                      <a:lnTo>
                        <a:pt x="148" y="180"/>
                      </a:lnTo>
                      <a:lnTo>
                        <a:pt x="115" y="213"/>
                      </a:lnTo>
                      <a:lnTo>
                        <a:pt x="82" y="246"/>
                      </a:lnTo>
                      <a:lnTo>
                        <a:pt x="49" y="279"/>
                      </a:lnTo>
                      <a:lnTo>
                        <a:pt x="17" y="312"/>
                      </a:lnTo>
                      <a:lnTo>
                        <a:pt x="17" y="312"/>
                      </a:lnTo>
                      <a:cubicBezTo>
                        <a:pt x="6" y="323"/>
                        <a:pt x="0" y="334"/>
                        <a:pt x="0" y="344"/>
                      </a:cubicBezTo>
                      <a:lnTo>
                        <a:pt x="0" y="344"/>
                      </a:lnTo>
                      <a:cubicBezTo>
                        <a:pt x="0" y="355"/>
                        <a:pt x="9" y="364"/>
                        <a:pt x="25" y="369"/>
                      </a:cubicBezTo>
                      <a:lnTo>
                        <a:pt x="25" y="369"/>
                      </a:lnTo>
                      <a:cubicBezTo>
                        <a:pt x="41" y="375"/>
                        <a:pt x="60" y="378"/>
                        <a:pt x="82" y="378"/>
                      </a:cubicBezTo>
                      <a:lnTo>
                        <a:pt x="606" y="378"/>
                      </a:lnTo>
                      <a:lnTo>
                        <a:pt x="606" y="378"/>
                      </a:lnTo>
                      <a:cubicBezTo>
                        <a:pt x="628" y="378"/>
                        <a:pt x="647" y="375"/>
                        <a:pt x="664" y="369"/>
                      </a:cubicBezTo>
                      <a:lnTo>
                        <a:pt x="664" y="369"/>
                      </a:lnTo>
                      <a:cubicBezTo>
                        <a:pt x="681" y="364"/>
                        <a:pt x="689" y="355"/>
                        <a:pt x="689" y="344"/>
                      </a:cubicBezTo>
                      <a:lnTo>
                        <a:pt x="689" y="344"/>
                      </a:lnTo>
                      <a:cubicBezTo>
                        <a:pt x="689" y="334"/>
                        <a:pt x="684" y="323"/>
                        <a:pt x="672" y="312"/>
                      </a:cubicBezTo>
                      <a:lnTo>
                        <a:pt x="639" y="279"/>
                      </a:lnTo>
                    </a:path>
                  </a:pathLst>
                </a:custGeom>
                <a:solidFill>
                  <a:schemeClr val="accent3"/>
                </a:solidFill>
                <a:ln>
                  <a:noFill/>
                </a:ln>
                <a:effectLst/>
              </p:spPr>
              <p:txBody>
                <a:bodyPr wrap="none" anchor="ctr"/>
                <a:lstStyle/>
                <a:p>
                  <a:endParaRPr lang="es-ES_tradnl"/>
                </a:p>
              </p:txBody>
            </p:sp>
            <p:sp>
              <p:nvSpPr>
                <p:cNvPr id="617" name="Freeform 351">
                  <a:extLst>
                    <a:ext uri="{FF2B5EF4-FFF2-40B4-BE49-F238E27FC236}">
                      <a16:creationId xmlns:a16="http://schemas.microsoft.com/office/drawing/2014/main" xmlns="" id="{3DE2135E-F865-7543-95F0-7618E09C090B}"/>
                    </a:ext>
                  </a:extLst>
                </p:cNvPr>
                <p:cNvSpPr>
                  <a:spLocks noChangeArrowheads="1"/>
                </p:cNvSpPr>
                <p:nvPr/>
              </p:nvSpPr>
              <p:spPr bwMode="auto">
                <a:xfrm>
                  <a:off x="5013325" y="2714625"/>
                  <a:ext cx="247650" cy="136525"/>
                </a:xfrm>
                <a:custGeom>
                  <a:avLst/>
                  <a:gdLst>
                    <a:gd name="T0" fmla="*/ 663 w 689"/>
                    <a:gd name="T1" fmla="*/ 368 h 378"/>
                    <a:gd name="T2" fmla="*/ 663 w 689"/>
                    <a:gd name="T3" fmla="*/ 368 h 378"/>
                    <a:gd name="T4" fmla="*/ 688 w 689"/>
                    <a:gd name="T5" fmla="*/ 344 h 378"/>
                    <a:gd name="T6" fmla="*/ 688 w 689"/>
                    <a:gd name="T7" fmla="*/ 344 h 378"/>
                    <a:gd name="T8" fmla="*/ 672 w 689"/>
                    <a:gd name="T9" fmla="*/ 311 h 378"/>
                    <a:gd name="T10" fmla="*/ 639 w 689"/>
                    <a:gd name="T11" fmla="*/ 278 h 378"/>
                    <a:gd name="T12" fmla="*/ 606 w 689"/>
                    <a:gd name="T13" fmla="*/ 246 h 378"/>
                    <a:gd name="T14" fmla="*/ 573 w 689"/>
                    <a:gd name="T15" fmla="*/ 213 h 378"/>
                    <a:gd name="T16" fmla="*/ 541 w 689"/>
                    <a:gd name="T17" fmla="*/ 180 h 378"/>
                    <a:gd name="T18" fmla="*/ 508 w 689"/>
                    <a:gd name="T19" fmla="*/ 147 h 378"/>
                    <a:gd name="T20" fmla="*/ 475 w 689"/>
                    <a:gd name="T21" fmla="*/ 114 h 378"/>
                    <a:gd name="T22" fmla="*/ 443 w 689"/>
                    <a:gd name="T23" fmla="*/ 82 h 378"/>
                    <a:gd name="T24" fmla="*/ 409 w 689"/>
                    <a:gd name="T25" fmla="*/ 49 h 378"/>
                    <a:gd name="T26" fmla="*/ 377 w 689"/>
                    <a:gd name="T27" fmla="*/ 16 h 378"/>
                    <a:gd name="T28" fmla="*/ 377 w 689"/>
                    <a:gd name="T29" fmla="*/ 16 h 378"/>
                    <a:gd name="T30" fmla="*/ 344 w 689"/>
                    <a:gd name="T31" fmla="*/ 0 h 378"/>
                    <a:gd name="T32" fmla="*/ 344 w 689"/>
                    <a:gd name="T33" fmla="*/ 0 h 378"/>
                    <a:gd name="T34" fmla="*/ 311 w 689"/>
                    <a:gd name="T35" fmla="*/ 16 h 378"/>
                    <a:gd name="T36" fmla="*/ 279 w 689"/>
                    <a:gd name="T37" fmla="*/ 49 h 378"/>
                    <a:gd name="T38" fmla="*/ 245 w 689"/>
                    <a:gd name="T39" fmla="*/ 82 h 378"/>
                    <a:gd name="T40" fmla="*/ 147 w 689"/>
                    <a:gd name="T41" fmla="*/ 180 h 378"/>
                    <a:gd name="T42" fmla="*/ 115 w 689"/>
                    <a:gd name="T43" fmla="*/ 213 h 378"/>
                    <a:gd name="T44" fmla="*/ 81 w 689"/>
                    <a:gd name="T45" fmla="*/ 246 h 378"/>
                    <a:gd name="T46" fmla="*/ 16 w 689"/>
                    <a:gd name="T47" fmla="*/ 311 h 378"/>
                    <a:gd name="T48" fmla="*/ 16 w 689"/>
                    <a:gd name="T49" fmla="*/ 311 h 378"/>
                    <a:gd name="T50" fmla="*/ 0 w 689"/>
                    <a:gd name="T51" fmla="*/ 344 h 378"/>
                    <a:gd name="T52" fmla="*/ 0 w 689"/>
                    <a:gd name="T53" fmla="*/ 344 h 378"/>
                    <a:gd name="T54" fmla="*/ 25 w 689"/>
                    <a:gd name="T55" fmla="*/ 368 h 378"/>
                    <a:gd name="T56" fmla="*/ 25 w 689"/>
                    <a:gd name="T57" fmla="*/ 368 h 378"/>
                    <a:gd name="T58" fmla="*/ 81 w 689"/>
                    <a:gd name="T59" fmla="*/ 377 h 378"/>
                    <a:gd name="T60" fmla="*/ 606 w 689"/>
                    <a:gd name="T61" fmla="*/ 377 h 378"/>
                    <a:gd name="T62" fmla="*/ 606 w 689"/>
                    <a:gd name="T63" fmla="*/ 377 h 378"/>
                    <a:gd name="T64" fmla="*/ 663 w 689"/>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378">
                      <a:moveTo>
                        <a:pt x="663" y="368"/>
                      </a:moveTo>
                      <a:lnTo>
                        <a:pt x="663" y="368"/>
                      </a:lnTo>
                      <a:cubicBezTo>
                        <a:pt x="680" y="363"/>
                        <a:pt x="688" y="355"/>
                        <a:pt x="688" y="344"/>
                      </a:cubicBezTo>
                      <a:lnTo>
                        <a:pt x="688" y="344"/>
                      </a:lnTo>
                      <a:cubicBezTo>
                        <a:pt x="688" y="333"/>
                        <a:pt x="683" y="322"/>
                        <a:pt x="672" y="311"/>
                      </a:cubicBezTo>
                      <a:lnTo>
                        <a:pt x="639" y="278"/>
                      </a:lnTo>
                      <a:lnTo>
                        <a:pt x="606" y="246"/>
                      </a:lnTo>
                      <a:lnTo>
                        <a:pt x="573" y="213"/>
                      </a:lnTo>
                      <a:lnTo>
                        <a:pt x="541" y="180"/>
                      </a:lnTo>
                      <a:lnTo>
                        <a:pt x="508" y="147"/>
                      </a:lnTo>
                      <a:lnTo>
                        <a:pt x="475" y="114"/>
                      </a:lnTo>
                      <a:lnTo>
                        <a:pt x="443" y="82"/>
                      </a:lnTo>
                      <a:lnTo>
                        <a:pt x="409" y="49"/>
                      </a:lnTo>
                      <a:lnTo>
                        <a:pt x="377" y="16"/>
                      </a:lnTo>
                      <a:lnTo>
                        <a:pt x="377" y="16"/>
                      </a:lnTo>
                      <a:cubicBezTo>
                        <a:pt x="366" y="5"/>
                        <a:pt x="355" y="0"/>
                        <a:pt x="344" y="0"/>
                      </a:cubicBezTo>
                      <a:lnTo>
                        <a:pt x="344" y="0"/>
                      </a:lnTo>
                      <a:cubicBezTo>
                        <a:pt x="333" y="0"/>
                        <a:pt x="322" y="5"/>
                        <a:pt x="311" y="16"/>
                      </a:cubicBezTo>
                      <a:lnTo>
                        <a:pt x="279" y="49"/>
                      </a:lnTo>
                      <a:lnTo>
                        <a:pt x="245" y="82"/>
                      </a:lnTo>
                      <a:lnTo>
                        <a:pt x="147" y="180"/>
                      </a:lnTo>
                      <a:lnTo>
                        <a:pt x="115" y="213"/>
                      </a:lnTo>
                      <a:lnTo>
                        <a:pt x="81" y="246"/>
                      </a:lnTo>
                      <a:lnTo>
                        <a:pt x="16" y="311"/>
                      </a:lnTo>
                      <a:lnTo>
                        <a:pt x="16" y="311"/>
                      </a:lnTo>
                      <a:cubicBezTo>
                        <a:pt x="5" y="322"/>
                        <a:pt x="0" y="333"/>
                        <a:pt x="0" y="344"/>
                      </a:cubicBezTo>
                      <a:lnTo>
                        <a:pt x="0" y="344"/>
                      </a:lnTo>
                      <a:cubicBezTo>
                        <a:pt x="0" y="355"/>
                        <a:pt x="8" y="363"/>
                        <a:pt x="25" y="368"/>
                      </a:cubicBezTo>
                      <a:lnTo>
                        <a:pt x="25" y="368"/>
                      </a:lnTo>
                      <a:cubicBezTo>
                        <a:pt x="41" y="374"/>
                        <a:pt x="60" y="377"/>
                        <a:pt x="81" y="377"/>
                      </a:cubicBezTo>
                      <a:lnTo>
                        <a:pt x="606" y="377"/>
                      </a:lnTo>
                      <a:lnTo>
                        <a:pt x="606" y="377"/>
                      </a:lnTo>
                      <a:cubicBezTo>
                        <a:pt x="628" y="377"/>
                        <a:pt x="647" y="374"/>
                        <a:pt x="663" y="368"/>
                      </a:cubicBezTo>
                    </a:path>
                  </a:pathLst>
                </a:custGeom>
                <a:solidFill>
                  <a:schemeClr val="accent2"/>
                </a:solidFill>
                <a:ln>
                  <a:noFill/>
                </a:ln>
                <a:effectLst/>
              </p:spPr>
              <p:txBody>
                <a:bodyPr wrap="none" anchor="ctr"/>
                <a:lstStyle/>
                <a:p>
                  <a:endParaRPr lang="es-ES_tradnl"/>
                </a:p>
              </p:txBody>
            </p:sp>
            <p:sp>
              <p:nvSpPr>
                <p:cNvPr id="618" name="Freeform 352">
                  <a:extLst>
                    <a:ext uri="{FF2B5EF4-FFF2-40B4-BE49-F238E27FC236}">
                      <a16:creationId xmlns:a16="http://schemas.microsoft.com/office/drawing/2014/main" xmlns="" id="{C953CC68-C5B2-D74D-9D25-CC33EA50CBA4}"/>
                    </a:ext>
                  </a:extLst>
                </p:cNvPr>
                <p:cNvSpPr>
                  <a:spLocks noChangeArrowheads="1"/>
                </p:cNvSpPr>
                <p:nvPr/>
              </p:nvSpPr>
              <p:spPr bwMode="auto">
                <a:xfrm>
                  <a:off x="5319713"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5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5 w 689"/>
                    <a:gd name="T35" fmla="*/ 368 h 378"/>
                    <a:gd name="T36" fmla="*/ 25 w 689"/>
                    <a:gd name="T37" fmla="*/ 368 h 378"/>
                    <a:gd name="T38" fmla="*/ 82 w 689"/>
                    <a:gd name="T39" fmla="*/ 377 h 378"/>
                    <a:gd name="T40" fmla="*/ 607 w 689"/>
                    <a:gd name="T41" fmla="*/ 377 h 378"/>
                    <a:gd name="T42" fmla="*/ 607 w 689"/>
                    <a:gd name="T43" fmla="*/ 377 h 378"/>
                    <a:gd name="T44" fmla="*/ 664 w 689"/>
                    <a:gd name="T45" fmla="*/ 368 h 378"/>
                    <a:gd name="T46" fmla="*/ 664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6" y="5"/>
                        <a:pt x="355" y="0"/>
                        <a:pt x="344" y="0"/>
                      </a:cubicBezTo>
                      <a:lnTo>
                        <a:pt x="344" y="0"/>
                      </a:lnTo>
                      <a:cubicBezTo>
                        <a:pt x="333" y="0"/>
                        <a:pt x="322" y="5"/>
                        <a:pt x="311" y="16"/>
                      </a:cubicBezTo>
                      <a:lnTo>
                        <a:pt x="278" y="49"/>
                      </a:lnTo>
                      <a:lnTo>
                        <a:pt x="246" y="82"/>
                      </a:lnTo>
                      <a:lnTo>
                        <a:pt x="213" y="114"/>
                      </a:lnTo>
                      <a:lnTo>
                        <a:pt x="180" y="147"/>
                      </a:lnTo>
                      <a:lnTo>
                        <a:pt x="147" y="180"/>
                      </a:lnTo>
                      <a:lnTo>
                        <a:pt x="115" y="213"/>
                      </a:lnTo>
                      <a:lnTo>
                        <a:pt x="82" y="246"/>
                      </a:lnTo>
                      <a:lnTo>
                        <a:pt x="49" y="278"/>
                      </a:lnTo>
                      <a:lnTo>
                        <a:pt x="16" y="311"/>
                      </a:lnTo>
                      <a:lnTo>
                        <a:pt x="16" y="311"/>
                      </a:lnTo>
                      <a:cubicBezTo>
                        <a:pt x="6"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8" y="377"/>
                        <a:pt x="647" y="374"/>
                        <a:pt x="664" y="368"/>
                      </a:cubicBezTo>
                      <a:lnTo>
                        <a:pt x="664"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19" name="Freeform 353">
                  <a:extLst>
                    <a:ext uri="{FF2B5EF4-FFF2-40B4-BE49-F238E27FC236}">
                      <a16:creationId xmlns:a16="http://schemas.microsoft.com/office/drawing/2014/main" xmlns="" id="{14E50DA4-63B3-AC42-AD63-8323A60B8C84}"/>
                    </a:ext>
                  </a:extLst>
                </p:cNvPr>
                <p:cNvSpPr>
                  <a:spLocks noChangeArrowheads="1"/>
                </p:cNvSpPr>
                <p:nvPr/>
              </p:nvSpPr>
              <p:spPr bwMode="auto">
                <a:xfrm>
                  <a:off x="5154613" y="2851150"/>
                  <a:ext cx="271462" cy="141288"/>
                </a:xfrm>
                <a:custGeom>
                  <a:avLst/>
                  <a:gdLst>
                    <a:gd name="T0" fmla="*/ 705 w 755"/>
                    <a:gd name="T1" fmla="*/ 292 h 391"/>
                    <a:gd name="T2" fmla="*/ 672 w 755"/>
                    <a:gd name="T3" fmla="*/ 259 h 391"/>
                    <a:gd name="T4" fmla="*/ 639 w 755"/>
                    <a:gd name="T5" fmla="*/ 226 h 391"/>
                    <a:gd name="T6" fmla="*/ 606 w 755"/>
                    <a:gd name="T7" fmla="*/ 193 h 391"/>
                    <a:gd name="T8" fmla="*/ 574 w 755"/>
                    <a:gd name="T9" fmla="*/ 161 h 391"/>
                    <a:gd name="T10" fmla="*/ 541 w 755"/>
                    <a:gd name="T11" fmla="*/ 128 h 391"/>
                    <a:gd name="T12" fmla="*/ 508 w 755"/>
                    <a:gd name="T13" fmla="*/ 95 h 391"/>
                    <a:gd name="T14" fmla="*/ 475 w 755"/>
                    <a:gd name="T15" fmla="*/ 62 h 391"/>
                    <a:gd name="T16" fmla="*/ 443 w 755"/>
                    <a:gd name="T17" fmla="*/ 29 h 391"/>
                    <a:gd name="T18" fmla="*/ 443 w 755"/>
                    <a:gd name="T19" fmla="*/ 29 h 391"/>
                    <a:gd name="T20" fmla="*/ 410 w 755"/>
                    <a:gd name="T21" fmla="*/ 8 h 391"/>
                    <a:gd name="T22" fmla="*/ 410 w 755"/>
                    <a:gd name="T23" fmla="*/ 8 h 391"/>
                    <a:gd name="T24" fmla="*/ 401 w 755"/>
                    <a:gd name="T25" fmla="*/ 5 h 391"/>
                    <a:gd name="T26" fmla="*/ 401 w 755"/>
                    <a:gd name="T27" fmla="*/ 5 h 391"/>
                    <a:gd name="T28" fmla="*/ 353 w 755"/>
                    <a:gd name="T29" fmla="*/ 5 h 391"/>
                    <a:gd name="T30" fmla="*/ 353 w 755"/>
                    <a:gd name="T31" fmla="*/ 5 h 391"/>
                    <a:gd name="T32" fmla="*/ 312 w 755"/>
                    <a:gd name="T33" fmla="*/ 29 h 391"/>
                    <a:gd name="T34" fmla="*/ 279 w 755"/>
                    <a:gd name="T35" fmla="*/ 62 h 391"/>
                    <a:gd name="T36" fmla="*/ 246 w 755"/>
                    <a:gd name="T37" fmla="*/ 95 h 391"/>
                    <a:gd name="T38" fmla="*/ 148 w 755"/>
                    <a:gd name="T39" fmla="*/ 193 h 391"/>
                    <a:gd name="T40" fmla="*/ 115 w 755"/>
                    <a:gd name="T41" fmla="*/ 226 h 391"/>
                    <a:gd name="T42" fmla="*/ 82 w 755"/>
                    <a:gd name="T43" fmla="*/ 259 h 391"/>
                    <a:gd name="T44" fmla="*/ 16 w 755"/>
                    <a:gd name="T45" fmla="*/ 325 h 391"/>
                    <a:gd name="T46" fmla="*/ 16 w 755"/>
                    <a:gd name="T47" fmla="*/ 325 h 391"/>
                    <a:gd name="T48" fmla="*/ 0 w 755"/>
                    <a:gd name="T49" fmla="*/ 357 h 391"/>
                    <a:gd name="T50" fmla="*/ 0 w 755"/>
                    <a:gd name="T51" fmla="*/ 357 h 391"/>
                    <a:gd name="T52" fmla="*/ 25 w 755"/>
                    <a:gd name="T53" fmla="*/ 382 h 391"/>
                    <a:gd name="T54" fmla="*/ 25 w 755"/>
                    <a:gd name="T55" fmla="*/ 382 h 391"/>
                    <a:gd name="T56" fmla="*/ 82 w 755"/>
                    <a:gd name="T57" fmla="*/ 390 h 391"/>
                    <a:gd name="T58" fmla="*/ 410 w 755"/>
                    <a:gd name="T59" fmla="*/ 390 h 391"/>
                    <a:gd name="T60" fmla="*/ 672 w 755"/>
                    <a:gd name="T61" fmla="*/ 390 h 391"/>
                    <a:gd name="T62" fmla="*/ 672 w 755"/>
                    <a:gd name="T63" fmla="*/ 390 h 391"/>
                    <a:gd name="T64" fmla="*/ 729 w 755"/>
                    <a:gd name="T65" fmla="*/ 382 h 391"/>
                    <a:gd name="T66" fmla="*/ 729 w 755"/>
                    <a:gd name="T67" fmla="*/ 382 h 391"/>
                    <a:gd name="T68" fmla="*/ 754 w 755"/>
                    <a:gd name="T69" fmla="*/ 357 h 391"/>
                    <a:gd name="T70" fmla="*/ 754 w 755"/>
                    <a:gd name="T71" fmla="*/ 357 h 391"/>
                    <a:gd name="T72" fmla="*/ 737 w 755"/>
                    <a:gd name="T73" fmla="*/ 325 h 391"/>
                    <a:gd name="T74" fmla="*/ 705 w 755"/>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5" h="391">
                      <a:moveTo>
                        <a:pt x="705" y="292"/>
                      </a:moveTo>
                      <a:lnTo>
                        <a:pt x="672" y="259"/>
                      </a:lnTo>
                      <a:lnTo>
                        <a:pt x="639" y="226"/>
                      </a:lnTo>
                      <a:lnTo>
                        <a:pt x="606" y="193"/>
                      </a:lnTo>
                      <a:lnTo>
                        <a:pt x="574" y="161"/>
                      </a:lnTo>
                      <a:lnTo>
                        <a:pt x="541" y="128"/>
                      </a:lnTo>
                      <a:lnTo>
                        <a:pt x="508" y="95"/>
                      </a:lnTo>
                      <a:lnTo>
                        <a:pt x="475" y="62"/>
                      </a:lnTo>
                      <a:lnTo>
                        <a:pt x="443" y="29"/>
                      </a:lnTo>
                      <a:lnTo>
                        <a:pt x="443" y="29"/>
                      </a:lnTo>
                      <a:cubicBezTo>
                        <a:pt x="434" y="21"/>
                        <a:pt x="423" y="13"/>
                        <a:pt x="410" y="8"/>
                      </a:cubicBezTo>
                      <a:lnTo>
                        <a:pt x="410" y="8"/>
                      </a:lnTo>
                      <a:cubicBezTo>
                        <a:pt x="407" y="7"/>
                        <a:pt x="404" y="6"/>
                        <a:pt x="401" y="5"/>
                      </a:cubicBezTo>
                      <a:lnTo>
                        <a:pt x="401" y="5"/>
                      </a:lnTo>
                      <a:cubicBezTo>
                        <a:pt x="385" y="0"/>
                        <a:pt x="369" y="0"/>
                        <a:pt x="353" y="5"/>
                      </a:cubicBezTo>
                      <a:lnTo>
                        <a:pt x="353" y="5"/>
                      </a:lnTo>
                      <a:cubicBezTo>
                        <a:pt x="336" y="10"/>
                        <a:pt x="323" y="18"/>
                        <a:pt x="312" y="29"/>
                      </a:cubicBezTo>
                      <a:lnTo>
                        <a:pt x="279" y="62"/>
                      </a:lnTo>
                      <a:lnTo>
                        <a:pt x="246" y="95"/>
                      </a:lnTo>
                      <a:lnTo>
                        <a:pt x="148" y="193"/>
                      </a:lnTo>
                      <a:lnTo>
                        <a:pt x="115" y="226"/>
                      </a:lnTo>
                      <a:lnTo>
                        <a:pt x="82" y="259"/>
                      </a:lnTo>
                      <a:lnTo>
                        <a:pt x="16" y="325"/>
                      </a:lnTo>
                      <a:lnTo>
                        <a:pt x="16" y="325"/>
                      </a:lnTo>
                      <a:cubicBezTo>
                        <a:pt x="6" y="335"/>
                        <a:pt x="0" y="347"/>
                        <a:pt x="0" y="357"/>
                      </a:cubicBezTo>
                      <a:lnTo>
                        <a:pt x="0" y="357"/>
                      </a:lnTo>
                      <a:cubicBezTo>
                        <a:pt x="0" y="369"/>
                        <a:pt x="8" y="377"/>
                        <a:pt x="25" y="382"/>
                      </a:cubicBezTo>
                      <a:lnTo>
                        <a:pt x="25" y="382"/>
                      </a:lnTo>
                      <a:cubicBezTo>
                        <a:pt x="41" y="387"/>
                        <a:pt x="60" y="390"/>
                        <a:pt x="82" y="390"/>
                      </a:cubicBezTo>
                      <a:lnTo>
                        <a:pt x="410" y="390"/>
                      </a:lnTo>
                      <a:lnTo>
                        <a:pt x="672" y="390"/>
                      </a:lnTo>
                      <a:lnTo>
                        <a:pt x="672" y="390"/>
                      </a:lnTo>
                      <a:cubicBezTo>
                        <a:pt x="694" y="390"/>
                        <a:pt x="713" y="387"/>
                        <a:pt x="729" y="382"/>
                      </a:cubicBezTo>
                      <a:lnTo>
                        <a:pt x="729" y="382"/>
                      </a:lnTo>
                      <a:cubicBezTo>
                        <a:pt x="746" y="377"/>
                        <a:pt x="754" y="369"/>
                        <a:pt x="754" y="357"/>
                      </a:cubicBezTo>
                      <a:lnTo>
                        <a:pt x="754" y="357"/>
                      </a:lnTo>
                      <a:cubicBezTo>
                        <a:pt x="754"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51" name="Group 550">
                <a:extLst>
                  <a:ext uri="{FF2B5EF4-FFF2-40B4-BE49-F238E27FC236}">
                    <a16:creationId xmlns:a16="http://schemas.microsoft.com/office/drawing/2014/main" xmlns="" id="{A2875271-3128-7A42-90E0-F1B0B784F2C4}"/>
                  </a:ext>
                </a:extLst>
              </p:cNvPr>
              <p:cNvGrpSpPr/>
              <p:nvPr/>
            </p:nvGrpSpPr>
            <p:grpSpPr>
              <a:xfrm rot="5400000">
                <a:off x="2352973" y="4891185"/>
                <a:ext cx="675631" cy="1393613"/>
                <a:chOff x="5886450" y="1865313"/>
                <a:chExt cx="531813" cy="1096962"/>
              </a:xfrm>
            </p:grpSpPr>
            <p:sp>
              <p:nvSpPr>
                <p:cNvPr id="594" name="Freeform 331">
                  <a:extLst>
                    <a:ext uri="{FF2B5EF4-FFF2-40B4-BE49-F238E27FC236}">
                      <a16:creationId xmlns:a16="http://schemas.microsoft.com/office/drawing/2014/main" xmlns="" id="{A90F1C6B-DE22-ED45-8A7C-0E2C98265FB8}"/>
                    </a:ext>
                  </a:extLst>
                </p:cNvPr>
                <p:cNvSpPr>
                  <a:spLocks noChangeArrowheads="1"/>
                </p:cNvSpPr>
                <p:nvPr/>
              </p:nvSpPr>
              <p:spPr bwMode="auto">
                <a:xfrm>
                  <a:off x="5886450" y="1865313"/>
                  <a:ext cx="266700" cy="1096962"/>
                </a:xfrm>
                <a:custGeom>
                  <a:avLst/>
                  <a:gdLst>
                    <a:gd name="T0" fmla="*/ 656 w 739"/>
                    <a:gd name="T1" fmla="*/ 409 h 3049"/>
                    <a:gd name="T2" fmla="*/ 623 w 739"/>
                    <a:gd name="T3" fmla="*/ 475 h 3049"/>
                    <a:gd name="T4" fmla="*/ 590 w 739"/>
                    <a:gd name="T5" fmla="*/ 475 h 3049"/>
                    <a:gd name="T6" fmla="*/ 558 w 739"/>
                    <a:gd name="T7" fmla="*/ 541 h 3049"/>
                    <a:gd name="T8" fmla="*/ 541 w 739"/>
                    <a:gd name="T9" fmla="*/ 557 h 3049"/>
                    <a:gd name="T10" fmla="*/ 541 w 739"/>
                    <a:gd name="T11" fmla="*/ 2524 h 3049"/>
                    <a:gd name="T12" fmla="*/ 541 w 739"/>
                    <a:gd name="T13" fmla="*/ 2491 h 3049"/>
                    <a:gd name="T14" fmla="*/ 607 w 739"/>
                    <a:gd name="T15" fmla="*/ 2589 h 3049"/>
                    <a:gd name="T16" fmla="*/ 590 w 739"/>
                    <a:gd name="T17" fmla="*/ 2573 h 3049"/>
                    <a:gd name="T18" fmla="*/ 689 w 739"/>
                    <a:gd name="T19" fmla="*/ 2638 h 3049"/>
                    <a:gd name="T20" fmla="*/ 492 w 739"/>
                    <a:gd name="T21" fmla="*/ 2442 h 3049"/>
                    <a:gd name="T22" fmla="*/ 459 w 739"/>
                    <a:gd name="T23" fmla="*/ 2442 h 3049"/>
                    <a:gd name="T24" fmla="*/ 426 w 739"/>
                    <a:gd name="T25" fmla="*/ 2376 h 3049"/>
                    <a:gd name="T26" fmla="*/ 410 w 739"/>
                    <a:gd name="T27" fmla="*/ 2393 h 3049"/>
                    <a:gd name="T28" fmla="*/ 476 w 739"/>
                    <a:gd name="T29" fmla="*/ 589 h 3049"/>
                    <a:gd name="T30" fmla="*/ 476 w 739"/>
                    <a:gd name="T31" fmla="*/ 622 h 3049"/>
                    <a:gd name="T32" fmla="*/ 410 w 739"/>
                    <a:gd name="T33" fmla="*/ 655 h 3049"/>
                    <a:gd name="T34" fmla="*/ 426 w 739"/>
                    <a:gd name="T35" fmla="*/ 672 h 3049"/>
                    <a:gd name="T36" fmla="*/ 738 w 739"/>
                    <a:gd name="T37" fmla="*/ 458 h 3049"/>
                    <a:gd name="T38" fmla="*/ 574 w 739"/>
                    <a:gd name="T39" fmla="*/ 606 h 3049"/>
                    <a:gd name="T40" fmla="*/ 549 w 739"/>
                    <a:gd name="T41" fmla="*/ 696 h 3049"/>
                    <a:gd name="T42" fmla="*/ 738 w 739"/>
                    <a:gd name="T43" fmla="*/ 917 h 3049"/>
                    <a:gd name="T44" fmla="*/ 131 w 739"/>
                    <a:gd name="T45" fmla="*/ 1524 h 3049"/>
                    <a:gd name="T46" fmla="*/ 279 w 739"/>
                    <a:gd name="T47" fmla="*/ 1688 h 3049"/>
                    <a:gd name="T48" fmla="*/ 443 w 739"/>
                    <a:gd name="T49" fmla="*/ 1852 h 3049"/>
                    <a:gd name="T50" fmla="*/ 607 w 739"/>
                    <a:gd name="T51" fmla="*/ 2016 h 3049"/>
                    <a:gd name="T52" fmla="*/ 738 w 739"/>
                    <a:gd name="T53" fmla="*/ 2131 h 3049"/>
                    <a:gd name="T54" fmla="*/ 549 w 739"/>
                    <a:gd name="T55" fmla="*/ 2351 h 3049"/>
                    <a:gd name="T56" fmla="*/ 672 w 739"/>
                    <a:gd name="T57" fmla="*/ 2540 h 3049"/>
                    <a:gd name="T58" fmla="*/ 738 w 739"/>
                    <a:gd name="T59" fmla="*/ 2687 h 3049"/>
                    <a:gd name="T60" fmla="*/ 738 w 739"/>
                    <a:gd name="T61" fmla="*/ 3048 h 3049"/>
                    <a:gd name="T62" fmla="*/ 607 w 739"/>
                    <a:gd name="T63" fmla="*/ 2933 h 3049"/>
                    <a:gd name="T64" fmla="*/ 664 w 739"/>
                    <a:gd name="T65" fmla="*/ 2860 h 3049"/>
                    <a:gd name="T66" fmla="*/ 607 w 739"/>
                    <a:gd name="T67" fmla="*/ 2737 h 3049"/>
                    <a:gd name="T68" fmla="*/ 443 w 739"/>
                    <a:gd name="T69" fmla="*/ 2573 h 3049"/>
                    <a:gd name="T70" fmla="*/ 279 w 739"/>
                    <a:gd name="T71" fmla="*/ 2409 h 3049"/>
                    <a:gd name="T72" fmla="*/ 197 w 739"/>
                    <a:gd name="T73" fmla="*/ 2310 h 3049"/>
                    <a:gd name="T74" fmla="*/ 607 w 739"/>
                    <a:gd name="T75" fmla="*/ 2278 h 3049"/>
                    <a:gd name="T76" fmla="*/ 672 w 739"/>
                    <a:gd name="T77" fmla="*/ 2212 h 3049"/>
                    <a:gd name="T78" fmla="*/ 377 w 739"/>
                    <a:gd name="T79" fmla="*/ 1917 h 3049"/>
                    <a:gd name="T80" fmla="*/ 83 w 739"/>
                    <a:gd name="T81" fmla="*/ 1623 h 3049"/>
                    <a:gd name="T82" fmla="*/ 0 w 739"/>
                    <a:gd name="T83" fmla="*/ 1524 h 3049"/>
                    <a:gd name="T84" fmla="*/ 148 w 739"/>
                    <a:gd name="T85" fmla="*/ 1360 h 3049"/>
                    <a:gd name="T86" fmla="*/ 312 w 739"/>
                    <a:gd name="T87" fmla="*/ 1196 h 3049"/>
                    <a:gd name="T88" fmla="*/ 476 w 739"/>
                    <a:gd name="T89" fmla="*/ 1032 h 3049"/>
                    <a:gd name="T90" fmla="*/ 640 w 739"/>
                    <a:gd name="T91" fmla="*/ 868 h 3049"/>
                    <a:gd name="T92" fmla="*/ 664 w 739"/>
                    <a:gd name="T93" fmla="*/ 778 h 3049"/>
                    <a:gd name="T94" fmla="*/ 222 w 739"/>
                    <a:gd name="T95" fmla="*/ 762 h 3049"/>
                    <a:gd name="T96" fmla="*/ 279 w 739"/>
                    <a:gd name="T97" fmla="*/ 639 h 3049"/>
                    <a:gd name="T98" fmla="*/ 508 w 739"/>
                    <a:gd name="T99" fmla="*/ 409 h 3049"/>
                    <a:gd name="T100" fmla="*/ 689 w 739"/>
                    <a:gd name="T101" fmla="*/ 213 h 3049"/>
                    <a:gd name="T102" fmla="*/ 590 w 739"/>
                    <a:gd name="T103" fmla="*/ 147 h 3049"/>
                    <a:gd name="T104" fmla="*/ 705 w 739"/>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689" y="409"/>
                      </a:moveTo>
                      <a:lnTo>
                        <a:pt x="689" y="409"/>
                      </a:lnTo>
                      <a:cubicBezTo>
                        <a:pt x="689" y="398"/>
                        <a:pt x="683" y="393"/>
                        <a:pt x="672" y="393"/>
                      </a:cubicBezTo>
                      <a:lnTo>
                        <a:pt x="672" y="393"/>
                      </a:lnTo>
                      <a:cubicBezTo>
                        <a:pt x="661" y="393"/>
                        <a:pt x="656" y="398"/>
                        <a:pt x="656" y="409"/>
                      </a:cubicBezTo>
                      <a:lnTo>
                        <a:pt x="656" y="409"/>
                      </a:lnTo>
                      <a:cubicBezTo>
                        <a:pt x="656" y="420"/>
                        <a:pt x="661" y="426"/>
                        <a:pt x="672" y="426"/>
                      </a:cubicBezTo>
                      <a:lnTo>
                        <a:pt x="672" y="426"/>
                      </a:lnTo>
                      <a:cubicBezTo>
                        <a:pt x="683" y="426"/>
                        <a:pt x="689" y="420"/>
                        <a:pt x="689" y="409"/>
                      </a:cubicBezTo>
                      <a:close/>
                      <a:moveTo>
                        <a:pt x="623" y="475"/>
                      </a:moveTo>
                      <a:lnTo>
                        <a:pt x="623" y="475"/>
                      </a:lnTo>
                      <a:cubicBezTo>
                        <a:pt x="623" y="464"/>
                        <a:pt x="618" y="458"/>
                        <a:pt x="607" y="458"/>
                      </a:cubicBezTo>
                      <a:lnTo>
                        <a:pt x="607" y="458"/>
                      </a:lnTo>
                      <a:cubicBezTo>
                        <a:pt x="596" y="458"/>
                        <a:pt x="590" y="464"/>
                        <a:pt x="590" y="475"/>
                      </a:cubicBezTo>
                      <a:lnTo>
                        <a:pt x="590" y="475"/>
                      </a:lnTo>
                      <a:cubicBezTo>
                        <a:pt x="590" y="486"/>
                        <a:pt x="596" y="491"/>
                        <a:pt x="607" y="491"/>
                      </a:cubicBezTo>
                      <a:lnTo>
                        <a:pt x="607" y="491"/>
                      </a:lnTo>
                      <a:cubicBezTo>
                        <a:pt x="618" y="491"/>
                        <a:pt x="623" y="486"/>
                        <a:pt x="623" y="475"/>
                      </a:cubicBezTo>
                      <a:close/>
                      <a:moveTo>
                        <a:pt x="558" y="541"/>
                      </a:moveTo>
                      <a:lnTo>
                        <a:pt x="558" y="541"/>
                      </a:lnTo>
                      <a:cubicBezTo>
                        <a:pt x="558" y="529"/>
                        <a:pt x="552" y="524"/>
                        <a:pt x="541" y="524"/>
                      </a:cubicBezTo>
                      <a:lnTo>
                        <a:pt x="541" y="524"/>
                      </a:lnTo>
                      <a:cubicBezTo>
                        <a:pt x="530" y="524"/>
                        <a:pt x="525" y="529"/>
                        <a:pt x="525" y="541"/>
                      </a:cubicBezTo>
                      <a:lnTo>
                        <a:pt x="525" y="541"/>
                      </a:lnTo>
                      <a:cubicBezTo>
                        <a:pt x="525" y="551"/>
                        <a:pt x="530" y="557"/>
                        <a:pt x="541" y="557"/>
                      </a:cubicBezTo>
                      <a:lnTo>
                        <a:pt x="541" y="557"/>
                      </a:lnTo>
                      <a:cubicBezTo>
                        <a:pt x="552" y="557"/>
                        <a:pt x="558" y="551"/>
                        <a:pt x="558" y="541"/>
                      </a:cubicBezTo>
                      <a:close/>
                      <a:moveTo>
                        <a:pt x="525" y="2507"/>
                      </a:moveTo>
                      <a:lnTo>
                        <a:pt x="525" y="2507"/>
                      </a:lnTo>
                      <a:cubicBezTo>
                        <a:pt x="525"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5" y="2496"/>
                        <a:pt x="525" y="2507"/>
                      </a:cubicBezTo>
                      <a:close/>
                      <a:moveTo>
                        <a:pt x="590" y="2573"/>
                      </a:moveTo>
                      <a:lnTo>
                        <a:pt x="590" y="2573"/>
                      </a:lnTo>
                      <a:cubicBezTo>
                        <a:pt x="590" y="2584"/>
                        <a:pt x="596" y="2589"/>
                        <a:pt x="607" y="2589"/>
                      </a:cubicBezTo>
                      <a:lnTo>
                        <a:pt x="607" y="2589"/>
                      </a:lnTo>
                      <a:cubicBezTo>
                        <a:pt x="618" y="2589"/>
                        <a:pt x="623" y="2584"/>
                        <a:pt x="623" y="2573"/>
                      </a:cubicBezTo>
                      <a:lnTo>
                        <a:pt x="623" y="2573"/>
                      </a:lnTo>
                      <a:cubicBezTo>
                        <a:pt x="623" y="2562"/>
                        <a:pt x="618" y="2556"/>
                        <a:pt x="607" y="2556"/>
                      </a:cubicBezTo>
                      <a:lnTo>
                        <a:pt x="607" y="2556"/>
                      </a:lnTo>
                      <a:cubicBezTo>
                        <a:pt x="596" y="2556"/>
                        <a:pt x="590" y="2562"/>
                        <a:pt x="590" y="2573"/>
                      </a:cubicBezTo>
                      <a:close/>
                      <a:moveTo>
                        <a:pt x="656" y="2638"/>
                      </a:moveTo>
                      <a:lnTo>
                        <a:pt x="656" y="2638"/>
                      </a:lnTo>
                      <a:cubicBezTo>
                        <a:pt x="656" y="2650"/>
                        <a:pt x="661" y="2655"/>
                        <a:pt x="672" y="2655"/>
                      </a:cubicBezTo>
                      <a:lnTo>
                        <a:pt x="672" y="2655"/>
                      </a:lnTo>
                      <a:cubicBezTo>
                        <a:pt x="683" y="2655"/>
                        <a:pt x="689" y="2650"/>
                        <a:pt x="689" y="2638"/>
                      </a:cubicBezTo>
                      <a:lnTo>
                        <a:pt x="689" y="2638"/>
                      </a:lnTo>
                      <a:cubicBezTo>
                        <a:pt x="689" y="2627"/>
                        <a:pt x="683" y="2622"/>
                        <a:pt x="672" y="2622"/>
                      </a:cubicBezTo>
                      <a:lnTo>
                        <a:pt x="672" y="2622"/>
                      </a:lnTo>
                      <a:cubicBezTo>
                        <a:pt x="661" y="2622"/>
                        <a:pt x="656" y="2627"/>
                        <a:pt x="656" y="2638"/>
                      </a:cubicBezTo>
                      <a:close/>
                      <a:moveTo>
                        <a:pt x="492" y="2442"/>
                      </a:moveTo>
                      <a:lnTo>
                        <a:pt x="492" y="2442"/>
                      </a:lnTo>
                      <a:cubicBezTo>
                        <a:pt x="492" y="2431"/>
                        <a:pt x="487" y="2425"/>
                        <a:pt x="476" y="2425"/>
                      </a:cubicBezTo>
                      <a:lnTo>
                        <a:pt x="476" y="2425"/>
                      </a:lnTo>
                      <a:cubicBezTo>
                        <a:pt x="464" y="2425"/>
                        <a:pt x="459" y="2431"/>
                        <a:pt x="459" y="2442"/>
                      </a:cubicBezTo>
                      <a:lnTo>
                        <a:pt x="459" y="2442"/>
                      </a:lnTo>
                      <a:cubicBezTo>
                        <a:pt x="459" y="2452"/>
                        <a:pt x="464" y="2458"/>
                        <a:pt x="476" y="2458"/>
                      </a:cubicBezTo>
                      <a:lnTo>
                        <a:pt x="476" y="2458"/>
                      </a:lnTo>
                      <a:cubicBezTo>
                        <a:pt x="487"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7" y="589"/>
                        <a:pt x="476" y="589"/>
                      </a:cubicBezTo>
                      <a:lnTo>
                        <a:pt x="476" y="589"/>
                      </a:lnTo>
                      <a:cubicBezTo>
                        <a:pt x="464" y="589"/>
                        <a:pt x="459" y="595"/>
                        <a:pt x="459" y="606"/>
                      </a:cubicBezTo>
                      <a:lnTo>
                        <a:pt x="459" y="606"/>
                      </a:lnTo>
                      <a:cubicBezTo>
                        <a:pt x="459" y="617"/>
                        <a:pt x="464" y="622"/>
                        <a:pt x="476" y="622"/>
                      </a:cubicBezTo>
                      <a:lnTo>
                        <a:pt x="476" y="622"/>
                      </a:lnTo>
                      <a:cubicBezTo>
                        <a:pt x="487"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7" y="360"/>
                        <a:pt x="738" y="360"/>
                      </a:cubicBezTo>
                      <a:lnTo>
                        <a:pt x="738" y="458"/>
                      </a:lnTo>
                      <a:lnTo>
                        <a:pt x="738" y="458"/>
                      </a:lnTo>
                      <a:cubicBezTo>
                        <a:pt x="727" y="458"/>
                        <a:pt x="716" y="464"/>
                        <a:pt x="705" y="475"/>
                      </a:cubicBezTo>
                      <a:lnTo>
                        <a:pt x="672" y="508"/>
                      </a:lnTo>
                      <a:lnTo>
                        <a:pt x="640" y="541"/>
                      </a:lnTo>
                      <a:lnTo>
                        <a:pt x="607" y="573"/>
                      </a:lnTo>
                      <a:lnTo>
                        <a:pt x="574" y="606"/>
                      </a:lnTo>
                      <a:lnTo>
                        <a:pt x="541" y="639"/>
                      </a:lnTo>
                      <a:lnTo>
                        <a:pt x="541" y="639"/>
                      </a:lnTo>
                      <a:cubicBezTo>
                        <a:pt x="530" y="650"/>
                        <a:pt x="525" y="660"/>
                        <a:pt x="525" y="672"/>
                      </a:cubicBezTo>
                      <a:lnTo>
                        <a:pt x="525" y="672"/>
                      </a:lnTo>
                      <a:cubicBezTo>
                        <a:pt x="525" y="683"/>
                        <a:pt x="533" y="691"/>
                        <a:pt x="549" y="696"/>
                      </a:cubicBezTo>
                      <a:lnTo>
                        <a:pt x="549" y="696"/>
                      </a:lnTo>
                      <a:cubicBezTo>
                        <a:pt x="566" y="702"/>
                        <a:pt x="585" y="704"/>
                        <a:pt x="607" y="704"/>
                      </a:cubicBezTo>
                      <a:lnTo>
                        <a:pt x="738" y="704"/>
                      </a:lnTo>
                      <a:lnTo>
                        <a:pt x="738" y="917"/>
                      </a:lnTo>
                      <a:lnTo>
                        <a:pt x="738" y="917"/>
                      </a:lnTo>
                      <a:cubicBezTo>
                        <a:pt x="727" y="917"/>
                        <a:pt x="716" y="923"/>
                        <a:pt x="705" y="934"/>
                      </a:cubicBezTo>
                      <a:lnTo>
                        <a:pt x="148" y="1491"/>
                      </a:lnTo>
                      <a:lnTo>
                        <a:pt x="148" y="1491"/>
                      </a:lnTo>
                      <a:cubicBezTo>
                        <a:pt x="136" y="1502"/>
                        <a:pt x="131" y="1513"/>
                        <a:pt x="131" y="1524"/>
                      </a:cubicBezTo>
                      <a:lnTo>
                        <a:pt x="131" y="1524"/>
                      </a:lnTo>
                      <a:cubicBezTo>
                        <a:pt x="131" y="1535"/>
                        <a:pt x="136" y="1545"/>
                        <a:pt x="148" y="1557"/>
                      </a:cubicBezTo>
                      <a:lnTo>
                        <a:pt x="181" y="1590"/>
                      </a:lnTo>
                      <a:lnTo>
                        <a:pt x="213" y="1623"/>
                      </a:lnTo>
                      <a:lnTo>
                        <a:pt x="246" y="1655"/>
                      </a:lnTo>
                      <a:lnTo>
                        <a:pt x="279" y="1688"/>
                      </a:lnTo>
                      <a:lnTo>
                        <a:pt x="312" y="1721"/>
                      </a:lnTo>
                      <a:lnTo>
                        <a:pt x="345" y="1754"/>
                      </a:lnTo>
                      <a:lnTo>
                        <a:pt x="377" y="1786"/>
                      </a:lnTo>
                      <a:lnTo>
                        <a:pt x="410" y="1819"/>
                      </a:lnTo>
                      <a:lnTo>
                        <a:pt x="443" y="1852"/>
                      </a:lnTo>
                      <a:lnTo>
                        <a:pt x="476" y="1885"/>
                      </a:lnTo>
                      <a:lnTo>
                        <a:pt x="508" y="1917"/>
                      </a:lnTo>
                      <a:lnTo>
                        <a:pt x="541" y="1950"/>
                      </a:lnTo>
                      <a:lnTo>
                        <a:pt x="574" y="1982"/>
                      </a:lnTo>
                      <a:lnTo>
                        <a:pt x="607" y="2016"/>
                      </a:lnTo>
                      <a:lnTo>
                        <a:pt x="640" y="2048"/>
                      </a:lnTo>
                      <a:lnTo>
                        <a:pt x="672" y="2081"/>
                      </a:lnTo>
                      <a:lnTo>
                        <a:pt x="705" y="2114"/>
                      </a:lnTo>
                      <a:lnTo>
                        <a:pt x="705" y="2114"/>
                      </a:lnTo>
                      <a:cubicBezTo>
                        <a:pt x="716" y="2125"/>
                        <a:pt x="727" y="2131"/>
                        <a:pt x="738" y="2131"/>
                      </a:cubicBezTo>
                      <a:lnTo>
                        <a:pt x="738" y="2344"/>
                      </a:lnTo>
                      <a:lnTo>
                        <a:pt x="607" y="2344"/>
                      </a:lnTo>
                      <a:lnTo>
                        <a:pt x="607" y="2344"/>
                      </a:lnTo>
                      <a:cubicBezTo>
                        <a:pt x="585" y="2344"/>
                        <a:pt x="566" y="2346"/>
                        <a:pt x="549" y="2351"/>
                      </a:cubicBezTo>
                      <a:lnTo>
                        <a:pt x="549" y="2351"/>
                      </a:lnTo>
                      <a:cubicBezTo>
                        <a:pt x="533" y="2357"/>
                        <a:pt x="525" y="2365"/>
                        <a:pt x="525" y="2376"/>
                      </a:cubicBezTo>
                      <a:lnTo>
                        <a:pt x="525" y="2376"/>
                      </a:lnTo>
                      <a:cubicBezTo>
                        <a:pt x="525" y="2387"/>
                        <a:pt x="530" y="2398"/>
                        <a:pt x="541" y="2409"/>
                      </a:cubicBezTo>
                      <a:lnTo>
                        <a:pt x="574" y="2442"/>
                      </a:lnTo>
                      <a:lnTo>
                        <a:pt x="672" y="2540"/>
                      </a:lnTo>
                      <a:lnTo>
                        <a:pt x="705" y="2573"/>
                      </a:lnTo>
                      <a:lnTo>
                        <a:pt x="705" y="2573"/>
                      </a:lnTo>
                      <a:cubicBezTo>
                        <a:pt x="716" y="2584"/>
                        <a:pt x="727" y="2589"/>
                        <a:pt x="738" y="2589"/>
                      </a:cubicBezTo>
                      <a:lnTo>
                        <a:pt x="738" y="2687"/>
                      </a:lnTo>
                      <a:lnTo>
                        <a:pt x="738" y="2687"/>
                      </a:lnTo>
                      <a:cubicBezTo>
                        <a:pt x="727" y="2687"/>
                        <a:pt x="721" y="2693"/>
                        <a:pt x="721" y="2704"/>
                      </a:cubicBezTo>
                      <a:lnTo>
                        <a:pt x="721" y="2704"/>
                      </a:lnTo>
                      <a:cubicBezTo>
                        <a:pt x="721" y="2715"/>
                        <a:pt x="727" y="2720"/>
                        <a:pt x="738" y="2720"/>
                      </a:cubicBezTo>
                      <a:lnTo>
                        <a:pt x="738" y="3048"/>
                      </a:lnTo>
                      <a:lnTo>
                        <a:pt x="738" y="3048"/>
                      </a:lnTo>
                      <a:cubicBezTo>
                        <a:pt x="727" y="3048"/>
                        <a:pt x="716" y="3043"/>
                        <a:pt x="705" y="3032"/>
                      </a:cubicBezTo>
                      <a:lnTo>
                        <a:pt x="672" y="2999"/>
                      </a:lnTo>
                      <a:lnTo>
                        <a:pt x="640" y="2966"/>
                      </a:lnTo>
                      <a:lnTo>
                        <a:pt x="607" y="2933"/>
                      </a:lnTo>
                      <a:lnTo>
                        <a:pt x="607" y="2933"/>
                      </a:lnTo>
                      <a:cubicBezTo>
                        <a:pt x="596" y="2923"/>
                        <a:pt x="590" y="2912"/>
                        <a:pt x="590" y="2901"/>
                      </a:cubicBezTo>
                      <a:lnTo>
                        <a:pt x="590" y="2901"/>
                      </a:lnTo>
                      <a:cubicBezTo>
                        <a:pt x="590" y="2889"/>
                        <a:pt x="599" y="2882"/>
                        <a:pt x="615" y="2877"/>
                      </a:cubicBezTo>
                      <a:lnTo>
                        <a:pt x="664" y="2860"/>
                      </a:lnTo>
                      <a:lnTo>
                        <a:pt x="664" y="2860"/>
                      </a:lnTo>
                      <a:cubicBezTo>
                        <a:pt x="680" y="2854"/>
                        <a:pt x="689" y="2846"/>
                        <a:pt x="689" y="2835"/>
                      </a:cubicBezTo>
                      <a:lnTo>
                        <a:pt x="689" y="2835"/>
                      </a:lnTo>
                      <a:cubicBezTo>
                        <a:pt x="689" y="2824"/>
                        <a:pt x="683" y="2814"/>
                        <a:pt x="672" y="2802"/>
                      </a:cubicBezTo>
                      <a:lnTo>
                        <a:pt x="640" y="2769"/>
                      </a:lnTo>
                      <a:lnTo>
                        <a:pt x="607" y="2737"/>
                      </a:lnTo>
                      <a:lnTo>
                        <a:pt x="574" y="2704"/>
                      </a:lnTo>
                      <a:lnTo>
                        <a:pt x="541" y="2671"/>
                      </a:lnTo>
                      <a:lnTo>
                        <a:pt x="508" y="2638"/>
                      </a:lnTo>
                      <a:lnTo>
                        <a:pt x="476" y="2606"/>
                      </a:lnTo>
                      <a:lnTo>
                        <a:pt x="443" y="2573"/>
                      </a:lnTo>
                      <a:lnTo>
                        <a:pt x="410" y="2540"/>
                      </a:lnTo>
                      <a:lnTo>
                        <a:pt x="377" y="2507"/>
                      </a:lnTo>
                      <a:lnTo>
                        <a:pt x="345" y="2474"/>
                      </a:lnTo>
                      <a:lnTo>
                        <a:pt x="312" y="2442"/>
                      </a:lnTo>
                      <a:lnTo>
                        <a:pt x="279" y="2409"/>
                      </a:lnTo>
                      <a:lnTo>
                        <a:pt x="246" y="2376"/>
                      </a:lnTo>
                      <a:lnTo>
                        <a:pt x="213" y="2344"/>
                      </a:lnTo>
                      <a:lnTo>
                        <a:pt x="213" y="2344"/>
                      </a:lnTo>
                      <a:cubicBezTo>
                        <a:pt x="202" y="2333"/>
                        <a:pt x="197" y="2321"/>
                        <a:pt x="197" y="2310"/>
                      </a:cubicBezTo>
                      <a:lnTo>
                        <a:pt x="197" y="2310"/>
                      </a:lnTo>
                      <a:cubicBezTo>
                        <a:pt x="197" y="2300"/>
                        <a:pt x="205" y="2291"/>
                        <a:pt x="222" y="2286"/>
                      </a:cubicBezTo>
                      <a:lnTo>
                        <a:pt x="222" y="2286"/>
                      </a:lnTo>
                      <a:cubicBezTo>
                        <a:pt x="237" y="2281"/>
                        <a:pt x="257" y="2278"/>
                        <a:pt x="279" y="2278"/>
                      </a:cubicBezTo>
                      <a:lnTo>
                        <a:pt x="607" y="2278"/>
                      </a:lnTo>
                      <a:lnTo>
                        <a:pt x="607" y="2278"/>
                      </a:lnTo>
                      <a:cubicBezTo>
                        <a:pt x="628" y="2278"/>
                        <a:pt x="648" y="2275"/>
                        <a:pt x="664" y="2270"/>
                      </a:cubicBezTo>
                      <a:lnTo>
                        <a:pt x="664" y="2270"/>
                      </a:lnTo>
                      <a:cubicBezTo>
                        <a:pt x="680" y="2264"/>
                        <a:pt x="689" y="2256"/>
                        <a:pt x="689" y="2245"/>
                      </a:cubicBezTo>
                      <a:lnTo>
                        <a:pt x="689" y="2245"/>
                      </a:lnTo>
                      <a:cubicBezTo>
                        <a:pt x="689" y="2234"/>
                        <a:pt x="683" y="2223"/>
                        <a:pt x="672" y="2212"/>
                      </a:cubicBezTo>
                      <a:lnTo>
                        <a:pt x="574" y="2114"/>
                      </a:lnTo>
                      <a:lnTo>
                        <a:pt x="541" y="2081"/>
                      </a:lnTo>
                      <a:lnTo>
                        <a:pt x="508" y="2048"/>
                      </a:lnTo>
                      <a:lnTo>
                        <a:pt x="410" y="1950"/>
                      </a:lnTo>
                      <a:lnTo>
                        <a:pt x="377" y="1917"/>
                      </a:lnTo>
                      <a:lnTo>
                        <a:pt x="345" y="1885"/>
                      </a:lnTo>
                      <a:lnTo>
                        <a:pt x="246" y="1786"/>
                      </a:lnTo>
                      <a:lnTo>
                        <a:pt x="213" y="1754"/>
                      </a:lnTo>
                      <a:lnTo>
                        <a:pt x="181" y="1721"/>
                      </a:lnTo>
                      <a:lnTo>
                        <a:pt x="83" y="1623"/>
                      </a:lnTo>
                      <a:lnTo>
                        <a:pt x="49" y="1590"/>
                      </a:lnTo>
                      <a:lnTo>
                        <a:pt x="17" y="1557"/>
                      </a:lnTo>
                      <a:lnTo>
                        <a:pt x="17" y="1557"/>
                      </a:lnTo>
                      <a:cubicBezTo>
                        <a:pt x="6" y="1545"/>
                        <a:pt x="0" y="1535"/>
                        <a:pt x="0" y="1524"/>
                      </a:cubicBezTo>
                      <a:lnTo>
                        <a:pt x="0" y="1524"/>
                      </a:lnTo>
                      <a:cubicBezTo>
                        <a:pt x="0" y="1513"/>
                        <a:pt x="6" y="1502"/>
                        <a:pt x="17" y="1491"/>
                      </a:cubicBezTo>
                      <a:lnTo>
                        <a:pt x="49" y="1458"/>
                      </a:lnTo>
                      <a:lnTo>
                        <a:pt x="83" y="1426"/>
                      </a:lnTo>
                      <a:lnTo>
                        <a:pt x="115" y="1393"/>
                      </a:lnTo>
                      <a:lnTo>
                        <a:pt x="148" y="1360"/>
                      </a:lnTo>
                      <a:lnTo>
                        <a:pt x="181" y="1327"/>
                      </a:lnTo>
                      <a:lnTo>
                        <a:pt x="213" y="1294"/>
                      </a:lnTo>
                      <a:lnTo>
                        <a:pt x="246" y="1262"/>
                      </a:lnTo>
                      <a:lnTo>
                        <a:pt x="279" y="1229"/>
                      </a:lnTo>
                      <a:lnTo>
                        <a:pt x="312" y="1196"/>
                      </a:lnTo>
                      <a:lnTo>
                        <a:pt x="345" y="1163"/>
                      </a:lnTo>
                      <a:lnTo>
                        <a:pt x="377" y="1130"/>
                      </a:lnTo>
                      <a:lnTo>
                        <a:pt x="410" y="1098"/>
                      </a:lnTo>
                      <a:lnTo>
                        <a:pt x="443" y="1065"/>
                      </a:lnTo>
                      <a:lnTo>
                        <a:pt x="476" y="1032"/>
                      </a:lnTo>
                      <a:lnTo>
                        <a:pt x="508" y="999"/>
                      </a:lnTo>
                      <a:lnTo>
                        <a:pt x="541" y="966"/>
                      </a:lnTo>
                      <a:lnTo>
                        <a:pt x="574" y="934"/>
                      </a:lnTo>
                      <a:lnTo>
                        <a:pt x="607" y="901"/>
                      </a:lnTo>
                      <a:lnTo>
                        <a:pt x="640" y="868"/>
                      </a:lnTo>
                      <a:lnTo>
                        <a:pt x="672" y="835"/>
                      </a:lnTo>
                      <a:lnTo>
                        <a:pt x="672" y="835"/>
                      </a:lnTo>
                      <a:cubicBezTo>
                        <a:pt x="683" y="824"/>
                        <a:pt x="689" y="814"/>
                        <a:pt x="689" y="803"/>
                      </a:cubicBezTo>
                      <a:lnTo>
                        <a:pt x="689" y="803"/>
                      </a:lnTo>
                      <a:cubicBezTo>
                        <a:pt x="689" y="792"/>
                        <a:pt x="680" y="784"/>
                        <a:pt x="664" y="778"/>
                      </a:cubicBezTo>
                      <a:lnTo>
                        <a:pt x="664" y="778"/>
                      </a:lnTo>
                      <a:cubicBezTo>
                        <a:pt x="648" y="773"/>
                        <a:pt x="628" y="770"/>
                        <a:pt x="607" y="770"/>
                      </a:cubicBezTo>
                      <a:lnTo>
                        <a:pt x="279" y="770"/>
                      </a:lnTo>
                      <a:lnTo>
                        <a:pt x="279" y="770"/>
                      </a:lnTo>
                      <a:cubicBezTo>
                        <a:pt x="257" y="770"/>
                        <a:pt x="237" y="767"/>
                        <a:pt x="222" y="762"/>
                      </a:cubicBezTo>
                      <a:lnTo>
                        <a:pt x="222" y="762"/>
                      </a:lnTo>
                      <a:cubicBezTo>
                        <a:pt x="205" y="756"/>
                        <a:pt x="197" y="748"/>
                        <a:pt x="197" y="737"/>
                      </a:cubicBezTo>
                      <a:lnTo>
                        <a:pt x="197" y="737"/>
                      </a:lnTo>
                      <a:cubicBezTo>
                        <a:pt x="197" y="726"/>
                        <a:pt x="202" y="715"/>
                        <a:pt x="213" y="704"/>
                      </a:cubicBezTo>
                      <a:lnTo>
                        <a:pt x="279" y="639"/>
                      </a:lnTo>
                      <a:lnTo>
                        <a:pt x="312" y="606"/>
                      </a:lnTo>
                      <a:lnTo>
                        <a:pt x="345" y="573"/>
                      </a:lnTo>
                      <a:lnTo>
                        <a:pt x="443" y="475"/>
                      </a:lnTo>
                      <a:lnTo>
                        <a:pt x="476" y="442"/>
                      </a:lnTo>
                      <a:lnTo>
                        <a:pt x="508" y="409"/>
                      </a:lnTo>
                      <a:lnTo>
                        <a:pt x="607" y="311"/>
                      </a:lnTo>
                      <a:lnTo>
                        <a:pt x="640" y="279"/>
                      </a:lnTo>
                      <a:lnTo>
                        <a:pt x="672" y="245"/>
                      </a:lnTo>
                      <a:lnTo>
                        <a:pt x="672" y="245"/>
                      </a:lnTo>
                      <a:cubicBezTo>
                        <a:pt x="683" y="235"/>
                        <a:pt x="689" y="224"/>
                        <a:pt x="689" y="213"/>
                      </a:cubicBezTo>
                      <a:lnTo>
                        <a:pt x="689" y="213"/>
                      </a:lnTo>
                      <a:cubicBezTo>
                        <a:pt x="689" y="202"/>
                        <a:pt x="680" y="194"/>
                        <a:pt x="664" y="188"/>
                      </a:cubicBezTo>
                      <a:lnTo>
                        <a:pt x="615" y="172"/>
                      </a:lnTo>
                      <a:lnTo>
                        <a:pt x="615" y="172"/>
                      </a:lnTo>
                      <a:cubicBezTo>
                        <a:pt x="599" y="166"/>
                        <a:pt x="590" y="158"/>
                        <a:pt x="590" y="147"/>
                      </a:cubicBezTo>
                      <a:lnTo>
                        <a:pt x="590" y="147"/>
                      </a:lnTo>
                      <a:cubicBezTo>
                        <a:pt x="590" y="136"/>
                        <a:pt x="596" y="125"/>
                        <a:pt x="607" y="114"/>
                      </a:cubicBezTo>
                      <a:lnTo>
                        <a:pt x="672" y="49"/>
                      </a:lnTo>
                      <a:lnTo>
                        <a:pt x="705" y="15"/>
                      </a:lnTo>
                      <a:lnTo>
                        <a:pt x="705" y="15"/>
                      </a:lnTo>
                      <a:cubicBezTo>
                        <a:pt x="716" y="5"/>
                        <a:pt x="727" y="0"/>
                        <a:pt x="738" y="0"/>
                      </a:cubicBezTo>
                      <a:lnTo>
                        <a:pt x="738" y="327"/>
                      </a:lnTo>
                      <a:lnTo>
                        <a:pt x="738" y="327"/>
                      </a:lnTo>
                      <a:cubicBezTo>
                        <a:pt x="727" y="327"/>
                        <a:pt x="721" y="333"/>
                        <a:pt x="721" y="344"/>
                      </a:cubicBezTo>
                      <a:close/>
                    </a:path>
                  </a:pathLst>
                </a:custGeom>
                <a:solidFill>
                  <a:schemeClr val="accent1"/>
                </a:solidFill>
                <a:ln>
                  <a:noFill/>
                </a:ln>
                <a:effectLst/>
              </p:spPr>
              <p:txBody>
                <a:bodyPr wrap="none" anchor="ctr"/>
                <a:lstStyle/>
                <a:p>
                  <a:endParaRPr lang="es-ES_tradnl"/>
                </a:p>
              </p:txBody>
            </p:sp>
            <p:sp>
              <p:nvSpPr>
                <p:cNvPr id="595" name="Freeform 339">
                  <a:extLst>
                    <a:ext uri="{FF2B5EF4-FFF2-40B4-BE49-F238E27FC236}">
                      <a16:creationId xmlns:a16="http://schemas.microsoft.com/office/drawing/2014/main" xmlns="" id="{8D4A5827-E2A1-0D4B-A41C-04A6F9860F64}"/>
                    </a:ext>
                  </a:extLst>
                </p:cNvPr>
                <p:cNvSpPr>
                  <a:spLocks noChangeArrowheads="1"/>
                </p:cNvSpPr>
                <p:nvPr/>
              </p:nvSpPr>
              <p:spPr bwMode="auto">
                <a:xfrm>
                  <a:off x="5980113" y="2243138"/>
                  <a:ext cx="171450" cy="342900"/>
                </a:xfrm>
                <a:custGeom>
                  <a:avLst/>
                  <a:gdLst>
                    <a:gd name="T0" fmla="*/ 410 w 477"/>
                    <a:gd name="T1" fmla="*/ 49 h 952"/>
                    <a:gd name="T2" fmla="*/ 378 w 477"/>
                    <a:gd name="T3" fmla="*/ 81 h 952"/>
                    <a:gd name="T4" fmla="*/ 345 w 477"/>
                    <a:gd name="T5" fmla="*/ 114 h 952"/>
                    <a:gd name="T6" fmla="*/ 312 w 477"/>
                    <a:gd name="T7" fmla="*/ 147 h 952"/>
                    <a:gd name="T8" fmla="*/ 279 w 477"/>
                    <a:gd name="T9" fmla="*/ 180 h 952"/>
                    <a:gd name="T10" fmla="*/ 246 w 477"/>
                    <a:gd name="T11" fmla="*/ 213 h 952"/>
                    <a:gd name="T12" fmla="*/ 214 w 477"/>
                    <a:gd name="T13" fmla="*/ 245 h 952"/>
                    <a:gd name="T14" fmla="*/ 181 w 477"/>
                    <a:gd name="T15" fmla="*/ 278 h 952"/>
                    <a:gd name="T16" fmla="*/ 148 w 477"/>
                    <a:gd name="T17" fmla="*/ 311 h 952"/>
                    <a:gd name="T18" fmla="*/ 115 w 477"/>
                    <a:gd name="T19" fmla="*/ 344 h 952"/>
                    <a:gd name="T20" fmla="*/ 83 w 477"/>
                    <a:gd name="T21" fmla="*/ 377 h 952"/>
                    <a:gd name="T22" fmla="*/ 50 w 477"/>
                    <a:gd name="T23" fmla="*/ 409 h 952"/>
                    <a:gd name="T24" fmla="*/ 17 w 477"/>
                    <a:gd name="T25" fmla="*/ 442 h 952"/>
                    <a:gd name="T26" fmla="*/ 17 w 477"/>
                    <a:gd name="T27" fmla="*/ 442 h 952"/>
                    <a:gd name="T28" fmla="*/ 0 w 477"/>
                    <a:gd name="T29" fmla="*/ 475 h 952"/>
                    <a:gd name="T30" fmla="*/ 0 w 477"/>
                    <a:gd name="T31" fmla="*/ 475 h 952"/>
                    <a:gd name="T32" fmla="*/ 17 w 477"/>
                    <a:gd name="T33" fmla="*/ 508 h 952"/>
                    <a:gd name="T34" fmla="*/ 443 w 477"/>
                    <a:gd name="T35" fmla="*/ 933 h 952"/>
                    <a:gd name="T36" fmla="*/ 443 w 477"/>
                    <a:gd name="T37" fmla="*/ 933 h 952"/>
                    <a:gd name="T38" fmla="*/ 476 w 477"/>
                    <a:gd name="T39" fmla="*/ 951 h 952"/>
                    <a:gd name="T40" fmla="*/ 476 w 477"/>
                    <a:gd name="T41" fmla="*/ 819 h 952"/>
                    <a:gd name="T42" fmla="*/ 476 w 477"/>
                    <a:gd name="T43" fmla="*/ 819 h 952"/>
                    <a:gd name="T44" fmla="*/ 443 w 477"/>
                    <a:gd name="T45" fmla="*/ 803 h 952"/>
                    <a:gd name="T46" fmla="*/ 410 w 477"/>
                    <a:gd name="T47" fmla="*/ 770 h 952"/>
                    <a:gd name="T48" fmla="*/ 378 w 477"/>
                    <a:gd name="T49" fmla="*/ 737 h 952"/>
                    <a:gd name="T50" fmla="*/ 345 w 477"/>
                    <a:gd name="T51" fmla="*/ 705 h 952"/>
                    <a:gd name="T52" fmla="*/ 312 w 477"/>
                    <a:gd name="T53" fmla="*/ 672 h 952"/>
                    <a:gd name="T54" fmla="*/ 279 w 477"/>
                    <a:gd name="T55" fmla="*/ 639 h 952"/>
                    <a:gd name="T56" fmla="*/ 246 w 477"/>
                    <a:gd name="T57" fmla="*/ 606 h 952"/>
                    <a:gd name="T58" fmla="*/ 214 w 477"/>
                    <a:gd name="T59" fmla="*/ 574 h 952"/>
                    <a:gd name="T60" fmla="*/ 181 w 477"/>
                    <a:gd name="T61" fmla="*/ 541 h 952"/>
                    <a:gd name="T62" fmla="*/ 148 w 477"/>
                    <a:gd name="T63" fmla="*/ 508 h 952"/>
                    <a:gd name="T64" fmla="*/ 148 w 477"/>
                    <a:gd name="T65" fmla="*/ 508 h 952"/>
                    <a:gd name="T66" fmla="*/ 132 w 477"/>
                    <a:gd name="T67" fmla="*/ 475 h 952"/>
                    <a:gd name="T68" fmla="*/ 132 w 477"/>
                    <a:gd name="T69" fmla="*/ 475 h 952"/>
                    <a:gd name="T70" fmla="*/ 148 w 477"/>
                    <a:gd name="T71" fmla="*/ 442 h 952"/>
                    <a:gd name="T72" fmla="*/ 181 w 477"/>
                    <a:gd name="T73" fmla="*/ 409 h 952"/>
                    <a:gd name="T74" fmla="*/ 214 w 477"/>
                    <a:gd name="T75" fmla="*/ 377 h 952"/>
                    <a:gd name="T76" fmla="*/ 246 w 477"/>
                    <a:gd name="T77" fmla="*/ 344 h 952"/>
                    <a:gd name="T78" fmla="*/ 345 w 477"/>
                    <a:gd name="T79" fmla="*/ 245 h 952"/>
                    <a:gd name="T80" fmla="*/ 378 w 477"/>
                    <a:gd name="T81" fmla="*/ 213 h 952"/>
                    <a:gd name="T82" fmla="*/ 410 w 477"/>
                    <a:gd name="T83" fmla="*/ 180 h 952"/>
                    <a:gd name="T84" fmla="*/ 443 w 477"/>
                    <a:gd name="T85" fmla="*/ 147 h 952"/>
                    <a:gd name="T86" fmla="*/ 443 w 477"/>
                    <a:gd name="T87" fmla="*/ 147 h 952"/>
                    <a:gd name="T88" fmla="*/ 476 w 477"/>
                    <a:gd name="T89" fmla="*/ 131 h 952"/>
                    <a:gd name="T90" fmla="*/ 476 w 477"/>
                    <a:gd name="T91" fmla="*/ 0 h 952"/>
                    <a:gd name="T92" fmla="*/ 476 w 477"/>
                    <a:gd name="T93" fmla="*/ 0 h 952"/>
                    <a:gd name="T94" fmla="*/ 443 w 477"/>
                    <a:gd name="T95" fmla="*/ 16 h 952"/>
                    <a:gd name="T96" fmla="*/ 410 w 477"/>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10" y="49"/>
                      </a:moveTo>
                      <a:lnTo>
                        <a:pt x="378" y="81"/>
                      </a:lnTo>
                      <a:lnTo>
                        <a:pt x="345" y="114"/>
                      </a:lnTo>
                      <a:lnTo>
                        <a:pt x="312" y="147"/>
                      </a:lnTo>
                      <a:lnTo>
                        <a:pt x="279" y="180"/>
                      </a:lnTo>
                      <a:lnTo>
                        <a:pt x="246" y="213"/>
                      </a:lnTo>
                      <a:lnTo>
                        <a:pt x="214" y="245"/>
                      </a:lnTo>
                      <a:lnTo>
                        <a:pt x="181" y="278"/>
                      </a:lnTo>
                      <a:lnTo>
                        <a:pt x="148" y="311"/>
                      </a:lnTo>
                      <a:lnTo>
                        <a:pt x="115" y="344"/>
                      </a:lnTo>
                      <a:lnTo>
                        <a:pt x="83" y="377"/>
                      </a:lnTo>
                      <a:lnTo>
                        <a:pt x="50" y="409"/>
                      </a:lnTo>
                      <a:lnTo>
                        <a:pt x="17" y="442"/>
                      </a:lnTo>
                      <a:lnTo>
                        <a:pt x="17" y="442"/>
                      </a:lnTo>
                      <a:cubicBezTo>
                        <a:pt x="6" y="453"/>
                        <a:pt x="0" y="464"/>
                        <a:pt x="0" y="475"/>
                      </a:cubicBezTo>
                      <a:lnTo>
                        <a:pt x="0" y="475"/>
                      </a:lnTo>
                      <a:cubicBezTo>
                        <a:pt x="0" y="486"/>
                        <a:pt x="6" y="496"/>
                        <a:pt x="17" y="508"/>
                      </a:cubicBezTo>
                      <a:lnTo>
                        <a:pt x="443" y="933"/>
                      </a:lnTo>
                      <a:lnTo>
                        <a:pt x="443" y="933"/>
                      </a:lnTo>
                      <a:cubicBezTo>
                        <a:pt x="454" y="945"/>
                        <a:pt x="465" y="951"/>
                        <a:pt x="476" y="951"/>
                      </a:cubicBezTo>
                      <a:lnTo>
                        <a:pt x="476" y="819"/>
                      </a:lnTo>
                      <a:lnTo>
                        <a:pt x="476" y="819"/>
                      </a:lnTo>
                      <a:cubicBezTo>
                        <a:pt x="465" y="819"/>
                        <a:pt x="454" y="814"/>
                        <a:pt x="443" y="803"/>
                      </a:cubicBezTo>
                      <a:lnTo>
                        <a:pt x="410" y="770"/>
                      </a:lnTo>
                      <a:lnTo>
                        <a:pt x="378" y="737"/>
                      </a:lnTo>
                      <a:lnTo>
                        <a:pt x="345" y="705"/>
                      </a:lnTo>
                      <a:lnTo>
                        <a:pt x="312" y="672"/>
                      </a:lnTo>
                      <a:lnTo>
                        <a:pt x="279" y="639"/>
                      </a:lnTo>
                      <a:lnTo>
                        <a:pt x="246" y="606"/>
                      </a:lnTo>
                      <a:lnTo>
                        <a:pt x="214" y="574"/>
                      </a:lnTo>
                      <a:lnTo>
                        <a:pt x="181" y="541"/>
                      </a:lnTo>
                      <a:lnTo>
                        <a:pt x="148" y="508"/>
                      </a:lnTo>
                      <a:lnTo>
                        <a:pt x="148" y="508"/>
                      </a:lnTo>
                      <a:cubicBezTo>
                        <a:pt x="137" y="496"/>
                        <a:pt x="132" y="486"/>
                        <a:pt x="132" y="475"/>
                      </a:cubicBezTo>
                      <a:lnTo>
                        <a:pt x="132" y="475"/>
                      </a:lnTo>
                      <a:cubicBezTo>
                        <a:pt x="132" y="464"/>
                        <a:pt x="137" y="453"/>
                        <a:pt x="148" y="442"/>
                      </a:cubicBezTo>
                      <a:lnTo>
                        <a:pt x="181" y="409"/>
                      </a:lnTo>
                      <a:lnTo>
                        <a:pt x="214" y="377"/>
                      </a:lnTo>
                      <a:lnTo>
                        <a:pt x="246" y="344"/>
                      </a:lnTo>
                      <a:lnTo>
                        <a:pt x="345" y="245"/>
                      </a:lnTo>
                      <a:lnTo>
                        <a:pt x="378" y="213"/>
                      </a:lnTo>
                      <a:lnTo>
                        <a:pt x="410" y="180"/>
                      </a:lnTo>
                      <a:lnTo>
                        <a:pt x="443" y="147"/>
                      </a:lnTo>
                      <a:lnTo>
                        <a:pt x="443" y="147"/>
                      </a:lnTo>
                      <a:cubicBezTo>
                        <a:pt x="454" y="137"/>
                        <a:pt x="465" y="131"/>
                        <a:pt x="476" y="131"/>
                      </a:cubicBezTo>
                      <a:lnTo>
                        <a:pt x="476" y="0"/>
                      </a:lnTo>
                      <a:lnTo>
                        <a:pt x="476" y="0"/>
                      </a:lnTo>
                      <a:cubicBezTo>
                        <a:pt x="465"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596" name="Freeform 474">
                  <a:extLst>
                    <a:ext uri="{FF2B5EF4-FFF2-40B4-BE49-F238E27FC236}">
                      <a16:creationId xmlns:a16="http://schemas.microsoft.com/office/drawing/2014/main" xmlns="" id="{428C094B-982E-6744-B8F7-6E91644F92DA}"/>
                    </a:ext>
                  </a:extLst>
                </p:cNvPr>
                <p:cNvSpPr>
                  <a:spLocks noChangeArrowheads="1"/>
                </p:cNvSpPr>
                <p:nvPr/>
              </p:nvSpPr>
              <p:spPr bwMode="auto">
                <a:xfrm>
                  <a:off x="6151563" y="1865313"/>
                  <a:ext cx="266700" cy="1096962"/>
                </a:xfrm>
                <a:custGeom>
                  <a:avLst/>
                  <a:gdLst>
                    <a:gd name="T0" fmla="*/ 279 w 739"/>
                    <a:gd name="T1" fmla="*/ 2442 h 3049"/>
                    <a:gd name="T2" fmla="*/ 311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0 w 739"/>
                    <a:gd name="T19" fmla="*/ 541 h 3049"/>
                    <a:gd name="T20" fmla="*/ 147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1 w 739"/>
                    <a:gd name="T35" fmla="*/ 672 h 3049"/>
                    <a:gd name="T36" fmla="*/ 721 w 739"/>
                    <a:gd name="T37" fmla="*/ 1557 h 3049"/>
                    <a:gd name="T38" fmla="*/ 491 w 739"/>
                    <a:gd name="T39" fmla="*/ 1786 h 3049"/>
                    <a:gd name="T40" fmla="*/ 197 w 739"/>
                    <a:gd name="T41" fmla="*/ 2081 h 3049"/>
                    <a:gd name="T42" fmla="*/ 49 w 739"/>
                    <a:gd name="T43" fmla="*/ 2245 h 3049"/>
                    <a:gd name="T44" fmla="*/ 459 w 739"/>
                    <a:gd name="T45" fmla="*/ 2278 h 3049"/>
                    <a:gd name="T46" fmla="*/ 524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7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7 w 739"/>
                    <a:gd name="T87" fmla="*/ 147 h 3049"/>
                    <a:gd name="T88" fmla="*/ 49 w 739"/>
                    <a:gd name="T89" fmla="*/ 213 h 3049"/>
                    <a:gd name="T90" fmla="*/ 230 w 739"/>
                    <a:gd name="T91" fmla="*/ 409 h 3049"/>
                    <a:gd name="T92" fmla="*/ 459 w 739"/>
                    <a:gd name="T93" fmla="*/ 639 h 3049"/>
                    <a:gd name="T94" fmla="*/ 516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7" y="2393"/>
                        <a:pt x="328" y="2393"/>
                      </a:cubicBezTo>
                      <a:lnTo>
                        <a:pt x="328" y="2393"/>
                      </a:lnTo>
                      <a:cubicBezTo>
                        <a:pt x="338" y="2393"/>
                        <a:pt x="344" y="2387"/>
                        <a:pt x="344" y="2376"/>
                      </a:cubicBezTo>
                      <a:lnTo>
                        <a:pt x="344" y="2376"/>
                      </a:lnTo>
                      <a:cubicBezTo>
                        <a:pt x="344" y="2365"/>
                        <a:pt x="338" y="2360"/>
                        <a:pt x="328" y="2360"/>
                      </a:cubicBezTo>
                      <a:lnTo>
                        <a:pt x="328" y="2360"/>
                      </a:lnTo>
                      <a:cubicBezTo>
                        <a:pt x="317" y="2360"/>
                        <a:pt x="311" y="2365"/>
                        <a:pt x="311" y="2376"/>
                      </a:cubicBezTo>
                      <a:close/>
                      <a:moveTo>
                        <a:pt x="213" y="2507"/>
                      </a:moveTo>
                      <a:lnTo>
                        <a:pt x="213" y="2507"/>
                      </a:lnTo>
                      <a:cubicBezTo>
                        <a:pt x="213" y="2496"/>
                        <a:pt x="207" y="2491"/>
                        <a:pt x="197" y="2491"/>
                      </a:cubicBezTo>
                      <a:lnTo>
                        <a:pt x="197" y="2491"/>
                      </a:lnTo>
                      <a:cubicBezTo>
                        <a:pt x="186" y="2491"/>
                        <a:pt x="180" y="2496"/>
                        <a:pt x="180" y="2507"/>
                      </a:cubicBezTo>
                      <a:lnTo>
                        <a:pt x="180" y="2507"/>
                      </a:lnTo>
                      <a:cubicBezTo>
                        <a:pt x="180" y="2518"/>
                        <a:pt x="186" y="2524"/>
                        <a:pt x="197" y="2524"/>
                      </a:cubicBezTo>
                      <a:lnTo>
                        <a:pt x="197" y="2524"/>
                      </a:lnTo>
                      <a:cubicBezTo>
                        <a:pt x="207"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2" y="2638"/>
                      </a:moveTo>
                      <a:lnTo>
                        <a:pt x="82" y="2638"/>
                      </a:lnTo>
                      <a:cubicBezTo>
                        <a:pt x="82" y="2627"/>
                        <a:pt x="76" y="2622"/>
                        <a:pt x="66" y="2622"/>
                      </a:cubicBezTo>
                      <a:lnTo>
                        <a:pt x="66" y="2622"/>
                      </a:lnTo>
                      <a:cubicBezTo>
                        <a:pt x="55" y="2622"/>
                        <a:pt x="49" y="2627"/>
                        <a:pt x="49" y="2638"/>
                      </a:cubicBezTo>
                      <a:lnTo>
                        <a:pt x="49" y="2638"/>
                      </a:lnTo>
                      <a:cubicBezTo>
                        <a:pt x="49" y="2650"/>
                        <a:pt x="55" y="2655"/>
                        <a:pt x="66" y="2655"/>
                      </a:cubicBezTo>
                      <a:lnTo>
                        <a:pt x="66" y="2655"/>
                      </a:lnTo>
                      <a:cubicBezTo>
                        <a:pt x="76" y="2655"/>
                        <a:pt x="82" y="2650"/>
                        <a:pt x="82" y="2638"/>
                      </a:cubicBezTo>
                      <a:close/>
                      <a:moveTo>
                        <a:pt x="213" y="541"/>
                      </a:moveTo>
                      <a:lnTo>
                        <a:pt x="213" y="541"/>
                      </a:lnTo>
                      <a:cubicBezTo>
                        <a:pt x="213" y="529"/>
                        <a:pt x="207" y="524"/>
                        <a:pt x="197" y="524"/>
                      </a:cubicBezTo>
                      <a:lnTo>
                        <a:pt x="197" y="524"/>
                      </a:lnTo>
                      <a:cubicBezTo>
                        <a:pt x="186" y="524"/>
                        <a:pt x="180" y="529"/>
                        <a:pt x="180" y="541"/>
                      </a:cubicBezTo>
                      <a:lnTo>
                        <a:pt x="180" y="541"/>
                      </a:lnTo>
                      <a:cubicBezTo>
                        <a:pt x="180" y="551"/>
                        <a:pt x="186" y="557"/>
                        <a:pt x="197" y="557"/>
                      </a:cubicBezTo>
                      <a:lnTo>
                        <a:pt x="197" y="557"/>
                      </a:lnTo>
                      <a:cubicBezTo>
                        <a:pt x="207"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2" y="409"/>
                      </a:moveTo>
                      <a:lnTo>
                        <a:pt x="82" y="409"/>
                      </a:lnTo>
                      <a:cubicBezTo>
                        <a:pt x="82" y="398"/>
                        <a:pt x="76" y="393"/>
                        <a:pt x="66" y="393"/>
                      </a:cubicBezTo>
                      <a:lnTo>
                        <a:pt x="66" y="393"/>
                      </a:lnTo>
                      <a:cubicBezTo>
                        <a:pt x="55" y="393"/>
                        <a:pt x="49" y="398"/>
                        <a:pt x="49" y="409"/>
                      </a:cubicBezTo>
                      <a:lnTo>
                        <a:pt x="49" y="409"/>
                      </a:lnTo>
                      <a:cubicBezTo>
                        <a:pt x="49" y="420"/>
                        <a:pt x="55" y="426"/>
                        <a:pt x="66" y="426"/>
                      </a:cubicBezTo>
                      <a:lnTo>
                        <a:pt x="66" y="426"/>
                      </a:lnTo>
                      <a:cubicBezTo>
                        <a:pt x="76" y="426"/>
                        <a:pt x="82" y="420"/>
                        <a:pt x="82"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7" y="688"/>
                        <a:pt x="328" y="688"/>
                      </a:cubicBezTo>
                      <a:lnTo>
                        <a:pt x="328" y="688"/>
                      </a:lnTo>
                      <a:cubicBezTo>
                        <a:pt x="338" y="688"/>
                        <a:pt x="344" y="683"/>
                        <a:pt x="344" y="672"/>
                      </a:cubicBezTo>
                      <a:lnTo>
                        <a:pt x="344" y="672"/>
                      </a:lnTo>
                      <a:cubicBezTo>
                        <a:pt x="344" y="660"/>
                        <a:pt x="338" y="655"/>
                        <a:pt x="328" y="655"/>
                      </a:cubicBezTo>
                      <a:lnTo>
                        <a:pt x="328" y="655"/>
                      </a:lnTo>
                      <a:cubicBezTo>
                        <a:pt x="317" y="655"/>
                        <a:pt x="311" y="660"/>
                        <a:pt x="311" y="672"/>
                      </a:cubicBezTo>
                      <a:close/>
                      <a:moveTo>
                        <a:pt x="721" y="1491"/>
                      </a:moveTo>
                      <a:lnTo>
                        <a:pt x="721" y="1491"/>
                      </a:lnTo>
                      <a:cubicBezTo>
                        <a:pt x="732" y="1502"/>
                        <a:pt x="738" y="1513"/>
                        <a:pt x="738" y="1524"/>
                      </a:cubicBezTo>
                      <a:lnTo>
                        <a:pt x="738" y="1524"/>
                      </a:lnTo>
                      <a:cubicBezTo>
                        <a:pt x="738" y="1535"/>
                        <a:pt x="732" y="1545"/>
                        <a:pt x="721" y="1557"/>
                      </a:cubicBezTo>
                      <a:lnTo>
                        <a:pt x="688" y="1590"/>
                      </a:lnTo>
                      <a:lnTo>
                        <a:pt x="655" y="1623"/>
                      </a:lnTo>
                      <a:lnTo>
                        <a:pt x="557" y="1721"/>
                      </a:lnTo>
                      <a:lnTo>
                        <a:pt x="524" y="1754"/>
                      </a:lnTo>
                      <a:lnTo>
                        <a:pt x="491" y="1786"/>
                      </a:lnTo>
                      <a:lnTo>
                        <a:pt x="394" y="1885"/>
                      </a:lnTo>
                      <a:lnTo>
                        <a:pt x="361" y="1917"/>
                      </a:lnTo>
                      <a:lnTo>
                        <a:pt x="328" y="1950"/>
                      </a:lnTo>
                      <a:lnTo>
                        <a:pt x="230" y="2048"/>
                      </a:lnTo>
                      <a:lnTo>
                        <a:pt x="197" y="2081"/>
                      </a:lnTo>
                      <a:lnTo>
                        <a:pt x="164" y="2114"/>
                      </a:lnTo>
                      <a:lnTo>
                        <a:pt x="66" y="2212"/>
                      </a:lnTo>
                      <a:lnTo>
                        <a:pt x="66" y="2212"/>
                      </a:lnTo>
                      <a:cubicBezTo>
                        <a:pt x="55" y="2223"/>
                        <a:pt x="49" y="2234"/>
                        <a:pt x="49" y="2245"/>
                      </a:cubicBezTo>
                      <a:lnTo>
                        <a:pt x="49" y="2245"/>
                      </a:lnTo>
                      <a:cubicBezTo>
                        <a:pt x="49" y="2256"/>
                        <a:pt x="57" y="2264"/>
                        <a:pt x="74" y="2270"/>
                      </a:cubicBezTo>
                      <a:lnTo>
                        <a:pt x="74" y="2270"/>
                      </a:lnTo>
                      <a:cubicBezTo>
                        <a:pt x="91" y="2275"/>
                        <a:pt x="109" y="2278"/>
                        <a:pt x="131" y="2278"/>
                      </a:cubicBezTo>
                      <a:lnTo>
                        <a:pt x="459" y="2278"/>
                      </a:lnTo>
                      <a:lnTo>
                        <a:pt x="459" y="2278"/>
                      </a:lnTo>
                      <a:cubicBezTo>
                        <a:pt x="480" y="2278"/>
                        <a:pt x="500" y="2281"/>
                        <a:pt x="516" y="2286"/>
                      </a:cubicBezTo>
                      <a:lnTo>
                        <a:pt x="516" y="2286"/>
                      </a:lnTo>
                      <a:cubicBezTo>
                        <a:pt x="533" y="2291"/>
                        <a:pt x="541" y="2300"/>
                        <a:pt x="541" y="2310"/>
                      </a:cubicBezTo>
                      <a:lnTo>
                        <a:pt x="541" y="2310"/>
                      </a:lnTo>
                      <a:cubicBezTo>
                        <a:pt x="541" y="2321"/>
                        <a:pt x="536" y="2333"/>
                        <a:pt x="524" y="2344"/>
                      </a:cubicBezTo>
                      <a:lnTo>
                        <a:pt x="491"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6" y="2715"/>
                        <a:pt x="16" y="2704"/>
                      </a:cubicBezTo>
                      <a:lnTo>
                        <a:pt x="16" y="2704"/>
                      </a:lnTo>
                      <a:cubicBezTo>
                        <a:pt x="16"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7" y="2398"/>
                        <a:pt x="213" y="2387"/>
                        <a:pt x="213" y="2376"/>
                      </a:cubicBezTo>
                      <a:lnTo>
                        <a:pt x="213" y="2376"/>
                      </a:lnTo>
                      <a:cubicBezTo>
                        <a:pt x="213" y="2365"/>
                        <a:pt x="205" y="2357"/>
                        <a:pt x="188" y="2351"/>
                      </a:cubicBezTo>
                      <a:lnTo>
                        <a:pt x="188"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1" y="1655"/>
                      </a:lnTo>
                      <a:lnTo>
                        <a:pt x="524" y="1623"/>
                      </a:lnTo>
                      <a:lnTo>
                        <a:pt x="557"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8" y="696"/>
                      </a:cubicBezTo>
                      <a:lnTo>
                        <a:pt x="188" y="696"/>
                      </a:lnTo>
                      <a:cubicBezTo>
                        <a:pt x="205" y="691"/>
                        <a:pt x="213" y="683"/>
                        <a:pt x="213" y="672"/>
                      </a:cubicBezTo>
                      <a:lnTo>
                        <a:pt x="213" y="672"/>
                      </a:lnTo>
                      <a:cubicBezTo>
                        <a:pt x="213" y="660"/>
                        <a:pt x="207"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6" y="355"/>
                        <a:pt x="16" y="344"/>
                      </a:cubicBezTo>
                      <a:lnTo>
                        <a:pt x="16" y="344"/>
                      </a:lnTo>
                      <a:cubicBezTo>
                        <a:pt x="16" y="333"/>
                        <a:pt x="11" y="327"/>
                        <a:pt x="0" y="327"/>
                      </a:cubicBezTo>
                      <a:lnTo>
                        <a:pt x="0" y="0"/>
                      </a:lnTo>
                      <a:lnTo>
                        <a:pt x="0" y="0"/>
                      </a:lnTo>
                      <a:cubicBezTo>
                        <a:pt x="11"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5" y="235"/>
                        <a:pt x="66" y="245"/>
                      </a:cubicBezTo>
                      <a:lnTo>
                        <a:pt x="98" y="279"/>
                      </a:lnTo>
                      <a:lnTo>
                        <a:pt x="131" y="311"/>
                      </a:lnTo>
                      <a:lnTo>
                        <a:pt x="230" y="409"/>
                      </a:lnTo>
                      <a:lnTo>
                        <a:pt x="262" y="442"/>
                      </a:lnTo>
                      <a:lnTo>
                        <a:pt x="295" y="475"/>
                      </a:lnTo>
                      <a:lnTo>
                        <a:pt x="394" y="573"/>
                      </a:lnTo>
                      <a:lnTo>
                        <a:pt x="426" y="606"/>
                      </a:lnTo>
                      <a:lnTo>
                        <a:pt x="459" y="639"/>
                      </a:lnTo>
                      <a:lnTo>
                        <a:pt x="524" y="704"/>
                      </a:lnTo>
                      <a:lnTo>
                        <a:pt x="524" y="704"/>
                      </a:lnTo>
                      <a:cubicBezTo>
                        <a:pt x="536" y="715"/>
                        <a:pt x="541" y="726"/>
                        <a:pt x="541" y="737"/>
                      </a:cubicBezTo>
                      <a:lnTo>
                        <a:pt x="541" y="737"/>
                      </a:lnTo>
                      <a:cubicBezTo>
                        <a:pt x="541" y="748"/>
                        <a:pt x="533" y="756"/>
                        <a:pt x="516" y="762"/>
                      </a:cubicBezTo>
                      <a:lnTo>
                        <a:pt x="516" y="762"/>
                      </a:lnTo>
                      <a:cubicBezTo>
                        <a:pt x="500" y="767"/>
                        <a:pt x="480" y="770"/>
                        <a:pt x="459" y="770"/>
                      </a:cubicBezTo>
                      <a:lnTo>
                        <a:pt x="131" y="770"/>
                      </a:lnTo>
                      <a:lnTo>
                        <a:pt x="131" y="770"/>
                      </a:lnTo>
                      <a:cubicBezTo>
                        <a:pt x="109" y="770"/>
                        <a:pt x="91" y="773"/>
                        <a:pt x="74" y="778"/>
                      </a:cubicBezTo>
                      <a:lnTo>
                        <a:pt x="74" y="778"/>
                      </a:lnTo>
                      <a:cubicBezTo>
                        <a:pt x="57" y="784"/>
                        <a:pt x="49" y="792"/>
                        <a:pt x="49" y="803"/>
                      </a:cubicBezTo>
                      <a:lnTo>
                        <a:pt x="49" y="803"/>
                      </a:lnTo>
                      <a:cubicBezTo>
                        <a:pt x="49"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597" name="Freeform 483">
                  <a:extLst>
                    <a:ext uri="{FF2B5EF4-FFF2-40B4-BE49-F238E27FC236}">
                      <a16:creationId xmlns:a16="http://schemas.microsoft.com/office/drawing/2014/main" xmlns="" id="{3ACD72C6-E385-FD42-BE3D-5563975A1EBB}"/>
                    </a:ext>
                  </a:extLst>
                </p:cNvPr>
                <p:cNvSpPr>
                  <a:spLocks noChangeArrowheads="1"/>
                </p:cNvSpPr>
                <p:nvPr/>
              </p:nvSpPr>
              <p:spPr bwMode="auto">
                <a:xfrm>
                  <a:off x="6151563"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598" name="Group 597">
                  <a:extLst>
                    <a:ext uri="{FF2B5EF4-FFF2-40B4-BE49-F238E27FC236}">
                      <a16:creationId xmlns:a16="http://schemas.microsoft.com/office/drawing/2014/main" xmlns="" id="{1AB7C410-4487-B043-931E-9702A0911711}"/>
                    </a:ext>
                  </a:extLst>
                </p:cNvPr>
                <p:cNvGrpSpPr/>
                <p:nvPr/>
              </p:nvGrpSpPr>
              <p:grpSpPr>
                <a:xfrm>
                  <a:off x="6099175" y="2360613"/>
                  <a:ext cx="106363" cy="107950"/>
                  <a:chOff x="6099175" y="2360613"/>
                  <a:chExt cx="106363" cy="107950"/>
                </a:xfrm>
                <a:solidFill>
                  <a:schemeClr val="accent2"/>
                </a:solidFill>
              </p:grpSpPr>
              <p:sp>
                <p:nvSpPr>
                  <p:cNvPr id="599" name="Freeform 345">
                    <a:extLst>
                      <a:ext uri="{FF2B5EF4-FFF2-40B4-BE49-F238E27FC236}">
                        <a16:creationId xmlns:a16="http://schemas.microsoft.com/office/drawing/2014/main" xmlns="" id="{6C95A5EA-3525-B940-9222-F8E7574E017D}"/>
                      </a:ext>
                    </a:extLst>
                  </p:cNvPr>
                  <p:cNvSpPr>
                    <a:spLocks noChangeArrowheads="1"/>
                  </p:cNvSpPr>
                  <p:nvPr/>
                </p:nvSpPr>
                <p:spPr bwMode="auto">
                  <a:xfrm>
                    <a:off x="6099175" y="2360613"/>
                    <a:ext cx="41275" cy="41275"/>
                  </a:xfrm>
                  <a:custGeom>
                    <a:avLst/>
                    <a:gdLst>
                      <a:gd name="T0" fmla="*/ 107 w 113"/>
                      <a:gd name="T1" fmla="*/ 25 h 114"/>
                      <a:gd name="T2" fmla="*/ 107 w 113"/>
                      <a:gd name="T3" fmla="*/ 25 h 114"/>
                      <a:gd name="T4" fmla="*/ 82 w 113"/>
                      <a:gd name="T5" fmla="*/ 0 h 114"/>
                      <a:gd name="T6" fmla="*/ 82 w 113"/>
                      <a:gd name="T7" fmla="*/ 0 h 114"/>
                      <a:gd name="T8" fmla="*/ 49 w 113"/>
                      <a:gd name="T9" fmla="*/ 17 h 114"/>
                      <a:gd name="T10" fmla="*/ 17 w 113"/>
                      <a:gd name="T11" fmla="*/ 50 h 114"/>
                      <a:gd name="T12" fmla="*/ 17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49" y="17"/>
                        </a:cubicBezTo>
                        <a:lnTo>
                          <a:pt x="17" y="50"/>
                        </a:lnTo>
                        <a:lnTo>
                          <a:pt x="17" y="50"/>
                        </a:lnTo>
                        <a:cubicBezTo>
                          <a:pt x="6" y="60"/>
                          <a:pt x="0" y="72"/>
                          <a:pt x="0" y="82"/>
                        </a:cubicBezTo>
                        <a:lnTo>
                          <a:pt x="0" y="82"/>
                        </a:lnTo>
                        <a:cubicBezTo>
                          <a:pt x="0" y="93"/>
                          <a:pt x="9" y="101"/>
                          <a:pt x="25" y="107"/>
                        </a:cubicBezTo>
                        <a:lnTo>
                          <a:pt x="25" y="107"/>
                        </a:lnTo>
                        <a:cubicBezTo>
                          <a:pt x="41" y="113"/>
                          <a:pt x="58"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0" name="Freeform 348">
                    <a:extLst>
                      <a:ext uri="{FF2B5EF4-FFF2-40B4-BE49-F238E27FC236}">
                        <a16:creationId xmlns:a16="http://schemas.microsoft.com/office/drawing/2014/main" xmlns="" id="{04C33FCF-2AEB-544A-A0FF-5CA5ECC37A9B}"/>
                      </a:ext>
                    </a:extLst>
                  </p:cNvPr>
                  <p:cNvSpPr>
                    <a:spLocks noChangeArrowheads="1"/>
                  </p:cNvSpPr>
                  <p:nvPr/>
                </p:nvSpPr>
                <p:spPr bwMode="auto">
                  <a:xfrm>
                    <a:off x="6099175"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7 w 113"/>
                      <a:gd name="T13" fmla="*/ 63 h 113"/>
                      <a:gd name="T14" fmla="*/ 49 w 113"/>
                      <a:gd name="T15" fmla="*/ 95 h 113"/>
                      <a:gd name="T16" fmla="*/ 49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8" y="0"/>
                          <a:pt x="41" y="0"/>
                          <a:pt x="25" y="5"/>
                        </a:cubicBezTo>
                        <a:lnTo>
                          <a:pt x="25" y="5"/>
                        </a:lnTo>
                        <a:cubicBezTo>
                          <a:pt x="9" y="10"/>
                          <a:pt x="0" y="18"/>
                          <a:pt x="0" y="30"/>
                        </a:cubicBezTo>
                        <a:lnTo>
                          <a:pt x="0" y="30"/>
                        </a:lnTo>
                        <a:cubicBezTo>
                          <a:pt x="0" y="40"/>
                          <a:pt x="6" y="51"/>
                          <a:pt x="17" y="63"/>
                        </a:cubicBezTo>
                        <a:lnTo>
                          <a:pt x="49" y="95"/>
                        </a:lnTo>
                        <a:lnTo>
                          <a:pt x="49"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1" name="Freeform 489">
                    <a:extLst>
                      <a:ext uri="{FF2B5EF4-FFF2-40B4-BE49-F238E27FC236}">
                        <a16:creationId xmlns:a16="http://schemas.microsoft.com/office/drawing/2014/main" xmlns="" id="{02136A4F-13BB-0549-9D47-B647067011C3}"/>
                      </a:ext>
                    </a:extLst>
                  </p:cNvPr>
                  <p:cNvSpPr>
                    <a:spLocks noChangeArrowheads="1"/>
                  </p:cNvSpPr>
                  <p:nvPr/>
                </p:nvSpPr>
                <p:spPr bwMode="auto">
                  <a:xfrm>
                    <a:off x="6164263"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6"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20"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2" name="Freeform 492">
                    <a:extLst>
                      <a:ext uri="{FF2B5EF4-FFF2-40B4-BE49-F238E27FC236}">
                        <a16:creationId xmlns:a16="http://schemas.microsoft.com/office/drawing/2014/main" xmlns="" id="{E467C740-5997-C247-BF27-9D6E402D8E01}"/>
                      </a:ext>
                    </a:extLst>
                  </p:cNvPr>
                  <p:cNvSpPr>
                    <a:spLocks noChangeArrowheads="1"/>
                  </p:cNvSpPr>
                  <p:nvPr/>
                </p:nvSpPr>
                <p:spPr bwMode="auto">
                  <a:xfrm>
                    <a:off x="6164263"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20"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6"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4" name="Group 553">
                <a:extLst>
                  <a:ext uri="{FF2B5EF4-FFF2-40B4-BE49-F238E27FC236}">
                    <a16:creationId xmlns:a16="http://schemas.microsoft.com/office/drawing/2014/main" xmlns="" id="{E61A53C0-27B7-024B-A0F4-40E7F46B5591}"/>
                  </a:ext>
                </a:extLst>
              </p:cNvPr>
              <p:cNvGrpSpPr/>
              <p:nvPr/>
            </p:nvGrpSpPr>
            <p:grpSpPr>
              <a:xfrm rot="5400000">
                <a:off x="1963730" y="-544110"/>
                <a:ext cx="1423866" cy="1440000"/>
                <a:chOff x="1331913" y="1858963"/>
                <a:chExt cx="1120775" cy="1133475"/>
              </a:xfrm>
            </p:grpSpPr>
            <p:sp>
              <p:nvSpPr>
                <p:cNvPr id="555" name="Freeform 40">
                  <a:extLst>
                    <a:ext uri="{FF2B5EF4-FFF2-40B4-BE49-F238E27FC236}">
                      <a16:creationId xmlns:a16="http://schemas.microsoft.com/office/drawing/2014/main" xmlns="" id="{793558E1-EA52-BA45-A0CF-D0E667537D32}"/>
                    </a:ext>
                  </a:extLst>
                </p:cNvPr>
                <p:cNvSpPr>
                  <a:spLocks noChangeArrowheads="1"/>
                </p:cNvSpPr>
                <p:nvPr/>
              </p:nvSpPr>
              <p:spPr bwMode="auto">
                <a:xfrm>
                  <a:off x="1757363" y="1858963"/>
                  <a:ext cx="271462" cy="141287"/>
                </a:xfrm>
                <a:custGeom>
                  <a:avLst/>
                  <a:gdLst>
                    <a:gd name="T0" fmla="*/ 49 w 754"/>
                    <a:gd name="T1" fmla="*/ 98 h 392"/>
                    <a:gd name="T2" fmla="*/ 81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1 w 754"/>
                    <a:gd name="T59" fmla="*/ 0 h 392"/>
                    <a:gd name="T60" fmla="*/ 81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1" y="131"/>
                      </a:lnTo>
                      <a:lnTo>
                        <a:pt x="114" y="164"/>
                      </a:lnTo>
                      <a:lnTo>
                        <a:pt x="147" y="197"/>
                      </a:lnTo>
                      <a:lnTo>
                        <a:pt x="180" y="230"/>
                      </a:lnTo>
                      <a:lnTo>
                        <a:pt x="213" y="262"/>
                      </a:lnTo>
                      <a:lnTo>
                        <a:pt x="245" y="296"/>
                      </a:lnTo>
                      <a:lnTo>
                        <a:pt x="278" y="328"/>
                      </a:lnTo>
                      <a:lnTo>
                        <a:pt x="311" y="361"/>
                      </a:lnTo>
                      <a:lnTo>
                        <a:pt x="311" y="361"/>
                      </a:lnTo>
                      <a:cubicBezTo>
                        <a:pt x="322" y="372"/>
                        <a:pt x="336" y="380"/>
                        <a:pt x="352" y="385"/>
                      </a:cubicBezTo>
                      <a:lnTo>
                        <a:pt x="352" y="385"/>
                      </a:lnTo>
                      <a:cubicBezTo>
                        <a:pt x="369" y="391"/>
                        <a:pt x="384" y="391"/>
                        <a:pt x="401" y="385"/>
                      </a:cubicBezTo>
                      <a:lnTo>
                        <a:pt x="401" y="385"/>
                      </a:lnTo>
                      <a:cubicBezTo>
                        <a:pt x="404" y="384"/>
                        <a:pt x="407" y="383"/>
                        <a:pt x="409" y="382"/>
                      </a:cubicBezTo>
                      <a:lnTo>
                        <a:pt x="409" y="382"/>
                      </a:lnTo>
                      <a:cubicBezTo>
                        <a:pt x="422" y="377"/>
                        <a:pt x="433"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5" y="14"/>
                        <a:pt x="729" y="9"/>
                      </a:cubicBezTo>
                      <a:lnTo>
                        <a:pt x="729" y="9"/>
                      </a:lnTo>
                      <a:cubicBezTo>
                        <a:pt x="712" y="3"/>
                        <a:pt x="693" y="0"/>
                        <a:pt x="672" y="0"/>
                      </a:cubicBezTo>
                      <a:lnTo>
                        <a:pt x="409" y="0"/>
                      </a:lnTo>
                      <a:lnTo>
                        <a:pt x="81" y="0"/>
                      </a:lnTo>
                      <a:lnTo>
                        <a:pt x="81" y="0"/>
                      </a:lnTo>
                      <a:cubicBezTo>
                        <a:pt x="60" y="0"/>
                        <a:pt x="40" y="3"/>
                        <a:pt x="24" y="9"/>
                      </a:cubicBezTo>
                      <a:lnTo>
                        <a:pt x="24" y="9"/>
                      </a:lnTo>
                      <a:cubicBezTo>
                        <a:pt x="8" y="14"/>
                        <a:pt x="0" y="22"/>
                        <a:pt x="0" y="32"/>
                      </a:cubicBezTo>
                      <a:lnTo>
                        <a:pt x="0" y="32"/>
                      </a:lnTo>
                      <a:cubicBezTo>
                        <a:pt x="0" y="44"/>
                        <a:pt x="5" y="55"/>
                        <a:pt x="16" y="66"/>
                      </a:cubicBezTo>
                      <a:lnTo>
                        <a:pt x="49" y="98"/>
                      </a:lnTo>
                    </a:path>
                  </a:pathLst>
                </a:custGeom>
                <a:solidFill>
                  <a:srgbClr val="388DBB"/>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556" name="Freeform 42">
                  <a:extLst>
                    <a:ext uri="{FF2B5EF4-FFF2-40B4-BE49-F238E27FC236}">
                      <a16:creationId xmlns:a16="http://schemas.microsoft.com/office/drawing/2014/main" xmlns="" id="{4FD5506F-E4E2-4644-B980-4C25676D72CA}"/>
                    </a:ext>
                  </a:extLst>
                </p:cNvPr>
                <p:cNvSpPr>
                  <a:spLocks noChangeArrowheads="1"/>
                </p:cNvSpPr>
                <p:nvPr/>
              </p:nvSpPr>
              <p:spPr bwMode="auto">
                <a:xfrm>
                  <a:off x="1614488"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1 w 690"/>
                    <a:gd name="T9" fmla="*/ 360 h 377"/>
                    <a:gd name="T10" fmla="*/ 311 w 690"/>
                    <a:gd name="T11" fmla="*/ 360 h 377"/>
                    <a:gd name="T12" fmla="*/ 344 w 690"/>
                    <a:gd name="T13" fmla="*/ 376 h 377"/>
                    <a:gd name="T14" fmla="*/ 344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1" y="360"/>
                      </a:lnTo>
                      <a:lnTo>
                        <a:pt x="311" y="360"/>
                      </a:lnTo>
                      <a:cubicBezTo>
                        <a:pt x="323" y="371"/>
                        <a:pt x="333" y="376"/>
                        <a:pt x="344" y="376"/>
                      </a:cubicBezTo>
                      <a:lnTo>
                        <a:pt x="344"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1" y="2"/>
                        <a:pt x="25" y="7"/>
                      </a:cubicBezTo>
                      <a:lnTo>
                        <a:pt x="25" y="7"/>
                      </a:lnTo>
                      <a:cubicBezTo>
                        <a:pt x="8" y="13"/>
                        <a:pt x="0" y="21"/>
                        <a:pt x="0" y="32"/>
                      </a:cubicBezTo>
                      <a:lnTo>
                        <a:pt x="0" y="32"/>
                      </a:lnTo>
                      <a:cubicBezTo>
                        <a:pt x="0" y="43"/>
                        <a:pt x="5" y="54"/>
                        <a:pt x="17" y="65"/>
                      </a:cubicBezTo>
                      <a:lnTo>
                        <a:pt x="50" y="98"/>
                      </a:lnTo>
                    </a:path>
                  </a:pathLst>
                </a:custGeom>
                <a:solidFill>
                  <a:schemeClr val="accent2"/>
                </a:solidFill>
                <a:ln>
                  <a:noFill/>
                </a:ln>
                <a:effectLst/>
              </p:spPr>
              <p:txBody>
                <a:bodyPr wrap="none" anchor="ctr"/>
                <a:lstStyle/>
                <a:p>
                  <a:endParaRPr lang="es-ES_tradnl"/>
                </a:p>
              </p:txBody>
            </p:sp>
            <p:sp>
              <p:nvSpPr>
                <p:cNvPr id="557" name="Freeform 43">
                  <a:extLst>
                    <a:ext uri="{FF2B5EF4-FFF2-40B4-BE49-F238E27FC236}">
                      <a16:creationId xmlns:a16="http://schemas.microsoft.com/office/drawing/2014/main" xmlns="" id="{01EAE7F4-BBDE-FF48-AD1A-972D40F2DD5B}"/>
                    </a:ext>
                  </a:extLst>
                </p:cNvPr>
                <p:cNvSpPr>
                  <a:spLocks noChangeArrowheads="1"/>
                </p:cNvSpPr>
                <p:nvPr/>
              </p:nvSpPr>
              <p:spPr bwMode="auto">
                <a:xfrm>
                  <a:off x="1922463" y="2000250"/>
                  <a:ext cx="247650" cy="134938"/>
                </a:xfrm>
                <a:custGeom>
                  <a:avLst/>
                  <a:gdLst>
                    <a:gd name="T0" fmla="*/ 25 w 690"/>
                    <a:gd name="T1" fmla="*/ 7 h 377"/>
                    <a:gd name="T2" fmla="*/ 25 w 690"/>
                    <a:gd name="T3" fmla="*/ 7 h 377"/>
                    <a:gd name="T4" fmla="*/ 0 w 690"/>
                    <a:gd name="T5" fmla="*/ 32 h 377"/>
                    <a:gd name="T6" fmla="*/ 0 w 690"/>
                    <a:gd name="T7" fmla="*/ 32 h 377"/>
                    <a:gd name="T8" fmla="*/ 17 w 690"/>
                    <a:gd name="T9" fmla="*/ 65 h 377"/>
                    <a:gd name="T10" fmla="*/ 50 w 690"/>
                    <a:gd name="T11" fmla="*/ 98 h 377"/>
                    <a:gd name="T12" fmla="*/ 83 w 690"/>
                    <a:gd name="T13" fmla="*/ 131 h 377"/>
                    <a:gd name="T14" fmla="*/ 115 w 690"/>
                    <a:gd name="T15" fmla="*/ 164 h 377"/>
                    <a:gd name="T16" fmla="*/ 214 w 690"/>
                    <a:gd name="T17" fmla="*/ 262 h 377"/>
                    <a:gd name="T18" fmla="*/ 246 w 690"/>
                    <a:gd name="T19" fmla="*/ 295 h 377"/>
                    <a:gd name="T20" fmla="*/ 279 w 690"/>
                    <a:gd name="T21" fmla="*/ 327 h 377"/>
                    <a:gd name="T22" fmla="*/ 312 w 690"/>
                    <a:gd name="T23" fmla="*/ 360 h 377"/>
                    <a:gd name="T24" fmla="*/ 312 w 690"/>
                    <a:gd name="T25" fmla="*/ 360 h 377"/>
                    <a:gd name="T26" fmla="*/ 345 w 690"/>
                    <a:gd name="T27" fmla="*/ 376 h 377"/>
                    <a:gd name="T28" fmla="*/ 345 w 690"/>
                    <a:gd name="T29" fmla="*/ 376 h 377"/>
                    <a:gd name="T30" fmla="*/ 377 w 690"/>
                    <a:gd name="T31" fmla="*/ 360 h 377"/>
                    <a:gd name="T32" fmla="*/ 410 w 690"/>
                    <a:gd name="T33" fmla="*/ 327 h 377"/>
                    <a:gd name="T34" fmla="*/ 443 w 690"/>
                    <a:gd name="T35" fmla="*/ 295 h 377"/>
                    <a:gd name="T36" fmla="*/ 476 w 690"/>
                    <a:gd name="T37" fmla="*/ 262 h 377"/>
                    <a:gd name="T38" fmla="*/ 508 w 690"/>
                    <a:gd name="T39" fmla="*/ 229 h 377"/>
                    <a:gd name="T40" fmla="*/ 541 w 690"/>
                    <a:gd name="T41" fmla="*/ 196 h 377"/>
                    <a:gd name="T42" fmla="*/ 574 w 690"/>
                    <a:gd name="T43" fmla="*/ 164 h 377"/>
                    <a:gd name="T44" fmla="*/ 607 w 690"/>
                    <a:gd name="T45" fmla="*/ 131 h 377"/>
                    <a:gd name="T46" fmla="*/ 639 w 690"/>
                    <a:gd name="T47" fmla="*/ 98 h 377"/>
                    <a:gd name="T48" fmla="*/ 672 w 690"/>
                    <a:gd name="T49" fmla="*/ 65 h 377"/>
                    <a:gd name="T50" fmla="*/ 672 w 690"/>
                    <a:gd name="T51" fmla="*/ 65 h 377"/>
                    <a:gd name="T52" fmla="*/ 689 w 690"/>
                    <a:gd name="T53" fmla="*/ 32 h 377"/>
                    <a:gd name="T54" fmla="*/ 689 w 690"/>
                    <a:gd name="T55" fmla="*/ 32 h 377"/>
                    <a:gd name="T56" fmla="*/ 664 w 690"/>
                    <a:gd name="T57" fmla="*/ 7 h 377"/>
                    <a:gd name="T58" fmla="*/ 664 w 690"/>
                    <a:gd name="T59" fmla="*/ 7 h 377"/>
                    <a:gd name="T60" fmla="*/ 607 w 690"/>
                    <a:gd name="T61" fmla="*/ 0 h 377"/>
                    <a:gd name="T62" fmla="*/ 83 w 690"/>
                    <a:gd name="T63" fmla="*/ 0 h 377"/>
                    <a:gd name="T64" fmla="*/ 83 w 690"/>
                    <a:gd name="T65" fmla="*/ 0 h 377"/>
                    <a:gd name="T66" fmla="*/ 25 w 690"/>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0" h="377">
                      <a:moveTo>
                        <a:pt x="25" y="7"/>
                      </a:moveTo>
                      <a:lnTo>
                        <a:pt x="25" y="7"/>
                      </a:lnTo>
                      <a:cubicBezTo>
                        <a:pt x="9" y="13"/>
                        <a:pt x="0" y="21"/>
                        <a:pt x="0" y="32"/>
                      </a:cubicBezTo>
                      <a:lnTo>
                        <a:pt x="0" y="32"/>
                      </a:lnTo>
                      <a:cubicBezTo>
                        <a:pt x="0" y="43"/>
                        <a:pt x="6" y="54"/>
                        <a:pt x="17" y="65"/>
                      </a:cubicBezTo>
                      <a:lnTo>
                        <a:pt x="50" y="98"/>
                      </a:lnTo>
                      <a:lnTo>
                        <a:pt x="83" y="131"/>
                      </a:lnTo>
                      <a:lnTo>
                        <a:pt x="115" y="164"/>
                      </a:lnTo>
                      <a:lnTo>
                        <a:pt x="214" y="262"/>
                      </a:lnTo>
                      <a:lnTo>
                        <a:pt x="246" y="295"/>
                      </a:lnTo>
                      <a:lnTo>
                        <a:pt x="279" y="327"/>
                      </a:lnTo>
                      <a:lnTo>
                        <a:pt x="312" y="360"/>
                      </a:lnTo>
                      <a:lnTo>
                        <a:pt x="312" y="360"/>
                      </a:lnTo>
                      <a:cubicBezTo>
                        <a:pt x="323" y="371"/>
                        <a:pt x="334" y="376"/>
                        <a:pt x="345" y="376"/>
                      </a:cubicBezTo>
                      <a:lnTo>
                        <a:pt x="345" y="376"/>
                      </a:lnTo>
                      <a:cubicBezTo>
                        <a:pt x="356" y="376"/>
                        <a:pt x="366" y="371"/>
                        <a:pt x="377" y="360"/>
                      </a:cubicBezTo>
                      <a:lnTo>
                        <a:pt x="410" y="327"/>
                      </a:lnTo>
                      <a:lnTo>
                        <a:pt x="443" y="295"/>
                      </a:lnTo>
                      <a:lnTo>
                        <a:pt x="476" y="262"/>
                      </a:lnTo>
                      <a:lnTo>
                        <a:pt x="508" y="229"/>
                      </a:lnTo>
                      <a:lnTo>
                        <a:pt x="541" y="196"/>
                      </a:lnTo>
                      <a:lnTo>
                        <a:pt x="574" y="164"/>
                      </a:lnTo>
                      <a:lnTo>
                        <a:pt x="607" y="131"/>
                      </a:lnTo>
                      <a:lnTo>
                        <a:pt x="639" y="98"/>
                      </a:ln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3" y="0"/>
                      </a:lnTo>
                      <a:lnTo>
                        <a:pt x="83" y="0"/>
                      </a:lnTo>
                      <a:cubicBezTo>
                        <a:pt x="60" y="0"/>
                        <a:pt x="42" y="2"/>
                        <a:pt x="25" y="7"/>
                      </a:cubicBezTo>
                    </a:path>
                  </a:pathLst>
                </a:custGeom>
                <a:solidFill>
                  <a:schemeClr val="accent2"/>
                </a:solidFill>
                <a:ln>
                  <a:noFill/>
                </a:ln>
                <a:effectLst/>
              </p:spPr>
              <p:txBody>
                <a:bodyPr wrap="none" anchor="ctr"/>
                <a:lstStyle/>
                <a:p>
                  <a:endParaRPr lang="es-ES_tradnl"/>
                </a:p>
              </p:txBody>
            </p:sp>
            <p:sp>
              <p:nvSpPr>
                <p:cNvPr id="558" name="Freeform 44">
                  <a:extLst>
                    <a:ext uri="{FF2B5EF4-FFF2-40B4-BE49-F238E27FC236}">
                      <a16:creationId xmlns:a16="http://schemas.microsoft.com/office/drawing/2014/main" xmlns="" id="{E0739CEE-263F-A84A-BDC9-64DF9FACEF6F}"/>
                    </a:ext>
                  </a:extLst>
                </p:cNvPr>
                <p:cNvSpPr>
                  <a:spLocks noChangeArrowheads="1"/>
                </p:cNvSpPr>
                <p:nvPr/>
              </p:nvSpPr>
              <p:spPr bwMode="auto">
                <a:xfrm>
                  <a:off x="1539875" y="2073275"/>
                  <a:ext cx="706438" cy="706438"/>
                </a:xfrm>
                <a:custGeom>
                  <a:avLst/>
                  <a:gdLst>
                    <a:gd name="T0" fmla="*/ 1636 w 1962"/>
                    <a:gd name="T1" fmla="*/ 751 h 1962"/>
                    <a:gd name="T2" fmla="*/ 1472 w 1962"/>
                    <a:gd name="T3" fmla="*/ 587 h 1962"/>
                    <a:gd name="T4" fmla="*/ 1308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5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39 w 1962"/>
                    <a:gd name="T47" fmla="*/ 1406 h 1962"/>
                    <a:gd name="T48" fmla="*/ 1538 w 1962"/>
                    <a:gd name="T49" fmla="*/ 1309 h 1962"/>
                    <a:gd name="T50" fmla="*/ 1636 w 1962"/>
                    <a:gd name="T51" fmla="*/ 1210 h 1962"/>
                    <a:gd name="T52" fmla="*/ 1734 w 1962"/>
                    <a:gd name="T53" fmla="*/ 1112 h 1962"/>
                    <a:gd name="T54" fmla="*/ 1800 w 1962"/>
                    <a:gd name="T55" fmla="*/ 1047 h 1962"/>
                    <a:gd name="T56" fmla="*/ 1824 w 1962"/>
                    <a:gd name="T57" fmla="*/ 956 h 1962"/>
                    <a:gd name="T58" fmla="*/ 1767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5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1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0 w 1962"/>
                    <a:gd name="T117" fmla="*/ 554 h 1962"/>
                    <a:gd name="T118" fmla="*/ 1734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7" y="882"/>
                      </a:moveTo>
                      <a:lnTo>
                        <a:pt x="1669" y="784"/>
                      </a:lnTo>
                      <a:lnTo>
                        <a:pt x="1636" y="751"/>
                      </a:lnTo>
                      <a:lnTo>
                        <a:pt x="1603" y="718"/>
                      </a:lnTo>
                      <a:lnTo>
                        <a:pt x="1505" y="620"/>
                      </a:lnTo>
                      <a:lnTo>
                        <a:pt x="1472" y="587"/>
                      </a:lnTo>
                      <a:lnTo>
                        <a:pt x="1439" y="554"/>
                      </a:lnTo>
                      <a:lnTo>
                        <a:pt x="1341" y="456"/>
                      </a:lnTo>
                      <a:lnTo>
                        <a:pt x="1308" y="423"/>
                      </a:lnTo>
                      <a:lnTo>
                        <a:pt x="1276" y="390"/>
                      </a:lnTo>
                      <a:lnTo>
                        <a:pt x="1177" y="292"/>
                      </a:lnTo>
                      <a:lnTo>
                        <a:pt x="1145" y="259"/>
                      </a:lnTo>
                      <a:lnTo>
                        <a:pt x="1112" y="227"/>
                      </a:lnTo>
                      <a:lnTo>
                        <a:pt x="1046" y="161"/>
                      </a:lnTo>
                      <a:lnTo>
                        <a:pt x="1046" y="161"/>
                      </a:lnTo>
                      <a:cubicBezTo>
                        <a:pt x="1037" y="152"/>
                        <a:pt x="1026" y="145"/>
                        <a:pt x="1013" y="140"/>
                      </a:cubicBezTo>
                      <a:lnTo>
                        <a:pt x="1013" y="140"/>
                      </a:lnTo>
                      <a:cubicBezTo>
                        <a:pt x="1011" y="138"/>
                        <a:pt x="1008" y="137"/>
                        <a:pt x="1005" y="136"/>
                      </a:cubicBezTo>
                      <a:lnTo>
                        <a:pt x="1005" y="136"/>
                      </a:lnTo>
                      <a:cubicBezTo>
                        <a:pt x="988" y="131"/>
                        <a:pt x="973" y="131"/>
                        <a:pt x="956" y="136"/>
                      </a:cubicBezTo>
                      <a:lnTo>
                        <a:pt x="956" y="136"/>
                      </a:lnTo>
                      <a:cubicBezTo>
                        <a:pt x="940" y="142"/>
                        <a:pt x="926"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1" y="1406"/>
                      </a:lnTo>
                      <a:lnTo>
                        <a:pt x="554" y="1440"/>
                      </a:lnTo>
                      <a:lnTo>
                        <a:pt x="587" y="1472"/>
                      </a:lnTo>
                      <a:lnTo>
                        <a:pt x="620" y="1505"/>
                      </a:lnTo>
                      <a:lnTo>
                        <a:pt x="653" y="1538"/>
                      </a:lnTo>
                      <a:lnTo>
                        <a:pt x="685" y="1570"/>
                      </a:lnTo>
                      <a:lnTo>
                        <a:pt x="718" y="1604"/>
                      </a:lnTo>
                      <a:lnTo>
                        <a:pt x="751" y="1636"/>
                      </a:lnTo>
                      <a:lnTo>
                        <a:pt x="784" y="1669"/>
                      </a:lnTo>
                      <a:lnTo>
                        <a:pt x="817" y="1702"/>
                      </a:lnTo>
                      <a:lnTo>
                        <a:pt x="849" y="1734"/>
                      </a:lnTo>
                      <a:lnTo>
                        <a:pt x="882" y="1768"/>
                      </a:lnTo>
                      <a:lnTo>
                        <a:pt x="915" y="1800"/>
                      </a:lnTo>
                      <a:lnTo>
                        <a:pt x="915" y="1800"/>
                      </a:lnTo>
                      <a:cubicBezTo>
                        <a:pt x="926" y="1811"/>
                        <a:pt x="940" y="1819"/>
                        <a:pt x="956" y="1825"/>
                      </a:cubicBezTo>
                      <a:lnTo>
                        <a:pt x="956" y="1825"/>
                      </a:lnTo>
                      <a:cubicBezTo>
                        <a:pt x="973" y="1830"/>
                        <a:pt x="988" y="1830"/>
                        <a:pt x="1005" y="1825"/>
                      </a:cubicBezTo>
                      <a:lnTo>
                        <a:pt x="1005" y="1825"/>
                      </a:lnTo>
                      <a:cubicBezTo>
                        <a:pt x="1008" y="1824"/>
                        <a:pt x="1011" y="1823"/>
                        <a:pt x="1013" y="1822"/>
                      </a:cubicBezTo>
                      <a:lnTo>
                        <a:pt x="1013" y="1822"/>
                      </a:lnTo>
                      <a:cubicBezTo>
                        <a:pt x="1026" y="1817"/>
                        <a:pt x="1037" y="1809"/>
                        <a:pt x="1046" y="1800"/>
                      </a:cubicBezTo>
                      <a:lnTo>
                        <a:pt x="1079" y="1768"/>
                      </a:lnTo>
                      <a:lnTo>
                        <a:pt x="1112" y="1734"/>
                      </a:lnTo>
                      <a:lnTo>
                        <a:pt x="1145" y="1702"/>
                      </a:lnTo>
                      <a:lnTo>
                        <a:pt x="1177" y="1669"/>
                      </a:lnTo>
                      <a:lnTo>
                        <a:pt x="1210" y="1636"/>
                      </a:lnTo>
                      <a:lnTo>
                        <a:pt x="1243" y="1604"/>
                      </a:lnTo>
                      <a:lnTo>
                        <a:pt x="1276" y="1570"/>
                      </a:lnTo>
                      <a:lnTo>
                        <a:pt x="1308" y="1538"/>
                      </a:lnTo>
                      <a:lnTo>
                        <a:pt x="1341" y="1505"/>
                      </a:lnTo>
                      <a:lnTo>
                        <a:pt x="1374" y="1472"/>
                      </a:lnTo>
                      <a:lnTo>
                        <a:pt x="1407" y="1440"/>
                      </a:lnTo>
                      <a:lnTo>
                        <a:pt x="1439" y="1406"/>
                      </a:lnTo>
                      <a:lnTo>
                        <a:pt x="1472" y="1374"/>
                      </a:lnTo>
                      <a:lnTo>
                        <a:pt x="1505" y="1341"/>
                      </a:lnTo>
                      <a:lnTo>
                        <a:pt x="1538" y="1309"/>
                      </a:lnTo>
                      <a:lnTo>
                        <a:pt x="1570" y="1276"/>
                      </a:lnTo>
                      <a:lnTo>
                        <a:pt x="1603" y="1243"/>
                      </a:lnTo>
                      <a:lnTo>
                        <a:pt x="1636" y="1210"/>
                      </a:lnTo>
                      <a:lnTo>
                        <a:pt x="1669" y="1178"/>
                      </a:lnTo>
                      <a:lnTo>
                        <a:pt x="1701" y="1145"/>
                      </a:lnTo>
                      <a:lnTo>
                        <a:pt x="1734" y="1112"/>
                      </a:lnTo>
                      <a:lnTo>
                        <a:pt x="1767"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7" y="882"/>
                      </a:lnTo>
                      <a:close/>
                      <a:moveTo>
                        <a:pt x="1734" y="718"/>
                      </a:moveTo>
                      <a:lnTo>
                        <a:pt x="1833" y="817"/>
                      </a:lnTo>
                      <a:lnTo>
                        <a:pt x="1865" y="850"/>
                      </a:lnTo>
                      <a:lnTo>
                        <a:pt x="1898" y="882"/>
                      </a:lnTo>
                      <a:lnTo>
                        <a:pt x="1931" y="915"/>
                      </a:lnTo>
                      <a:lnTo>
                        <a:pt x="1931" y="915"/>
                      </a:lnTo>
                      <a:cubicBezTo>
                        <a:pt x="1942" y="926"/>
                        <a:pt x="1950" y="939"/>
                        <a:pt x="1956" y="956"/>
                      </a:cubicBezTo>
                      <a:lnTo>
                        <a:pt x="1956" y="956"/>
                      </a:lnTo>
                      <a:cubicBezTo>
                        <a:pt x="1961" y="973"/>
                        <a:pt x="1961" y="989"/>
                        <a:pt x="1956" y="1005"/>
                      </a:cubicBezTo>
                      <a:lnTo>
                        <a:pt x="1956" y="1005"/>
                      </a:lnTo>
                      <a:cubicBezTo>
                        <a:pt x="1950" y="1022"/>
                        <a:pt x="1942" y="1035"/>
                        <a:pt x="1931" y="1047"/>
                      </a:cubicBezTo>
                      <a:lnTo>
                        <a:pt x="1833" y="1145"/>
                      </a:lnTo>
                      <a:lnTo>
                        <a:pt x="1800" y="1178"/>
                      </a:lnTo>
                      <a:lnTo>
                        <a:pt x="1767" y="1210"/>
                      </a:lnTo>
                      <a:lnTo>
                        <a:pt x="1669" y="1309"/>
                      </a:lnTo>
                      <a:lnTo>
                        <a:pt x="1636" y="1341"/>
                      </a:lnTo>
                      <a:lnTo>
                        <a:pt x="1603" y="1374"/>
                      </a:lnTo>
                      <a:lnTo>
                        <a:pt x="1505" y="1472"/>
                      </a:lnTo>
                      <a:lnTo>
                        <a:pt x="1472" y="1505"/>
                      </a:lnTo>
                      <a:lnTo>
                        <a:pt x="1439" y="1538"/>
                      </a:lnTo>
                      <a:lnTo>
                        <a:pt x="1341" y="1636"/>
                      </a:lnTo>
                      <a:lnTo>
                        <a:pt x="1308" y="1669"/>
                      </a:lnTo>
                      <a:lnTo>
                        <a:pt x="1276" y="1702"/>
                      </a:lnTo>
                      <a:lnTo>
                        <a:pt x="1177" y="1800"/>
                      </a:lnTo>
                      <a:lnTo>
                        <a:pt x="1145" y="1833"/>
                      </a:lnTo>
                      <a:lnTo>
                        <a:pt x="1112" y="1866"/>
                      </a:lnTo>
                      <a:lnTo>
                        <a:pt x="1046" y="1931"/>
                      </a:lnTo>
                      <a:lnTo>
                        <a:pt x="1046" y="1931"/>
                      </a:lnTo>
                      <a:cubicBezTo>
                        <a:pt x="1037" y="1940"/>
                        <a:pt x="1026" y="1948"/>
                        <a:pt x="1013" y="1953"/>
                      </a:cubicBezTo>
                      <a:lnTo>
                        <a:pt x="1013" y="1953"/>
                      </a:lnTo>
                      <a:cubicBezTo>
                        <a:pt x="1011" y="1954"/>
                        <a:pt x="1008" y="1955"/>
                        <a:pt x="1005" y="1956"/>
                      </a:cubicBezTo>
                      <a:lnTo>
                        <a:pt x="1005" y="1956"/>
                      </a:lnTo>
                      <a:cubicBezTo>
                        <a:pt x="988" y="1961"/>
                        <a:pt x="973" y="1961"/>
                        <a:pt x="956" y="1956"/>
                      </a:cubicBezTo>
                      <a:lnTo>
                        <a:pt x="956" y="1956"/>
                      </a:lnTo>
                      <a:cubicBezTo>
                        <a:pt x="940" y="1950"/>
                        <a:pt x="926" y="1942"/>
                        <a:pt x="915" y="1931"/>
                      </a:cubicBezTo>
                      <a:lnTo>
                        <a:pt x="30" y="1047"/>
                      </a:lnTo>
                      <a:lnTo>
                        <a:pt x="30" y="1047"/>
                      </a:lnTo>
                      <a:cubicBezTo>
                        <a:pt x="19" y="1035"/>
                        <a:pt x="11" y="1022"/>
                        <a:pt x="5" y="1005"/>
                      </a:cubicBezTo>
                      <a:lnTo>
                        <a:pt x="5" y="1005"/>
                      </a:lnTo>
                      <a:cubicBezTo>
                        <a:pt x="0" y="989"/>
                        <a:pt x="0" y="973"/>
                        <a:pt x="5" y="956"/>
                      </a:cubicBezTo>
                      <a:lnTo>
                        <a:pt x="5"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1" y="423"/>
                      </a:lnTo>
                      <a:lnTo>
                        <a:pt x="554" y="390"/>
                      </a:lnTo>
                      <a:lnTo>
                        <a:pt x="587" y="358"/>
                      </a:lnTo>
                      <a:lnTo>
                        <a:pt x="620" y="325"/>
                      </a:lnTo>
                      <a:lnTo>
                        <a:pt x="653" y="292"/>
                      </a:lnTo>
                      <a:lnTo>
                        <a:pt x="685" y="259"/>
                      </a:lnTo>
                      <a:lnTo>
                        <a:pt x="718" y="227"/>
                      </a:lnTo>
                      <a:lnTo>
                        <a:pt x="751" y="194"/>
                      </a:lnTo>
                      <a:lnTo>
                        <a:pt x="784" y="161"/>
                      </a:lnTo>
                      <a:lnTo>
                        <a:pt x="817" y="128"/>
                      </a:lnTo>
                      <a:lnTo>
                        <a:pt x="849" y="96"/>
                      </a:lnTo>
                      <a:lnTo>
                        <a:pt x="882" y="63"/>
                      </a:lnTo>
                      <a:lnTo>
                        <a:pt x="915" y="30"/>
                      </a:lnTo>
                      <a:lnTo>
                        <a:pt x="915" y="30"/>
                      </a:lnTo>
                      <a:cubicBezTo>
                        <a:pt x="926" y="19"/>
                        <a:pt x="940" y="11"/>
                        <a:pt x="956" y="6"/>
                      </a:cubicBezTo>
                      <a:lnTo>
                        <a:pt x="956" y="6"/>
                      </a:lnTo>
                      <a:cubicBezTo>
                        <a:pt x="973" y="0"/>
                        <a:pt x="988" y="0"/>
                        <a:pt x="1005" y="6"/>
                      </a:cubicBezTo>
                      <a:lnTo>
                        <a:pt x="1005" y="6"/>
                      </a:lnTo>
                      <a:cubicBezTo>
                        <a:pt x="1008" y="6"/>
                        <a:pt x="1011" y="7"/>
                        <a:pt x="1013" y="9"/>
                      </a:cubicBezTo>
                      <a:lnTo>
                        <a:pt x="1013" y="9"/>
                      </a:lnTo>
                      <a:cubicBezTo>
                        <a:pt x="1026" y="14"/>
                        <a:pt x="1037"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0" y="554"/>
                      </a:lnTo>
                      <a:lnTo>
                        <a:pt x="1669" y="653"/>
                      </a:lnTo>
                      <a:lnTo>
                        <a:pt x="1701" y="686"/>
                      </a:lnTo>
                      <a:lnTo>
                        <a:pt x="1734"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59" name="Freeform 45">
                  <a:extLst>
                    <a:ext uri="{FF2B5EF4-FFF2-40B4-BE49-F238E27FC236}">
                      <a16:creationId xmlns:a16="http://schemas.microsoft.com/office/drawing/2014/main" xmlns="" id="{19191AE0-2381-9046-816E-C5C08BC49F62}"/>
                    </a:ext>
                  </a:extLst>
                </p:cNvPr>
                <p:cNvSpPr>
                  <a:spLocks noChangeArrowheads="1"/>
                </p:cNvSpPr>
                <p:nvPr/>
              </p:nvSpPr>
              <p:spPr bwMode="auto">
                <a:xfrm>
                  <a:off x="1473200" y="2143125"/>
                  <a:ext cx="247650" cy="136525"/>
                </a:xfrm>
                <a:custGeom>
                  <a:avLst/>
                  <a:gdLst>
                    <a:gd name="T0" fmla="*/ 49 w 689"/>
                    <a:gd name="T1" fmla="*/ 98 h 378"/>
                    <a:gd name="T2" fmla="*/ 147 w 689"/>
                    <a:gd name="T3" fmla="*/ 196 h 378"/>
                    <a:gd name="T4" fmla="*/ 181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3 w 689"/>
                    <a:gd name="T27" fmla="*/ 8 h 378"/>
                    <a:gd name="T28" fmla="*/ 663 w 689"/>
                    <a:gd name="T29" fmla="*/ 8 h 378"/>
                    <a:gd name="T30" fmla="*/ 607 w 689"/>
                    <a:gd name="T31" fmla="*/ 0 h 378"/>
                    <a:gd name="T32" fmla="*/ 82 w 689"/>
                    <a:gd name="T33" fmla="*/ 0 h 378"/>
                    <a:gd name="T34" fmla="*/ 82 w 689"/>
                    <a:gd name="T35" fmla="*/ 0 h 378"/>
                    <a:gd name="T36" fmla="*/ 24 w 689"/>
                    <a:gd name="T37" fmla="*/ 8 h 378"/>
                    <a:gd name="T38" fmla="*/ 24 w 689"/>
                    <a:gd name="T39" fmla="*/ 8 h 378"/>
                    <a:gd name="T40" fmla="*/ 0 w 689"/>
                    <a:gd name="T41" fmla="*/ 33 h 378"/>
                    <a:gd name="T42" fmla="*/ 0 w 689"/>
                    <a:gd name="T43" fmla="*/ 33 h 378"/>
                    <a:gd name="T44" fmla="*/ 16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1"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8" y="3"/>
                        <a:pt x="628" y="0"/>
                        <a:pt x="607" y="0"/>
                      </a:cubicBezTo>
                      <a:lnTo>
                        <a:pt x="82" y="0"/>
                      </a:lnTo>
                      <a:lnTo>
                        <a:pt x="82" y="0"/>
                      </a:lnTo>
                      <a:cubicBezTo>
                        <a:pt x="60" y="0"/>
                        <a:pt x="41" y="3"/>
                        <a:pt x="24" y="8"/>
                      </a:cubicBezTo>
                      <a:lnTo>
                        <a:pt x="24" y="8"/>
                      </a:lnTo>
                      <a:cubicBezTo>
                        <a:pt x="8" y="14"/>
                        <a:pt x="0" y="22"/>
                        <a:pt x="0" y="33"/>
                      </a:cubicBezTo>
                      <a:lnTo>
                        <a:pt x="0" y="33"/>
                      </a:lnTo>
                      <a:cubicBezTo>
                        <a:pt x="0" y="44"/>
                        <a:pt x="5" y="54"/>
                        <a:pt x="16" y="65"/>
                      </a:cubicBezTo>
                      <a:lnTo>
                        <a:pt x="49" y="98"/>
                      </a:lnTo>
                    </a:path>
                  </a:pathLst>
                </a:custGeom>
                <a:solidFill>
                  <a:schemeClr val="accent3"/>
                </a:solidFill>
                <a:ln>
                  <a:noFill/>
                </a:ln>
                <a:effectLst/>
              </p:spPr>
              <p:txBody>
                <a:bodyPr wrap="none" anchor="ctr"/>
                <a:lstStyle/>
                <a:p>
                  <a:endParaRPr lang="es-ES_tradnl"/>
                </a:p>
              </p:txBody>
            </p:sp>
            <p:sp>
              <p:nvSpPr>
                <p:cNvPr id="560" name="Freeform 46">
                  <a:extLst>
                    <a:ext uri="{FF2B5EF4-FFF2-40B4-BE49-F238E27FC236}">
                      <a16:creationId xmlns:a16="http://schemas.microsoft.com/office/drawing/2014/main" xmlns="" id="{9038BEF6-7F60-EC45-A263-A4DD31F2C52A}"/>
                    </a:ext>
                  </a:extLst>
                </p:cNvPr>
                <p:cNvSpPr>
                  <a:spLocks noChangeArrowheads="1"/>
                </p:cNvSpPr>
                <p:nvPr/>
              </p:nvSpPr>
              <p:spPr bwMode="auto">
                <a:xfrm>
                  <a:off x="2063750" y="2143125"/>
                  <a:ext cx="247650" cy="136525"/>
                </a:xfrm>
                <a:custGeom>
                  <a:avLst/>
                  <a:gdLst>
                    <a:gd name="T0" fmla="*/ 24 w 689"/>
                    <a:gd name="T1" fmla="*/ 8 h 378"/>
                    <a:gd name="T2" fmla="*/ 24 w 689"/>
                    <a:gd name="T3" fmla="*/ 8 h 378"/>
                    <a:gd name="T4" fmla="*/ 0 w 689"/>
                    <a:gd name="T5" fmla="*/ 33 h 378"/>
                    <a:gd name="T6" fmla="*/ 0 w 689"/>
                    <a:gd name="T7" fmla="*/ 33 h 378"/>
                    <a:gd name="T8" fmla="*/ 16 w 689"/>
                    <a:gd name="T9" fmla="*/ 65 h 378"/>
                    <a:gd name="T10" fmla="*/ 49 w 689"/>
                    <a:gd name="T11" fmla="*/ 98 h 378"/>
                    <a:gd name="T12" fmla="*/ 147 w 689"/>
                    <a:gd name="T13" fmla="*/ 196 h 378"/>
                    <a:gd name="T14" fmla="*/ 180 w 689"/>
                    <a:gd name="T15" fmla="*/ 229 h 378"/>
                    <a:gd name="T16" fmla="*/ 213 w 689"/>
                    <a:gd name="T17" fmla="*/ 262 h 378"/>
                    <a:gd name="T18" fmla="*/ 311 w 689"/>
                    <a:gd name="T19" fmla="*/ 360 h 378"/>
                    <a:gd name="T20" fmla="*/ 311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3 w 689"/>
                    <a:gd name="T37" fmla="*/ 8 h 378"/>
                    <a:gd name="T38" fmla="*/ 663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6" y="65"/>
                      </a:cubicBezTo>
                      <a:lnTo>
                        <a:pt x="49" y="98"/>
                      </a:lnTo>
                      <a:lnTo>
                        <a:pt x="147" y="196"/>
                      </a:lnTo>
                      <a:lnTo>
                        <a:pt x="180" y="229"/>
                      </a:lnTo>
                      <a:lnTo>
                        <a:pt x="213" y="262"/>
                      </a:lnTo>
                      <a:lnTo>
                        <a:pt x="311" y="360"/>
                      </a:lnTo>
                      <a:lnTo>
                        <a:pt x="311"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561" name="Freeform 50">
                  <a:extLst>
                    <a:ext uri="{FF2B5EF4-FFF2-40B4-BE49-F238E27FC236}">
                      <a16:creationId xmlns:a16="http://schemas.microsoft.com/office/drawing/2014/main" xmlns="" id="{BB42233C-35B5-CD4A-AAC6-564E977330D6}"/>
                    </a:ext>
                  </a:extLst>
                </p:cNvPr>
                <p:cNvSpPr>
                  <a:spLocks noChangeArrowheads="1"/>
                </p:cNvSpPr>
                <p:nvPr/>
              </p:nvSpPr>
              <p:spPr bwMode="auto">
                <a:xfrm>
                  <a:off x="1728788" y="2260600"/>
                  <a:ext cx="328612" cy="328613"/>
                </a:xfrm>
                <a:custGeom>
                  <a:avLst/>
                  <a:gdLst>
                    <a:gd name="T0" fmla="*/ 775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0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5 w 913"/>
                    <a:gd name="T43" fmla="*/ 481 h 914"/>
                    <a:gd name="T44" fmla="*/ 775 w 913"/>
                    <a:gd name="T45" fmla="*/ 432 h 914"/>
                    <a:gd name="T46" fmla="*/ 906 w 913"/>
                    <a:gd name="T47" fmla="*/ 432 h 914"/>
                    <a:gd name="T48" fmla="*/ 906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29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3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5" y="432"/>
                      </a:moveTo>
                      <a:lnTo>
                        <a:pt x="775" y="432"/>
                      </a:lnTo>
                      <a:cubicBezTo>
                        <a:pt x="770" y="415"/>
                        <a:pt x="761" y="402"/>
                        <a:pt x="751" y="391"/>
                      </a:cubicBezTo>
                      <a:lnTo>
                        <a:pt x="718" y="358"/>
                      </a:lnTo>
                      <a:lnTo>
                        <a:pt x="685" y="326"/>
                      </a:lnTo>
                      <a:lnTo>
                        <a:pt x="652" y="293"/>
                      </a:lnTo>
                      <a:lnTo>
                        <a:pt x="554" y="194"/>
                      </a:lnTo>
                      <a:lnTo>
                        <a:pt x="521" y="162"/>
                      </a:lnTo>
                      <a:lnTo>
                        <a:pt x="521" y="162"/>
                      </a:lnTo>
                      <a:cubicBezTo>
                        <a:pt x="512" y="152"/>
                        <a:pt x="501" y="146"/>
                        <a:pt x="488" y="140"/>
                      </a:cubicBezTo>
                      <a:lnTo>
                        <a:pt x="488" y="140"/>
                      </a:lnTo>
                      <a:cubicBezTo>
                        <a:pt x="486" y="139"/>
                        <a:pt x="483" y="138"/>
                        <a:pt x="480" y="137"/>
                      </a:cubicBezTo>
                      <a:lnTo>
                        <a:pt x="480" y="137"/>
                      </a:lnTo>
                      <a:cubicBezTo>
                        <a:pt x="463" y="132"/>
                        <a:pt x="448" y="132"/>
                        <a:pt x="431" y="137"/>
                      </a:cubicBezTo>
                      <a:lnTo>
                        <a:pt x="431" y="137"/>
                      </a:lnTo>
                      <a:cubicBezTo>
                        <a:pt x="415" y="142"/>
                        <a:pt x="401" y="151"/>
                        <a:pt x="390" y="162"/>
                      </a:cubicBezTo>
                      <a:lnTo>
                        <a:pt x="357" y="194"/>
                      </a:lnTo>
                      <a:lnTo>
                        <a:pt x="324" y="227"/>
                      </a:lnTo>
                      <a:lnTo>
                        <a:pt x="292" y="260"/>
                      </a:lnTo>
                      <a:lnTo>
                        <a:pt x="259" y="293"/>
                      </a:lnTo>
                      <a:lnTo>
                        <a:pt x="226" y="326"/>
                      </a:lnTo>
                      <a:lnTo>
                        <a:pt x="193" y="358"/>
                      </a:lnTo>
                      <a:lnTo>
                        <a:pt x="160" y="391"/>
                      </a:lnTo>
                      <a:lnTo>
                        <a:pt x="160" y="391"/>
                      </a:lnTo>
                      <a:cubicBezTo>
                        <a:pt x="150" y="402"/>
                        <a:pt x="142" y="415"/>
                        <a:pt x="136" y="432"/>
                      </a:cubicBezTo>
                      <a:lnTo>
                        <a:pt x="136" y="432"/>
                      </a:lnTo>
                      <a:cubicBezTo>
                        <a:pt x="131" y="449"/>
                        <a:pt x="131" y="465"/>
                        <a:pt x="136" y="481"/>
                      </a:cubicBezTo>
                      <a:lnTo>
                        <a:pt x="136" y="481"/>
                      </a:lnTo>
                      <a:cubicBezTo>
                        <a:pt x="142" y="498"/>
                        <a:pt x="150" y="511"/>
                        <a:pt x="160" y="523"/>
                      </a:cubicBezTo>
                      <a:lnTo>
                        <a:pt x="390" y="752"/>
                      </a:lnTo>
                      <a:lnTo>
                        <a:pt x="390" y="752"/>
                      </a:lnTo>
                      <a:cubicBezTo>
                        <a:pt x="401" y="763"/>
                        <a:pt x="415" y="771"/>
                        <a:pt x="431" y="776"/>
                      </a:cubicBezTo>
                      <a:lnTo>
                        <a:pt x="431" y="776"/>
                      </a:lnTo>
                      <a:cubicBezTo>
                        <a:pt x="448" y="782"/>
                        <a:pt x="463" y="782"/>
                        <a:pt x="480" y="776"/>
                      </a:cubicBezTo>
                      <a:lnTo>
                        <a:pt x="480" y="776"/>
                      </a:lnTo>
                      <a:cubicBezTo>
                        <a:pt x="483" y="776"/>
                        <a:pt x="486" y="775"/>
                        <a:pt x="488" y="773"/>
                      </a:cubicBezTo>
                      <a:lnTo>
                        <a:pt x="488" y="773"/>
                      </a:lnTo>
                      <a:cubicBezTo>
                        <a:pt x="501" y="768"/>
                        <a:pt x="512" y="761"/>
                        <a:pt x="521" y="752"/>
                      </a:cubicBezTo>
                      <a:lnTo>
                        <a:pt x="587" y="686"/>
                      </a:lnTo>
                      <a:lnTo>
                        <a:pt x="620" y="654"/>
                      </a:lnTo>
                      <a:lnTo>
                        <a:pt x="652" y="621"/>
                      </a:lnTo>
                      <a:lnTo>
                        <a:pt x="751" y="523"/>
                      </a:lnTo>
                      <a:lnTo>
                        <a:pt x="751" y="523"/>
                      </a:lnTo>
                      <a:cubicBezTo>
                        <a:pt x="761" y="511"/>
                        <a:pt x="770" y="498"/>
                        <a:pt x="775" y="481"/>
                      </a:cubicBezTo>
                      <a:lnTo>
                        <a:pt x="775" y="481"/>
                      </a:lnTo>
                      <a:cubicBezTo>
                        <a:pt x="781" y="465"/>
                        <a:pt x="781" y="449"/>
                        <a:pt x="775" y="432"/>
                      </a:cubicBezTo>
                      <a:close/>
                      <a:moveTo>
                        <a:pt x="906" y="432"/>
                      </a:moveTo>
                      <a:lnTo>
                        <a:pt x="906" y="432"/>
                      </a:lnTo>
                      <a:cubicBezTo>
                        <a:pt x="912" y="449"/>
                        <a:pt x="912" y="465"/>
                        <a:pt x="906" y="481"/>
                      </a:cubicBezTo>
                      <a:lnTo>
                        <a:pt x="906"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2" y="892"/>
                        <a:pt x="501" y="899"/>
                        <a:pt x="488" y="904"/>
                      </a:cubicBezTo>
                      <a:lnTo>
                        <a:pt x="488" y="904"/>
                      </a:lnTo>
                      <a:cubicBezTo>
                        <a:pt x="486" y="906"/>
                        <a:pt x="483" y="907"/>
                        <a:pt x="480" y="907"/>
                      </a:cubicBezTo>
                      <a:lnTo>
                        <a:pt x="480" y="907"/>
                      </a:lnTo>
                      <a:cubicBezTo>
                        <a:pt x="463" y="913"/>
                        <a:pt x="448" y="913"/>
                        <a:pt x="431" y="907"/>
                      </a:cubicBezTo>
                      <a:lnTo>
                        <a:pt x="431" y="907"/>
                      </a:lnTo>
                      <a:cubicBezTo>
                        <a:pt x="415" y="902"/>
                        <a:pt x="401" y="894"/>
                        <a:pt x="390" y="882"/>
                      </a:cubicBezTo>
                      <a:lnTo>
                        <a:pt x="357" y="850"/>
                      </a:lnTo>
                      <a:lnTo>
                        <a:pt x="324" y="817"/>
                      </a:lnTo>
                      <a:lnTo>
                        <a:pt x="292" y="785"/>
                      </a:lnTo>
                      <a:lnTo>
                        <a:pt x="259" y="752"/>
                      </a:lnTo>
                      <a:lnTo>
                        <a:pt x="226" y="719"/>
                      </a:lnTo>
                      <a:lnTo>
                        <a:pt x="193" y="686"/>
                      </a:lnTo>
                      <a:lnTo>
                        <a:pt x="160" y="654"/>
                      </a:lnTo>
                      <a:lnTo>
                        <a:pt x="128" y="621"/>
                      </a:lnTo>
                      <a:lnTo>
                        <a:pt x="95" y="588"/>
                      </a:lnTo>
                      <a:lnTo>
                        <a:pt x="62" y="555"/>
                      </a:lnTo>
                      <a:lnTo>
                        <a:pt x="29" y="523"/>
                      </a:lnTo>
                      <a:lnTo>
                        <a:pt x="29" y="523"/>
                      </a:lnTo>
                      <a:cubicBezTo>
                        <a:pt x="18" y="511"/>
                        <a:pt x="11" y="498"/>
                        <a:pt x="5" y="481"/>
                      </a:cubicBezTo>
                      <a:lnTo>
                        <a:pt x="5" y="481"/>
                      </a:lnTo>
                      <a:cubicBezTo>
                        <a:pt x="0" y="465"/>
                        <a:pt x="0" y="449"/>
                        <a:pt x="5" y="432"/>
                      </a:cubicBezTo>
                      <a:lnTo>
                        <a:pt x="5" y="432"/>
                      </a:lnTo>
                      <a:cubicBezTo>
                        <a:pt x="11" y="415"/>
                        <a:pt x="18" y="402"/>
                        <a:pt x="29" y="391"/>
                      </a:cubicBezTo>
                      <a:lnTo>
                        <a:pt x="62" y="358"/>
                      </a:lnTo>
                      <a:lnTo>
                        <a:pt x="160" y="260"/>
                      </a:lnTo>
                      <a:lnTo>
                        <a:pt x="193" y="227"/>
                      </a:lnTo>
                      <a:lnTo>
                        <a:pt x="226" y="194"/>
                      </a:lnTo>
                      <a:lnTo>
                        <a:pt x="324" y="96"/>
                      </a:lnTo>
                      <a:lnTo>
                        <a:pt x="357" y="63"/>
                      </a:lnTo>
                      <a:lnTo>
                        <a:pt x="390" y="30"/>
                      </a:lnTo>
                      <a:lnTo>
                        <a:pt x="390" y="30"/>
                      </a:lnTo>
                      <a:cubicBezTo>
                        <a:pt x="401" y="20"/>
                        <a:pt x="415" y="11"/>
                        <a:pt x="431" y="6"/>
                      </a:cubicBezTo>
                      <a:lnTo>
                        <a:pt x="431" y="6"/>
                      </a:lnTo>
                      <a:cubicBezTo>
                        <a:pt x="448" y="0"/>
                        <a:pt x="463" y="0"/>
                        <a:pt x="480" y="6"/>
                      </a:cubicBezTo>
                      <a:lnTo>
                        <a:pt x="480" y="6"/>
                      </a:lnTo>
                      <a:cubicBezTo>
                        <a:pt x="483" y="7"/>
                        <a:pt x="486" y="8"/>
                        <a:pt x="488" y="9"/>
                      </a:cubicBezTo>
                      <a:lnTo>
                        <a:pt x="488" y="9"/>
                      </a:lnTo>
                      <a:cubicBezTo>
                        <a:pt x="501" y="15"/>
                        <a:pt x="512" y="21"/>
                        <a:pt x="521" y="30"/>
                      </a:cubicBezTo>
                      <a:lnTo>
                        <a:pt x="554" y="63"/>
                      </a:lnTo>
                      <a:lnTo>
                        <a:pt x="587" y="96"/>
                      </a:lnTo>
                      <a:lnTo>
                        <a:pt x="620" y="129"/>
                      </a:lnTo>
                      <a:lnTo>
                        <a:pt x="652" y="162"/>
                      </a:lnTo>
                      <a:lnTo>
                        <a:pt x="685" y="194"/>
                      </a:lnTo>
                      <a:lnTo>
                        <a:pt x="718" y="227"/>
                      </a:lnTo>
                      <a:lnTo>
                        <a:pt x="751" y="260"/>
                      </a:lnTo>
                      <a:lnTo>
                        <a:pt x="783" y="293"/>
                      </a:lnTo>
                      <a:lnTo>
                        <a:pt x="816" y="326"/>
                      </a:lnTo>
                      <a:lnTo>
                        <a:pt x="849" y="358"/>
                      </a:lnTo>
                      <a:lnTo>
                        <a:pt x="882" y="391"/>
                      </a:lnTo>
                      <a:lnTo>
                        <a:pt x="882" y="391"/>
                      </a:lnTo>
                      <a:cubicBezTo>
                        <a:pt x="893" y="402"/>
                        <a:pt x="901" y="415"/>
                        <a:pt x="906" y="432"/>
                      </a:cubicBezTo>
                      <a:close/>
                    </a:path>
                  </a:pathLst>
                </a:custGeom>
                <a:solidFill>
                  <a:schemeClr val="accent3"/>
                </a:solidFill>
                <a:ln>
                  <a:noFill/>
                </a:ln>
                <a:effectLst/>
              </p:spPr>
              <p:txBody>
                <a:bodyPr wrap="none" anchor="ctr"/>
                <a:lstStyle/>
                <a:p>
                  <a:endParaRPr lang="es-ES_tradnl"/>
                </a:p>
              </p:txBody>
            </p:sp>
            <p:sp>
              <p:nvSpPr>
                <p:cNvPr id="562" name="Freeform 51">
                  <a:extLst>
                    <a:ext uri="{FF2B5EF4-FFF2-40B4-BE49-F238E27FC236}">
                      <a16:creationId xmlns:a16="http://schemas.microsoft.com/office/drawing/2014/main" xmlns="" id="{BAE97F58-9E08-5A44-AE1C-D6937C308C8C}"/>
                    </a:ext>
                  </a:extLst>
                </p:cNvPr>
                <p:cNvSpPr>
                  <a:spLocks noChangeArrowheads="1"/>
                </p:cNvSpPr>
                <p:nvPr/>
              </p:nvSpPr>
              <p:spPr bwMode="auto">
                <a:xfrm>
                  <a:off x="1331913"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4 w 689"/>
                    <a:gd name="T15" fmla="*/ 623 h 788"/>
                    <a:gd name="T16" fmla="*/ 540 w 689"/>
                    <a:gd name="T17" fmla="*/ 591 h 788"/>
                    <a:gd name="T18" fmla="*/ 508 w 689"/>
                    <a:gd name="T19" fmla="*/ 558 h 788"/>
                    <a:gd name="T20" fmla="*/ 475 w 689"/>
                    <a:gd name="T21" fmla="*/ 525 h 788"/>
                    <a:gd name="T22" fmla="*/ 442 w 689"/>
                    <a:gd name="T23" fmla="*/ 492 h 788"/>
                    <a:gd name="T24" fmla="*/ 409 w 689"/>
                    <a:gd name="T25" fmla="*/ 460 h 788"/>
                    <a:gd name="T26" fmla="*/ 409 w 689"/>
                    <a:gd name="T27" fmla="*/ 460 h 788"/>
                    <a:gd name="T28" fmla="*/ 384 w 689"/>
                    <a:gd name="T29" fmla="*/ 418 h 788"/>
                    <a:gd name="T30" fmla="*/ 384 w 689"/>
                    <a:gd name="T31" fmla="*/ 418 h 788"/>
                    <a:gd name="T32" fmla="*/ 384 w 689"/>
                    <a:gd name="T33" fmla="*/ 369 h 788"/>
                    <a:gd name="T34" fmla="*/ 384 w 689"/>
                    <a:gd name="T35" fmla="*/ 369 h 788"/>
                    <a:gd name="T36" fmla="*/ 409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1 w 689"/>
                    <a:gd name="T53" fmla="*/ 0 h 788"/>
                    <a:gd name="T54" fmla="*/ 81 w 689"/>
                    <a:gd name="T55" fmla="*/ 0 h 788"/>
                    <a:gd name="T56" fmla="*/ 24 w 689"/>
                    <a:gd name="T57" fmla="*/ 8 h 788"/>
                    <a:gd name="T58" fmla="*/ 24 w 689"/>
                    <a:gd name="T59" fmla="*/ 8 h 788"/>
                    <a:gd name="T60" fmla="*/ 0 w 689"/>
                    <a:gd name="T61" fmla="*/ 33 h 788"/>
                    <a:gd name="T62" fmla="*/ 0 w 689"/>
                    <a:gd name="T63" fmla="*/ 33 h 788"/>
                    <a:gd name="T64" fmla="*/ 16 w 689"/>
                    <a:gd name="T65" fmla="*/ 66 h 788"/>
                    <a:gd name="T66" fmla="*/ 49 w 689"/>
                    <a:gd name="T67" fmla="*/ 99 h 788"/>
                    <a:gd name="T68" fmla="*/ 81 w 689"/>
                    <a:gd name="T69" fmla="*/ 131 h 788"/>
                    <a:gd name="T70" fmla="*/ 114 w 689"/>
                    <a:gd name="T71" fmla="*/ 164 h 788"/>
                    <a:gd name="T72" fmla="*/ 147 w 689"/>
                    <a:gd name="T73" fmla="*/ 197 h 788"/>
                    <a:gd name="T74" fmla="*/ 180 w 689"/>
                    <a:gd name="T75" fmla="*/ 230 h 788"/>
                    <a:gd name="T76" fmla="*/ 212 w 689"/>
                    <a:gd name="T77" fmla="*/ 263 h 788"/>
                    <a:gd name="T78" fmla="*/ 245 w 689"/>
                    <a:gd name="T79" fmla="*/ 296 h 788"/>
                    <a:gd name="T80" fmla="*/ 278 w 689"/>
                    <a:gd name="T81" fmla="*/ 328 h 788"/>
                    <a:gd name="T82" fmla="*/ 278 w 689"/>
                    <a:gd name="T83" fmla="*/ 328 h 788"/>
                    <a:gd name="T84" fmla="*/ 303 w 689"/>
                    <a:gd name="T85" fmla="*/ 369 h 788"/>
                    <a:gd name="T86" fmla="*/ 303 w 689"/>
                    <a:gd name="T87" fmla="*/ 369 h 788"/>
                    <a:gd name="T88" fmla="*/ 303 w 689"/>
                    <a:gd name="T89" fmla="*/ 418 h 788"/>
                    <a:gd name="T90" fmla="*/ 303 w 689"/>
                    <a:gd name="T91" fmla="*/ 418 h 788"/>
                    <a:gd name="T92" fmla="*/ 278 w 689"/>
                    <a:gd name="T93" fmla="*/ 460 h 788"/>
                    <a:gd name="T94" fmla="*/ 16 w 689"/>
                    <a:gd name="T95" fmla="*/ 722 h 788"/>
                    <a:gd name="T96" fmla="*/ 16 w 689"/>
                    <a:gd name="T97" fmla="*/ 722 h 788"/>
                    <a:gd name="T98" fmla="*/ 0 w 689"/>
                    <a:gd name="T99" fmla="*/ 754 h 788"/>
                    <a:gd name="T100" fmla="*/ 0 w 689"/>
                    <a:gd name="T101" fmla="*/ 754 h 788"/>
                    <a:gd name="T102" fmla="*/ 24 w 689"/>
                    <a:gd name="T103" fmla="*/ 778 h 788"/>
                    <a:gd name="T104" fmla="*/ 24 w 689"/>
                    <a:gd name="T105" fmla="*/ 778 h 788"/>
                    <a:gd name="T106" fmla="*/ 81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79" y="773"/>
                        <a:pt x="688" y="765"/>
                        <a:pt x="688" y="754"/>
                      </a:cubicBezTo>
                      <a:lnTo>
                        <a:pt x="688" y="754"/>
                      </a:lnTo>
                      <a:cubicBezTo>
                        <a:pt x="688" y="743"/>
                        <a:pt x="682" y="732"/>
                        <a:pt x="672" y="722"/>
                      </a:cubicBezTo>
                      <a:lnTo>
                        <a:pt x="639" y="689"/>
                      </a:lnTo>
                      <a:lnTo>
                        <a:pt x="606" y="656"/>
                      </a:lnTo>
                      <a:lnTo>
                        <a:pt x="574" y="623"/>
                      </a:lnTo>
                      <a:lnTo>
                        <a:pt x="540" y="591"/>
                      </a:lnTo>
                      <a:lnTo>
                        <a:pt x="508" y="558"/>
                      </a:lnTo>
                      <a:lnTo>
                        <a:pt x="475" y="525"/>
                      </a:lnTo>
                      <a:lnTo>
                        <a:pt x="442" y="492"/>
                      </a:lnTo>
                      <a:lnTo>
                        <a:pt x="409" y="460"/>
                      </a:lnTo>
                      <a:lnTo>
                        <a:pt x="409" y="460"/>
                      </a:lnTo>
                      <a:cubicBezTo>
                        <a:pt x="398" y="448"/>
                        <a:pt x="390" y="435"/>
                        <a:pt x="384" y="418"/>
                      </a:cubicBezTo>
                      <a:lnTo>
                        <a:pt x="384" y="418"/>
                      </a:lnTo>
                      <a:cubicBezTo>
                        <a:pt x="379" y="402"/>
                        <a:pt x="379" y="386"/>
                        <a:pt x="384" y="369"/>
                      </a:cubicBezTo>
                      <a:lnTo>
                        <a:pt x="384" y="369"/>
                      </a:lnTo>
                      <a:cubicBezTo>
                        <a:pt x="390" y="352"/>
                        <a:pt x="398" y="339"/>
                        <a:pt x="409" y="328"/>
                      </a:cubicBezTo>
                      <a:lnTo>
                        <a:pt x="672" y="66"/>
                      </a:lnTo>
                      <a:lnTo>
                        <a:pt x="672" y="66"/>
                      </a:lnTo>
                      <a:cubicBezTo>
                        <a:pt x="682" y="55"/>
                        <a:pt x="688" y="44"/>
                        <a:pt x="688" y="33"/>
                      </a:cubicBezTo>
                      <a:lnTo>
                        <a:pt x="688" y="33"/>
                      </a:lnTo>
                      <a:cubicBezTo>
                        <a:pt x="688" y="23"/>
                        <a:pt x="679" y="14"/>
                        <a:pt x="664" y="8"/>
                      </a:cubicBezTo>
                      <a:lnTo>
                        <a:pt x="664" y="8"/>
                      </a:lnTo>
                      <a:cubicBezTo>
                        <a:pt x="647" y="3"/>
                        <a:pt x="628" y="0"/>
                        <a:pt x="606" y="0"/>
                      </a:cubicBezTo>
                      <a:lnTo>
                        <a:pt x="81" y="0"/>
                      </a:lnTo>
                      <a:lnTo>
                        <a:pt x="81" y="0"/>
                      </a:lnTo>
                      <a:cubicBezTo>
                        <a:pt x="60" y="0"/>
                        <a:pt x="41" y="3"/>
                        <a:pt x="24" y="8"/>
                      </a:cubicBezTo>
                      <a:lnTo>
                        <a:pt x="24" y="8"/>
                      </a:lnTo>
                      <a:cubicBezTo>
                        <a:pt x="8" y="14"/>
                        <a:pt x="0" y="23"/>
                        <a:pt x="0" y="33"/>
                      </a:cubicBezTo>
                      <a:lnTo>
                        <a:pt x="0" y="33"/>
                      </a:lnTo>
                      <a:cubicBezTo>
                        <a:pt x="0" y="44"/>
                        <a:pt x="5" y="55"/>
                        <a:pt x="16" y="66"/>
                      </a:cubicBezTo>
                      <a:lnTo>
                        <a:pt x="49" y="99"/>
                      </a:lnTo>
                      <a:lnTo>
                        <a:pt x="81" y="131"/>
                      </a:lnTo>
                      <a:lnTo>
                        <a:pt x="114" y="164"/>
                      </a:lnTo>
                      <a:lnTo>
                        <a:pt x="147" y="197"/>
                      </a:lnTo>
                      <a:lnTo>
                        <a:pt x="180" y="230"/>
                      </a:lnTo>
                      <a:lnTo>
                        <a:pt x="212" y="263"/>
                      </a:lnTo>
                      <a:lnTo>
                        <a:pt x="245" y="296"/>
                      </a:lnTo>
                      <a:lnTo>
                        <a:pt x="278" y="328"/>
                      </a:lnTo>
                      <a:lnTo>
                        <a:pt x="278" y="328"/>
                      </a:lnTo>
                      <a:cubicBezTo>
                        <a:pt x="289" y="339"/>
                        <a:pt x="298" y="352"/>
                        <a:pt x="303" y="369"/>
                      </a:cubicBezTo>
                      <a:lnTo>
                        <a:pt x="303" y="369"/>
                      </a:lnTo>
                      <a:cubicBezTo>
                        <a:pt x="308" y="386"/>
                        <a:pt x="308" y="402"/>
                        <a:pt x="303" y="418"/>
                      </a:cubicBezTo>
                      <a:lnTo>
                        <a:pt x="303" y="418"/>
                      </a:lnTo>
                      <a:cubicBezTo>
                        <a:pt x="298" y="435"/>
                        <a:pt x="289" y="448"/>
                        <a:pt x="278" y="460"/>
                      </a:cubicBezTo>
                      <a:lnTo>
                        <a:pt x="16" y="722"/>
                      </a:lnTo>
                      <a:lnTo>
                        <a:pt x="16" y="722"/>
                      </a:lnTo>
                      <a:cubicBezTo>
                        <a:pt x="5" y="732"/>
                        <a:pt x="0" y="743"/>
                        <a:pt x="0" y="754"/>
                      </a:cubicBezTo>
                      <a:lnTo>
                        <a:pt x="0" y="754"/>
                      </a:lnTo>
                      <a:cubicBezTo>
                        <a:pt x="0" y="765"/>
                        <a:pt x="8" y="773"/>
                        <a:pt x="24" y="778"/>
                      </a:cubicBezTo>
                      <a:lnTo>
                        <a:pt x="24" y="778"/>
                      </a:lnTo>
                      <a:cubicBezTo>
                        <a:pt x="41" y="784"/>
                        <a:pt x="60" y="787"/>
                        <a:pt x="81"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563" name="Freeform 52">
                  <a:extLst>
                    <a:ext uri="{FF2B5EF4-FFF2-40B4-BE49-F238E27FC236}">
                      <a16:creationId xmlns:a16="http://schemas.microsoft.com/office/drawing/2014/main" xmlns="" id="{E08C78A5-3DAC-964E-A43E-4C9E4698D0A8}"/>
                    </a:ext>
                  </a:extLst>
                </p:cNvPr>
                <p:cNvSpPr>
                  <a:spLocks noChangeArrowheads="1"/>
                </p:cNvSpPr>
                <p:nvPr/>
              </p:nvSpPr>
              <p:spPr bwMode="auto">
                <a:xfrm>
                  <a:off x="220503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4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49 w 690"/>
                    <a:gd name="T39" fmla="*/ 689 h 788"/>
                    <a:gd name="T40" fmla="*/ 16 w 690"/>
                    <a:gd name="T41" fmla="*/ 722 h 788"/>
                    <a:gd name="T42" fmla="*/ 0 w 690"/>
                    <a:gd name="T43" fmla="*/ 754 h 788"/>
                    <a:gd name="T44" fmla="*/ 24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8" y="0"/>
                        <a:pt x="607" y="0"/>
                      </a:cubicBezTo>
                      <a:lnTo>
                        <a:pt x="82" y="0"/>
                      </a:lnTo>
                      <a:lnTo>
                        <a:pt x="82" y="0"/>
                      </a:lnTo>
                      <a:cubicBezTo>
                        <a:pt x="60" y="0"/>
                        <a:pt x="41" y="3"/>
                        <a:pt x="24" y="8"/>
                      </a:cubicBezTo>
                      <a:lnTo>
                        <a:pt x="24"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49" y="689"/>
                      </a:lnTo>
                      <a:lnTo>
                        <a:pt x="16" y="722"/>
                      </a:lnTo>
                      <a:lnTo>
                        <a:pt x="16" y="722"/>
                      </a:lnTo>
                      <a:cubicBezTo>
                        <a:pt x="6" y="732"/>
                        <a:pt x="0" y="743"/>
                        <a:pt x="0" y="754"/>
                      </a:cubicBezTo>
                      <a:lnTo>
                        <a:pt x="0" y="754"/>
                      </a:lnTo>
                      <a:cubicBezTo>
                        <a:pt x="0" y="765"/>
                        <a:pt x="9" y="773"/>
                        <a:pt x="24" y="778"/>
                      </a:cubicBezTo>
                      <a:lnTo>
                        <a:pt x="24" y="778"/>
                      </a:lnTo>
                      <a:cubicBezTo>
                        <a:pt x="41" y="784"/>
                        <a:pt x="60" y="787"/>
                        <a:pt x="82" y="787"/>
                      </a:cubicBezTo>
                      <a:lnTo>
                        <a:pt x="607" y="787"/>
                      </a:lnTo>
                      <a:lnTo>
                        <a:pt x="607" y="787"/>
                      </a:lnTo>
                      <a:cubicBezTo>
                        <a:pt x="628"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0" y="435"/>
                        <a:pt x="385" y="418"/>
                      </a:cubicBezTo>
                      <a:lnTo>
                        <a:pt x="385" y="418"/>
                      </a:lnTo>
                      <a:cubicBezTo>
                        <a:pt x="380" y="402"/>
                        <a:pt x="380" y="386"/>
                        <a:pt x="385" y="369"/>
                      </a:cubicBezTo>
                      <a:lnTo>
                        <a:pt x="385" y="369"/>
                      </a:lnTo>
                      <a:cubicBezTo>
                        <a:pt x="390" y="352"/>
                        <a:pt x="399" y="339"/>
                        <a:pt x="410" y="328"/>
                      </a:cubicBezTo>
                    </a:path>
                  </a:pathLst>
                </a:custGeom>
                <a:solidFill>
                  <a:schemeClr val="accent4"/>
                </a:solidFill>
                <a:ln>
                  <a:noFill/>
                </a:ln>
                <a:effectLst/>
              </p:spPr>
              <p:txBody>
                <a:bodyPr wrap="none" anchor="ctr"/>
                <a:lstStyle/>
                <a:p>
                  <a:endParaRPr lang="es-ES_tradnl"/>
                </a:p>
              </p:txBody>
            </p:sp>
            <p:sp>
              <p:nvSpPr>
                <p:cNvPr id="564" name="Freeform 53">
                  <a:extLst>
                    <a:ext uri="{FF2B5EF4-FFF2-40B4-BE49-F238E27FC236}">
                      <a16:creationId xmlns:a16="http://schemas.microsoft.com/office/drawing/2014/main" xmlns="" id="{86A8CF99-4BF9-7248-9135-34600E598BFF}"/>
                    </a:ext>
                  </a:extLst>
                </p:cNvPr>
                <p:cNvSpPr>
                  <a:spLocks noChangeArrowheads="1"/>
                </p:cNvSpPr>
                <p:nvPr/>
              </p:nvSpPr>
              <p:spPr bwMode="auto">
                <a:xfrm>
                  <a:off x="1798638"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7" y="218"/>
                        <a:pt x="369" y="205"/>
                        <a:pt x="358" y="194"/>
                      </a:cubicBezTo>
                      <a:lnTo>
                        <a:pt x="325" y="161"/>
                      </a:lnTo>
                      <a:lnTo>
                        <a:pt x="325" y="161"/>
                      </a:lnTo>
                      <a:cubicBezTo>
                        <a:pt x="316" y="152"/>
                        <a:pt x="305" y="145"/>
                        <a:pt x="292" y="140"/>
                      </a:cubicBezTo>
                      <a:lnTo>
                        <a:pt x="292" y="140"/>
                      </a:lnTo>
                      <a:cubicBezTo>
                        <a:pt x="290" y="139"/>
                        <a:pt x="287" y="137"/>
                        <a:pt x="284" y="136"/>
                      </a:cubicBezTo>
                      <a:lnTo>
                        <a:pt x="284" y="136"/>
                      </a:lnTo>
                      <a:cubicBezTo>
                        <a:pt x="267" y="131"/>
                        <a:pt x="252" y="131"/>
                        <a:pt x="235" y="136"/>
                      </a:cubicBezTo>
                      <a:lnTo>
                        <a:pt x="235" y="136"/>
                      </a:lnTo>
                      <a:cubicBezTo>
                        <a:pt x="219" y="142"/>
                        <a:pt x="205" y="151"/>
                        <a:pt x="194" y="161"/>
                      </a:cubicBezTo>
                      <a:lnTo>
                        <a:pt x="161" y="194"/>
                      </a:lnTo>
                      <a:lnTo>
                        <a:pt x="161" y="194"/>
                      </a:lnTo>
                      <a:cubicBezTo>
                        <a:pt x="150" y="205"/>
                        <a:pt x="142" y="218"/>
                        <a:pt x="137" y="235"/>
                      </a:cubicBezTo>
                      <a:lnTo>
                        <a:pt x="137" y="235"/>
                      </a:lnTo>
                      <a:cubicBezTo>
                        <a:pt x="131" y="252"/>
                        <a:pt x="131" y="268"/>
                        <a:pt x="137" y="284"/>
                      </a:cubicBezTo>
                      <a:lnTo>
                        <a:pt x="137" y="284"/>
                      </a:lnTo>
                      <a:cubicBezTo>
                        <a:pt x="142" y="301"/>
                        <a:pt x="150" y="314"/>
                        <a:pt x="161" y="326"/>
                      </a:cubicBezTo>
                      <a:lnTo>
                        <a:pt x="194" y="358"/>
                      </a:lnTo>
                      <a:lnTo>
                        <a:pt x="194" y="358"/>
                      </a:lnTo>
                      <a:cubicBezTo>
                        <a:pt x="205" y="369"/>
                        <a:pt x="219" y="377"/>
                        <a:pt x="235" y="382"/>
                      </a:cubicBezTo>
                      <a:lnTo>
                        <a:pt x="235" y="382"/>
                      </a:lnTo>
                      <a:cubicBezTo>
                        <a:pt x="252" y="388"/>
                        <a:pt x="267" y="388"/>
                        <a:pt x="284" y="382"/>
                      </a:cubicBezTo>
                      <a:lnTo>
                        <a:pt x="284" y="382"/>
                      </a:lnTo>
                      <a:cubicBezTo>
                        <a:pt x="287" y="381"/>
                        <a:pt x="290" y="381"/>
                        <a:pt x="292" y="379"/>
                      </a:cubicBezTo>
                      <a:lnTo>
                        <a:pt x="292" y="379"/>
                      </a:lnTo>
                      <a:cubicBezTo>
                        <a:pt x="305" y="374"/>
                        <a:pt x="316" y="367"/>
                        <a:pt x="325" y="358"/>
                      </a:cubicBezTo>
                      <a:lnTo>
                        <a:pt x="358" y="326"/>
                      </a:lnTo>
                      <a:lnTo>
                        <a:pt x="358" y="326"/>
                      </a:lnTo>
                      <a:cubicBezTo>
                        <a:pt x="369" y="314"/>
                        <a:pt x="377"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8" y="301"/>
                        <a:pt x="500" y="314"/>
                        <a:pt x="489" y="326"/>
                      </a:cubicBezTo>
                      <a:lnTo>
                        <a:pt x="456" y="358"/>
                      </a:lnTo>
                      <a:lnTo>
                        <a:pt x="424" y="391"/>
                      </a:lnTo>
                      <a:lnTo>
                        <a:pt x="391" y="424"/>
                      </a:lnTo>
                      <a:lnTo>
                        <a:pt x="358" y="457"/>
                      </a:lnTo>
                      <a:lnTo>
                        <a:pt x="325" y="489"/>
                      </a:lnTo>
                      <a:lnTo>
                        <a:pt x="325" y="489"/>
                      </a:lnTo>
                      <a:cubicBezTo>
                        <a:pt x="316" y="498"/>
                        <a:pt x="305" y="505"/>
                        <a:pt x="292" y="510"/>
                      </a:cubicBezTo>
                      <a:lnTo>
                        <a:pt x="292" y="510"/>
                      </a:lnTo>
                      <a:cubicBezTo>
                        <a:pt x="290" y="512"/>
                        <a:pt x="287" y="513"/>
                        <a:pt x="284" y="514"/>
                      </a:cubicBezTo>
                      <a:lnTo>
                        <a:pt x="284" y="514"/>
                      </a:lnTo>
                      <a:cubicBezTo>
                        <a:pt x="267" y="519"/>
                        <a:pt x="252" y="519"/>
                        <a:pt x="235" y="514"/>
                      </a:cubicBezTo>
                      <a:lnTo>
                        <a:pt x="235" y="514"/>
                      </a:lnTo>
                      <a:cubicBezTo>
                        <a:pt x="219" y="508"/>
                        <a:pt x="205"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5" y="20"/>
                        <a:pt x="219" y="11"/>
                        <a:pt x="235" y="6"/>
                      </a:cubicBezTo>
                      <a:lnTo>
                        <a:pt x="235" y="6"/>
                      </a:lnTo>
                      <a:cubicBezTo>
                        <a:pt x="252" y="0"/>
                        <a:pt x="267" y="0"/>
                        <a:pt x="284" y="6"/>
                      </a:cubicBezTo>
                      <a:lnTo>
                        <a:pt x="284" y="6"/>
                      </a:lnTo>
                      <a:cubicBezTo>
                        <a:pt x="287" y="7"/>
                        <a:pt x="290" y="8"/>
                        <a:pt x="292" y="9"/>
                      </a:cubicBezTo>
                      <a:lnTo>
                        <a:pt x="292" y="9"/>
                      </a:lnTo>
                      <a:cubicBezTo>
                        <a:pt x="305" y="14"/>
                        <a:pt x="316" y="21"/>
                        <a:pt x="325" y="30"/>
                      </a:cubicBezTo>
                      <a:lnTo>
                        <a:pt x="489" y="194"/>
                      </a:lnTo>
                      <a:lnTo>
                        <a:pt x="489" y="194"/>
                      </a:lnTo>
                      <a:cubicBezTo>
                        <a:pt x="500" y="205"/>
                        <a:pt x="508" y="218"/>
                        <a:pt x="514" y="235"/>
                      </a:cubicBezTo>
                      <a:close/>
                    </a:path>
                  </a:pathLst>
                </a:custGeom>
                <a:solidFill>
                  <a:schemeClr val="accent2"/>
                </a:solidFill>
                <a:ln>
                  <a:noFill/>
                </a:ln>
                <a:effectLst/>
              </p:spPr>
              <p:txBody>
                <a:bodyPr wrap="none" anchor="ctr"/>
                <a:lstStyle/>
                <a:p>
                  <a:endParaRPr lang="es-ES_tradnl"/>
                </a:p>
              </p:txBody>
            </p:sp>
            <p:sp>
              <p:nvSpPr>
                <p:cNvPr id="565" name="Freeform 56">
                  <a:extLst>
                    <a:ext uri="{FF2B5EF4-FFF2-40B4-BE49-F238E27FC236}">
                      <a16:creationId xmlns:a16="http://schemas.microsoft.com/office/drawing/2014/main" xmlns="" id="{77F632F4-90B8-D34B-88D2-B93726B5A0F7}"/>
                    </a:ext>
                  </a:extLst>
                </p:cNvPr>
                <p:cNvSpPr>
                  <a:spLocks noChangeArrowheads="1"/>
                </p:cNvSpPr>
                <p:nvPr/>
              </p:nvSpPr>
              <p:spPr bwMode="auto">
                <a:xfrm>
                  <a:off x="1870075" y="2403475"/>
                  <a:ext cx="46038" cy="46038"/>
                </a:xfrm>
                <a:custGeom>
                  <a:avLst/>
                  <a:gdLst>
                    <a:gd name="T0" fmla="*/ 96 w 128"/>
                    <a:gd name="T1" fmla="*/ 9 h 127"/>
                    <a:gd name="T2" fmla="*/ 96 w 128"/>
                    <a:gd name="T3" fmla="*/ 9 h 127"/>
                    <a:gd name="T4" fmla="*/ 88 w 128"/>
                    <a:gd name="T5" fmla="*/ 5 h 127"/>
                    <a:gd name="T6" fmla="*/ 88 w 128"/>
                    <a:gd name="T7" fmla="*/ 5 h 127"/>
                    <a:gd name="T8" fmla="*/ 39 w 128"/>
                    <a:gd name="T9" fmla="*/ 5 h 127"/>
                    <a:gd name="T10" fmla="*/ 39 w 128"/>
                    <a:gd name="T11" fmla="*/ 5 h 127"/>
                    <a:gd name="T12" fmla="*/ 6 w 128"/>
                    <a:gd name="T13" fmla="*/ 38 h 127"/>
                    <a:gd name="T14" fmla="*/ 6 w 128"/>
                    <a:gd name="T15" fmla="*/ 38 h 127"/>
                    <a:gd name="T16" fmla="*/ 6 w 128"/>
                    <a:gd name="T17" fmla="*/ 87 h 127"/>
                    <a:gd name="T18" fmla="*/ 6 w 128"/>
                    <a:gd name="T19" fmla="*/ 87 h 127"/>
                    <a:gd name="T20" fmla="*/ 39 w 128"/>
                    <a:gd name="T21" fmla="*/ 120 h 127"/>
                    <a:gd name="T22" fmla="*/ 39 w 128"/>
                    <a:gd name="T23" fmla="*/ 120 h 127"/>
                    <a:gd name="T24" fmla="*/ 88 w 128"/>
                    <a:gd name="T25" fmla="*/ 120 h 127"/>
                    <a:gd name="T26" fmla="*/ 88 w 128"/>
                    <a:gd name="T27" fmla="*/ 120 h 127"/>
                    <a:gd name="T28" fmla="*/ 96 w 128"/>
                    <a:gd name="T29" fmla="*/ 116 h 127"/>
                    <a:gd name="T30" fmla="*/ 96 w 128"/>
                    <a:gd name="T31" fmla="*/ 116 h 127"/>
                    <a:gd name="T32" fmla="*/ 121 w 128"/>
                    <a:gd name="T33" fmla="*/ 87 h 127"/>
                    <a:gd name="T34" fmla="*/ 121 w 128"/>
                    <a:gd name="T35" fmla="*/ 87 h 127"/>
                    <a:gd name="T36" fmla="*/ 121 w 128"/>
                    <a:gd name="T37" fmla="*/ 38 h 127"/>
                    <a:gd name="T38" fmla="*/ 121 w 128"/>
                    <a:gd name="T39" fmla="*/ 38 h 127"/>
                    <a:gd name="T40" fmla="*/ 96 w 128"/>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27">
                      <a:moveTo>
                        <a:pt x="96" y="9"/>
                      </a:moveTo>
                      <a:lnTo>
                        <a:pt x="96" y="9"/>
                      </a:lnTo>
                      <a:cubicBezTo>
                        <a:pt x="94" y="8"/>
                        <a:pt x="91" y="6"/>
                        <a:pt x="88" y="5"/>
                      </a:cubicBezTo>
                      <a:lnTo>
                        <a:pt x="88" y="5"/>
                      </a:lnTo>
                      <a:cubicBezTo>
                        <a:pt x="71" y="0"/>
                        <a:pt x="56" y="0"/>
                        <a:pt x="39" y="5"/>
                      </a:cubicBezTo>
                      <a:lnTo>
                        <a:pt x="39" y="5"/>
                      </a:lnTo>
                      <a:cubicBezTo>
                        <a:pt x="23" y="10"/>
                        <a:pt x="12" y="21"/>
                        <a:pt x="6" y="38"/>
                      </a:cubicBezTo>
                      <a:lnTo>
                        <a:pt x="6" y="38"/>
                      </a:lnTo>
                      <a:cubicBezTo>
                        <a:pt x="0" y="55"/>
                        <a:pt x="0" y="71"/>
                        <a:pt x="6" y="87"/>
                      </a:cubicBezTo>
                      <a:lnTo>
                        <a:pt x="6" y="87"/>
                      </a:lnTo>
                      <a:cubicBezTo>
                        <a:pt x="12" y="104"/>
                        <a:pt x="23" y="114"/>
                        <a:pt x="39" y="120"/>
                      </a:cubicBezTo>
                      <a:lnTo>
                        <a:pt x="39" y="120"/>
                      </a:lnTo>
                      <a:cubicBezTo>
                        <a:pt x="56" y="126"/>
                        <a:pt x="71" y="126"/>
                        <a:pt x="88" y="120"/>
                      </a:cubicBezTo>
                      <a:lnTo>
                        <a:pt x="88" y="120"/>
                      </a:lnTo>
                      <a:cubicBezTo>
                        <a:pt x="91" y="119"/>
                        <a:pt x="94" y="118"/>
                        <a:pt x="96" y="116"/>
                      </a:cubicBezTo>
                      <a:lnTo>
                        <a:pt x="96" y="116"/>
                      </a:lnTo>
                      <a:cubicBezTo>
                        <a:pt x="108" y="110"/>
                        <a:pt x="117" y="101"/>
                        <a:pt x="121" y="87"/>
                      </a:cubicBezTo>
                      <a:lnTo>
                        <a:pt x="121" y="87"/>
                      </a:lnTo>
                      <a:cubicBezTo>
                        <a:pt x="127" y="71"/>
                        <a:pt x="127" y="55"/>
                        <a:pt x="121" y="38"/>
                      </a:cubicBezTo>
                      <a:lnTo>
                        <a:pt x="121" y="38"/>
                      </a:lnTo>
                      <a:cubicBezTo>
                        <a:pt x="117" y="25"/>
                        <a:pt x="108" y="15"/>
                        <a:pt x="96" y="9"/>
                      </a:cubicBezTo>
                    </a:path>
                  </a:pathLst>
                </a:custGeom>
                <a:solidFill>
                  <a:schemeClr val="accent6"/>
                </a:solidFill>
                <a:ln>
                  <a:noFill/>
                </a:ln>
                <a:effectLst/>
              </p:spPr>
              <p:txBody>
                <a:bodyPr wrap="none" anchor="ctr"/>
                <a:lstStyle/>
                <a:p>
                  <a:endParaRPr lang="es-ES_tradnl"/>
                </a:p>
              </p:txBody>
            </p:sp>
            <p:sp>
              <p:nvSpPr>
                <p:cNvPr id="566" name="Freeform 59">
                  <a:extLst>
                    <a:ext uri="{FF2B5EF4-FFF2-40B4-BE49-F238E27FC236}">
                      <a16:creationId xmlns:a16="http://schemas.microsoft.com/office/drawing/2014/main" xmlns="" id="{09A07E12-739B-204A-9450-6E1884107BA9}"/>
                    </a:ext>
                  </a:extLst>
                </p:cNvPr>
                <p:cNvSpPr>
                  <a:spLocks noChangeArrowheads="1"/>
                </p:cNvSpPr>
                <p:nvPr/>
              </p:nvSpPr>
              <p:spPr bwMode="auto">
                <a:xfrm>
                  <a:off x="1473200" y="2573338"/>
                  <a:ext cx="247650" cy="136525"/>
                </a:xfrm>
                <a:custGeom>
                  <a:avLst/>
                  <a:gdLst>
                    <a:gd name="T0" fmla="*/ 663 w 689"/>
                    <a:gd name="T1" fmla="*/ 369 h 379"/>
                    <a:gd name="T2" fmla="*/ 663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1 w 689"/>
                    <a:gd name="T43" fmla="*/ 148 h 379"/>
                    <a:gd name="T44" fmla="*/ 147 w 689"/>
                    <a:gd name="T45" fmla="*/ 180 h 379"/>
                    <a:gd name="T46" fmla="*/ 115 w 689"/>
                    <a:gd name="T47" fmla="*/ 214 h 379"/>
                    <a:gd name="T48" fmla="*/ 82 w 689"/>
                    <a:gd name="T49" fmla="*/ 246 h 379"/>
                    <a:gd name="T50" fmla="*/ 49 w 689"/>
                    <a:gd name="T51" fmla="*/ 279 h 379"/>
                    <a:gd name="T52" fmla="*/ 16 w 689"/>
                    <a:gd name="T53" fmla="*/ 312 h 379"/>
                    <a:gd name="T54" fmla="*/ 16 w 689"/>
                    <a:gd name="T55" fmla="*/ 312 h 379"/>
                    <a:gd name="T56" fmla="*/ 0 w 689"/>
                    <a:gd name="T57" fmla="*/ 344 h 379"/>
                    <a:gd name="T58" fmla="*/ 0 w 689"/>
                    <a:gd name="T59" fmla="*/ 344 h 379"/>
                    <a:gd name="T60" fmla="*/ 24 w 689"/>
                    <a:gd name="T61" fmla="*/ 369 h 379"/>
                    <a:gd name="T62" fmla="*/ 24 w 689"/>
                    <a:gd name="T63" fmla="*/ 369 h 379"/>
                    <a:gd name="T64" fmla="*/ 82 w 689"/>
                    <a:gd name="T65" fmla="*/ 378 h 379"/>
                    <a:gd name="T66" fmla="*/ 607 w 689"/>
                    <a:gd name="T67" fmla="*/ 378 h 379"/>
                    <a:gd name="T68" fmla="*/ 607 w 689"/>
                    <a:gd name="T69" fmla="*/ 378 h 379"/>
                    <a:gd name="T70" fmla="*/ 663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3" y="369"/>
                      </a:moveTo>
                      <a:lnTo>
                        <a:pt x="663"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1" y="148"/>
                      </a:lnTo>
                      <a:lnTo>
                        <a:pt x="147" y="180"/>
                      </a:lnTo>
                      <a:lnTo>
                        <a:pt x="115" y="214"/>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7" y="378"/>
                      </a:lnTo>
                      <a:lnTo>
                        <a:pt x="607" y="378"/>
                      </a:lnTo>
                      <a:cubicBezTo>
                        <a:pt x="628" y="378"/>
                        <a:pt x="648" y="375"/>
                        <a:pt x="663" y="369"/>
                      </a:cubicBezTo>
                    </a:path>
                  </a:pathLst>
                </a:custGeom>
                <a:solidFill>
                  <a:schemeClr val="accent3"/>
                </a:solidFill>
                <a:ln>
                  <a:noFill/>
                </a:ln>
                <a:effectLst/>
              </p:spPr>
              <p:txBody>
                <a:bodyPr wrap="none" anchor="ctr"/>
                <a:lstStyle/>
                <a:p>
                  <a:endParaRPr lang="es-ES_tradnl"/>
                </a:p>
              </p:txBody>
            </p:sp>
            <p:sp>
              <p:nvSpPr>
                <p:cNvPr id="567" name="Freeform 60">
                  <a:extLst>
                    <a:ext uri="{FF2B5EF4-FFF2-40B4-BE49-F238E27FC236}">
                      <a16:creationId xmlns:a16="http://schemas.microsoft.com/office/drawing/2014/main" xmlns="" id="{9476DB99-D965-1047-81A3-AC8B6991235C}"/>
                    </a:ext>
                  </a:extLst>
                </p:cNvPr>
                <p:cNvSpPr>
                  <a:spLocks noChangeArrowheads="1"/>
                </p:cNvSpPr>
                <p:nvPr/>
              </p:nvSpPr>
              <p:spPr bwMode="auto">
                <a:xfrm>
                  <a:off x="2063750"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2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1 w 689"/>
                    <a:gd name="T25" fmla="*/ 16 h 379"/>
                    <a:gd name="T26" fmla="*/ 278 w 689"/>
                    <a:gd name="T27" fmla="*/ 50 h 379"/>
                    <a:gd name="T28" fmla="*/ 245 w 689"/>
                    <a:gd name="T29" fmla="*/ 82 h 379"/>
                    <a:gd name="T30" fmla="*/ 213 w 689"/>
                    <a:gd name="T31" fmla="*/ 115 h 379"/>
                    <a:gd name="T32" fmla="*/ 180 w 689"/>
                    <a:gd name="T33" fmla="*/ 148 h 379"/>
                    <a:gd name="T34" fmla="*/ 147 w 689"/>
                    <a:gd name="T35" fmla="*/ 180 h 379"/>
                    <a:gd name="T36" fmla="*/ 114 w 689"/>
                    <a:gd name="T37" fmla="*/ 213 h 379"/>
                    <a:gd name="T38" fmla="*/ 82 w 689"/>
                    <a:gd name="T39" fmla="*/ 246 h 379"/>
                    <a:gd name="T40" fmla="*/ 49 w 689"/>
                    <a:gd name="T41" fmla="*/ 279 h 379"/>
                    <a:gd name="T42" fmla="*/ 16 w 689"/>
                    <a:gd name="T43" fmla="*/ 312 h 379"/>
                    <a:gd name="T44" fmla="*/ 16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3 w 689"/>
                    <a:gd name="T61" fmla="*/ 369 h 379"/>
                    <a:gd name="T62" fmla="*/ 663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2" y="82"/>
                      </a:lnTo>
                      <a:lnTo>
                        <a:pt x="409" y="50"/>
                      </a:lnTo>
                      <a:lnTo>
                        <a:pt x="377" y="16"/>
                      </a:lnTo>
                      <a:lnTo>
                        <a:pt x="377" y="16"/>
                      </a:lnTo>
                      <a:cubicBezTo>
                        <a:pt x="366" y="6"/>
                        <a:pt x="355" y="0"/>
                        <a:pt x="344" y="0"/>
                      </a:cubicBezTo>
                      <a:lnTo>
                        <a:pt x="344" y="0"/>
                      </a:lnTo>
                      <a:cubicBezTo>
                        <a:pt x="333" y="0"/>
                        <a:pt x="322" y="6"/>
                        <a:pt x="311" y="16"/>
                      </a:cubicBezTo>
                      <a:lnTo>
                        <a:pt x="278" y="50"/>
                      </a:lnTo>
                      <a:lnTo>
                        <a:pt x="245" y="82"/>
                      </a:lnTo>
                      <a:lnTo>
                        <a:pt x="213" y="115"/>
                      </a:lnTo>
                      <a:lnTo>
                        <a:pt x="180" y="148"/>
                      </a:lnTo>
                      <a:lnTo>
                        <a:pt x="147" y="180"/>
                      </a:lnTo>
                      <a:lnTo>
                        <a:pt x="114" y="213"/>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3" y="369"/>
                      </a:cubicBezTo>
                      <a:lnTo>
                        <a:pt x="663"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568" name="Freeform 61">
                  <a:extLst>
                    <a:ext uri="{FF2B5EF4-FFF2-40B4-BE49-F238E27FC236}">
                      <a16:creationId xmlns:a16="http://schemas.microsoft.com/office/drawing/2014/main" xmlns="" id="{8DC190A2-9A9F-F340-942E-6C5765A7C37E}"/>
                    </a:ext>
                  </a:extLst>
                </p:cNvPr>
                <p:cNvSpPr>
                  <a:spLocks noChangeArrowheads="1"/>
                </p:cNvSpPr>
                <p:nvPr/>
              </p:nvSpPr>
              <p:spPr bwMode="auto">
                <a:xfrm>
                  <a:off x="1614488"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5 w 690"/>
                    <a:gd name="T21" fmla="*/ 114 h 378"/>
                    <a:gd name="T22" fmla="*/ 443 w 690"/>
                    <a:gd name="T23" fmla="*/ 82 h 378"/>
                    <a:gd name="T24" fmla="*/ 410 w 690"/>
                    <a:gd name="T25" fmla="*/ 49 h 378"/>
                    <a:gd name="T26" fmla="*/ 377 w 690"/>
                    <a:gd name="T27" fmla="*/ 16 h 378"/>
                    <a:gd name="T28" fmla="*/ 377 w 690"/>
                    <a:gd name="T29" fmla="*/ 16 h 378"/>
                    <a:gd name="T30" fmla="*/ 344 w 690"/>
                    <a:gd name="T31" fmla="*/ 0 h 378"/>
                    <a:gd name="T32" fmla="*/ 344 w 690"/>
                    <a:gd name="T33" fmla="*/ 0 h 378"/>
                    <a:gd name="T34" fmla="*/ 311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5" y="114"/>
                      </a:lnTo>
                      <a:lnTo>
                        <a:pt x="443" y="82"/>
                      </a:lnTo>
                      <a:lnTo>
                        <a:pt x="410" y="49"/>
                      </a:lnTo>
                      <a:lnTo>
                        <a:pt x="377" y="16"/>
                      </a:lnTo>
                      <a:lnTo>
                        <a:pt x="377" y="16"/>
                      </a:lnTo>
                      <a:cubicBezTo>
                        <a:pt x="366" y="5"/>
                        <a:pt x="356" y="0"/>
                        <a:pt x="344" y="0"/>
                      </a:cubicBezTo>
                      <a:lnTo>
                        <a:pt x="344" y="0"/>
                      </a:lnTo>
                      <a:cubicBezTo>
                        <a:pt x="333" y="0"/>
                        <a:pt x="323" y="5"/>
                        <a:pt x="311" y="16"/>
                      </a:cubicBezTo>
                      <a:lnTo>
                        <a:pt x="279" y="49"/>
                      </a:lnTo>
                      <a:lnTo>
                        <a:pt x="246" y="82"/>
                      </a:lnTo>
                      <a:lnTo>
                        <a:pt x="148" y="180"/>
                      </a:lnTo>
                      <a:lnTo>
                        <a:pt x="115" y="213"/>
                      </a:lnTo>
                      <a:lnTo>
                        <a:pt x="82" y="246"/>
                      </a:lnTo>
                      <a:lnTo>
                        <a:pt x="17" y="311"/>
                      </a:lnTo>
                      <a:lnTo>
                        <a:pt x="17" y="311"/>
                      </a:lnTo>
                      <a:cubicBezTo>
                        <a:pt x="5"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569" name="Freeform 62">
                  <a:extLst>
                    <a:ext uri="{FF2B5EF4-FFF2-40B4-BE49-F238E27FC236}">
                      <a16:creationId xmlns:a16="http://schemas.microsoft.com/office/drawing/2014/main" xmlns="" id="{E724427E-ECE1-9C4A-BC9D-362726988FE7}"/>
                    </a:ext>
                  </a:extLst>
                </p:cNvPr>
                <p:cNvSpPr>
                  <a:spLocks noChangeArrowheads="1"/>
                </p:cNvSpPr>
                <p:nvPr/>
              </p:nvSpPr>
              <p:spPr bwMode="auto">
                <a:xfrm>
                  <a:off x="1922463" y="2714625"/>
                  <a:ext cx="247650" cy="136525"/>
                </a:xfrm>
                <a:custGeom>
                  <a:avLst/>
                  <a:gdLst>
                    <a:gd name="T0" fmla="*/ 377 w 690"/>
                    <a:gd name="T1" fmla="*/ 16 h 378"/>
                    <a:gd name="T2" fmla="*/ 377 w 690"/>
                    <a:gd name="T3" fmla="*/ 16 h 378"/>
                    <a:gd name="T4" fmla="*/ 345 w 690"/>
                    <a:gd name="T5" fmla="*/ 0 h 378"/>
                    <a:gd name="T6" fmla="*/ 345 w 690"/>
                    <a:gd name="T7" fmla="*/ 0 h 378"/>
                    <a:gd name="T8" fmla="*/ 312 w 690"/>
                    <a:gd name="T9" fmla="*/ 16 h 378"/>
                    <a:gd name="T10" fmla="*/ 279 w 690"/>
                    <a:gd name="T11" fmla="*/ 49 h 378"/>
                    <a:gd name="T12" fmla="*/ 246 w 690"/>
                    <a:gd name="T13" fmla="*/ 82 h 378"/>
                    <a:gd name="T14" fmla="*/ 214 w 690"/>
                    <a:gd name="T15" fmla="*/ 114 h 378"/>
                    <a:gd name="T16" fmla="*/ 181 w 690"/>
                    <a:gd name="T17" fmla="*/ 147 h 378"/>
                    <a:gd name="T18" fmla="*/ 148 w 690"/>
                    <a:gd name="T19" fmla="*/ 180 h 378"/>
                    <a:gd name="T20" fmla="*/ 115 w 690"/>
                    <a:gd name="T21" fmla="*/ 213 h 378"/>
                    <a:gd name="T22" fmla="*/ 83 w 690"/>
                    <a:gd name="T23" fmla="*/ 246 h 378"/>
                    <a:gd name="T24" fmla="*/ 50 w 690"/>
                    <a:gd name="T25" fmla="*/ 278 h 378"/>
                    <a:gd name="T26" fmla="*/ 17 w 690"/>
                    <a:gd name="T27" fmla="*/ 311 h 378"/>
                    <a:gd name="T28" fmla="*/ 17 w 690"/>
                    <a:gd name="T29" fmla="*/ 311 h 378"/>
                    <a:gd name="T30" fmla="*/ 0 w 690"/>
                    <a:gd name="T31" fmla="*/ 344 h 378"/>
                    <a:gd name="T32" fmla="*/ 0 w 690"/>
                    <a:gd name="T33" fmla="*/ 344 h 378"/>
                    <a:gd name="T34" fmla="*/ 25 w 690"/>
                    <a:gd name="T35" fmla="*/ 368 h 378"/>
                    <a:gd name="T36" fmla="*/ 25 w 690"/>
                    <a:gd name="T37" fmla="*/ 368 h 378"/>
                    <a:gd name="T38" fmla="*/ 83 w 690"/>
                    <a:gd name="T39" fmla="*/ 377 h 378"/>
                    <a:gd name="T40" fmla="*/ 607 w 690"/>
                    <a:gd name="T41" fmla="*/ 377 h 378"/>
                    <a:gd name="T42" fmla="*/ 607 w 690"/>
                    <a:gd name="T43" fmla="*/ 377 h 378"/>
                    <a:gd name="T44" fmla="*/ 664 w 690"/>
                    <a:gd name="T45" fmla="*/ 368 h 378"/>
                    <a:gd name="T46" fmla="*/ 664 w 690"/>
                    <a:gd name="T47" fmla="*/ 368 h 378"/>
                    <a:gd name="T48" fmla="*/ 689 w 690"/>
                    <a:gd name="T49" fmla="*/ 344 h 378"/>
                    <a:gd name="T50" fmla="*/ 689 w 690"/>
                    <a:gd name="T51" fmla="*/ 344 h 378"/>
                    <a:gd name="T52" fmla="*/ 672 w 690"/>
                    <a:gd name="T53" fmla="*/ 311 h 378"/>
                    <a:gd name="T54" fmla="*/ 377 w 690"/>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0" h="378">
                      <a:moveTo>
                        <a:pt x="377" y="16"/>
                      </a:moveTo>
                      <a:lnTo>
                        <a:pt x="377" y="16"/>
                      </a:lnTo>
                      <a:cubicBezTo>
                        <a:pt x="366" y="5"/>
                        <a:pt x="356" y="0"/>
                        <a:pt x="345" y="0"/>
                      </a:cubicBezTo>
                      <a:lnTo>
                        <a:pt x="345" y="0"/>
                      </a:lnTo>
                      <a:cubicBezTo>
                        <a:pt x="334" y="0"/>
                        <a:pt x="323" y="5"/>
                        <a:pt x="312" y="16"/>
                      </a:cubicBezTo>
                      <a:lnTo>
                        <a:pt x="279" y="49"/>
                      </a:lnTo>
                      <a:lnTo>
                        <a:pt x="246" y="82"/>
                      </a:lnTo>
                      <a:lnTo>
                        <a:pt x="214" y="114"/>
                      </a:lnTo>
                      <a:lnTo>
                        <a:pt x="181" y="147"/>
                      </a:lnTo>
                      <a:lnTo>
                        <a:pt x="148" y="180"/>
                      </a:lnTo>
                      <a:lnTo>
                        <a:pt x="115" y="213"/>
                      </a:lnTo>
                      <a:lnTo>
                        <a:pt x="83" y="246"/>
                      </a:lnTo>
                      <a:lnTo>
                        <a:pt x="50" y="278"/>
                      </a:lnTo>
                      <a:lnTo>
                        <a:pt x="17" y="311"/>
                      </a:lnTo>
                      <a:lnTo>
                        <a:pt x="17" y="311"/>
                      </a:lnTo>
                      <a:cubicBezTo>
                        <a:pt x="6" y="322"/>
                        <a:pt x="0" y="333"/>
                        <a:pt x="0" y="344"/>
                      </a:cubicBezTo>
                      <a:lnTo>
                        <a:pt x="0" y="344"/>
                      </a:lnTo>
                      <a:cubicBezTo>
                        <a:pt x="0" y="355"/>
                        <a:pt x="9" y="363"/>
                        <a:pt x="25" y="368"/>
                      </a:cubicBezTo>
                      <a:lnTo>
                        <a:pt x="25" y="368"/>
                      </a:lnTo>
                      <a:cubicBezTo>
                        <a:pt x="42" y="374"/>
                        <a:pt x="60" y="377"/>
                        <a:pt x="83" y="377"/>
                      </a:cubicBezTo>
                      <a:lnTo>
                        <a:pt x="607" y="377"/>
                      </a:lnTo>
                      <a:lnTo>
                        <a:pt x="607" y="377"/>
                      </a:lnTo>
                      <a:cubicBezTo>
                        <a:pt x="629" y="377"/>
                        <a:pt x="648" y="374"/>
                        <a:pt x="664" y="368"/>
                      </a:cubicBezTo>
                      <a:lnTo>
                        <a:pt x="664" y="368"/>
                      </a:lnTo>
                      <a:cubicBezTo>
                        <a:pt x="680" y="363"/>
                        <a:pt x="689" y="355"/>
                        <a:pt x="689" y="344"/>
                      </a:cubicBezTo>
                      <a:lnTo>
                        <a:pt x="689" y="344"/>
                      </a:lnTo>
                      <a:cubicBezTo>
                        <a:pt x="689"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570" name="Freeform 63">
                  <a:extLst>
                    <a:ext uri="{FF2B5EF4-FFF2-40B4-BE49-F238E27FC236}">
                      <a16:creationId xmlns:a16="http://schemas.microsoft.com/office/drawing/2014/main" xmlns="" id="{87F6D4C3-9615-9140-B591-DD5E63D82B71}"/>
                    </a:ext>
                  </a:extLst>
                </p:cNvPr>
                <p:cNvSpPr>
                  <a:spLocks noChangeArrowheads="1"/>
                </p:cNvSpPr>
                <p:nvPr/>
              </p:nvSpPr>
              <p:spPr bwMode="auto">
                <a:xfrm>
                  <a:off x="1757363" y="2851150"/>
                  <a:ext cx="271462" cy="141288"/>
                </a:xfrm>
                <a:custGeom>
                  <a:avLst/>
                  <a:gdLst>
                    <a:gd name="T0" fmla="*/ 704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1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1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4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4" y="292"/>
                      </a:moveTo>
                      <a:lnTo>
                        <a:pt x="672" y="259"/>
                      </a:lnTo>
                      <a:lnTo>
                        <a:pt x="639" y="226"/>
                      </a:lnTo>
                      <a:lnTo>
                        <a:pt x="606" y="193"/>
                      </a:lnTo>
                      <a:lnTo>
                        <a:pt x="573" y="161"/>
                      </a:lnTo>
                      <a:lnTo>
                        <a:pt x="541" y="128"/>
                      </a:lnTo>
                      <a:lnTo>
                        <a:pt x="508" y="95"/>
                      </a:lnTo>
                      <a:lnTo>
                        <a:pt x="475" y="62"/>
                      </a:lnTo>
                      <a:lnTo>
                        <a:pt x="442" y="29"/>
                      </a:lnTo>
                      <a:lnTo>
                        <a:pt x="442" y="29"/>
                      </a:lnTo>
                      <a:cubicBezTo>
                        <a:pt x="433" y="21"/>
                        <a:pt x="422" y="13"/>
                        <a:pt x="409" y="8"/>
                      </a:cubicBezTo>
                      <a:lnTo>
                        <a:pt x="409" y="8"/>
                      </a:lnTo>
                      <a:cubicBezTo>
                        <a:pt x="407" y="7"/>
                        <a:pt x="404" y="6"/>
                        <a:pt x="401" y="5"/>
                      </a:cubicBezTo>
                      <a:lnTo>
                        <a:pt x="401" y="5"/>
                      </a:lnTo>
                      <a:cubicBezTo>
                        <a:pt x="384" y="0"/>
                        <a:pt x="369" y="0"/>
                        <a:pt x="352" y="5"/>
                      </a:cubicBezTo>
                      <a:lnTo>
                        <a:pt x="352" y="5"/>
                      </a:lnTo>
                      <a:cubicBezTo>
                        <a:pt x="336" y="10"/>
                        <a:pt x="322" y="18"/>
                        <a:pt x="311" y="29"/>
                      </a:cubicBezTo>
                      <a:lnTo>
                        <a:pt x="278" y="62"/>
                      </a:lnTo>
                      <a:lnTo>
                        <a:pt x="245" y="95"/>
                      </a:lnTo>
                      <a:lnTo>
                        <a:pt x="147" y="193"/>
                      </a:lnTo>
                      <a:lnTo>
                        <a:pt x="114" y="226"/>
                      </a:lnTo>
                      <a:lnTo>
                        <a:pt x="81" y="259"/>
                      </a:lnTo>
                      <a:lnTo>
                        <a:pt x="16" y="325"/>
                      </a:lnTo>
                      <a:lnTo>
                        <a:pt x="16" y="325"/>
                      </a:lnTo>
                      <a:cubicBezTo>
                        <a:pt x="5" y="335"/>
                        <a:pt x="0" y="347"/>
                        <a:pt x="0" y="357"/>
                      </a:cubicBezTo>
                      <a:lnTo>
                        <a:pt x="0" y="357"/>
                      </a:lnTo>
                      <a:cubicBezTo>
                        <a:pt x="0" y="369"/>
                        <a:pt x="8" y="377"/>
                        <a:pt x="24" y="382"/>
                      </a:cubicBezTo>
                      <a:lnTo>
                        <a:pt x="24" y="382"/>
                      </a:lnTo>
                      <a:cubicBezTo>
                        <a:pt x="40" y="387"/>
                        <a:pt x="60" y="390"/>
                        <a:pt x="81" y="390"/>
                      </a:cubicBezTo>
                      <a:lnTo>
                        <a:pt x="409" y="390"/>
                      </a:lnTo>
                      <a:lnTo>
                        <a:pt x="672" y="390"/>
                      </a:lnTo>
                      <a:lnTo>
                        <a:pt x="672" y="390"/>
                      </a:lnTo>
                      <a:cubicBezTo>
                        <a:pt x="693" y="390"/>
                        <a:pt x="712" y="387"/>
                        <a:pt x="729" y="382"/>
                      </a:cubicBezTo>
                      <a:lnTo>
                        <a:pt x="729" y="382"/>
                      </a:lnTo>
                      <a:cubicBezTo>
                        <a:pt x="745" y="377"/>
                        <a:pt x="753" y="369"/>
                        <a:pt x="753" y="357"/>
                      </a:cubicBezTo>
                      <a:lnTo>
                        <a:pt x="753" y="357"/>
                      </a:lnTo>
                      <a:cubicBezTo>
                        <a:pt x="753" y="347"/>
                        <a:pt x="748" y="335"/>
                        <a:pt x="737" y="325"/>
                      </a:cubicBezTo>
                      <a:lnTo>
                        <a:pt x="704" y="292"/>
                      </a:lnTo>
                    </a:path>
                  </a:pathLst>
                </a:custGeom>
                <a:solidFill>
                  <a:schemeClr val="accent4"/>
                </a:solidFill>
                <a:ln>
                  <a:noFill/>
                </a:ln>
                <a:effectLst/>
              </p:spPr>
              <p:txBody>
                <a:bodyPr wrap="none" anchor="ctr"/>
                <a:lstStyle/>
                <a:p>
                  <a:endParaRPr lang="es-ES_tradnl"/>
                </a:p>
              </p:txBody>
            </p:sp>
            <p:sp>
              <p:nvSpPr>
                <p:cNvPr id="571" name="Freeform 192">
                  <a:extLst>
                    <a:ext uri="{FF2B5EF4-FFF2-40B4-BE49-F238E27FC236}">
                      <a16:creationId xmlns:a16="http://schemas.microsoft.com/office/drawing/2014/main" xmlns="" id="{6F17ABC3-B0C8-D54E-B1B5-F145F0EFD0AE}"/>
                    </a:ext>
                  </a:extLst>
                </p:cNvPr>
                <p:cNvSpPr>
                  <a:spLocks noChangeArrowheads="1"/>
                </p:cNvSpPr>
                <p:nvPr/>
              </p:nvSpPr>
              <p:spPr bwMode="auto">
                <a:xfrm>
                  <a:off x="1635885"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grpSp>
        </p:grpSp>
      </p:grpSp>
    </p:spTree>
    <p:extLst>
      <p:ext uri="{BB962C8B-B14F-4D97-AF65-F5344CB8AC3E}">
        <p14:creationId xmlns:p14="http://schemas.microsoft.com/office/powerpoint/2010/main" val="113306443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174969" y="696327"/>
            <a:ext cx="4177747" cy="769441"/>
          </a:xfrm>
          <a:prstGeom prst="rect">
            <a:avLst/>
          </a:prstGeom>
          <a:noFill/>
        </p:spPr>
        <p:txBody>
          <a:bodyPr wrap="none" rtlCol="0">
            <a:spAutoFit/>
          </a:bodyPr>
          <a:lstStyle/>
          <a:p>
            <a:r>
              <a:rPr lang="id-ID" sz="4400" b="1" spc="300" dirty="0" smtClean="0">
                <a:solidFill>
                  <a:schemeClr val="tx2"/>
                </a:solidFill>
                <a:latin typeface="Encode Sans" pitchFamily="2" charset="77"/>
                <a:ea typeface="Nunito Bold" charset="0"/>
                <a:cs typeface="Nunito Bold" charset="0"/>
              </a:rPr>
              <a:t>LATAR BELAKANG</a:t>
            </a:r>
            <a:endParaRPr lang="en-US" sz="4400" b="1" spc="300" dirty="0">
              <a:solidFill>
                <a:schemeClr val="tx2"/>
              </a:solidFill>
              <a:latin typeface="Encode Sans" pitchFamily="2" charset="77"/>
              <a:ea typeface="Nunito Bold" charset="0"/>
              <a:cs typeface="Nunito Bold" charset="0"/>
            </a:endParaRPr>
          </a:p>
        </p:txBody>
      </p:sp>
      <p:grpSp>
        <p:nvGrpSpPr>
          <p:cNvPr id="2" name="Group 1">
            <a:extLst>
              <a:ext uri="{FF2B5EF4-FFF2-40B4-BE49-F238E27FC236}">
                <a16:creationId xmlns:a16="http://schemas.microsoft.com/office/drawing/2014/main" xmlns="" id="{98532277-63A0-CE47-8CB4-8C17819F6482}"/>
              </a:ext>
            </a:extLst>
          </p:cNvPr>
          <p:cNvGrpSpPr>
            <a:grpSpLocks noChangeAspect="1"/>
          </p:cNvGrpSpPr>
          <p:nvPr/>
        </p:nvGrpSpPr>
        <p:grpSpPr>
          <a:xfrm>
            <a:off x="-1" y="5841726"/>
            <a:ext cx="12204000" cy="1045462"/>
            <a:chOff x="1054100" y="4394013"/>
            <a:chExt cx="6797675" cy="582326"/>
          </a:xfrm>
        </p:grpSpPr>
        <p:grpSp>
          <p:nvGrpSpPr>
            <p:cNvPr id="828" name="Group 827">
              <a:extLst>
                <a:ext uri="{FF2B5EF4-FFF2-40B4-BE49-F238E27FC236}">
                  <a16:creationId xmlns:a16="http://schemas.microsoft.com/office/drawing/2014/main" xmlns="" id="{CA7F620C-B409-A144-840A-E9286D48C5B8}"/>
                </a:ext>
              </a:extLst>
            </p:cNvPr>
            <p:cNvGrpSpPr/>
            <p:nvPr/>
          </p:nvGrpSpPr>
          <p:grpSpPr>
            <a:xfrm>
              <a:off x="1054100" y="4396902"/>
              <a:ext cx="1700213" cy="579437"/>
              <a:chOff x="1054100" y="4875213"/>
              <a:chExt cx="1700213" cy="579437"/>
            </a:xfrm>
          </p:grpSpPr>
          <p:sp>
            <p:nvSpPr>
              <p:cNvPr id="829" name="Freeform 108">
                <a:extLst>
                  <a:ext uri="{FF2B5EF4-FFF2-40B4-BE49-F238E27FC236}">
                    <a16:creationId xmlns:a16="http://schemas.microsoft.com/office/drawing/2014/main" xmlns="" id="{7C0421AA-6221-EA4D-94B2-897783E7BE85}"/>
                  </a:ext>
                </a:extLst>
              </p:cNvPr>
              <p:cNvSpPr>
                <a:spLocks noChangeArrowheads="1"/>
              </p:cNvSpPr>
              <p:nvPr/>
            </p:nvSpPr>
            <p:spPr bwMode="auto">
              <a:xfrm>
                <a:off x="1776413" y="5037138"/>
                <a:ext cx="231775" cy="257175"/>
              </a:xfrm>
              <a:custGeom>
                <a:avLst/>
                <a:gdLst>
                  <a:gd name="T0" fmla="*/ 433 w 643"/>
                  <a:gd name="T1" fmla="*/ 421 h 713"/>
                  <a:gd name="T2" fmla="*/ 377 w 643"/>
                  <a:gd name="T3" fmla="*/ 487 h 713"/>
                  <a:gd name="T4" fmla="*/ 349 w 643"/>
                  <a:gd name="T5" fmla="*/ 508 h 713"/>
                  <a:gd name="T6" fmla="*/ 349 w 643"/>
                  <a:gd name="T7" fmla="*/ 508 h 713"/>
                  <a:gd name="T8" fmla="*/ 342 w 643"/>
                  <a:gd name="T9" fmla="*/ 511 h 713"/>
                  <a:gd name="T10" fmla="*/ 301 w 643"/>
                  <a:gd name="T11" fmla="*/ 511 h 713"/>
                  <a:gd name="T12" fmla="*/ 238 w 643"/>
                  <a:gd name="T13" fmla="*/ 454 h 713"/>
                  <a:gd name="T14" fmla="*/ 182 w 643"/>
                  <a:gd name="T15" fmla="*/ 389 h 713"/>
                  <a:gd name="T16" fmla="*/ 168 w 643"/>
                  <a:gd name="T17" fmla="*/ 356 h 713"/>
                  <a:gd name="T18" fmla="*/ 182 w 643"/>
                  <a:gd name="T19" fmla="*/ 323 h 713"/>
                  <a:gd name="T20" fmla="*/ 238 w 643"/>
                  <a:gd name="T21" fmla="*/ 258 h 713"/>
                  <a:gd name="T22" fmla="*/ 265 w 643"/>
                  <a:gd name="T23" fmla="*/ 226 h 713"/>
                  <a:gd name="T24" fmla="*/ 301 w 643"/>
                  <a:gd name="T25" fmla="*/ 201 h 713"/>
                  <a:gd name="T26" fmla="*/ 342 w 643"/>
                  <a:gd name="T27" fmla="*/ 201 h 713"/>
                  <a:gd name="T28" fmla="*/ 349 w 643"/>
                  <a:gd name="T29" fmla="*/ 204 h 713"/>
                  <a:gd name="T30" fmla="*/ 377 w 643"/>
                  <a:gd name="T31" fmla="*/ 226 h 713"/>
                  <a:gd name="T32" fmla="*/ 433 w 643"/>
                  <a:gd name="T33" fmla="*/ 291 h 713"/>
                  <a:gd name="T34" fmla="*/ 461 w 643"/>
                  <a:gd name="T35" fmla="*/ 323 h 713"/>
                  <a:gd name="T36" fmla="*/ 475 w 643"/>
                  <a:gd name="T37" fmla="*/ 356 h 713"/>
                  <a:gd name="T38" fmla="*/ 517 w 643"/>
                  <a:gd name="T39" fmla="*/ 520 h 713"/>
                  <a:gd name="T40" fmla="*/ 628 w 643"/>
                  <a:gd name="T41" fmla="*/ 389 h 713"/>
                  <a:gd name="T42" fmla="*/ 642 w 643"/>
                  <a:gd name="T43" fmla="*/ 356 h 713"/>
                  <a:gd name="T44" fmla="*/ 628 w 643"/>
                  <a:gd name="T45" fmla="*/ 323 h 713"/>
                  <a:gd name="T46" fmla="*/ 377 w 643"/>
                  <a:gd name="T47" fmla="*/ 30 h 713"/>
                  <a:gd name="T48" fmla="*/ 349 w 643"/>
                  <a:gd name="T49" fmla="*/ 8 h 713"/>
                  <a:gd name="T50" fmla="*/ 342 w 643"/>
                  <a:gd name="T51" fmla="*/ 6 h 713"/>
                  <a:gd name="T52" fmla="*/ 301 w 643"/>
                  <a:gd name="T53" fmla="*/ 6 h 713"/>
                  <a:gd name="T54" fmla="*/ 238 w 643"/>
                  <a:gd name="T55" fmla="*/ 63 h 713"/>
                  <a:gd name="T56" fmla="*/ 182 w 643"/>
                  <a:gd name="T57" fmla="*/ 128 h 713"/>
                  <a:gd name="T58" fmla="*/ 126 w 643"/>
                  <a:gd name="T59" fmla="*/ 194 h 713"/>
                  <a:gd name="T60" fmla="*/ 70 w 643"/>
                  <a:gd name="T61" fmla="*/ 258 h 713"/>
                  <a:gd name="T62" fmla="*/ 15 w 643"/>
                  <a:gd name="T63" fmla="*/ 323 h 713"/>
                  <a:gd name="T64" fmla="*/ 0 w 643"/>
                  <a:gd name="T65" fmla="*/ 356 h 713"/>
                  <a:gd name="T66" fmla="*/ 15 w 643"/>
                  <a:gd name="T67" fmla="*/ 389 h 713"/>
                  <a:gd name="T68" fmla="*/ 70 w 643"/>
                  <a:gd name="T69" fmla="*/ 454 h 713"/>
                  <a:gd name="T70" fmla="*/ 182 w 643"/>
                  <a:gd name="T71" fmla="*/ 584 h 713"/>
                  <a:gd name="T72" fmla="*/ 265 w 643"/>
                  <a:gd name="T73" fmla="*/ 682 h 713"/>
                  <a:gd name="T74" fmla="*/ 301 w 643"/>
                  <a:gd name="T75" fmla="*/ 706 h 713"/>
                  <a:gd name="T76" fmla="*/ 342 w 643"/>
                  <a:gd name="T77" fmla="*/ 706 h 713"/>
                  <a:gd name="T78" fmla="*/ 349 w 643"/>
                  <a:gd name="T79" fmla="*/ 703 h 713"/>
                  <a:gd name="T80" fmla="*/ 349 w 643"/>
                  <a:gd name="T81" fmla="*/ 703 h 713"/>
                  <a:gd name="T82" fmla="*/ 405 w 643"/>
                  <a:gd name="T83" fmla="*/ 649 h 713"/>
                  <a:gd name="T84" fmla="*/ 517 w 643"/>
                  <a:gd name="T85" fmla="*/ 52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3" h="713">
                    <a:moveTo>
                      <a:pt x="461" y="389"/>
                    </a:moveTo>
                    <a:lnTo>
                      <a:pt x="433" y="421"/>
                    </a:lnTo>
                    <a:lnTo>
                      <a:pt x="405" y="454"/>
                    </a:lnTo>
                    <a:lnTo>
                      <a:pt x="377" y="487"/>
                    </a:lnTo>
                    <a:lnTo>
                      <a:pt x="377" y="487"/>
                    </a:lnTo>
                    <a:cubicBezTo>
                      <a:pt x="369" y="495"/>
                      <a:pt x="361" y="502"/>
                      <a:pt x="349" y="508"/>
                    </a:cubicBezTo>
                    <a:lnTo>
                      <a:pt x="349" y="508"/>
                    </a:lnTo>
                    <a:lnTo>
                      <a:pt x="349" y="508"/>
                    </a:lnTo>
                    <a:cubicBezTo>
                      <a:pt x="347" y="509"/>
                      <a:pt x="345" y="510"/>
                      <a:pt x="342" y="511"/>
                    </a:cubicBezTo>
                    <a:lnTo>
                      <a:pt x="342" y="511"/>
                    </a:lnTo>
                    <a:cubicBezTo>
                      <a:pt x="328" y="517"/>
                      <a:pt x="315" y="517"/>
                      <a:pt x="301" y="511"/>
                    </a:cubicBezTo>
                    <a:lnTo>
                      <a:pt x="301" y="511"/>
                    </a:lnTo>
                    <a:cubicBezTo>
                      <a:pt x="286" y="505"/>
                      <a:pt x="275" y="497"/>
                      <a:pt x="265" y="487"/>
                    </a:cubicBezTo>
                    <a:lnTo>
                      <a:pt x="238" y="454"/>
                    </a:lnTo>
                    <a:lnTo>
                      <a:pt x="210" y="421"/>
                    </a:lnTo>
                    <a:lnTo>
                      <a:pt x="182" y="389"/>
                    </a:lnTo>
                    <a:lnTo>
                      <a:pt x="182" y="389"/>
                    </a:lnTo>
                    <a:cubicBezTo>
                      <a:pt x="173" y="378"/>
                      <a:pt x="168" y="367"/>
                      <a:pt x="168" y="356"/>
                    </a:cubicBezTo>
                    <a:lnTo>
                      <a:pt x="168" y="356"/>
                    </a:lnTo>
                    <a:cubicBezTo>
                      <a:pt x="168" y="345"/>
                      <a:pt x="173" y="334"/>
                      <a:pt x="182" y="323"/>
                    </a:cubicBezTo>
                    <a:lnTo>
                      <a:pt x="210" y="291"/>
                    </a:lnTo>
                    <a:lnTo>
                      <a:pt x="238" y="258"/>
                    </a:lnTo>
                    <a:lnTo>
                      <a:pt x="265" y="226"/>
                    </a:lnTo>
                    <a:lnTo>
                      <a:pt x="265" y="226"/>
                    </a:lnTo>
                    <a:cubicBezTo>
                      <a:pt x="275" y="215"/>
                      <a:pt x="286" y="207"/>
                      <a:pt x="301" y="201"/>
                    </a:cubicBezTo>
                    <a:lnTo>
                      <a:pt x="301" y="201"/>
                    </a:lnTo>
                    <a:cubicBezTo>
                      <a:pt x="315" y="196"/>
                      <a:pt x="328" y="196"/>
                      <a:pt x="342" y="201"/>
                    </a:cubicBezTo>
                    <a:lnTo>
                      <a:pt x="342" y="201"/>
                    </a:lnTo>
                    <a:cubicBezTo>
                      <a:pt x="345" y="202"/>
                      <a:pt x="347" y="204"/>
                      <a:pt x="349" y="204"/>
                    </a:cubicBezTo>
                    <a:lnTo>
                      <a:pt x="349" y="204"/>
                    </a:lnTo>
                    <a:lnTo>
                      <a:pt x="349" y="204"/>
                    </a:lnTo>
                    <a:cubicBezTo>
                      <a:pt x="361" y="209"/>
                      <a:pt x="369" y="217"/>
                      <a:pt x="377" y="226"/>
                    </a:cubicBezTo>
                    <a:lnTo>
                      <a:pt x="405" y="258"/>
                    </a:lnTo>
                    <a:lnTo>
                      <a:pt x="433" y="291"/>
                    </a:lnTo>
                    <a:lnTo>
                      <a:pt x="461" y="323"/>
                    </a:lnTo>
                    <a:lnTo>
                      <a:pt x="461" y="323"/>
                    </a:lnTo>
                    <a:cubicBezTo>
                      <a:pt x="470" y="334"/>
                      <a:pt x="475" y="345"/>
                      <a:pt x="475" y="356"/>
                    </a:cubicBezTo>
                    <a:lnTo>
                      <a:pt x="475" y="356"/>
                    </a:lnTo>
                    <a:cubicBezTo>
                      <a:pt x="475" y="367"/>
                      <a:pt x="470" y="378"/>
                      <a:pt x="461" y="389"/>
                    </a:cubicBezTo>
                    <a:close/>
                    <a:moveTo>
                      <a:pt x="517" y="520"/>
                    </a:moveTo>
                    <a:lnTo>
                      <a:pt x="545" y="487"/>
                    </a:lnTo>
                    <a:lnTo>
                      <a:pt x="628" y="389"/>
                    </a:lnTo>
                    <a:lnTo>
                      <a:pt x="628" y="389"/>
                    </a:lnTo>
                    <a:cubicBezTo>
                      <a:pt x="638" y="378"/>
                      <a:pt x="642" y="367"/>
                      <a:pt x="642" y="356"/>
                    </a:cubicBezTo>
                    <a:lnTo>
                      <a:pt x="642" y="356"/>
                    </a:lnTo>
                    <a:cubicBezTo>
                      <a:pt x="642" y="345"/>
                      <a:pt x="638" y="334"/>
                      <a:pt x="628" y="323"/>
                    </a:cubicBezTo>
                    <a:lnTo>
                      <a:pt x="377" y="30"/>
                    </a:lnTo>
                    <a:lnTo>
                      <a:pt x="377" y="30"/>
                    </a:lnTo>
                    <a:cubicBezTo>
                      <a:pt x="369" y="21"/>
                      <a:pt x="361" y="14"/>
                      <a:pt x="349" y="8"/>
                    </a:cubicBezTo>
                    <a:lnTo>
                      <a:pt x="349" y="8"/>
                    </a:lnTo>
                    <a:cubicBezTo>
                      <a:pt x="347" y="8"/>
                      <a:pt x="345" y="7"/>
                      <a:pt x="342" y="6"/>
                    </a:cubicBezTo>
                    <a:lnTo>
                      <a:pt x="342" y="6"/>
                    </a:lnTo>
                    <a:cubicBezTo>
                      <a:pt x="328" y="0"/>
                      <a:pt x="315" y="0"/>
                      <a:pt x="301" y="6"/>
                    </a:cubicBezTo>
                    <a:lnTo>
                      <a:pt x="301" y="6"/>
                    </a:lnTo>
                    <a:cubicBezTo>
                      <a:pt x="286" y="11"/>
                      <a:pt x="275" y="19"/>
                      <a:pt x="265" y="30"/>
                    </a:cubicBezTo>
                    <a:lnTo>
                      <a:pt x="238" y="63"/>
                    </a:lnTo>
                    <a:lnTo>
                      <a:pt x="210" y="95"/>
                    </a:lnTo>
                    <a:lnTo>
                      <a:pt x="182" y="128"/>
                    </a:lnTo>
                    <a:lnTo>
                      <a:pt x="154" y="161"/>
                    </a:lnTo>
                    <a:lnTo>
                      <a:pt x="126" y="194"/>
                    </a:lnTo>
                    <a:lnTo>
                      <a:pt x="98" y="226"/>
                    </a:lnTo>
                    <a:lnTo>
                      <a:pt x="70" y="258"/>
                    </a:lnTo>
                    <a:lnTo>
                      <a:pt x="43" y="291"/>
                    </a:lnTo>
                    <a:lnTo>
                      <a:pt x="15" y="323"/>
                    </a:lnTo>
                    <a:lnTo>
                      <a:pt x="15" y="323"/>
                    </a:lnTo>
                    <a:cubicBezTo>
                      <a:pt x="5" y="334"/>
                      <a:pt x="0" y="345"/>
                      <a:pt x="0" y="356"/>
                    </a:cubicBezTo>
                    <a:lnTo>
                      <a:pt x="0" y="356"/>
                    </a:lnTo>
                    <a:cubicBezTo>
                      <a:pt x="0" y="367"/>
                      <a:pt x="5" y="378"/>
                      <a:pt x="15" y="389"/>
                    </a:cubicBezTo>
                    <a:lnTo>
                      <a:pt x="43" y="421"/>
                    </a:lnTo>
                    <a:lnTo>
                      <a:pt x="70" y="454"/>
                    </a:lnTo>
                    <a:lnTo>
                      <a:pt x="154" y="552"/>
                    </a:lnTo>
                    <a:lnTo>
                      <a:pt x="182" y="584"/>
                    </a:lnTo>
                    <a:lnTo>
                      <a:pt x="210" y="617"/>
                    </a:lnTo>
                    <a:lnTo>
                      <a:pt x="265" y="682"/>
                    </a:lnTo>
                    <a:lnTo>
                      <a:pt x="265" y="682"/>
                    </a:lnTo>
                    <a:cubicBezTo>
                      <a:pt x="275" y="693"/>
                      <a:pt x="286" y="701"/>
                      <a:pt x="301" y="706"/>
                    </a:cubicBezTo>
                    <a:lnTo>
                      <a:pt x="301" y="706"/>
                    </a:lnTo>
                    <a:cubicBezTo>
                      <a:pt x="315" y="712"/>
                      <a:pt x="328" y="712"/>
                      <a:pt x="342" y="706"/>
                    </a:cubicBezTo>
                    <a:lnTo>
                      <a:pt x="342" y="706"/>
                    </a:lnTo>
                    <a:cubicBezTo>
                      <a:pt x="345" y="706"/>
                      <a:pt x="347" y="704"/>
                      <a:pt x="349" y="703"/>
                    </a:cubicBezTo>
                    <a:lnTo>
                      <a:pt x="349" y="703"/>
                    </a:lnTo>
                    <a:lnTo>
                      <a:pt x="349" y="703"/>
                    </a:lnTo>
                    <a:cubicBezTo>
                      <a:pt x="361" y="698"/>
                      <a:pt x="369" y="691"/>
                      <a:pt x="377" y="682"/>
                    </a:cubicBezTo>
                    <a:lnTo>
                      <a:pt x="405" y="649"/>
                    </a:lnTo>
                    <a:lnTo>
                      <a:pt x="489" y="552"/>
                    </a:lnTo>
                    <a:lnTo>
                      <a:pt x="517" y="520"/>
                    </a:lnTo>
                    <a:close/>
                  </a:path>
                </a:pathLst>
              </a:custGeom>
              <a:solidFill>
                <a:schemeClr val="accent4"/>
              </a:solidFill>
              <a:ln>
                <a:noFill/>
              </a:ln>
              <a:effectLst/>
            </p:spPr>
            <p:txBody>
              <a:bodyPr wrap="none" anchor="ctr"/>
              <a:lstStyle/>
              <a:p>
                <a:endParaRPr lang="es-ES_tradnl"/>
              </a:p>
            </p:txBody>
          </p:sp>
          <p:sp>
            <p:nvSpPr>
              <p:cNvPr id="830" name="Freeform 109">
                <a:extLst>
                  <a:ext uri="{FF2B5EF4-FFF2-40B4-BE49-F238E27FC236}">
                    <a16:creationId xmlns:a16="http://schemas.microsoft.com/office/drawing/2014/main" xmlns="" id="{43DDEE87-6EE8-4D49-9FA5-25C98773F12E}"/>
                  </a:ext>
                </a:extLst>
              </p:cNvPr>
              <p:cNvSpPr>
                <a:spLocks noChangeArrowheads="1"/>
              </p:cNvSpPr>
              <p:nvPr/>
            </p:nvSpPr>
            <p:spPr bwMode="auto">
              <a:xfrm>
                <a:off x="1685925" y="4932363"/>
                <a:ext cx="412750" cy="466725"/>
              </a:xfrm>
              <a:custGeom>
                <a:avLst/>
                <a:gdLst>
                  <a:gd name="T0" fmla="*/ 639 w 1148"/>
                  <a:gd name="T1" fmla="*/ 1030 h 1296"/>
                  <a:gd name="T2" fmla="*/ 606 w 1148"/>
                  <a:gd name="T3" fmla="*/ 1055 h 1296"/>
                  <a:gd name="T4" fmla="*/ 606 w 1148"/>
                  <a:gd name="T5" fmla="*/ 1055 h 1296"/>
                  <a:gd name="T6" fmla="*/ 598 w 1148"/>
                  <a:gd name="T7" fmla="*/ 1059 h 1296"/>
                  <a:gd name="T8" fmla="*/ 549 w 1148"/>
                  <a:gd name="T9" fmla="*/ 1059 h 1296"/>
                  <a:gd name="T10" fmla="*/ 442 w 1148"/>
                  <a:gd name="T11" fmla="*/ 954 h 1296"/>
                  <a:gd name="T12" fmla="*/ 376 w 1148"/>
                  <a:gd name="T13" fmla="*/ 877 h 1296"/>
                  <a:gd name="T14" fmla="*/ 246 w 1148"/>
                  <a:gd name="T15" fmla="*/ 723 h 1296"/>
                  <a:gd name="T16" fmla="*/ 213 w 1148"/>
                  <a:gd name="T17" fmla="*/ 685 h 1296"/>
                  <a:gd name="T18" fmla="*/ 197 w 1148"/>
                  <a:gd name="T19" fmla="*/ 647 h 1296"/>
                  <a:gd name="T20" fmla="*/ 246 w 1148"/>
                  <a:gd name="T21" fmla="*/ 571 h 1296"/>
                  <a:gd name="T22" fmla="*/ 311 w 1148"/>
                  <a:gd name="T23" fmla="*/ 494 h 1296"/>
                  <a:gd name="T24" fmla="*/ 376 w 1148"/>
                  <a:gd name="T25" fmla="*/ 418 h 1296"/>
                  <a:gd name="T26" fmla="*/ 442 w 1148"/>
                  <a:gd name="T27" fmla="*/ 341 h 1296"/>
                  <a:gd name="T28" fmla="*/ 508 w 1148"/>
                  <a:gd name="T29" fmla="*/ 264 h 1296"/>
                  <a:gd name="T30" fmla="*/ 549 w 1148"/>
                  <a:gd name="T31" fmla="*/ 235 h 1296"/>
                  <a:gd name="T32" fmla="*/ 598 w 1148"/>
                  <a:gd name="T33" fmla="*/ 235 h 1296"/>
                  <a:gd name="T34" fmla="*/ 606 w 1148"/>
                  <a:gd name="T35" fmla="*/ 239 h 1296"/>
                  <a:gd name="T36" fmla="*/ 639 w 1148"/>
                  <a:gd name="T37" fmla="*/ 264 h 1296"/>
                  <a:gd name="T38" fmla="*/ 934 w 1148"/>
                  <a:gd name="T39" fmla="*/ 609 h 1296"/>
                  <a:gd name="T40" fmla="*/ 950 w 1148"/>
                  <a:gd name="T41" fmla="*/ 647 h 1296"/>
                  <a:gd name="T42" fmla="*/ 836 w 1148"/>
                  <a:gd name="T43" fmla="*/ 800 h 1296"/>
                  <a:gd name="T44" fmla="*/ 770 w 1148"/>
                  <a:gd name="T45" fmla="*/ 877 h 1296"/>
                  <a:gd name="T46" fmla="*/ 770 w 1148"/>
                  <a:gd name="T47" fmla="*/ 1107 h 1296"/>
                  <a:gd name="T48" fmla="*/ 836 w 1148"/>
                  <a:gd name="T49" fmla="*/ 1030 h 1296"/>
                  <a:gd name="T50" fmla="*/ 901 w 1148"/>
                  <a:gd name="T51" fmla="*/ 954 h 1296"/>
                  <a:gd name="T52" fmla="*/ 967 w 1148"/>
                  <a:gd name="T53" fmla="*/ 877 h 1296"/>
                  <a:gd name="T54" fmla="*/ 1032 w 1148"/>
                  <a:gd name="T55" fmla="*/ 800 h 1296"/>
                  <a:gd name="T56" fmla="*/ 1098 w 1148"/>
                  <a:gd name="T57" fmla="*/ 723 h 1296"/>
                  <a:gd name="T58" fmla="*/ 1131 w 1148"/>
                  <a:gd name="T59" fmla="*/ 685 h 1296"/>
                  <a:gd name="T60" fmla="*/ 1147 w 1148"/>
                  <a:gd name="T61" fmla="*/ 647 h 1296"/>
                  <a:gd name="T62" fmla="*/ 1098 w 1148"/>
                  <a:gd name="T63" fmla="*/ 571 h 1296"/>
                  <a:gd name="T64" fmla="*/ 1032 w 1148"/>
                  <a:gd name="T65" fmla="*/ 494 h 1296"/>
                  <a:gd name="T66" fmla="*/ 967 w 1148"/>
                  <a:gd name="T67" fmla="*/ 418 h 1296"/>
                  <a:gd name="T68" fmla="*/ 901 w 1148"/>
                  <a:gd name="T69" fmla="*/ 341 h 1296"/>
                  <a:gd name="T70" fmla="*/ 836 w 1148"/>
                  <a:gd name="T71" fmla="*/ 264 h 1296"/>
                  <a:gd name="T72" fmla="*/ 770 w 1148"/>
                  <a:gd name="T73" fmla="*/ 188 h 1296"/>
                  <a:gd name="T74" fmla="*/ 705 w 1148"/>
                  <a:gd name="T75" fmla="*/ 111 h 1296"/>
                  <a:gd name="T76" fmla="*/ 639 w 1148"/>
                  <a:gd name="T77" fmla="*/ 35 h 1296"/>
                  <a:gd name="T78" fmla="*/ 606 w 1148"/>
                  <a:gd name="T79" fmla="*/ 9 h 1296"/>
                  <a:gd name="T80" fmla="*/ 598 w 1148"/>
                  <a:gd name="T81" fmla="*/ 5 h 1296"/>
                  <a:gd name="T82" fmla="*/ 549 w 1148"/>
                  <a:gd name="T83" fmla="*/ 5 h 1296"/>
                  <a:gd name="T84" fmla="*/ 508 w 1148"/>
                  <a:gd name="T85" fmla="*/ 35 h 1296"/>
                  <a:gd name="T86" fmla="*/ 17 w 1148"/>
                  <a:gd name="T87" fmla="*/ 609 h 1296"/>
                  <a:gd name="T88" fmla="*/ 0 w 1148"/>
                  <a:gd name="T89" fmla="*/ 647 h 1296"/>
                  <a:gd name="T90" fmla="*/ 114 w 1148"/>
                  <a:gd name="T91" fmla="*/ 800 h 1296"/>
                  <a:gd name="T92" fmla="*/ 180 w 1148"/>
                  <a:gd name="T93" fmla="*/ 877 h 1296"/>
                  <a:gd name="T94" fmla="*/ 311 w 1148"/>
                  <a:gd name="T95" fmla="*/ 1030 h 1296"/>
                  <a:gd name="T96" fmla="*/ 442 w 1148"/>
                  <a:gd name="T97" fmla="*/ 1183 h 1296"/>
                  <a:gd name="T98" fmla="*/ 508 w 1148"/>
                  <a:gd name="T99" fmla="*/ 1260 h 1296"/>
                  <a:gd name="T100" fmla="*/ 549 w 1148"/>
                  <a:gd name="T101" fmla="*/ 1289 h 1296"/>
                  <a:gd name="T102" fmla="*/ 598 w 1148"/>
                  <a:gd name="T103" fmla="*/ 1289 h 1296"/>
                  <a:gd name="T104" fmla="*/ 606 w 1148"/>
                  <a:gd name="T105" fmla="*/ 1285 h 1296"/>
                  <a:gd name="T106" fmla="*/ 639 w 1148"/>
                  <a:gd name="T107" fmla="*/ 1260 h 1296"/>
                  <a:gd name="T108" fmla="*/ 705 w 1148"/>
                  <a:gd name="T109" fmla="*/ 1183 h 1296"/>
                  <a:gd name="T110" fmla="*/ 770 w 1148"/>
                  <a:gd name="T111" fmla="*/ 110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48" h="1296">
                    <a:moveTo>
                      <a:pt x="672" y="991"/>
                    </a:moveTo>
                    <a:lnTo>
                      <a:pt x="639" y="1030"/>
                    </a:lnTo>
                    <a:lnTo>
                      <a:pt x="639" y="1030"/>
                    </a:lnTo>
                    <a:cubicBezTo>
                      <a:pt x="630" y="1041"/>
                      <a:pt x="619" y="1049"/>
                      <a:pt x="606" y="1055"/>
                    </a:cubicBezTo>
                    <a:lnTo>
                      <a:pt x="606" y="1055"/>
                    </a:lnTo>
                    <a:lnTo>
                      <a:pt x="606" y="1055"/>
                    </a:lnTo>
                    <a:cubicBezTo>
                      <a:pt x="604" y="1056"/>
                      <a:pt x="601" y="1058"/>
                      <a:pt x="598" y="1059"/>
                    </a:cubicBezTo>
                    <a:lnTo>
                      <a:pt x="598" y="1059"/>
                    </a:lnTo>
                    <a:cubicBezTo>
                      <a:pt x="581" y="1065"/>
                      <a:pt x="566" y="1065"/>
                      <a:pt x="549" y="1059"/>
                    </a:cubicBezTo>
                    <a:lnTo>
                      <a:pt x="549" y="1059"/>
                    </a:lnTo>
                    <a:cubicBezTo>
                      <a:pt x="533" y="1053"/>
                      <a:pt x="519" y="1043"/>
                      <a:pt x="508" y="1030"/>
                    </a:cubicBezTo>
                    <a:lnTo>
                      <a:pt x="442" y="954"/>
                    </a:lnTo>
                    <a:lnTo>
                      <a:pt x="410" y="915"/>
                    </a:lnTo>
                    <a:lnTo>
                      <a:pt x="376" y="877"/>
                    </a:lnTo>
                    <a:lnTo>
                      <a:pt x="278" y="762"/>
                    </a:lnTo>
                    <a:lnTo>
                      <a:pt x="246" y="723"/>
                    </a:lnTo>
                    <a:lnTo>
                      <a:pt x="213" y="685"/>
                    </a:lnTo>
                    <a:lnTo>
                      <a:pt x="213" y="685"/>
                    </a:lnTo>
                    <a:cubicBezTo>
                      <a:pt x="202" y="673"/>
                      <a:pt x="197" y="660"/>
                      <a:pt x="197" y="647"/>
                    </a:cubicBezTo>
                    <a:lnTo>
                      <a:pt x="197" y="647"/>
                    </a:lnTo>
                    <a:cubicBezTo>
                      <a:pt x="197" y="634"/>
                      <a:pt x="202" y="621"/>
                      <a:pt x="213" y="609"/>
                    </a:cubicBezTo>
                    <a:lnTo>
                      <a:pt x="246" y="571"/>
                    </a:lnTo>
                    <a:lnTo>
                      <a:pt x="278" y="532"/>
                    </a:lnTo>
                    <a:lnTo>
                      <a:pt x="311" y="494"/>
                    </a:lnTo>
                    <a:lnTo>
                      <a:pt x="344" y="456"/>
                    </a:lnTo>
                    <a:lnTo>
                      <a:pt x="376" y="418"/>
                    </a:lnTo>
                    <a:lnTo>
                      <a:pt x="410" y="379"/>
                    </a:lnTo>
                    <a:lnTo>
                      <a:pt x="442" y="341"/>
                    </a:lnTo>
                    <a:lnTo>
                      <a:pt x="475" y="303"/>
                    </a:lnTo>
                    <a:lnTo>
                      <a:pt x="508" y="264"/>
                    </a:lnTo>
                    <a:lnTo>
                      <a:pt x="508" y="264"/>
                    </a:lnTo>
                    <a:cubicBezTo>
                      <a:pt x="519" y="251"/>
                      <a:pt x="533" y="242"/>
                      <a:pt x="549" y="235"/>
                    </a:cubicBezTo>
                    <a:lnTo>
                      <a:pt x="549" y="235"/>
                    </a:lnTo>
                    <a:cubicBezTo>
                      <a:pt x="566" y="229"/>
                      <a:pt x="581" y="229"/>
                      <a:pt x="598" y="235"/>
                    </a:cubicBezTo>
                    <a:lnTo>
                      <a:pt x="598" y="235"/>
                    </a:lnTo>
                    <a:cubicBezTo>
                      <a:pt x="601" y="237"/>
                      <a:pt x="604" y="238"/>
                      <a:pt x="606" y="239"/>
                    </a:cubicBezTo>
                    <a:lnTo>
                      <a:pt x="606" y="239"/>
                    </a:lnTo>
                    <a:cubicBezTo>
                      <a:pt x="619" y="245"/>
                      <a:pt x="630" y="253"/>
                      <a:pt x="639" y="264"/>
                    </a:cubicBezTo>
                    <a:lnTo>
                      <a:pt x="934" y="609"/>
                    </a:lnTo>
                    <a:lnTo>
                      <a:pt x="934" y="609"/>
                    </a:lnTo>
                    <a:cubicBezTo>
                      <a:pt x="945" y="621"/>
                      <a:pt x="950" y="634"/>
                      <a:pt x="950" y="647"/>
                    </a:cubicBezTo>
                    <a:lnTo>
                      <a:pt x="950" y="647"/>
                    </a:lnTo>
                    <a:cubicBezTo>
                      <a:pt x="950" y="660"/>
                      <a:pt x="945" y="673"/>
                      <a:pt x="934" y="685"/>
                    </a:cubicBezTo>
                    <a:lnTo>
                      <a:pt x="836" y="800"/>
                    </a:lnTo>
                    <a:lnTo>
                      <a:pt x="803" y="839"/>
                    </a:lnTo>
                    <a:lnTo>
                      <a:pt x="770" y="877"/>
                    </a:lnTo>
                    <a:lnTo>
                      <a:pt x="672" y="991"/>
                    </a:lnTo>
                    <a:close/>
                    <a:moveTo>
                      <a:pt x="770" y="1107"/>
                    </a:moveTo>
                    <a:lnTo>
                      <a:pt x="803" y="1068"/>
                    </a:lnTo>
                    <a:lnTo>
                      <a:pt x="836" y="1030"/>
                    </a:lnTo>
                    <a:lnTo>
                      <a:pt x="869" y="991"/>
                    </a:lnTo>
                    <a:lnTo>
                      <a:pt x="901" y="954"/>
                    </a:lnTo>
                    <a:lnTo>
                      <a:pt x="934" y="915"/>
                    </a:lnTo>
                    <a:lnTo>
                      <a:pt x="967" y="877"/>
                    </a:lnTo>
                    <a:lnTo>
                      <a:pt x="1000" y="839"/>
                    </a:lnTo>
                    <a:lnTo>
                      <a:pt x="1032" y="800"/>
                    </a:lnTo>
                    <a:lnTo>
                      <a:pt x="1065" y="762"/>
                    </a:lnTo>
                    <a:lnTo>
                      <a:pt x="1098" y="723"/>
                    </a:lnTo>
                    <a:lnTo>
                      <a:pt x="1131" y="685"/>
                    </a:lnTo>
                    <a:lnTo>
                      <a:pt x="1131" y="685"/>
                    </a:lnTo>
                    <a:cubicBezTo>
                      <a:pt x="1142" y="673"/>
                      <a:pt x="1147" y="660"/>
                      <a:pt x="1147" y="647"/>
                    </a:cubicBezTo>
                    <a:lnTo>
                      <a:pt x="1147" y="647"/>
                    </a:lnTo>
                    <a:cubicBezTo>
                      <a:pt x="1147" y="634"/>
                      <a:pt x="1142" y="621"/>
                      <a:pt x="1131" y="609"/>
                    </a:cubicBezTo>
                    <a:lnTo>
                      <a:pt x="1098" y="571"/>
                    </a:lnTo>
                    <a:lnTo>
                      <a:pt x="1065" y="532"/>
                    </a:lnTo>
                    <a:lnTo>
                      <a:pt x="1032" y="494"/>
                    </a:lnTo>
                    <a:lnTo>
                      <a:pt x="1000" y="456"/>
                    </a:lnTo>
                    <a:lnTo>
                      <a:pt x="967" y="418"/>
                    </a:lnTo>
                    <a:lnTo>
                      <a:pt x="934" y="379"/>
                    </a:lnTo>
                    <a:lnTo>
                      <a:pt x="901" y="341"/>
                    </a:lnTo>
                    <a:lnTo>
                      <a:pt x="869" y="303"/>
                    </a:lnTo>
                    <a:lnTo>
                      <a:pt x="836" y="264"/>
                    </a:lnTo>
                    <a:lnTo>
                      <a:pt x="803" y="226"/>
                    </a:lnTo>
                    <a:lnTo>
                      <a:pt x="770" y="188"/>
                    </a:lnTo>
                    <a:lnTo>
                      <a:pt x="738" y="149"/>
                    </a:lnTo>
                    <a:lnTo>
                      <a:pt x="705" y="111"/>
                    </a:lnTo>
                    <a:lnTo>
                      <a:pt x="672" y="73"/>
                    </a:lnTo>
                    <a:lnTo>
                      <a:pt x="639" y="35"/>
                    </a:lnTo>
                    <a:lnTo>
                      <a:pt x="639" y="35"/>
                    </a:lnTo>
                    <a:cubicBezTo>
                      <a:pt x="630" y="24"/>
                      <a:pt x="619" y="15"/>
                      <a:pt x="606" y="9"/>
                    </a:cubicBezTo>
                    <a:lnTo>
                      <a:pt x="606" y="9"/>
                    </a:lnTo>
                    <a:cubicBezTo>
                      <a:pt x="604" y="8"/>
                      <a:pt x="601" y="6"/>
                      <a:pt x="598" y="5"/>
                    </a:cubicBezTo>
                    <a:lnTo>
                      <a:pt x="598" y="5"/>
                    </a:lnTo>
                    <a:cubicBezTo>
                      <a:pt x="581" y="0"/>
                      <a:pt x="566" y="0"/>
                      <a:pt x="549" y="5"/>
                    </a:cubicBezTo>
                    <a:lnTo>
                      <a:pt x="549" y="5"/>
                    </a:lnTo>
                    <a:cubicBezTo>
                      <a:pt x="533" y="12"/>
                      <a:pt x="519" y="22"/>
                      <a:pt x="508" y="35"/>
                    </a:cubicBezTo>
                    <a:lnTo>
                      <a:pt x="17" y="609"/>
                    </a:lnTo>
                    <a:lnTo>
                      <a:pt x="17" y="609"/>
                    </a:lnTo>
                    <a:cubicBezTo>
                      <a:pt x="5" y="621"/>
                      <a:pt x="0" y="634"/>
                      <a:pt x="0" y="647"/>
                    </a:cubicBezTo>
                    <a:lnTo>
                      <a:pt x="0" y="647"/>
                    </a:lnTo>
                    <a:cubicBezTo>
                      <a:pt x="0" y="660"/>
                      <a:pt x="5" y="673"/>
                      <a:pt x="17" y="685"/>
                    </a:cubicBezTo>
                    <a:lnTo>
                      <a:pt x="114" y="800"/>
                    </a:lnTo>
                    <a:lnTo>
                      <a:pt x="147" y="839"/>
                    </a:lnTo>
                    <a:lnTo>
                      <a:pt x="180" y="877"/>
                    </a:lnTo>
                    <a:lnTo>
                      <a:pt x="278" y="991"/>
                    </a:lnTo>
                    <a:lnTo>
                      <a:pt x="311" y="1030"/>
                    </a:lnTo>
                    <a:lnTo>
                      <a:pt x="344" y="1068"/>
                    </a:lnTo>
                    <a:lnTo>
                      <a:pt x="442" y="1183"/>
                    </a:lnTo>
                    <a:lnTo>
                      <a:pt x="475" y="1222"/>
                    </a:lnTo>
                    <a:lnTo>
                      <a:pt x="508" y="1260"/>
                    </a:lnTo>
                    <a:lnTo>
                      <a:pt x="508" y="1260"/>
                    </a:lnTo>
                    <a:cubicBezTo>
                      <a:pt x="519" y="1273"/>
                      <a:pt x="533" y="1282"/>
                      <a:pt x="549" y="1289"/>
                    </a:cubicBezTo>
                    <a:lnTo>
                      <a:pt x="549" y="1289"/>
                    </a:lnTo>
                    <a:cubicBezTo>
                      <a:pt x="566" y="1295"/>
                      <a:pt x="581" y="1295"/>
                      <a:pt x="598" y="1289"/>
                    </a:cubicBezTo>
                    <a:lnTo>
                      <a:pt x="598" y="1289"/>
                    </a:lnTo>
                    <a:cubicBezTo>
                      <a:pt x="601" y="1287"/>
                      <a:pt x="604" y="1286"/>
                      <a:pt x="606" y="1285"/>
                    </a:cubicBezTo>
                    <a:lnTo>
                      <a:pt x="606" y="1285"/>
                    </a:lnTo>
                    <a:cubicBezTo>
                      <a:pt x="619" y="1279"/>
                      <a:pt x="630" y="1270"/>
                      <a:pt x="639" y="1260"/>
                    </a:cubicBezTo>
                    <a:lnTo>
                      <a:pt x="672" y="1222"/>
                    </a:lnTo>
                    <a:lnTo>
                      <a:pt x="705" y="1183"/>
                    </a:lnTo>
                    <a:lnTo>
                      <a:pt x="738" y="1145"/>
                    </a:lnTo>
                    <a:lnTo>
                      <a:pt x="770" y="1107"/>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31" name="Freeform 110">
                <a:extLst>
                  <a:ext uri="{FF2B5EF4-FFF2-40B4-BE49-F238E27FC236}">
                    <a16:creationId xmlns:a16="http://schemas.microsoft.com/office/drawing/2014/main" xmlns="" id="{D8CC986D-3072-B746-AD48-6917DEA0A25A}"/>
                  </a:ext>
                </a:extLst>
              </p:cNvPr>
              <p:cNvSpPr>
                <a:spLocks noChangeArrowheads="1"/>
              </p:cNvSpPr>
              <p:nvPr/>
            </p:nvSpPr>
            <p:spPr bwMode="auto">
              <a:xfrm>
                <a:off x="2157413" y="4903788"/>
                <a:ext cx="319087" cy="190500"/>
              </a:xfrm>
              <a:custGeom>
                <a:avLst/>
                <a:gdLst>
                  <a:gd name="T0" fmla="*/ 279 w 886"/>
                  <a:gd name="T1" fmla="*/ 150 h 530"/>
                  <a:gd name="T2" fmla="*/ 311 w 886"/>
                  <a:gd name="T3" fmla="*/ 188 h 530"/>
                  <a:gd name="T4" fmla="*/ 279 w 886"/>
                  <a:gd name="T5" fmla="*/ 226 h 530"/>
                  <a:gd name="T6" fmla="*/ 246 w 886"/>
                  <a:gd name="T7" fmla="*/ 188 h 530"/>
                  <a:gd name="T8" fmla="*/ 344 w 886"/>
                  <a:gd name="T9" fmla="*/ 227 h 530"/>
                  <a:gd name="T10" fmla="*/ 377 w 886"/>
                  <a:gd name="T11" fmla="*/ 265 h 530"/>
                  <a:gd name="T12" fmla="*/ 344 w 886"/>
                  <a:gd name="T13" fmla="*/ 302 h 530"/>
                  <a:gd name="T14" fmla="*/ 312 w 886"/>
                  <a:gd name="T15" fmla="*/ 265 h 530"/>
                  <a:gd name="T16" fmla="*/ 344 w 886"/>
                  <a:gd name="T17" fmla="*/ 227 h 530"/>
                  <a:gd name="T18" fmla="*/ 411 w 886"/>
                  <a:gd name="T19" fmla="*/ 284 h 530"/>
                  <a:gd name="T20" fmla="*/ 474 w 886"/>
                  <a:gd name="T21" fmla="*/ 284 h 530"/>
                  <a:gd name="T22" fmla="*/ 506 w 886"/>
                  <a:gd name="T23" fmla="*/ 341 h 530"/>
                  <a:gd name="T24" fmla="*/ 474 w 886"/>
                  <a:gd name="T25" fmla="*/ 398 h 530"/>
                  <a:gd name="T26" fmla="*/ 411 w 886"/>
                  <a:gd name="T27" fmla="*/ 398 h 530"/>
                  <a:gd name="T28" fmla="*/ 380 w 886"/>
                  <a:gd name="T29" fmla="*/ 341 h 530"/>
                  <a:gd name="T30" fmla="*/ 541 w 886"/>
                  <a:gd name="T31" fmla="*/ 227 h 530"/>
                  <a:gd name="T32" fmla="*/ 574 w 886"/>
                  <a:gd name="T33" fmla="*/ 265 h 530"/>
                  <a:gd name="T34" fmla="*/ 541 w 886"/>
                  <a:gd name="T35" fmla="*/ 302 h 530"/>
                  <a:gd name="T36" fmla="*/ 508 w 886"/>
                  <a:gd name="T37" fmla="*/ 265 h 530"/>
                  <a:gd name="T38" fmla="*/ 541 w 886"/>
                  <a:gd name="T39" fmla="*/ 227 h 530"/>
                  <a:gd name="T40" fmla="*/ 607 w 886"/>
                  <a:gd name="T41" fmla="*/ 150 h 530"/>
                  <a:gd name="T42" fmla="*/ 639 w 886"/>
                  <a:gd name="T43" fmla="*/ 188 h 530"/>
                  <a:gd name="T44" fmla="*/ 607 w 886"/>
                  <a:gd name="T45" fmla="*/ 226 h 530"/>
                  <a:gd name="T46" fmla="*/ 574 w 886"/>
                  <a:gd name="T47" fmla="*/ 188 h 530"/>
                  <a:gd name="T48" fmla="*/ 115 w 886"/>
                  <a:gd name="T49" fmla="*/ 188 h 530"/>
                  <a:gd name="T50" fmla="*/ 180 w 886"/>
                  <a:gd name="T51" fmla="*/ 265 h 530"/>
                  <a:gd name="T52" fmla="*/ 312 w 886"/>
                  <a:gd name="T53" fmla="*/ 418 h 530"/>
                  <a:gd name="T54" fmla="*/ 377 w 886"/>
                  <a:gd name="T55" fmla="*/ 495 h 530"/>
                  <a:gd name="T56" fmla="*/ 418 w 886"/>
                  <a:gd name="T57" fmla="*/ 523 h 530"/>
                  <a:gd name="T58" fmla="*/ 467 w 886"/>
                  <a:gd name="T59" fmla="*/ 523 h 530"/>
                  <a:gd name="T60" fmla="*/ 509 w 886"/>
                  <a:gd name="T61" fmla="*/ 495 h 530"/>
                  <a:gd name="T62" fmla="*/ 640 w 886"/>
                  <a:gd name="T63" fmla="*/ 341 h 530"/>
                  <a:gd name="T64" fmla="*/ 771 w 886"/>
                  <a:gd name="T65" fmla="*/ 188 h 530"/>
                  <a:gd name="T66" fmla="*/ 836 w 886"/>
                  <a:gd name="T67" fmla="*/ 112 h 530"/>
                  <a:gd name="T68" fmla="*/ 868 w 886"/>
                  <a:gd name="T69" fmla="*/ 73 h 530"/>
                  <a:gd name="T70" fmla="*/ 885 w 886"/>
                  <a:gd name="T71" fmla="*/ 35 h 530"/>
                  <a:gd name="T72" fmla="*/ 860 w 886"/>
                  <a:gd name="T73" fmla="*/ 7 h 530"/>
                  <a:gd name="T74" fmla="*/ 812 w 886"/>
                  <a:gd name="T75" fmla="*/ 7 h 530"/>
                  <a:gd name="T76" fmla="*/ 738 w 886"/>
                  <a:gd name="T77" fmla="*/ 73 h 530"/>
                  <a:gd name="T78" fmla="*/ 705 w 886"/>
                  <a:gd name="T79" fmla="*/ 112 h 530"/>
                  <a:gd name="T80" fmla="*/ 672 w 886"/>
                  <a:gd name="T81" fmla="*/ 130 h 530"/>
                  <a:gd name="T82" fmla="*/ 640 w 886"/>
                  <a:gd name="T83" fmla="*/ 112 h 530"/>
                  <a:gd name="T84" fmla="*/ 607 w 886"/>
                  <a:gd name="T85" fmla="*/ 92 h 530"/>
                  <a:gd name="T86" fmla="*/ 509 w 886"/>
                  <a:gd name="T87" fmla="*/ 188 h 530"/>
                  <a:gd name="T88" fmla="*/ 467 w 886"/>
                  <a:gd name="T89" fmla="*/ 217 h 530"/>
                  <a:gd name="T90" fmla="*/ 418 w 886"/>
                  <a:gd name="T91" fmla="*/ 217 h 530"/>
                  <a:gd name="T92" fmla="*/ 377 w 886"/>
                  <a:gd name="T93" fmla="*/ 188 h 530"/>
                  <a:gd name="T94" fmla="*/ 312 w 886"/>
                  <a:gd name="T95" fmla="*/ 112 h 530"/>
                  <a:gd name="T96" fmla="*/ 279 w 886"/>
                  <a:gd name="T97" fmla="*/ 92 h 530"/>
                  <a:gd name="T98" fmla="*/ 246 w 886"/>
                  <a:gd name="T99" fmla="*/ 112 h 530"/>
                  <a:gd name="T100" fmla="*/ 213 w 886"/>
                  <a:gd name="T101" fmla="*/ 130 h 530"/>
                  <a:gd name="T102" fmla="*/ 180 w 886"/>
                  <a:gd name="T103" fmla="*/ 112 h 530"/>
                  <a:gd name="T104" fmla="*/ 115 w 886"/>
                  <a:gd name="T105" fmla="*/ 35 h 530"/>
                  <a:gd name="T106" fmla="*/ 74 w 886"/>
                  <a:gd name="T107" fmla="*/ 7 h 530"/>
                  <a:gd name="T108" fmla="*/ 25 w 886"/>
                  <a:gd name="T109" fmla="*/ 7 h 530"/>
                  <a:gd name="T110" fmla="*/ 0 w 886"/>
                  <a:gd name="T111" fmla="*/ 35 h 530"/>
                  <a:gd name="T112" fmla="*/ 115 w 886"/>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6" h="530">
                    <a:moveTo>
                      <a:pt x="279" y="150"/>
                    </a:moveTo>
                    <a:lnTo>
                      <a:pt x="279" y="150"/>
                    </a:lnTo>
                    <a:cubicBezTo>
                      <a:pt x="300" y="150"/>
                      <a:pt x="311" y="163"/>
                      <a:pt x="311" y="188"/>
                    </a:cubicBezTo>
                    <a:lnTo>
                      <a:pt x="311" y="188"/>
                    </a:lnTo>
                    <a:cubicBezTo>
                      <a:pt x="311" y="213"/>
                      <a:pt x="300" y="226"/>
                      <a:pt x="279" y="226"/>
                    </a:cubicBezTo>
                    <a:lnTo>
                      <a:pt x="279" y="226"/>
                    </a:lnTo>
                    <a:cubicBezTo>
                      <a:pt x="257" y="226"/>
                      <a:pt x="246" y="213"/>
                      <a:pt x="246" y="188"/>
                    </a:cubicBezTo>
                    <a:lnTo>
                      <a:pt x="246" y="188"/>
                    </a:lnTo>
                    <a:cubicBezTo>
                      <a:pt x="246" y="163"/>
                      <a:pt x="257" y="150"/>
                      <a:pt x="279" y="150"/>
                    </a:cubicBezTo>
                    <a:close/>
                    <a:moveTo>
                      <a:pt x="344" y="227"/>
                    </a:moveTo>
                    <a:lnTo>
                      <a:pt x="344" y="227"/>
                    </a:lnTo>
                    <a:cubicBezTo>
                      <a:pt x="366" y="227"/>
                      <a:pt x="377" y="239"/>
                      <a:pt x="377" y="265"/>
                    </a:cubicBezTo>
                    <a:lnTo>
                      <a:pt x="377" y="265"/>
                    </a:lnTo>
                    <a:cubicBezTo>
                      <a:pt x="377" y="290"/>
                      <a:pt x="366" y="302"/>
                      <a:pt x="344" y="302"/>
                    </a:cubicBezTo>
                    <a:lnTo>
                      <a:pt x="344" y="302"/>
                    </a:lnTo>
                    <a:cubicBezTo>
                      <a:pt x="322" y="302"/>
                      <a:pt x="312" y="290"/>
                      <a:pt x="312" y="265"/>
                    </a:cubicBezTo>
                    <a:lnTo>
                      <a:pt x="312" y="265"/>
                    </a:lnTo>
                    <a:cubicBezTo>
                      <a:pt x="312" y="239"/>
                      <a:pt x="322" y="227"/>
                      <a:pt x="344" y="227"/>
                    </a:cubicBezTo>
                    <a:close/>
                    <a:moveTo>
                      <a:pt x="411" y="284"/>
                    </a:moveTo>
                    <a:lnTo>
                      <a:pt x="411" y="284"/>
                    </a:lnTo>
                    <a:cubicBezTo>
                      <a:pt x="432" y="271"/>
                      <a:pt x="453" y="271"/>
                      <a:pt x="474" y="284"/>
                    </a:cubicBezTo>
                    <a:lnTo>
                      <a:pt x="474" y="284"/>
                    </a:lnTo>
                    <a:cubicBezTo>
                      <a:pt x="496" y="297"/>
                      <a:pt x="506" y="315"/>
                      <a:pt x="506" y="341"/>
                    </a:cubicBezTo>
                    <a:lnTo>
                      <a:pt x="506" y="341"/>
                    </a:lnTo>
                    <a:cubicBezTo>
                      <a:pt x="506" y="367"/>
                      <a:pt x="496" y="386"/>
                      <a:pt x="474" y="398"/>
                    </a:cubicBezTo>
                    <a:lnTo>
                      <a:pt x="474" y="398"/>
                    </a:lnTo>
                    <a:cubicBezTo>
                      <a:pt x="453" y="411"/>
                      <a:pt x="432" y="411"/>
                      <a:pt x="411" y="398"/>
                    </a:cubicBezTo>
                    <a:lnTo>
                      <a:pt x="411" y="398"/>
                    </a:lnTo>
                    <a:cubicBezTo>
                      <a:pt x="390" y="386"/>
                      <a:pt x="380" y="367"/>
                      <a:pt x="380" y="341"/>
                    </a:cubicBezTo>
                    <a:lnTo>
                      <a:pt x="380" y="341"/>
                    </a:lnTo>
                    <a:cubicBezTo>
                      <a:pt x="380" y="315"/>
                      <a:pt x="390" y="297"/>
                      <a:pt x="411" y="284"/>
                    </a:cubicBezTo>
                    <a:close/>
                    <a:moveTo>
                      <a:pt x="541" y="227"/>
                    </a:moveTo>
                    <a:lnTo>
                      <a:pt x="541" y="227"/>
                    </a:lnTo>
                    <a:cubicBezTo>
                      <a:pt x="563" y="227"/>
                      <a:pt x="574" y="239"/>
                      <a:pt x="574" y="265"/>
                    </a:cubicBezTo>
                    <a:lnTo>
                      <a:pt x="574" y="265"/>
                    </a:lnTo>
                    <a:cubicBezTo>
                      <a:pt x="574" y="290"/>
                      <a:pt x="563" y="302"/>
                      <a:pt x="541" y="302"/>
                    </a:cubicBezTo>
                    <a:lnTo>
                      <a:pt x="541" y="302"/>
                    </a:lnTo>
                    <a:cubicBezTo>
                      <a:pt x="519" y="302"/>
                      <a:pt x="508" y="290"/>
                      <a:pt x="508" y="265"/>
                    </a:cubicBezTo>
                    <a:lnTo>
                      <a:pt x="508" y="265"/>
                    </a:lnTo>
                    <a:cubicBezTo>
                      <a:pt x="508" y="239"/>
                      <a:pt x="519" y="227"/>
                      <a:pt x="541" y="227"/>
                    </a:cubicBezTo>
                    <a:close/>
                    <a:moveTo>
                      <a:pt x="607" y="150"/>
                    </a:moveTo>
                    <a:lnTo>
                      <a:pt x="607" y="150"/>
                    </a:lnTo>
                    <a:cubicBezTo>
                      <a:pt x="628" y="150"/>
                      <a:pt x="639" y="163"/>
                      <a:pt x="639" y="188"/>
                    </a:cubicBezTo>
                    <a:lnTo>
                      <a:pt x="639" y="188"/>
                    </a:lnTo>
                    <a:cubicBezTo>
                      <a:pt x="639" y="213"/>
                      <a:pt x="628" y="226"/>
                      <a:pt x="607" y="226"/>
                    </a:cubicBezTo>
                    <a:lnTo>
                      <a:pt x="607" y="226"/>
                    </a:lnTo>
                    <a:cubicBezTo>
                      <a:pt x="585" y="226"/>
                      <a:pt x="574" y="213"/>
                      <a:pt x="574" y="188"/>
                    </a:cubicBezTo>
                    <a:lnTo>
                      <a:pt x="574" y="188"/>
                    </a:lnTo>
                    <a:cubicBezTo>
                      <a:pt x="574" y="163"/>
                      <a:pt x="585" y="150"/>
                      <a:pt x="607" y="150"/>
                    </a:cubicBezTo>
                    <a:close/>
                    <a:moveTo>
                      <a:pt x="115" y="188"/>
                    </a:moveTo>
                    <a:lnTo>
                      <a:pt x="148" y="226"/>
                    </a:lnTo>
                    <a:lnTo>
                      <a:pt x="180" y="265"/>
                    </a:lnTo>
                    <a:lnTo>
                      <a:pt x="279" y="380"/>
                    </a:lnTo>
                    <a:lnTo>
                      <a:pt x="312" y="418"/>
                    </a:lnTo>
                    <a:lnTo>
                      <a:pt x="344" y="456"/>
                    </a:lnTo>
                    <a:lnTo>
                      <a:pt x="377" y="495"/>
                    </a:lnTo>
                    <a:lnTo>
                      <a:pt x="377" y="495"/>
                    </a:lnTo>
                    <a:cubicBezTo>
                      <a:pt x="388" y="507"/>
                      <a:pt x="401" y="517"/>
                      <a:pt x="418" y="523"/>
                    </a:cubicBezTo>
                    <a:lnTo>
                      <a:pt x="418" y="523"/>
                    </a:lnTo>
                    <a:cubicBezTo>
                      <a:pt x="434" y="529"/>
                      <a:pt x="451" y="529"/>
                      <a:pt x="467" y="523"/>
                    </a:cubicBezTo>
                    <a:lnTo>
                      <a:pt x="467" y="523"/>
                    </a:lnTo>
                    <a:cubicBezTo>
                      <a:pt x="483" y="517"/>
                      <a:pt x="497" y="507"/>
                      <a:pt x="509" y="495"/>
                    </a:cubicBezTo>
                    <a:lnTo>
                      <a:pt x="607" y="380"/>
                    </a:lnTo>
                    <a:lnTo>
                      <a:pt x="640" y="341"/>
                    </a:lnTo>
                    <a:lnTo>
                      <a:pt x="672" y="303"/>
                    </a:lnTo>
                    <a:lnTo>
                      <a:pt x="771" y="188"/>
                    </a:lnTo>
                    <a:lnTo>
                      <a:pt x="803" y="150"/>
                    </a:lnTo>
                    <a:lnTo>
                      <a:pt x="836" y="112"/>
                    </a:lnTo>
                    <a:lnTo>
                      <a:pt x="868" y="73"/>
                    </a:lnTo>
                    <a:lnTo>
                      <a:pt x="868" y="73"/>
                    </a:lnTo>
                    <a:cubicBezTo>
                      <a:pt x="880" y="60"/>
                      <a:pt x="885" y="48"/>
                      <a:pt x="885" y="35"/>
                    </a:cubicBezTo>
                    <a:lnTo>
                      <a:pt x="885" y="35"/>
                    </a:lnTo>
                    <a:cubicBezTo>
                      <a:pt x="885" y="22"/>
                      <a:pt x="877" y="12"/>
                      <a:pt x="860" y="7"/>
                    </a:cubicBezTo>
                    <a:lnTo>
                      <a:pt x="860" y="7"/>
                    </a:lnTo>
                    <a:cubicBezTo>
                      <a:pt x="844" y="0"/>
                      <a:pt x="827" y="0"/>
                      <a:pt x="812" y="7"/>
                    </a:cubicBezTo>
                    <a:lnTo>
                      <a:pt x="812" y="7"/>
                    </a:lnTo>
                    <a:cubicBezTo>
                      <a:pt x="795" y="12"/>
                      <a:pt x="781" y="22"/>
                      <a:pt x="771" y="35"/>
                    </a:cubicBezTo>
                    <a:lnTo>
                      <a:pt x="738" y="73"/>
                    </a:lnTo>
                    <a:lnTo>
                      <a:pt x="705" y="112"/>
                    </a:lnTo>
                    <a:lnTo>
                      <a:pt x="705" y="112"/>
                    </a:lnTo>
                    <a:cubicBezTo>
                      <a:pt x="694" y="124"/>
                      <a:pt x="683" y="130"/>
                      <a:pt x="672" y="130"/>
                    </a:cubicBezTo>
                    <a:lnTo>
                      <a:pt x="672" y="130"/>
                    </a:lnTo>
                    <a:cubicBezTo>
                      <a:pt x="661" y="130"/>
                      <a:pt x="650" y="124"/>
                      <a:pt x="640" y="112"/>
                    </a:cubicBezTo>
                    <a:lnTo>
                      <a:pt x="640" y="112"/>
                    </a:lnTo>
                    <a:cubicBezTo>
                      <a:pt x="628" y="99"/>
                      <a:pt x="617" y="92"/>
                      <a:pt x="607" y="92"/>
                    </a:cubicBezTo>
                    <a:lnTo>
                      <a:pt x="607" y="92"/>
                    </a:lnTo>
                    <a:cubicBezTo>
                      <a:pt x="595" y="92"/>
                      <a:pt x="585" y="99"/>
                      <a:pt x="574" y="112"/>
                    </a:cubicBezTo>
                    <a:lnTo>
                      <a:pt x="509" y="188"/>
                    </a:lnTo>
                    <a:lnTo>
                      <a:pt x="509" y="188"/>
                    </a:lnTo>
                    <a:cubicBezTo>
                      <a:pt x="497" y="201"/>
                      <a:pt x="483" y="210"/>
                      <a:pt x="467" y="217"/>
                    </a:cubicBezTo>
                    <a:lnTo>
                      <a:pt x="467" y="217"/>
                    </a:lnTo>
                    <a:cubicBezTo>
                      <a:pt x="451" y="223"/>
                      <a:pt x="434" y="223"/>
                      <a:pt x="418" y="217"/>
                    </a:cubicBezTo>
                    <a:lnTo>
                      <a:pt x="418" y="217"/>
                    </a:lnTo>
                    <a:cubicBezTo>
                      <a:pt x="401" y="210"/>
                      <a:pt x="388" y="201"/>
                      <a:pt x="377" y="188"/>
                    </a:cubicBezTo>
                    <a:lnTo>
                      <a:pt x="344" y="150"/>
                    </a:lnTo>
                    <a:lnTo>
                      <a:pt x="312" y="112"/>
                    </a:lnTo>
                    <a:lnTo>
                      <a:pt x="312" y="112"/>
                    </a:lnTo>
                    <a:cubicBezTo>
                      <a:pt x="300" y="99"/>
                      <a:pt x="289" y="92"/>
                      <a:pt x="279" y="92"/>
                    </a:cubicBezTo>
                    <a:lnTo>
                      <a:pt x="279" y="92"/>
                    </a:lnTo>
                    <a:cubicBezTo>
                      <a:pt x="268" y="92"/>
                      <a:pt x="257" y="99"/>
                      <a:pt x="246" y="112"/>
                    </a:cubicBezTo>
                    <a:lnTo>
                      <a:pt x="246" y="112"/>
                    </a:lnTo>
                    <a:cubicBezTo>
                      <a:pt x="235" y="124"/>
                      <a:pt x="224" y="130"/>
                      <a:pt x="213" y="130"/>
                    </a:cubicBezTo>
                    <a:lnTo>
                      <a:pt x="213" y="130"/>
                    </a:lnTo>
                    <a:cubicBezTo>
                      <a:pt x="202" y="130"/>
                      <a:pt x="191" y="124"/>
                      <a:pt x="180" y="112"/>
                    </a:cubicBezTo>
                    <a:lnTo>
                      <a:pt x="115" y="35"/>
                    </a:lnTo>
                    <a:lnTo>
                      <a:pt x="115" y="35"/>
                    </a:lnTo>
                    <a:cubicBezTo>
                      <a:pt x="104" y="22"/>
                      <a:pt x="90" y="12"/>
                      <a:pt x="74" y="7"/>
                    </a:cubicBezTo>
                    <a:lnTo>
                      <a:pt x="74" y="7"/>
                    </a:lnTo>
                    <a:cubicBezTo>
                      <a:pt x="57" y="0"/>
                      <a:pt x="41" y="0"/>
                      <a:pt x="25" y="7"/>
                    </a:cubicBezTo>
                    <a:lnTo>
                      <a:pt x="25" y="7"/>
                    </a:lnTo>
                    <a:cubicBezTo>
                      <a:pt x="8" y="12"/>
                      <a:pt x="0" y="22"/>
                      <a:pt x="0" y="35"/>
                    </a:cubicBezTo>
                    <a:lnTo>
                      <a:pt x="0" y="35"/>
                    </a:lnTo>
                    <a:cubicBezTo>
                      <a:pt x="0" y="48"/>
                      <a:pt x="6" y="60"/>
                      <a:pt x="16" y="73"/>
                    </a:cubicBezTo>
                    <a:lnTo>
                      <a:pt x="115"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32" name="Freeform 111">
                <a:extLst>
                  <a:ext uri="{FF2B5EF4-FFF2-40B4-BE49-F238E27FC236}">
                    <a16:creationId xmlns:a16="http://schemas.microsoft.com/office/drawing/2014/main" xmlns="" id="{B4C9604B-A7BE-404C-9629-57F245EA662C}"/>
                  </a:ext>
                </a:extLst>
              </p:cNvPr>
              <p:cNvSpPr>
                <a:spLocks noChangeArrowheads="1"/>
              </p:cNvSpPr>
              <p:nvPr/>
            </p:nvSpPr>
            <p:spPr bwMode="auto">
              <a:xfrm>
                <a:off x="1944688" y="4903788"/>
                <a:ext cx="247650" cy="522287"/>
              </a:xfrm>
              <a:custGeom>
                <a:avLst/>
                <a:gdLst>
                  <a:gd name="T0" fmla="*/ 344 w 689"/>
                  <a:gd name="T1" fmla="*/ 1145 h 1450"/>
                  <a:gd name="T2" fmla="*/ 475 w 689"/>
                  <a:gd name="T3" fmla="*/ 992 h 1450"/>
                  <a:gd name="T4" fmla="*/ 606 w 689"/>
                  <a:gd name="T5" fmla="*/ 839 h 1450"/>
                  <a:gd name="T6" fmla="*/ 672 w 689"/>
                  <a:gd name="T7" fmla="*/ 762 h 1450"/>
                  <a:gd name="T8" fmla="*/ 688 w 689"/>
                  <a:gd name="T9" fmla="*/ 724 h 1450"/>
                  <a:gd name="T10" fmla="*/ 672 w 689"/>
                  <a:gd name="T11" fmla="*/ 686 h 1450"/>
                  <a:gd name="T12" fmla="*/ 606 w 689"/>
                  <a:gd name="T13" fmla="*/ 609 h 1450"/>
                  <a:gd name="T14" fmla="*/ 541 w 689"/>
                  <a:gd name="T15" fmla="*/ 533 h 1450"/>
                  <a:gd name="T16" fmla="*/ 475 w 689"/>
                  <a:gd name="T17" fmla="*/ 456 h 1450"/>
                  <a:gd name="T18" fmla="*/ 410 w 689"/>
                  <a:gd name="T19" fmla="*/ 380 h 1450"/>
                  <a:gd name="T20" fmla="*/ 344 w 689"/>
                  <a:gd name="T21" fmla="*/ 303 h 1450"/>
                  <a:gd name="T22" fmla="*/ 279 w 689"/>
                  <a:gd name="T23" fmla="*/ 226 h 1450"/>
                  <a:gd name="T24" fmla="*/ 213 w 689"/>
                  <a:gd name="T25" fmla="*/ 150 h 1450"/>
                  <a:gd name="T26" fmla="*/ 148 w 689"/>
                  <a:gd name="T27" fmla="*/ 73 h 1450"/>
                  <a:gd name="T28" fmla="*/ 115 w 689"/>
                  <a:gd name="T29" fmla="*/ 35 h 1450"/>
                  <a:gd name="T30" fmla="*/ 74 w 689"/>
                  <a:gd name="T31" fmla="*/ 7 h 1450"/>
                  <a:gd name="T32" fmla="*/ 24 w 689"/>
                  <a:gd name="T33" fmla="*/ 7 h 1450"/>
                  <a:gd name="T34" fmla="*/ 0 w 689"/>
                  <a:gd name="T35" fmla="*/ 35 h 1450"/>
                  <a:gd name="T36" fmla="*/ 541 w 689"/>
                  <a:gd name="T37" fmla="*/ 686 h 1450"/>
                  <a:gd name="T38" fmla="*/ 557 w 689"/>
                  <a:gd name="T39" fmla="*/ 724 h 1450"/>
                  <a:gd name="T40" fmla="*/ 541 w 689"/>
                  <a:gd name="T41" fmla="*/ 762 h 1450"/>
                  <a:gd name="T42" fmla="*/ 410 w 689"/>
                  <a:gd name="T43" fmla="*/ 916 h 1450"/>
                  <a:gd name="T44" fmla="*/ 279 w 689"/>
                  <a:gd name="T45" fmla="*/ 1068 h 1450"/>
                  <a:gd name="T46" fmla="*/ 213 w 689"/>
                  <a:gd name="T47" fmla="*/ 1145 h 1450"/>
                  <a:gd name="T48" fmla="*/ 82 w 689"/>
                  <a:gd name="T49" fmla="*/ 1299 h 1450"/>
                  <a:gd name="T50" fmla="*/ 17 w 689"/>
                  <a:gd name="T51" fmla="*/ 1375 h 1450"/>
                  <a:gd name="T52" fmla="*/ 0 w 689"/>
                  <a:gd name="T53" fmla="*/ 1414 h 1450"/>
                  <a:gd name="T54" fmla="*/ 24 w 689"/>
                  <a:gd name="T55" fmla="*/ 1443 h 1450"/>
                  <a:gd name="T56" fmla="*/ 74 w 689"/>
                  <a:gd name="T57" fmla="*/ 1443 h 1450"/>
                  <a:gd name="T58" fmla="*/ 115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8" y="954"/>
                    </a:lnTo>
                    <a:lnTo>
                      <a:pt x="606" y="839"/>
                    </a:lnTo>
                    <a:lnTo>
                      <a:pt x="639" y="800"/>
                    </a:lnTo>
                    <a:lnTo>
                      <a:pt x="672" y="762"/>
                    </a:lnTo>
                    <a:lnTo>
                      <a:pt x="672" y="762"/>
                    </a:lnTo>
                    <a:cubicBezTo>
                      <a:pt x="683" y="750"/>
                      <a:pt x="688" y="737"/>
                      <a:pt x="688" y="724"/>
                    </a:cubicBezTo>
                    <a:lnTo>
                      <a:pt x="688" y="724"/>
                    </a:lnTo>
                    <a:cubicBezTo>
                      <a:pt x="688" y="711"/>
                      <a:pt x="683" y="698"/>
                      <a:pt x="672" y="686"/>
                    </a:cubicBezTo>
                    <a:lnTo>
                      <a:pt x="639" y="648"/>
                    </a:lnTo>
                    <a:lnTo>
                      <a:pt x="606" y="609"/>
                    </a:lnTo>
                    <a:lnTo>
                      <a:pt x="574" y="571"/>
                    </a:lnTo>
                    <a:lnTo>
                      <a:pt x="541" y="533"/>
                    </a:lnTo>
                    <a:lnTo>
                      <a:pt x="508" y="495"/>
                    </a:lnTo>
                    <a:lnTo>
                      <a:pt x="475" y="456"/>
                    </a:lnTo>
                    <a:lnTo>
                      <a:pt x="442" y="418"/>
                    </a:lnTo>
                    <a:lnTo>
                      <a:pt x="410" y="380"/>
                    </a:lnTo>
                    <a:lnTo>
                      <a:pt x="377" y="341"/>
                    </a:lnTo>
                    <a:lnTo>
                      <a:pt x="344" y="303"/>
                    </a:lnTo>
                    <a:lnTo>
                      <a:pt x="311" y="265"/>
                    </a:lnTo>
                    <a:lnTo>
                      <a:pt x="279" y="226"/>
                    </a:lnTo>
                    <a:lnTo>
                      <a:pt x="246" y="188"/>
                    </a:lnTo>
                    <a:lnTo>
                      <a:pt x="213" y="150"/>
                    </a:lnTo>
                    <a:lnTo>
                      <a:pt x="180" y="112"/>
                    </a:lnTo>
                    <a:lnTo>
                      <a:pt x="148" y="73"/>
                    </a:lnTo>
                    <a:lnTo>
                      <a:pt x="115" y="35"/>
                    </a:lnTo>
                    <a:lnTo>
                      <a:pt x="115" y="35"/>
                    </a:lnTo>
                    <a:cubicBezTo>
                      <a:pt x="104" y="22"/>
                      <a:pt x="90" y="12"/>
                      <a:pt x="74" y="7"/>
                    </a:cubicBezTo>
                    <a:lnTo>
                      <a:pt x="74" y="7"/>
                    </a:lnTo>
                    <a:cubicBezTo>
                      <a:pt x="58" y="0"/>
                      <a:pt x="41" y="0"/>
                      <a:pt x="24" y="7"/>
                    </a:cubicBezTo>
                    <a:lnTo>
                      <a:pt x="24" y="7"/>
                    </a:lnTo>
                    <a:cubicBezTo>
                      <a:pt x="8" y="12"/>
                      <a:pt x="0" y="22"/>
                      <a:pt x="0" y="35"/>
                    </a:cubicBezTo>
                    <a:lnTo>
                      <a:pt x="0" y="35"/>
                    </a:lnTo>
                    <a:cubicBezTo>
                      <a:pt x="0" y="48"/>
                      <a:pt x="6" y="60"/>
                      <a:pt x="17" y="73"/>
                    </a:cubicBezTo>
                    <a:lnTo>
                      <a:pt x="541" y="686"/>
                    </a:lnTo>
                    <a:lnTo>
                      <a:pt x="541" y="686"/>
                    </a:lnTo>
                    <a:cubicBezTo>
                      <a:pt x="552" y="698"/>
                      <a:pt x="557" y="711"/>
                      <a:pt x="557" y="724"/>
                    </a:cubicBezTo>
                    <a:lnTo>
                      <a:pt x="557" y="724"/>
                    </a:lnTo>
                    <a:cubicBezTo>
                      <a:pt x="557" y="737"/>
                      <a:pt x="552" y="750"/>
                      <a:pt x="541" y="762"/>
                    </a:cubicBezTo>
                    <a:lnTo>
                      <a:pt x="442" y="878"/>
                    </a:lnTo>
                    <a:lnTo>
                      <a:pt x="410" y="916"/>
                    </a:lnTo>
                    <a:lnTo>
                      <a:pt x="377" y="954"/>
                    </a:lnTo>
                    <a:lnTo>
                      <a:pt x="279" y="1068"/>
                    </a:lnTo>
                    <a:lnTo>
                      <a:pt x="246" y="1107"/>
                    </a:lnTo>
                    <a:lnTo>
                      <a:pt x="213" y="1145"/>
                    </a:lnTo>
                    <a:lnTo>
                      <a:pt x="115" y="1260"/>
                    </a:lnTo>
                    <a:lnTo>
                      <a:pt x="82" y="1299"/>
                    </a:lnTo>
                    <a:lnTo>
                      <a:pt x="49" y="1337"/>
                    </a:lnTo>
                    <a:lnTo>
                      <a:pt x="17" y="1375"/>
                    </a:lnTo>
                    <a:lnTo>
                      <a:pt x="17" y="1375"/>
                    </a:lnTo>
                    <a:cubicBezTo>
                      <a:pt x="6" y="1388"/>
                      <a:pt x="0" y="1401"/>
                      <a:pt x="0" y="1414"/>
                    </a:cubicBezTo>
                    <a:lnTo>
                      <a:pt x="0" y="1414"/>
                    </a:lnTo>
                    <a:cubicBezTo>
                      <a:pt x="0" y="1426"/>
                      <a:pt x="8" y="1436"/>
                      <a:pt x="24" y="1443"/>
                    </a:cubicBezTo>
                    <a:lnTo>
                      <a:pt x="24" y="1443"/>
                    </a:lnTo>
                    <a:cubicBezTo>
                      <a:pt x="41" y="1449"/>
                      <a:pt x="58" y="1449"/>
                      <a:pt x="74" y="1443"/>
                    </a:cubicBezTo>
                    <a:lnTo>
                      <a:pt x="74" y="1443"/>
                    </a:lnTo>
                    <a:cubicBezTo>
                      <a:pt x="90" y="1436"/>
                      <a:pt x="104" y="1426"/>
                      <a:pt x="115" y="1414"/>
                    </a:cubicBezTo>
                    <a:lnTo>
                      <a:pt x="148" y="1375"/>
                    </a:lnTo>
                    <a:lnTo>
                      <a:pt x="180" y="1337"/>
                    </a:lnTo>
                    <a:lnTo>
                      <a:pt x="279" y="1222"/>
                    </a:lnTo>
                    <a:lnTo>
                      <a:pt x="311" y="1184"/>
                    </a:lnTo>
                  </a:path>
                </a:pathLst>
              </a:custGeom>
              <a:solidFill>
                <a:schemeClr val="accent2"/>
              </a:solidFill>
              <a:ln>
                <a:noFill/>
              </a:ln>
              <a:effectLst/>
            </p:spPr>
            <p:txBody>
              <a:bodyPr wrap="none" anchor="ctr"/>
              <a:lstStyle/>
              <a:p>
                <a:endParaRPr lang="es-ES_tradnl"/>
              </a:p>
            </p:txBody>
          </p:sp>
          <p:sp>
            <p:nvSpPr>
              <p:cNvPr id="833" name="Freeform 112">
                <a:extLst>
                  <a:ext uri="{FF2B5EF4-FFF2-40B4-BE49-F238E27FC236}">
                    <a16:creationId xmlns:a16="http://schemas.microsoft.com/office/drawing/2014/main" xmlns="" id="{B830E209-7477-3547-BEAB-E4ADEBEBDDEE}"/>
                  </a:ext>
                </a:extLst>
              </p:cNvPr>
              <p:cNvSpPr>
                <a:spLocks noChangeArrowheads="1"/>
              </p:cNvSpPr>
              <p:nvPr/>
            </p:nvSpPr>
            <p:spPr bwMode="auto">
              <a:xfrm>
                <a:off x="1590675" y="4903788"/>
                <a:ext cx="247650" cy="522287"/>
              </a:xfrm>
              <a:custGeom>
                <a:avLst/>
                <a:gdLst>
                  <a:gd name="T0" fmla="*/ 541 w 690"/>
                  <a:gd name="T1" fmla="*/ 1222 h 1450"/>
                  <a:gd name="T2" fmla="*/ 476 w 690"/>
                  <a:gd name="T3" fmla="*/ 1145 h 1450"/>
                  <a:gd name="T4" fmla="*/ 345 w 690"/>
                  <a:gd name="T5" fmla="*/ 992 h 1450"/>
                  <a:gd name="T6" fmla="*/ 214 w 690"/>
                  <a:gd name="T7" fmla="*/ 839 h 1450"/>
                  <a:gd name="T8" fmla="*/ 148 w 690"/>
                  <a:gd name="T9" fmla="*/ 762 h 1450"/>
                  <a:gd name="T10" fmla="*/ 132 w 690"/>
                  <a:gd name="T11" fmla="*/ 724 h 1450"/>
                  <a:gd name="T12" fmla="*/ 148 w 690"/>
                  <a:gd name="T13" fmla="*/ 686 h 1450"/>
                  <a:gd name="T14" fmla="*/ 214 w 690"/>
                  <a:gd name="T15" fmla="*/ 609 h 1450"/>
                  <a:gd name="T16" fmla="*/ 280 w 690"/>
                  <a:gd name="T17" fmla="*/ 533 h 1450"/>
                  <a:gd name="T18" fmla="*/ 345 w 690"/>
                  <a:gd name="T19" fmla="*/ 456 h 1450"/>
                  <a:gd name="T20" fmla="*/ 410 w 690"/>
                  <a:gd name="T21" fmla="*/ 380 h 1450"/>
                  <a:gd name="T22" fmla="*/ 476 w 690"/>
                  <a:gd name="T23" fmla="*/ 303 h 1450"/>
                  <a:gd name="T24" fmla="*/ 541 w 690"/>
                  <a:gd name="T25" fmla="*/ 226 h 1450"/>
                  <a:gd name="T26" fmla="*/ 607 w 690"/>
                  <a:gd name="T27" fmla="*/ 150 h 1450"/>
                  <a:gd name="T28" fmla="*/ 673 w 690"/>
                  <a:gd name="T29" fmla="*/ 73 h 1450"/>
                  <a:gd name="T30" fmla="*/ 689 w 690"/>
                  <a:gd name="T31" fmla="*/ 35 h 1450"/>
                  <a:gd name="T32" fmla="*/ 665 w 690"/>
                  <a:gd name="T33" fmla="*/ 7 h 1450"/>
                  <a:gd name="T34" fmla="*/ 615 w 690"/>
                  <a:gd name="T35" fmla="*/ 7 h 1450"/>
                  <a:gd name="T36" fmla="*/ 574 w 690"/>
                  <a:gd name="T37" fmla="*/ 35 h 1450"/>
                  <a:gd name="T38" fmla="*/ 443 w 690"/>
                  <a:gd name="T39" fmla="*/ 188 h 1450"/>
                  <a:gd name="T40" fmla="*/ 377 w 690"/>
                  <a:gd name="T41" fmla="*/ 265 h 1450"/>
                  <a:gd name="T42" fmla="*/ 246 w 690"/>
                  <a:gd name="T43" fmla="*/ 418 h 1450"/>
                  <a:gd name="T44" fmla="*/ 116 w 690"/>
                  <a:gd name="T45" fmla="*/ 571 h 1450"/>
                  <a:gd name="T46" fmla="*/ 50 w 690"/>
                  <a:gd name="T47" fmla="*/ 648 h 1450"/>
                  <a:gd name="T48" fmla="*/ 18 w 690"/>
                  <a:gd name="T49" fmla="*/ 686 h 1450"/>
                  <a:gd name="T50" fmla="*/ 0 w 690"/>
                  <a:gd name="T51" fmla="*/ 724 h 1450"/>
                  <a:gd name="T52" fmla="*/ 50 w 690"/>
                  <a:gd name="T53" fmla="*/ 800 h 1450"/>
                  <a:gd name="T54" fmla="*/ 116 w 690"/>
                  <a:gd name="T55" fmla="*/ 878 h 1450"/>
                  <a:gd name="T56" fmla="*/ 181 w 690"/>
                  <a:gd name="T57" fmla="*/ 954 h 1450"/>
                  <a:gd name="T58" fmla="*/ 246 w 690"/>
                  <a:gd name="T59" fmla="*/ 1031 h 1450"/>
                  <a:gd name="T60" fmla="*/ 312 w 690"/>
                  <a:gd name="T61" fmla="*/ 1107 h 1450"/>
                  <a:gd name="T62" fmla="*/ 377 w 690"/>
                  <a:gd name="T63" fmla="*/ 1184 h 1450"/>
                  <a:gd name="T64" fmla="*/ 443 w 690"/>
                  <a:gd name="T65" fmla="*/ 1260 h 1450"/>
                  <a:gd name="T66" fmla="*/ 509 w 690"/>
                  <a:gd name="T67" fmla="*/ 1337 h 1450"/>
                  <a:gd name="T68" fmla="*/ 574 w 690"/>
                  <a:gd name="T69" fmla="*/ 1414 h 1450"/>
                  <a:gd name="T70" fmla="*/ 615 w 690"/>
                  <a:gd name="T71" fmla="*/ 1443 h 1450"/>
                  <a:gd name="T72" fmla="*/ 665 w 690"/>
                  <a:gd name="T73" fmla="*/ 1443 h 1450"/>
                  <a:gd name="T74" fmla="*/ 689 w 690"/>
                  <a:gd name="T75" fmla="*/ 1414 h 1450"/>
                  <a:gd name="T76" fmla="*/ 673 w 690"/>
                  <a:gd name="T77" fmla="*/ 137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90" h="1450">
                    <a:moveTo>
                      <a:pt x="639" y="1337"/>
                    </a:moveTo>
                    <a:lnTo>
                      <a:pt x="541" y="1222"/>
                    </a:lnTo>
                    <a:lnTo>
                      <a:pt x="509" y="1184"/>
                    </a:lnTo>
                    <a:lnTo>
                      <a:pt x="476" y="1145"/>
                    </a:lnTo>
                    <a:lnTo>
                      <a:pt x="377" y="1031"/>
                    </a:lnTo>
                    <a:lnTo>
                      <a:pt x="345" y="992"/>
                    </a:lnTo>
                    <a:lnTo>
                      <a:pt x="312" y="954"/>
                    </a:lnTo>
                    <a:lnTo>
                      <a:pt x="214" y="839"/>
                    </a:lnTo>
                    <a:lnTo>
                      <a:pt x="181" y="800"/>
                    </a:lnTo>
                    <a:lnTo>
                      <a:pt x="148" y="762"/>
                    </a:lnTo>
                    <a:lnTo>
                      <a:pt x="148" y="762"/>
                    </a:lnTo>
                    <a:cubicBezTo>
                      <a:pt x="137" y="750"/>
                      <a:pt x="132" y="737"/>
                      <a:pt x="132" y="724"/>
                    </a:cubicBezTo>
                    <a:lnTo>
                      <a:pt x="132" y="724"/>
                    </a:lnTo>
                    <a:cubicBezTo>
                      <a:pt x="132" y="711"/>
                      <a:pt x="137" y="698"/>
                      <a:pt x="148" y="686"/>
                    </a:cubicBezTo>
                    <a:lnTo>
                      <a:pt x="181" y="648"/>
                    </a:lnTo>
                    <a:lnTo>
                      <a:pt x="214" y="609"/>
                    </a:lnTo>
                    <a:lnTo>
                      <a:pt x="246" y="571"/>
                    </a:lnTo>
                    <a:lnTo>
                      <a:pt x="280" y="533"/>
                    </a:lnTo>
                    <a:lnTo>
                      <a:pt x="312" y="495"/>
                    </a:lnTo>
                    <a:lnTo>
                      <a:pt x="345" y="456"/>
                    </a:lnTo>
                    <a:lnTo>
                      <a:pt x="377" y="418"/>
                    </a:lnTo>
                    <a:lnTo>
                      <a:pt x="410" y="380"/>
                    </a:lnTo>
                    <a:lnTo>
                      <a:pt x="443" y="341"/>
                    </a:lnTo>
                    <a:lnTo>
                      <a:pt x="476" y="303"/>
                    </a:lnTo>
                    <a:lnTo>
                      <a:pt x="509" y="265"/>
                    </a:lnTo>
                    <a:lnTo>
                      <a:pt x="541" y="226"/>
                    </a:lnTo>
                    <a:lnTo>
                      <a:pt x="574" y="188"/>
                    </a:lnTo>
                    <a:lnTo>
                      <a:pt x="607" y="150"/>
                    </a:lnTo>
                    <a:lnTo>
                      <a:pt x="639" y="112"/>
                    </a:lnTo>
                    <a:lnTo>
                      <a:pt x="673" y="73"/>
                    </a:lnTo>
                    <a:lnTo>
                      <a:pt x="673" y="73"/>
                    </a:lnTo>
                    <a:cubicBezTo>
                      <a:pt x="684" y="60"/>
                      <a:pt x="689" y="48"/>
                      <a:pt x="689" y="35"/>
                    </a:cubicBezTo>
                    <a:lnTo>
                      <a:pt x="689" y="35"/>
                    </a:lnTo>
                    <a:cubicBezTo>
                      <a:pt x="689" y="22"/>
                      <a:pt x="680" y="12"/>
                      <a:pt x="665" y="7"/>
                    </a:cubicBezTo>
                    <a:lnTo>
                      <a:pt x="665" y="7"/>
                    </a:lnTo>
                    <a:cubicBezTo>
                      <a:pt x="648" y="0"/>
                      <a:pt x="632" y="0"/>
                      <a:pt x="615" y="7"/>
                    </a:cubicBezTo>
                    <a:lnTo>
                      <a:pt x="615" y="7"/>
                    </a:lnTo>
                    <a:cubicBezTo>
                      <a:pt x="599" y="12"/>
                      <a:pt x="585" y="22"/>
                      <a:pt x="574" y="35"/>
                    </a:cubicBezTo>
                    <a:lnTo>
                      <a:pt x="541" y="73"/>
                    </a:lnTo>
                    <a:lnTo>
                      <a:pt x="443" y="188"/>
                    </a:lnTo>
                    <a:lnTo>
                      <a:pt x="410" y="226"/>
                    </a:lnTo>
                    <a:lnTo>
                      <a:pt x="377" y="265"/>
                    </a:lnTo>
                    <a:lnTo>
                      <a:pt x="280" y="380"/>
                    </a:lnTo>
                    <a:lnTo>
                      <a:pt x="246" y="418"/>
                    </a:lnTo>
                    <a:lnTo>
                      <a:pt x="214" y="456"/>
                    </a:lnTo>
                    <a:lnTo>
                      <a:pt x="116" y="571"/>
                    </a:lnTo>
                    <a:lnTo>
                      <a:pt x="82" y="609"/>
                    </a:lnTo>
                    <a:lnTo>
                      <a:pt x="50" y="648"/>
                    </a:lnTo>
                    <a:lnTo>
                      <a:pt x="18" y="686"/>
                    </a:lnTo>
                    <a:lnTo>
                      <a:pt x="18" y="686"/>
                    </a:lnTo>
                    <a:cubicBezTo>
                      <a:pt x="6" y="698"/>
                      <a:pt x="0" y="711"/>
                      <a:pt x="0" y="724"/>
                    </a:cubicBezTo>
                    <a:lnTo>
                      <a:pt x="0" y="724"/>
                    </a:lnTo>
                    <a:cubicBezTo>
                      <a:pt x="0" y="737"/>
                      <a:pt x="6" y="750"/>
                      <a:pt x="18" y="762"/>
                    </a:cubicBezTo>
                    <a:lnTo>
                      <a:pt x="50" y="800"/>
                    </a:lnTo>
                    <a:lnTo>
                      <a:pt x="82" y="839"/>
                    </a:lnTo>
                    <a:lnTo>
                      <a:pt x="116" y="878"/>
                    </a:lnTo>
                    <a:lnTo>
                      <a:pt x="148" y="916"/>
                    </a:lnTo>
                    <a:lnTo>
                      <a:pt x="181" y="954"/>
                    </a:lnTo>
                    <a:lnTo>
                      <a:pt x="214" y="992"/>
                    </a:lnTo>
                    <a:lnTo>
                      <a:pt x="246" y="1031"/>
                    </a:lnTo>
                    <a:lnTo>
                      <a:pt x="280" y="1068"/>
                    </a:lnTo>
                    <a:lnTo>
                      <a:pt x="312" y="1107"/>
                    </a:lnTo>
                    <a:lnTo>
                      <a:pt x="345" y="1145"/>
                    </a:lnTo>
                    <a:lnTo>
                      <a:pt x="377" y="1184"/>
                    </a:lnTo>
                    <a:lnTo>
                      <a:pt x="410" y="1222"/>
                    </a:lnTo>
                    <a:lnTo>
                      <a:pt x="443" y="1260"/>
                    </a:lnTo>
                    <a:lnTo>
                      <a:pt x="476" y="1299"/>
                    </a:lnTo>
                    <a:lnTo>
                      <a:pt x="509" y="1337"/>
                    </a:lnTo>
                    <a:lnTo>
                      <a:pt x="541" y="1375"/>
                    </a:lnTo>
                    <a:lnTo>
                      <a:pt x="574" y="1414"/>
                    </a:lnTo>
                    <a:lnTo>
                      <a:pt x="574" y="1414"/>
                    </a:lnTo>
                    <a:cubicBezTo>
                      <a:pt x="585" y="1426"/>
                      <a:pt x="599" y="1436"/>
                      <a:pt x="615" y="1443"/>
                    </a:cubicBezTo>
                    <a:lnTo>
                      <a:pt x="615" y="1443"/>
                    </a:lnTo>
                    <a:cubicBezTo>
                      <a:pt x="632" y="1449"/>
                      <a:pt x="648" y="1449"/>
                      <a:pt x="665" y="1443"/>
                    </a:cubicBezTo>
                    <a:lnTo>
                      <a:pt x="665" y="1443"/>
                    </a:lnTo>
                    <a:cubicBezTo>
                      <a:pt x="680" y="1436"/>
                      <a:pt x="689" y="1426"/>
                      <a:pt x="689" y="1414"/>
                    </a:cubicBezTo>
                    <a:lnTo>
                      <a:pt x="689" y="1414"/>
                    </a:lnTo>
                    <a:cubicBezTo>
                      <a:pt x="689" y="1401"/>
                      <a:pt x="684" y="1388"/>
                      <a:pt x="673" y="1375"/>
                    </a:cubicBezTo>
                    <a:lnTo>
                      <a:pt x="639" y="1337"/>
                    </a:lnTo>
                  </a:path>
                </a:pathLst>
              </a:custGeom>
              <a:solidFill>
                <a:schemeClr val="accent2"/>
              </a:solidFill>
              <a:ln>
                <a:noFill/>
              </a:ln>
              <a:effectLst/>
            </p:spPr>
            <p:txBody>
              <a:bodyPr wrap="none" anchor="ctr"/>
              <a:lstStyle/>
              <a:p>
                <a:endParaRPr lang="es-ES_tradnl"/>
              </a:p>
            </p:txBody>
          </p:sp>
          <p:sp>
            <p:nvSpPr>
              <p:cNvPr id="834" name="Freeform 113">
                <a:extLst>
                  <a:ext uri="{FF2B5EF4-FFF2-40B4-BE49-F238E27FC236}">
                    <a16:creationId xmlns:a16="http://schemas.microsoft.com/office/drawing/2014/main" xmlns="" id="{9A5243A5-8CEF-1546-AD99-7562BBFC6E62}"/>
                  </a:ext>
                </a:extLst>
              </p:cNvPr>
              <p:cNvSpPr>
                <a:spLocks noChangeArrowheads="1"/>
              </p:cNvSpPr>
              <p:nvPr/>
            </p:nvSpPr>
            <p:spPr bwMode="auto">
              <a:xfrm>
                <a:off x="1308100" y="5233988"/>
                <a:ext cx="319088" cy="190500"/>
              </a:xfrm>
              <a:custGeom>
                <a:avLst/>
                <a:gdLst>
                  <a:gd name="T0" fmla="*/ 606 w 886"/>
                  <a:gd name="T1" fmla="*/ 379 h 531"/>
                  <a:gd name="T2" fmla="*/ 574 w 886"/>
                  <a:gd name="T3" fmla="*/ 341 h 531"/>
                  <a:gd name="T4" fmla="*/ 606 w 886"/>
                  <a:gd name="T5" fmla="*/ 303 h 531"/>
                  <a:gd name="T6" fmla="*/ 639 w 886"/>
                  <a:gd name="T7" fmla="*/ 341 h 531"/>
                  <a:gd name="T8" fmla="*/ 542 w 886"/>
                  <a:gd name="T9" fmla="*/ 303 h 531"/>
                  <a:gd name="T10" fmla="*/ 508 w 886"/>
                  <a:gd name="T11" fmla="*/ 265 h 531"/>
                  <a:gd name="T12" fmla="*/ 542 w 886"/>
                  <a:gd name="T13" fmla="*/ 226 h 531"/>
                  <a:gd name="T14" fmla="*/ 574 w 886"/>
                  <a:gd name="T15" fmla="*/ 265 h 531"/>
                  <a:gd name="T16" fmla="*/ 542 w 886"/>
                  <a:gd name="T17" fmla="*/ 303 h 531"/>
                  <a:gd name="T18" fmla="*/ 474 w 886"/>
                  <a:gd name="T19" fmla="*/ 245 h 531"/>
                  <a:gd name="T20" fmla="*/ 411 w 886"/>
                  <a:gd name="T21" fmla="*/ 245 h 531"/>
                  <a:gd name="T22" fmla="*/ 380 w 886"/>
                  <a:gd name="T23" fmla="*/ 188 h 531"/>
                  <a:gd name="T24" fmla="*/ 411 w 886"/>
                  <a:gd name="T25" fmla="*/ 131 h 531"/>
                  <a:gd name="T26" fmla="*/ 474 w 886"/>
                  <a:gd name="T27" fmla="*/ 131 h 531"/>
                  <a:gd name="T28" fmla="*/ 506 w 886"/>
                  <a:gd name="T29" fmla="*/ 188 h 531"/>
                  <a:gd name="T30" fmla="*/ 344 w 886"/>
                  <a:gd name="T31" fmla="*/ 303 h 531"/>
                  <a:gd name="T32" fmla="*/ 311 w 886"/>
                  <a:gd name="T33" fmla="*/ 265 h 531"/>
                  <a:gd name="T34" fmla="*/ 344 w 886"/>
                  <a:gd name="T35" fmla="*/ 226 h 531"/>
                  <a:gd name="T36" fmla="*/ 377 w 886"/>
                  <a:gd name="T37" fmla="*/ 265 h 531"/>
                  <a:gd name="T38" fmla="*/ 344 w 886"/>
                  <a:gd name="T39" fmla="*/ 303 h 531"/>
                  <a:gd name="T40" fmla="*/ 278 w 886"/>
                  <a:gd name="T41" fmla="*/ 379 h 531"/>
                  <a:gd name="T42" fmla="*/ 246 w 886"/>
                  <a:gd name="T43" fmla="*/ 341 h 531"/>
                  <a:gd name="T44" fmla="*/ 278 w 886"/>
                  <a:gd name="T45" fmla="*/ 303 h 531"/>
                  <a:gd name="T46" fmla="*/ 311 w 886"/>
                  <a:gd name="T47" fmla="*/ 341 h 531"/>
                  <a:gd name="T48" fmla="*/ 508 w 886"/>
                  <a:gd name="T49" fmla="*/ 35 h 531"/>
                  <a:gd name="T50" fmla="*/ 467 w 886"/>
                  <a:gd name="T51" fmla="*/ 6 h 531"/>
                  <a:gd name="T52" fmla="*/ 418 w 886"/>
                  <a:gd name="T53" fmla="*/ 6 h 531"/>
                  <a:gd name="T54" fmla="*/ 377 w 886"/>
                  <a:gd name="T55" fmla="*/ 35 h 531"/>
                  <a:gd name="T56" fmla="*/ 311 w 886"/>
                  <a:gd name="T57" fmla="*/ 112 h 531"/>
                  <a:gd name="T58" fmla="*/ 246 w 886"/>
                  <a:gd name="T59" fmla="*/ 188 h 531"/>
                  <a:gd name="T60" fmla="*/ 180 w 886"/>
                  <a:gd name="T61" fmla="*/ 265 h 531"/>
                  <a:gd name="T62" fmla="*/ 115 w 886"/>
                  <a:gd name="T63" fmla="*/ 341 h 531"/>
                  <a:gd name="T64" fmla="*/ 49 w 886"/>
                  <a:gd name="T65" fmla="*/ 418 h 531"/>
                  <a:gd name="T66" fmla="*/ 16 w 886"/>
                  <a:gd name="T67" fmla="*/ 456 h 531"/>
                  <a:gd name="T68" fmla="*/ 0 w 886"/>
                  <a:gd name="T69" fmla="*/ 495 h 531"/>
                  <a:gd name="T70" fmla="*/ 25 w 886"/>
                  <a:gd name="T71" fmla="*/ 524 h 531"/>
                  <a:gd name="T72" fmla="*/ 74 w 886"/>
                  <a:gd name="T73" fmla="*/ 524 h 531"/>
                  <a:gd name="T74" fmla="*/ 180 w 886"/>
                  <a:gd name="T75" fmla="*/ 418 h 531"/>
                  <a:gd name="T76" fmla="*/ 213 w 886"/>
                  <a:gd name="T77" fmla="*/ 399 h 531"/>
                  <a:gd name="T78" fmla="*/ 246 w 886"/>
                  <a:gd name="T79" fmla="*/ 418 h 531"/>
                  <a:gd name="T80" fmla="*/ 278 w 886"/>
                  <a:gd name="T81" fmla="*/ 437 h 531"/>
                  <a:gd name="T82" fmla="*/ 311 w 886"/>
                  <a:gd name="T83" fmla="*/ 418 h 531"/>
                  <a:gd name="T84" fmla="*/ 377 w 886"/>
                  <a:gd name="T85" fmla="*/ 341 h 531"/>
                  <a:gd name="T86" fmla="*/ 418 w 886"/>
                  <a:gd name="T87" fmla="*/ 313 h 531"/>
                  <a:gd name="T88" fmla="*/ 467 w 886"/>
                  <a:gd name="T89" fmla="*/ 313 h 531"/>
                  <a:gd name="T90" fmla="*/ 508 w 886"/>
                  <a:gd name="T91" fmla="*/ 341 h 531"/>
                  <a:gd name="T92" fmla="*/ 574 w 886"/>
                  <a:gd name="T93" fmla="*/ 418 h 531"/>
                  <a:gd name="T94" fmla="*/ 606 w 886"/>
                  <a:gd name="T95" fmla="*/ 437 h 531"/>
                  <a:gd name="T96" fmla="*/ 639 w 886"/>
                  <a:gd name="T97" fmla="*/ 418 h 531"/>
                  <a:gd name="T98" fmla="*/ 672 w 886"/>
                  <a:gd name="T99" fmla="*/ 399 h 531"/>
                  <a:gd name="T100" fmla="*/ 704 w 886"/>
                  <a:gd name="T101" fmla="*/ 418 h 531"/>
                  <a:gd name="T102" fmla="*/ 770 w 886"/>
                  <a:gd name="T103" fmla="*/ 495 h 531"/>
                  <a:gd name="T104" fmla="*/ 811 w 886"/>
                  <a:gd name="T105" fmla="*/ 524 h 531"/>
                  <a:gd name="T106" fmla="*/ 860 w 886"/>
                  <a:gd name="T107" fmla="*/ 524 h 531"/>
                  <a:gd name="T108" fmla="*/ 885 w 886"/>
                  <a:gd name="T109" fmla="*/ 495 h 531"/>
                  <a:gd name="T110" fmla="*/ 868 w 886"/>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6" h="531">
                    <a:moveTo>
                      <a:pt x="606" y="379"/>
                    </a:moveTo>
                    <a:lnTo>
                      <a:pt x="606" y="379"/>
                    </a:lnTo>
                    <a:cubicBezTo>
                      <a:pt x="584" y="379"/>
                      <a:pt x="574" y="367"/>
                      <a:pt x="574" y="341"/>
                    </a:cubicBezTo>
                    <a:lnTo>
                      <a:pt x="574" y="341"/>
                    </a:lnTo>
                    <a:cubicBezTo>
                      <a:pt x="574" y="316"/>
                      <a:pt x="584" y="303"/>
                      <a:pt x="606" y="303"/>
                    </a:cubicBezTo>
                    <a:lnTo>
                      <a:pt x="606" y="303"/>
                    </a:lnTo>
                    <a:cubicBezTo>
                      <a:pt x="628" y="303"/>
                      <a:pt x="639" y="316"/>
                      <a:pt x="639" y="341"/>
                    </a:cubicBezTo>
                    <a:lnTo>
                      <a:pt x="639" y="341"/>
                    </a:lnTo>
                    <a:cubicBezTo>
                      <a:pt x="639" y="367"/>
                      <a:pt x="628" y="379"/>
                      <a:pt x="606" y="379"/>
                    </a:cubicBezTo>
                    <a:close/>
                    <a:moveTo>
                      <a:pt x="542" y="303"/>
                    </a:moveTo>
                    <a:lnTo>
                      <a:pt x="542" y="303"/>
                    </a:lnTo>
                    <a:cubicBezTo>
                      <a:pt x="519" y="303"/>
                      <a:pt x="508" y="290"/>
                      <a:pt x="508" y="265"/>
                    </a:cubicBezTo>
                    <a:lnTo>
                      <a:pt x="508" y="265"/>
                    </a:lnTo>
                    <a:cubicBezTo>
                      <a:pt x="508" y="239"/>
                      <a:pt x="519" y="226"/>
                      <a:pt x="542" y="226"/>
                    </a:cubicBezTo>
                    <a:lnTo>
                      <a:pt x="542" y="226"/>
                    </a:lnTo>
                    <a:cubicBezTo>
                      <a:pt x="563" y="226"/>
                      <a:pt x="574" y="239"/>
                      <a:pt x="574" y="265"/>
                    </a:cubicBezTo>
                    <a:lnTo>
                      <a:pt x="574" y="265"/>
                    </a:lnTo>
                    <a:cubicBezTo>
                      <a:pt x="574" y="290"/>
                      <a:pt x="563" y="303"/>
                      <a:pt x="542" y="303"/>
                    </a:cubicBezTo>
                    <a:close/>
                    <a:moveTo>
                      <a:pt x="474" y="245"/>
                    </a:moveTo>
                    <a:lnTo>
                      <a:pt x="474" y="245"/>
                    </a:lnTo>
                    <a:cubicBezTo>
                      <a:pt x="453" y="258"/>
                      <a:pt x="432" y="258"/>
                      <a:pt x="411" y="245"/>
                    </a:cubicBezTo>
                    <a:lnTo>
                      <a:pt x="411" y="245"/>
                    </a:lnTo>
                    <a:cubicBezTo>
                      <a:pt x="391" y="233"/>
                      <a:pt x="380" y="214"/>
                      <a:pt x="380" y="188"/>
                    </a:cubicBezTo>
                    <a:lnTo>
                      <a:pt x="380" y="188"/>
                    </a:lnTo>
                    <a:cubicBezTo>
                      <a:pt x="380" y="162"/>
                      <a:pt x="391" y="143"/>
                      <a:pt x="411" y="131"/>
                    </a:cubicBezTo>
                    <a:lnTo>
                      <a:pt x="411" y="131"/>
                    </a:lnTo>
                    <a:cubicBezTo>
                      <a:pt x="432" y="118"/>
                      <a:pt x="453" y="118"/>
                      <a:pt x="474" y="131"/>
                    </a:cubicBezTo>
                    <a:lnTo>
                      <a:pt x="474" y="131"/>
                    </a:lnTo>
                    <a:cubicBezTo>
                      <a:pt x="495" y="143"/>
                      <a:pt x="506" y="162"/>
                      <a:pt x="506" y="188"/>
                    </a:cubicBezTo>
                    <a:lnTo>
                      <a:pt x="506" y="188"/>
                    </a:lnTo>
                    <a:cubicBezTo>
                      <a:pt x="506" y="214"/>
                      <a:pt x="495" y="233"/>
                      <a:pt x="474" y="245"/>
                    </a:cubicBezTo>
                    <a:close/>
                    <a:moveTo>
                      <a:pt x="344" y="303"/>
                    </a:moveTo>
                    <a:lnTo>
                      <a:pt x="344" y="303"/>
                    </a:lnTo>
                    <a:cubicBezTo>
                      <a:pt x="322" y="303"/>
                      <a:pt x="311" y="290"/>
                      <a:pt x="311" y="265"/>
                    </a:cubicBezTo>
                    <a:lnTo>
                      <a:pt x="311" y="265"/>
                    </a:lnTo>
                    <a:cubicBezTo>
                      <a:pt x="311" y="239"/>
                      <a:pt x="322" y="226"/>
                      <a:pt x="344" y="226"/>
                    </a:cubicBezTo>
                    <a:lnTo>
                      <a:pt x="344" y="226"/>
                    </a:lnTo>
                    <a:cubicBezTo>
                      <a:pt x="366" y="226"/>
                      <a:pt x="377" y="239"/>
                      <a:pt x="377" y="265"/>
                    </a:cubicBezTo>
                    <a:lnTo>
                      <a:pt x="377" y="265"/>
                    </a:lnTo>
                    <a:cubicBezTo>
                      <a:pt x="377" y="290"/>
                      <a:pt x="366" y="303"/>
                      <a:pt x="344" y="303"/>
                    </a:cubicBezTo>
                    <a:close/>
                    <a:moveTo>
                      <a:pt x="278" y="379"/>
                    </a:moveTo>
                    <a:lnTo>
                      <a:pt x="278" y="379"/>
                    </a:lnTo>
                    <a:cubicBezTo>
                      <a:pt x="257" y="379"/>
                      <a:pt x="246" y="367"/>
                      <a:pt x="246" y="341"/>
                    </a:cubicBezTo>
                    <a:lnTo>
                      <a:pt x="246" y="341"/>
                    </a:lnTo>
                    <a:cubicBezTo>
                      <a:pt x="246" y="316"/>
                      <a:pt x="257" y="303"/>
                      <a:pt x="278" y="303"/>
                    </a:cubicBezTo>
                    <a:lnTo>
                      <a:pt x="278" y="303"/>
                    </a:lnTo>
                    <a:cubicBezTo>
                      <a:pt x="300" y="303"/>
                      <a:pt x="311" y="316"/>
                      <a:pt x="311" y="341"/>
                    </a:cubicBezTo>
                    <a:lnTo>
                      <a:pt x="311" y="341"/>
                    </a:lnTo>
                    <a:cubicBezTo>
                      <a:pt x="311" y="367"/>
                      <a:pt x="300" y="379"/>
                      <a:pt x="278" y="379"/>
                    </a:cubicBezTo>
                    <a:close/>
                    <a:moveTo>
                      <a:pt x="508" y="35"/>
                    </a:moveTo>
                    <a:lnTo>
                      <a:pt x="508" y="35"/>
                    </a:lnTo>
                    <a:cubicBezTo>
                      <a:pt x="497" y="22"/>
                      <a:pt x="483" y="12"/>
                      <a:pt x="467" y="6"/>
                    </a:cubicBezTo>
                    <a:lnTo>
                      <a:pt x="467" y="6"/>
                    </a:lnTo>
                    <a:cubicBezTo>
                      <a:pt x="450" y="0"/>
                      <a:pt x="435" y="0"/>
                      <a:pt x="418" y="6"/>
                    </a:cubicBezTo>
                    <a:lnTo>
                      <a:pt x="418" y="6"/>
                    </a:lnTo>
                    <a:cubicBezTo>
                      <a:pt x="401" y="12"/>
                      <a:pt x="388" y="22"/>
                      <a:pt x="377" y="35"/>
                    </a:cubicBezTo>
                    <a:lnTo>
                      <a:pt x="344" y="73"/>
                    </a:lnTo>
                    <a:lnTo>
                      <a:pt x="311" y="112"/>
                    </a:lnTo>
                    <a:lnTo>
                      <a:pt x="278" y="149"/>
                    </a:lnTo>
                    <a:lnTo>
                      <a:pt x="246" y="188"/>
                    </a:lnTo>
                    <a:lnTo>
                      <a:pt x="213" y="226"/>
                    </a:lnTo>
                    <a:lnTo>
                      <a:pt x="180" y="265"/>
                    </a:lnTo>
                    <a:lnTo>
                      <a:pt x="147" y="303"/>
                    </a:lnTo>
                    <a:lnTo>
                      <a:pt x="115" y="341"/>
                    </a:lnTo>
                    <a:lnTo>
                      <a:pt x="82" y="380"/>
                    </a:lnTo>
                    <a:lnTo>
                      <a:pt x="49" y="418"/>
                    </a:lnTo>
                    <a:lnTo>
                      <a:pt x="16" y="456"/>
                    </a:lnTo>
                    <a:lnTo>
                      <a:pt x="16" y="456"/>
                    </a:lnTo>
                    <a:cubicBezTo>
                      <a:pt x="5" y="469"/>
                      <a:pt x="0" y="482"/>
                      <a:pt x="0" y="495"/>
                    </a:cubicBezTo>
                    <a:lnTo>
                      <a:pt x="0" y="495"/>
                    </a:lnTo>
                    <a:cubicBezTo>
                      <a:pt x="0" y="507"/>
                      <a:pt x="8" y="517"/>
                      <a:pt x="25" y="524"/>
                    </a:cubicBezTo>
                    <a:lnTo>
                      <a:pt x="25" y="524"/>
                    </a:lnTo>
                    <a:cubicBezTo>
                      <a:pt x="41" y="530"/>
                      <a:pt x="57" y="530"/>
                      <a:pt x="74" y="524"/>
                    </a:cubicBezTo>
                    <a:lnTo>
                      <a:pt x="74" y="524"/>
                    </a:lnTo>
                    <a:cubicBezTo>
                      <a:pt x="90" y="517"/>
                      <a:pt x="104" y="507"/>
                      <a:pt x="115" y="495"/>
                    </a:cubicBezTo>
                    <a:lnTo>
                      <a:pt x="180" y="418"/>
                    </a:lnTo>
                    <a:lnTo>
                      <a:pt x="180" y="418"/>
                    </a:lnTo>
                    <a:cubicBezTo>
                      <a:pt x="191" y="405"/>
                      <a:pt x="202" y="399"/>
                      <a:pt x="213" y="399"/>
                    </a:cubicBezTo>
                    <a:lnTo>
                      <a:pt x="213" y="399"/>
                    </a:lnTo>
                    <a:cubicBezTo>
                      <a:pt x="224" y="399"/>
                      <a:pt x="235" y="405"/>
                      <a:pt x="246" y="418"/>
                    </a:cubicBezTo>
                    <a:lnTo>
                      <a:pt x="246" y="418"/>
                    </a:lnTo>
                    <a:cubicBezTo>
                      <a:pt x="257" y="431"/>
                      <a:pt x="267" y="437"/>
                      <a:pt x="278" y="437"/>
                    </a:cubicBezTo>
                    <a:lnTo>
                      <a:pt x="278" y="437"/>
                    </a:lnTo>
                    <a:cubicBezTo>
                      <a:pt x="290" y="437"/>
                      <a:pt x="300" y="431"/>
                      <a:pt x="311" y="418"/>
                    </a:cubicBezTo>
                    <a:lnTo>
                      <a:pt x="344" y="380"/>
                    </a:lnTo>
                    <a:lnTo>
                      <a:pt x="377" y="341"/>
                    </a:lnTo>
                    <a:lnTo>
                      <a:pt x="377" y="341"/>
                    </a:lnTo>
                    <a:cubicBezTo>
                      <a:pt x="388" y="328"/>
                      <a:pt x="401" y="319"/>
                      <a:pt x="418" y="313"/>
                    </a:cubicBezTo>
                    <a:lnTo>
                      <a:pt x="418" y="313"/>
                    </a:lnTo>
                    <a:cubicBezTo>
                      <a:pt x="435" y="306"/>
                      <a:pt x="450" y="306"/>
                      <a:pt x="467" y="313"/>
                    </a:cubicBezTo>
                    <a:lnTo>
                      <a:pt x="467" y="313"/>
                    </a:lnTo>
                    <a:cubicBezTo>
                      <a:pt x="483" y="319"/>
                      <a:pt x="497" y="328"/>
                      <a:pt x="508" y="341"/>
                    </a:cubicBezTo>
                    <a:lnTo>
                      <a:pt x="540" y="380"/>
                    </a:lnTo>
                    <a:lnTo>
                      <a:pt x="574" y="418"/>
                    </a:lnTo>
                    <a:lnTo>
                      <a:pt x="574" y="418"/>
                    </a:lnTo>
                    <a:cubicBezTo>
                      <a:pt x="584" y="431"/>
                      <a:pt x="595" y="437"/>
                      <a:pt x="606" y="437"/>
                    </a:cubicBezTo>
                    <a:lnTo>
                      <a:pt x="606" y="437"/>
                    </a:lnTo>
                    <a:cubicBezTo>
                      <a:pt x="617" y="437"/>
                      <a:pt x="628" y="431"/>
                      <a:pt x="639" y="418"/>
                    </a:cubicBezTo>
                    <a:lnTo>
                      <a:pt x="639" y="418"/>
                    </a:lnTo>
                    <a:cubicBezTo>
                      <a:pt x="650" y="405"/>
                      <a:pt x="661" y="399"/>
                      <a:pt x="672" y="399"/>
                    </a:cubicBezTo>
                    <a:lnTo>
                      <a:pt x="672" y="399"/>
                    </a:lnTo>
                    <a:cubicBezTo>
                      <a:pt x="683" y="399"/>
                      <a:pt x="694" y="405"/>
                      <a:pt x="704" y="418"/>
                    </a:cubicBezTo>
                    <a:lnTo>
                      <a:pt x="738" y="456"/>
                    </a:lnTo>
                    <a:lnTo>
                      <a:pt x="770" y="495"/>
                    </a:lnTo>
                    <a:lnTo>
                      <a:pt x="770" y="495"/>
                    </a:lnTo>
                    <a:cubicBezTo>
                      <a:pt x="781" y="507"/>
                      <a:pt x="795" y="517"/>
                      <a:pt x="811" y="524"/>
                    </a:cubicBezTo>
                    <a:lnTo>
                      <a:pt x="811" y="524"/>
                    </a:lnTo>
                    <a:cubicBezTo>
                      <a:pt x="827" y="530"/>
                      <a:pt x="844" y="530"/>
                      <a:pt x="860" y="524"/>
                    </a:cubicBezTo>
                    <a:lnTo>
                      <a:pt x="860" y="524"/>
                    </a:lnTo>
                    <a:cubicBezTo>
                      <a:pt x="877" y="517"/>
                      <a:pt x="885" y="507"/>
                      <a:pt x="885" y="495"/>
                    </a:cubicBezTo>
                    <a:lnTo>
                      <a:pt x="885" y="495"/>
                    </a:lnTo>
                    <a:cubicBezTo>
                      <a:pt x="885" y="482"/>
                      <a:pt x="880" y="469"/>
                      <a:pt x="868"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35" name="Freeform 114">
                <a:extLst>
                  <a:ext uri="{FF2B5EF4-FFF2-40B4-BE49-F238E27FC236}">
                    <a16:creationId xmlns:a16="http://schemas.microsoft.com/office/drawing/2014/main" xmlns="" id="{2C0C1337-BE55-2241-ADD6-C2CA156B6E77}"/>
                  </a:ext>
                </a:extLst>
              </p:cNvPr>
              <p:cNvSpPr>
                <a:spLocks noChangeArrowheads="1"/>
              </p:cNvSpPr>
              <p:nvPr/>
            </p:nvSpPr>
            <p:spPr bwMode="auto">
              <a:xfrm>
                <a:off x="1827213" y="5097463"/>
                <a:ext cx="130175" cy="134937"/>
              </a:xfrm>
              <a:custGeom>
                <a:avLst/>
                <a:gdLst>
                  <a:gd name="T0" fmla="*/ 312 w 362"/>
                  <a:gd name="T1" fmla="*/ 112 h 377"/>
                  <a:gd name="T2" fmla="*/ 279 w 362"/>
                  <a:gd name="T3" fmla="*/ 73 h 377"/>
                  <a:gd name="T4" fmla="*/ 246 w 362"/>
                  <a:gd name="T5" fmla="*/ 35 h 377"/>
                  <a:gd name="T6" fmla="*/ 246 w 362"/>
                  <a:gd name="T7" fmla="*/ 35 h 377"/>
                  <a:gd name="T8" fmla="*/ 213 w 362"/>
                  <a:gd name="T9" fmla="*/ 10 h 377"/>
                  <a:gd name="T10" fmla="*/ 213 w 362"/>
                  <a:gd name="T11" fmla="*/ 10 h 377"/>
                  <a:gd name="T12" fmla="*/ 213 w 362"/>
                  <a:gd name="T13" fmla="*/ 10 h 377"/>
                  <a:gd name="T14" fmla="*/ 205 w 362"/>
                  <a:gd name="T15" fmla="*/ 6 h 377"/>
                  <a:gd name="T16" fmla="*/ 205 w 362"/>
                  <a:gd name="T17" fmla="*/ 6 h 377"/>
                  <a:gd name="T18" fmla="*/ 156 w 362"/>
                  <a:gd name="T19" fmla="*/ 6 h 377"/>
                  <a:gd name="T20" fmla="*/ 156 w 362"/>
                  <a:gd name="T21" fmla="*/ 6 h 377"/>
                  <a:gd name="T22" fmla="*/ 115 w 362"/>
                  <a:gd name="T23" fmla="*/ 35 h 377"/>
                  <a:gd name="T24" fmla="*/ 82 w 362"/>
                  <a:gd name="T25" fmla="*/ 73 h 377"/>
                  <a:gd name="T26" fmla="*/ 49 w 362"/>
                  <a:gd name="T27" fmla="*/ 112 h 377"/>
                  <a:gd name="T28" fmla="*/ 17 w 362"/>
                  <a:gd name="T29" fmla="*/ 150 h 377"/>
                  <a:gd name="T30" fmla="*/ 17 w 362"/>
                  <a:gd name="T31" fmla="*/ 150 h 377"/>
                  <a:gd name="T32" fmla="*/ 0 w 362"/>
                  <a:gd name="T33" fmla="*/ 188 h 377"/>
                  <a:gd name="T34" fmla="*/ 0 w 362"/>
                  <a:gd name="T35" fmla="*/ 188 h 377"/>
                  <a:gd name="T36" fmla="*/ 17 w 362"/>
                  <a:gd name="T37" fmla="*/ 226 h 377"/>
                  <a:gd name="T38" fmla="*/ 49 w 362"/>
                  <a:gd name="T39" fmla="*/ 264 h 377"/>
                  <a:gd name="T40" fmla="*/ 82 w 362"/>
                  <a:gd name="T41" fmla="*/ 303 h 377"/>
                  <a:gd name="T42" fmla="*/ 115 w 362"/>
                  <a:gd name="T43" fmla="*/ 342 h 377"/>
                  <a:gd name="T44" fmla="*/ 115 w 362"/>
                  <a:gd name="T45" fmla="*/ 342 h 377"/>
                  <a:gd name="T46" fmla="*/ 156 w 362"/>
                  <a:gd name="T47" fmla="*/ 370 h 377"/>
                  <a:gd name="T48" fmla="*/ 156 w 362"/>
                  <a:gd name="T49" fmla="*/ 370 h 377"/>
                  <a:gd name="T50" fmla="*/ 205 w 362"/>
                  <a:gd name="T51" fmla="*/ 370 h 377"/>
                  <a:gd name="T52" fmla="*/ 205 w 362"/>
                  <a:gd name="T53" fmla="*/ 370 h 377"/>
                  <a:gd name="T54" fmla="*/ 213 w 362"/>
                  <a:gd name="T55" fmla="*/ 366 h 377"/>
                  <a:gd name="T56" fmla="*/ 213 w 362"/>
                  <a:gd name="T57" fmla="*/ 367 h 377"/>
                  <a:gd name="T58" fmla="*/ 213 w 362"/>
                  <a:gd name="T59" fmla="*/ 367 h 377"/>
                  <a:gd name="T60" fmla="*/ 246 w 362"/>
                  <a:gd name="T61" fmla="*/ 342 h 377"/>
                  <a:gd name="T62" fmla="*/ 279 w 362"/>
                  <a:gd name="T63" fmla="*/ 303 h 377"/>
                  <a:gd name="T64" fmla="*/ 312 w 362"/>
                  <a:gd name="T65" fmla="*/ 264 h 377"/>
                  <a:gd name="T66" fmla="*/ 345 w 362"/>
                  <a:gd name="T67" fmla="*/ 226 h 377"/>
                  <a:gd name="T68" fmla="*/ 345 w 362"/>
                  <a:gd name="T69" fmla="*/ 226 h 377"/>
                  <a:gd name="T70" fmla="*/ 361 w 362"/>
                  <a:gd name="T71" fmla="*/ 188 h 377"/>
                  <a:gd name="T72" fmla="*/ 361 w 362"/>
                  <a:gd name="T73" fmla="*/ 188 h 377"/>
                  <a:gd name="T74" fmla="*/ 345 w 362"/>
                  <a:gd name="T75" fmla="*/ 150 h 377"/>
                  <a:gd name="T76" fmla="*/ 312 w 362"/>
                  <a:gd name="T77" fmla="*/ 11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2" h="377">
                    <a:moveTo>
                      <a:pt x="312" y="112"/>
                    </a:moveTo>
                    <a:lnTo>
                      <a:pt x="279" y="73"/>
                    </a:lnTo>
                    <a:lnTo>
                      <a:pt x="246" y="35"/>
                    </a:lnTo>
                    <a:lnTo>
                      <a:pt x="246" y="35"/>
                    </a:lnTo>
                    <a:cubicBezTo>
                      <a:pt x="237" y="24"/>
                      <a:pt x="226" y="16"/>
                      <a:pt x="213" y="10"/>
                    </a:cubicBezTo>
                    <a:lnTo>
                      <a:pt x="213" y="10"/>
                    </a:lnTo>
                    <a:lnTo>
                      <a:pt x="213" y="10"/>
                    </a:lnTo>
                    <a:cubicBezTo>
                      <a:pt x="211" y="9"/>
                      <a:pt x="208" y="7"/>
                      <a:pt x="205" y="6"/>
                    </a:cubicBezTo>
                    <a:lnTo>
                      <a:pt x="205" y="6"/>
                    </a:lnTo>
                    <a:cubicBezTo>
                      <a:pt x="188" y="0"/>
                      <a:pt x="173" y="0"/>
                      <a:pt x="156" y="6"/>
                    </a:cubicBezTo>
                    <a:lnTo>
                      <a:pt x="156" y="6"/>
                    </a:lnTo>
                    <a:cubicBezTo>
                      <a:pt x="140" y="12"/>
                      <a:pt x="126" y="22"/>
                      <a:pt x="115" y="35"/>
                    </a:cubicBezTo>
                    <a:lnTo>
                      <a:pt x="82" y="73"/>
                    </a:lnTo>
                    <a:lnTo>
                      <a:pt x="49" y="112"/>
                    </a:lnTo>
                    <a:lnTo>
                      <a:pt x="17" y="150"/>
                    </a:lnTo>
                    <a:lnTo>
                      <a:pt x="17" y="150"/>
                    </a:lnTo>
                    <a:cubicBezTo>
                      <a:pt x="6" y="162"/>
                      <a:pt x="0" y="175"/>
                      <a:pt x="0" y="188"/>
                    </a:cubicBezTo>
                    <a:lnTo>
                      <a:pt x="0" y="188"/>
                    </a:lnTo>
                    <a:cubicBezTo>
                      <a:pt x="0" y="201"/>
                      <a:pt x="6" y="214"/>
                      <a:pt x="17" y="226"/>
                    </a:cubicBezTo>
                    <a:lnTo>
                      <a:pt x="49" y="264"/>
                    </a:lnTo>
                    <a:lnTo>
                      <a:pt x="82" y="303"/>
                    </a:lnTo>
                    <a:lnTo>
                      <a:pt x="115" y="342"/>
                    </a:lnTo>
                    <a:lnTo>
                      <a:pt x="115" y="342"/>
                    </a:lnTo>
                    <a:cubicBezTo>
                      <a:pt x="126" y="354"/>
                      <a:pt x="140" y="364"/>
                      <a:pt x="156" y="370"/>
                    </a:cubicBezTo>
                    <a:lnTo>
                      <a:pt x="156" y="370"/>
                    </a:lnTo>
                    <a:cubicBezTo>
                      <a:pt x="173" y="376"/>
                      <a:pt x="188" y="376"/>
                      <a:pt x="205" y="370"/>
                    </a:cubicBezTo>
                    <a:lnTo>
                      <a:pt x="205" y="370"/>
                    </a:lnTo>
                    <a:cubicBezTo>
                      <a:pt x="208" y="369"/>
                      <a:pt x="211" y="368"/>
                      <a:pt x="213" y="366"/>
                    </a:cubicBezTo>
                    <a:lnTo>
                      <a:pt x="213" y="367"/>
                    </a:lnTo>
                    <a:lnTo>
                      <a:pt x="213" y="367"/>
                    </a:lnTo>
                    <a:cubicBezTo>
                      <a:pt x="226" y="360"/>
                      <a:pt x="237" y="352"/>
                      <a:pt x="246" y="342"/>
                    </a:cubicBezTo>
                    <a:lnTo>
                      <a:pt x="279" y="303"/>
                    </a:lnTo>
                    <a:lnTo>
                      <a:pt x="312" y="264"/>
                    </a:lnTo>
                    <a:lnTo>
                      <a:pt x="345" y="226"/>
                    </a:lnTo>
                    <a:lnTo>
                      <a:pt x="345" y="226"/>
                    </a:lnTo>
                    <a:cubicBezTo>
                      <a:pt x="355" y="214"/>
                      <a:pt x="361" y="201"/>
                      <a:pt x="361" y="188"/>
                    </a:cubicBezTo>
                    <a:lnTo>
                      <a:pt x="361" y="188"/>
                    </a:lnTo>
                    <a:cubicBezTo>
                      <a:pt x="361" y="175"/>
                      <a:pt x="355" y="162"/>
                      <a:pt x="345" y="150"/>
                    </a:cubicBezTo>
                    <a:lnTo>
                      <a:pt x="312" y="112"/>
                    </a:lnTo>
                  </a:path>
                </a:pathLst>
              </a:custGeom>
              <a:solidFill>
                <a:schemeClr val="accent5"/>
              </a:solidFill>
              <a:ln>
                <a:noFill/>
              </a:ln>
              <a:effectLst/>
            </p:spPr>
            <p:txBody>
              <a:bodyPr wrap="none" anchor="ctr"/>
              <a:lstStyle/>
              <a:p>
                <a:endParaRPr lang="es-ES_tradnl">
                  <a:solidFill>
                    <a:schemeClr val="accent5"/>
                  </a:solidFill>
                </a:endParaRPr>
              </a:p>
            </p:txBody>
          </p:sp>
          <p:sp>
            <p:nvSpPr>
              <p:cNvPr id="836" name="Freeform 115">
                <a:extLst>
                  <a:ext uri="{FF2B5EF4-FFF2-40B4-BE49-F238E27FC236}">
                    <a16:creationId xmlns:a16="http://schemas.microsoft.com/office/drawing/2014/main" xmlns="" id="{3A2B01F6-6423-7F48-812B-1E42B7034185}"/>
                  </a:ext>
                </a:extLst>
              </p:cNvPr>
              <p:cNvSpPr>
                <a:spLocks noChangeArrowheads="1"/>
              </p:cNvSpPr>
              <p:nvPr/>
            </p:nvSpPr>
            <p:spPr bwMode="auto">
              <a:xfrm>
                <a:off x="2441575" y="4903788"/>
                <a:ext cx="247650" cy="522287"/>
              </a:xfrm>
              <a:custGeom>
                <a:avLst/>
                <a:gdLst>
                  <a:gd name="T0" fmla="*/ 665 w 690"/>
                  <a:gd name="T1" fmla="*/ 7 h 1450"/>
                  <a:gd name="T2" fmla="*/ 615 w 690"/>
                  <a:gd name="T3" fmla="*/ 7 h 1450"/>
                  <a:gd name="T4" fmla="*/ 542 w 690"/>
                  <a:gd name="T5" fmla="*/ 73 h 1450"/>
                  <a:gd name="T6" fmla="*/ 410 w 690"/>
                  <a:gd name="T7" fmla="*/ 226 h 1450"/>
                  <a:gd name="T8" fmla="*/ 279 w 690"/>
                  <a:gd name="T9" fmla="*/ 380 h 1450"/>
                  <a:gd name="T10" fmla="*/ 214 w 690"/>
                  <a:gd name="T11" fmla="*/ 456 h 1450"/>
                  <a:gd name="T12" fmla="*/ 82 w 690"/>
                  <a:gd name="T13" fmla="*/ 609 h 1450"/>
                  <a:gd name="T14" fmla="*/ 17 w 690"/>
                  <a:gd name="T15" fmla="*/ 686 h 1450"/>
                  <a:gd name="T16" fmla="*/ 0 w 690"/>
                  <a:gd name="T17" fmla="*/ 724 h 1450"/>
                  <a:gd name="T18" fmla="*/ 17 w 690"/>
                  <a:gd name="T19" fmla="*/ 762 h 1450"/>
                  <a:gd name="T20" fmla="*/ 82 w 690"/>
                  <a:gd name="T21" fmla="*/ 839 h 1450"/>
                  <a:gd name="T22" fmla="*/ 148 w 690"/>
                  <a:gd name="T23" fmla="*/ 916 h 1450"/>
                  <a:gd name="T24" fmla="*/ 214 w 690"/>
                  <a:gd name="T25" fmla="*/ 992 h 1450"/>
                  <a:gd name="T26" fmla="*/ 279 w 690"/>
                  <a:gd name="T27" fmla="*/ 1068 h 1450"/>
                  <a:gd name="T28" fmla="*/ 345 w 690"/>
                  <a:gd name="T29" fmla="*/ 1145 h 1450"/>
                  <a:gd name="T30" fmla="*/ 410 w 690"/>
                  <a:gd name="T31" fmla="*/ 1222 h 1450"/>
                  <a:gd name="T32" fmla="*/ 476 w 690"/>
                  <a:gd name="T33" fmla="*/ 1299 h 1450"/>
                  <a:gd name="T34" fmla="*/ 542 w 690"/>
                  <a:gd name="T35" fmla="*/ 1375 h 1450"/>
                  <a:gd name="T36" fmla="*/ 574 w 690"/>
                  <a:gd name="T37" fmla="*/ 1414 h 1450"/>
                  <a:gd name="T38" fmla="*/ 615 w 690"/>
                  <a:gd name="T39" fmla="*/ 1443 h 1450"/>
                  <a:gd name="T40" fmla="*/ 665 w 690"/>
                  <a:gd name="T41" fmla="*/ 1443 h 1450"/>
                  <a:gd name="T42" fmla="*/ 689 w 690"/>
                  <a:gd name="T43" fmla="*/ 1414 h 1450"/>
                  <a:gd name="T44" fmla="*/ 640 w 690"/>
                  <a:gd name="T45" fmla="*/ 1337 h 1450"/>
                  <a:gd name="T46" fmla="*/ 509 w 690"/>
                  <a:gd name="T47" fmla="*/ 1184 h 1450"/>
                  <a:gd name="T48" fmla="*/ 378 w 690"/>
                  <a:gd name="T49" fmla="*/ 1031 h 1450"/>
                  <a:gd name="T50" fmla="*/ 312 w 690"/>
                  <a:gd name="T51" fmla="*/ 954 h 1450"/>
                  <a:gd name="T52" fmla="*/ 181 w 690"/>
                  <a:gd name="T53" fmla="*/ 800 h 1450"/>
                  <a:gd name="T54" fmla="*/ 148 w 690"/>
                  <a:gd name="T55" fmla="*/ 762 h 1450"/>
                  <a:gd name="T56" fmla="*/ 132 w 690"/>
                  <a:gd name="T57" fmla="*/ 724 h 1450"/>
                  <a:gd name="T58" fmla="*/ 181 w 690"/>
                  <a:gd name="T59" fmla="*/ 648 h 1450"/>
                  <a:gd name="T60" fmla="*/ 246 w 690"/>
                  <a:gd name="T61" fmla="*/ 571 h 1450"/>
                  <a:gd name="T62" fmla="*/ 312 w 690"/>
                  <a:gd name="T63" fmla="*/ 495 h 1450"/>
                  <a:gd name="T64" fmla="*/ 378 w 690"/>
                  <a:gd name="T65" fmla="*/ 418 h 1450"/>
                  <a:gd name="T66" fmla="*/ 443 w 690"/>
                  <a:gd name="T67" fmla="*/ 341 h 1450"/>
                  <a:gd name="T68" fmla="*/ 509 w 690"/>
                  <a:gd name="T69" fmla="*/ 265 h 1450"/>
                  <a:gd name="T70" fmla="*/ 574 w 690"/>
                  <a:gd name="T71" fmla="*/ 188 h 1450"/>
                  <a:gd name="T72" fmla="*/ 640 w 690"/>
                  <a:gd name="T73" fmla="*/ 112 h 1450"/>
                  <a:gd name="T74" fmla="*/ 673 w 690"/>
                  <a:gd name="T75" fmla="*/ 73 h 1450"/>
                  <a:gd name="T76" fmla="*/ 689 w 690"/>
                  <a:gd name="T77" fmla="*/ 3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90" h="1450">
                    <a:moveTo>
                      <a:pt x="665" y="7"/>
                    </a:moveTo>
                    <a:lnTo>
                      <a:pt x="665" y="7"/>
                    </a:lnTo>
                    <a:cubicBezTo>
                      <a:pt x="648" y="0"/>
                      <a:pt x="632" y="0"/>
                      <a:pt x="615" y="7"/>
                    </a:cubicBezTo>
                    <a:lnTo>
                      <a:pt x="615" y="7"/>
                    </a:lnTo>
                    <a:cubicBezTo>
                      <a:pt x="599" y="12"/>
                      <a:pt x="585" y="22"/>
                      <a:pt x="574" y="35"/>
                    </a:cubicBezTo>
                    <a:lnTo>
                      <a:pt x="542" y="73"/>
                    </a:lnTo>
                    <a:lnTo>
                      <a:pt x="443" y="188"/>
                    </a:lnTo>
                    <a:lnTo>
                      <a:pt x="410" y="226"/>
                    </a:lnTo>
                    <a:lnTo>
                      <a:pt x="378" y="265"/>
                    </a:lnTo>
                    <a:lnTo>
                      <a:pt x="279" y="380"/>
                    </a:lnTo>
                    <a:lnTo>
                      <a:pt x="246" y="418"/>
                    </a:lnTo>
                    <a:lnTo>
                      <a:pt x="214" y="456"/>
                    </a:lnTo>
                    <a:lnTo>
                      <a:pt x="115" y="571"/>
                    </a:lnTo>
                    <a:lnTo>
                      <a:pt x="82" y="609"/>
                    </a:lnTo>
                    <a:lnTo>
                      <a:pt x="50" y="648"/>
                    </a:lnTo>
                    <a:lnTo>
                      <a:pt x="17" y="686"/>
                    </a:lnTo>
                    <a:lnTo>
                      <a:pt x="17" y="686"/>
                    </a:lnTo>
                    <a:cubicBezTo>
                      <a:pt x="6" y="698"/>
                      <a:pt x="0" y="711"/>
                      <a:pt x="0" y="724"/>
                    </a:cubicBezTo>
                    <a:lnTo>
                      <a:pt x="0" y="724"/>
                    </a:lnTo>
                    <a:cubicBezTo>
                      <a:pt x="0" y="737"/>
                      <a:pt x="6" y="750"/>
                      <a:pt x="17" y="762"/>
                    </a:cubicBezTo>
                    <a:lnTo>
                      <a:pt x="50" y="800"/>
                    </a:lnTo>
                    <a:lnTo>
                      <a:pt x="82" y="839"/>
                    </a:lnTo>
                    <a:lnTo>
                      <a:pt x="115" y="877"/>
                    </a:lnTo>
                    <a:lnTo>
                      <a:pt x="148" y="916"/>
                    </a:lnTo>
                    <a:lnTo>
                      <a:pt x="181" y="954"/>
                    </a:lnTo>
                    <a:lnTo>
                      <a:pt x="214" y="992"/>
                    </a:lnTo>
                    <a:lnTo>
                      <a:pt x="246" y="1031"/>
                    </a:lnTo>
                    <a:lnTo>
                      <a:pt x="279" y="1068"/>
                    </a:lnTo>
                    <a:lnTo>
                      <a:pt x="312" y="1107"/>
                    </a:lnTo>
                    <a:lnTo>
                      <a:pt x="345" y="1145"/>
                    </a:lnTo>
                    <a:lnTo>
                      <a:pt x="378" y="1184"/>
                    </a:lnTo>
                    <a:lnTo>
                      <a:pt x="410" y="1222"/>
                    </a:lnTo>
                    <a:lnTo>
                      <a:pt x="443" y="1260"/>
                    </a:lnTo>
                    <a:lnTo>
                      <a:pt x="476" y="1299"/>
                    </a:lnTo>
                    <a:lnTo>
                      <a:pt x="509" y="1337"/>
                    </a:lnTo>
                    <a:lnTo>
                      <a:pt x="542" y="1375"/>
                    </a:lnTo>
                    <a:lnTo>
                      <a:pt x="574" y="1414"/>
                    </a:lnTo>
                    <a:lnTo>
                      <a:pt x="574" y="1414"/>
                    </a:lnTo>
                    <a:cubicBezTo>
                      <a:pt x="585" y="1426"/>
                      <a:pt x="599" y="1436"/>
                      <a:pt x="615" y="1443"/>
                    </a:cubicBezTo>
                    <a:lnTo>
                      <a:pt x="615" y="1443"/>
                    </a:lnTo>
                    <a:cubicBezTo>
                      <a:pt x="632" y="1449"/>
                      <a:pt x="648" y="1449"/>
                      <a:pt x="665" y="1443"/>
                    </a:cubicBezTo>
                    <a:lnTo>
                      <a:pt x="665" y="1443"/>
                    </a:lnTo>
                    <a:cubicBezTo>
                      <a:pt x="681" y="1436"/>
                      <a:pt x="689" y="1426"/>
                      <a:pt x="689" y="1414"/>
                    </a:cubicBezTo>
                    <a:lnTo>
                      <a:pt x="689" y="1414"/>
                    </a:lnTo>
                    <a:cubicBezTo>
                      <a:pt x="689" y="1401"/>
                      <a:pt x="684" y="1388"/>
                      <a:pt x="673" y="1375"/>
                    </a:cubicBezTo>
                    <a:lnTo>
                      <a:pt x="640" y="1337"/>
                    </a:lnTo>
                    <a:lnTo>
                      <a:pt x="542" y="1222"/>
                    </a:lnTo>
                    <a:lnTo>
                      <a:pt x="509" y="1184"/>
                    </a:lnTo>
                    <a:lnTo>
                      <a:pt x="476" y="1145"/>
                    </a:lnTo>
                    <a:lnTo>
                      <a:pt x="378" y="1031"/>
                    </a:lnTo>
                    <a:lnTo>
                      <a:pt x="345" y="992"/>
                    </a:lnTo>
                    <a:lnTo>
                      <a:pt x="312" y="954"/>
                    </a:lnTo>
                    <a:lnTo>
                      <a:pt x="214" y="839"/>
                    </a:lnTo>
                    <a:lnTo>
                      <a:pt x="181" y="800"/>
                    </a:lnTo>
                    <a:lnTo>
                      <a:pt x="148" y="762"/>
                    </a:lnTo>
                    <a:lnTo>
                      <a:pt x="148" y="762"/>
                    </a:lnTo>
                    <a:cubicBezTo>
                      <a:pt x="137" y="750"/>
                      <a:pt x="132" y="737"/>
                      <a:pt x="132" y="724"/>
                    </a:cubicBezTo>
                    <a:lnTo>
                      <a:pt x="132" y="724"/>
                    </a:lnTo>
                    <a:cubicBezTo>
                      <a:pt x="132" y="711"/>
                      <a:pt x="137" y="698"/>
                      <a:pt x="148" y="686"/>
                    </a:cubicBezTo>
                    <a:lnTo>
                      <a:pt x="181" y="648"/>
                    </a:lnTo>
                    <a:lnTo>
                      <a:pt x="214" y="609"/>
                    </a:lnTo>
                    <a:lnTo>
                      <a:pt x="246" y="571"/>
                    </a:lnTo>
                    <a:lnTo>
                      <a:pt x="279" y="533"/>
                    </a:lnTo>
                    <a:lnTo>
                      <a:pt x="312" y="495"/>
                    </a:lnTo>
                    <a:lnTo>
                      <a:pt x="345" y="456"/>
                    </a:lnTo>
                    <a:lnTo>
                      <a:pt x="378" y="418"/>
                    </a:lnTo>
                    <a:lnTo>
                      <a:pt x="410" y="380"/>
                    </a:lnTo>
                    <a:lnTo>
                      <a:pt x="443" y="341"/>
                    </a:lnTo>
                    <a:lnTo>
                      <a:pt x="476" y="303"/>
                    </a:lnTo>
                    <a:lnTo>
                      <a:pt x="509" y="265"/>
                    </a:lnTo>
                    <a:lnTo>
                      <a:pt x="542" y="226"/>
                    </a:lnTo>
                    <a:lnTo>
                      <a:pt x="574" y="188"/>
                    </a:lnTo>
                    <a:lnTo>
                      <a:pt x="607" y="150"/>
                    </a:lnTo>
                    <a:lnTo>
                      <a:pt x="640" y="112"/>
                    </a:lnTo>
                    <a:lnTo>
                      <a:pt x="673" y="73"/>
                    </a:lnTo>
                    <a:lnTo>
                      <a:pt x="673" y="73"/>
                    </a:lnTo>
                    <a:cubicBezTo>
                      <a:pt x="684" y="60"/>
                      <a:pt x="689" y="48"/>
                      <a:pt x="689" y="35"/>
                    </a:cubicBezTo>
                    <a:lnTo>
                      <a:pt x="689" y="35"/>
                    </a:lnTo>
                    <a:cubicBezTo>
                      <a:pt x="689" y="22"/>
                      <a:pt x="681" y="12"/>
                      <a:pt x="665" y="7"/>
                    </a:cubicBezTo>
                  </a:path>
                </a:pathLst>
              </a:custGeom>
              <a:solidFill>
                <a:schemeClr val="accent2"/>
              </a:solidFill>
              <a:ln>
                <a:noFill/>
              </a:ln>
              <a:effectLst/>
            </p:spPr>
            <p:txBody>
              <a:bodyPr wrap="none" anchor="ctr"/>
              <a:lstStyle/>
              <a:p>
                <a:endParaRPr lang="es-ES_tradnl"/>
              </a:p>
            </p:txBody>
          </p:sp>
          <p:sp>
            <p:nvSpPr>
              <p:cNvPr id="837" name="Freeform 116">
                <a:extLst>
                  <a:ext uri="{FF2B5EF4-FFF2-40B4-BE49-F238E27FC236}">
                    <a16:creationId xmlns:a16="http://schemas.microsoft.com/office/drawing/2014/main" xmlns="" id="{C4F559D4-EDF6-7646-AC3C-0FB15188CE83}"/>
                  </a:ext>
                </a:extLst>
              </p:cNvPr>
              <p:cNvSpPr>
                <a:spLocks noChangeArrowheads="1"/>
              </p:cNvSpPr>
              <p:nvPr/>
            </p:nvSpPr>
            <p:spPr bwMode="auto">
              <a:xfrm>
                <a:off x="2157413" y="5233988"/>
                <a:ext cx="319087" cy="190500"/>
              </a:xfrm>
              <a:custGeom>
                <a:avLst/>
                <a:gdLst>
                  <a:gd name="T0" fmla="*/ 607 w 886"/>
                  <a:gd name="T1" fmla="*/ 379 h 531"/>
                  <a:gd name="T2" fmla="*/ 574 w 886"/>
                  <a:gd name="T3" fmla="*/ 341 h 531"/>
                  <a:gd name="T4" fmla="*/ 607 w 886"/>
                  <a:gd name="T5" fmla="*/ 303 h 531"/>
                  <a:gd name="T6" fmla="*/ 639 w 886"/>
                  <a:gd name="T7" fmla="*/ 341 h 531"/>
                  <a:gd name="T8" fmla="*/ 541 w 886"/>
                  <a:gd name="T9" fmla="*/ 303 h 531"/>
                  <a:gd name="T10" fmla="*/ 508 w 886"/>
                  <a:gd name="T11" fmla="*/ 265 h 531"/>
                  <a:gd name="T12" fmla="*/ 541 w 886"/>
                  <a:gd name="T13" fmla="*/ 226 h 531"/>
                  <a:gd name="T14" fmla="*/ 574 w 886"/>
                  <a:gd name="T15" fmla="*/ 265 h 531"/>
                  <a:gd name="T16" fmla="*/ 541 w 886"/>
                  <a:gd name="T17" fmla="*/ 303 h 531"/>
                  <a:gd name="T18" fmla="*/ 474 w 886"/>
                  <a:gd name="T19" fmla="*/ 245 h 531"/>
                  <a:gd name="T20" fmla="*/ 411 w 886"/>
                  <a:gd name="T21" fmla="*/ 245 h 531"/>
                  <a:gd name="T22" fmla="*/ 380 w 886"/>
                  <a:gd name="T23" fmla="*/ 188 h 531"/>
                  <a:gd name="T24" fmla="*/ 411 w 886"/>
                  <a:gd name="T25" fmla="*/ 131 h 531"/>
                  <a:gd name="T26" fmla="*/ 474 w 886"/>
                  <a:gd name="T27" fmla="*/ 131 h 531"/>
                  <a:gd name="T28" fmla="*/ 506 w 886"/>
                  <a:gd name="T29" fmla="*/ 188 h 531"/>
                  <a:gd name="T30" fmla="*/ 344 w 886"/>
                  <a:gd name="T31" fmla="*/ 303 h 531"/>
                  <a:gd name="T32" fmla="*/ 312 w 886"/>
                  <a:gd name="T33" fmla="*/ 265 h 531"/>
                  <a:gd name="T34" fmla="*/ 344 w 886"/>
                  <a:gd name="T35" fmla="*/ 226 h 531"/>
                  <a:gd name="T36" fmla="*/ 377 w 886"/>
                  <a:gd name="T37" fmla="*/ 265 h 531"/>
                  <a:gd name="T38" fmla="*/ 344 w 886"/>
                  <a:gd name="T39" fmla="*/ 303 h 531"/>
                  <a:gd name="T40" fmla="*/ 279 w 886"/>
                  <a:gd name="T41" fmla="*/ 379 h 531"/>
                  <a:gd name="T42" fmla="*/ 246 w 886"/>
                  <a:gd name="T43" fmla="*/ 341 h 531"/>
                  <a:gd name="T44" fmla="*/ 279 w 886"/>
                  <a:gd name="T45" fmla="*/ 303 h 531"/>
                  <a:gd name="T46" fmla="*/ 311 w 886"/>
                  <a:gd name="T47" fmla="*/ 341 h 531"/>
                  <a:gd name="T48" fmla="*/ 509 w 886"/>
                  <a:gd name="T49" fmla="*/ 35 h 531"/>
                  <a:gd name="T50" fmla="*/ 467 w 886"/>
                  <a:gd name="T51" fmla="*/ 6 h 531"/>
                  <a:gd name="T52" fmla="*/ 418 w 886"/>
                  <a:gd name="T53" fmla="*/ 6 h 531"/>
                  <a:gd name="T54" fmla="*/ 377 w 886"/>
                  <a:gd name="T55" fmla="*/ 35 h 531"/>
                  <a:gd name="T56" fmla="*/ 312 w 886"/>
                  <a:gd name="T57" fmla="*/ 112 h 531"/>
                  <a:gd name="T58" fmla="*/ 246 w 886"/>
                  <a:gd name="T59" fmla="*/ 188 h 531"/>
                  <a:gd name="T60" fmla="*/ 180 w 886"/>
                  <a:gd name="T61" fmla="*/ 265 h 531"/>
                  <a:gd name="T62" fmla="*/ 115 w 886"/>
                  <a:gd name="T63" fmla="*/ 341 h 531"/>
                  <a:gd name="T64" fmla="*/ 49 w 886"/>
                  <a:gd name="T65" fmla="*/ 418 h 531"/>
                  <a:gd name="T66" fmla="*/ 16 w 886"/>
                  <a:gd name="T67" fmla="*/ 456 h 531"/>
                  <a:gd name="T68" fmla="*/ 0 w 886"/>
                  <a:gd name="T69" fmla="*/ 495 h 531"/>
                  <a:gd name="T70" fmla="*/ 25 w 886"/>
                  <a:gd name="T71" fmla="*/ 524 h 531"/>
                  <a:gd name="T72" fmla="*/ 74 w 886"/>
                  <a:gd name="T73" fmla="*/ 524 h 531"/>
                  <a:gd name="T74" fmla="*/ 180 w 886"/>
                  <a:gd name="T75" fmla="*/ 418 h 531"/>
                  <a:gd name="T76" fmla="*/ 213 w 886"/>
                  <a:gd name="T77" fmla="*/ 399 h 531"/>
                  <a:gd name="T78" fmla="*/ 246 w 886"/>
                  <a:gd name="T79" fmla="*/ 418 h 531"/>
                  <a:gd name="T80" fmla="*/ 279 w 886"/>
                  <a:gd name="T81" fmla="*/ 437 h 531"/>
                  <a:gd name="T82" fmla="*/ 312 w 886"/>
                  <a:gd name="T83" fmla="*/ 418 h 531"/>
                  <a:gd name="T84" fmla="*/ 377 w 886"/>
                  <a:gd name="T85" fmla="*/ 341 h 531"/>
                  <a:gd name="T86" fmla="*/ 418 w 886"/>
                  <a:gd name="T87" fmla="*/ 313 h 531"/>
                  <a:gd name="T88" fmla="*/ 467 w 886"/>
                  <a:gd name="T89" fmla="*/ 313 h 531"/>
                  <a:gd name="T90" fmla="*/ 509 w 886"/>
                  <a:gd name="T91" fmla="*/ 341 h 531"/>
                  <a:gd name="T92" fmla="*/ 574 w 886"/>
                  <a:gd name="T93" fmla="*/ 418 h 531"/>
                  <a:gd name="T94" fmla="*/ 607 w 886"/>
                  <a:gd name="T95" fmla="*/ 437 h 531"/>
                  <a:gd name="T96" fmla="*/ 640 w 886"/>
                  <a:gd name="T97" fmla="*/ 418 h 531"/>
                  <a:gd name="T98" fmla="*/ 672 w 886"/>
                  <a:gd name="T99" fmla="*/ 399 h 531"/>
                  <a:gd name="T100" fmla="*/ 705 w 886"/>
                  <a:gd name="T101" fmla="*/ 418 h 531"/>
                  <a:gd name="T102" fmla="*/ 771 w 886"/>
                  <a:gd name="T103" fmla="*/ 495 h 531"/>
                  <a:gd name="T104" fmla="*/ 812 w 886"/>
                  <a:gd name="T105" fmla="*/ 524 h 531"/>
                  <a:gd name="T106" fmla="*/ 860 w 886"/>
                  <a:gd name="T107" fmla="*/ 524 h 531"/>
                  <a:gd name="T108" fmla="*/ 885 w 886"/>
                  <a:gd name="T109" fmla="*/ 495 h 531"/>
                  <a:gd name="T110" fmla="*/ 868 w 886"/>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6" h="531">
                    <a:moveTo>
                      <a:pt x="607" y="379"/>
                    </a:moveTo>
                    <a:lnTo>
                      <a:pt x="607" y="379"/>
                    </a:lnTo>
                    <a:cubicBezTo>
                      <a:pt x="585" y="379"/>
                      <a:pt x="574" y="367"/>
                      <a:pt x="574" y="341"/>
                    </a:cubicBezTo>
                    <a:lnTo>
                      <a:pt x="574" y="341"/>
                    </a:lnTo>
                    <a:cubicBezTo>
                      <a:pt x="574" y="316"/>
                      <a:pt x="585" y="303"/>
                      <a:pt x="607" y="303"/>
                    </a:cubicBezTo>
                    <a:lnTo>
                      <a:pt x="607" y="303"/>
                    </a:lnTo>
                    <a:cubicBezTo>
                      <a:pt x="628" y="303"/>
                      <a:pt x="639" y="316"/>
                      <a:pt x="639" y="341"/>
                    </a:cubicBezTo>
                    <a:lnTo>
                      <a:pt x="639" y="341"/>
                    </a:lnTo>
                    <a:cubicBezTo>
                      <a:pt x="639" y="367"/>
                      <a:pt x="628" y="379"/>
                      <a:pt x="607" y="379"/>
                    </a:cubicBezTo>
                    <a:close/>
                    <a:moveTo>
                      <a:pt x="541" y="303"/>
                    </a:moveTo>
                    <a:lnTo>
                      <a:pt x="541" y="303"/>
                    </a:lnTo>
                    <a:cubicBezTo>
                      <a:pt x="519" y="303"/>
                      <a:pt x="508" y="290"/>
                      <a:pt x="508" y="265"/>
                    </a:cubicBezTo>
                    <a:lnTo>
                      <a:pt x="508" y="265"/>
                    </a:lnTo>
                    <a:cubicBezTo>
                      <a:pt x="508" y="239"/>
                      <a:pt x="519" y="226"/>
                      <a:pt x="541" y="226"/>
                    </a:cubicBezTo>
                    <a:lnTo>
                      <a:pt x="541" y="226"/>
                    </a:lnTo>
                    <a:cubicBezTo>
                      <a:pt x="563" y="226"/>
                      <a:pt x="574" y="239"/>
                      <a:pt x="574" y="265"/>
                    </a:cubicBezTo>
                    <a:lnTo>
                      <a:pt x="574" y="265"/>
                    </a:lnTo>
                    <a:cubicBezTo>
                      <a:pt x="574" y="290"/>
                      <a:pt x="563" y="303"/>
                      <a:pt x="541" y="303"/>
                    </a:cubicBezTo>
                    <a:close/>
                    <a:moveTo>
                      <a:pt x="474" y="245"/>
                    </a:moveTo>
                    <a:lnTo>
                      <a:pt x="474" y="245"/>
                    </a:lnTo>
                    <a:cubicBezTo>
                      <a:pt x="453" y="258"/>
                      <a:pt x="432" y="258"/>
                      <a:pt x="411" y="245"/>
                    </a:cubicBezTo>
                    <a:lnTo>
                      <a:pt x="411" y="245"/>
                    </a:lnTo>
                    <a:cubicBezTo>
                      <a:pt x="390" y="233"/>
                      <a:pt x="380" y="214"/>
                      <a:pt x="380" y="188"/>
                    </a:cubicBezTo>
                    <a:lnTo>
                      <a:pt x="380" y="188"/>
                    </a:lnTo>
                    <a:cubicBezTo>
                      <a:pt x="380" y="162"/>
                      <a:pt x="390" y="143"/>
                      <a:pt x="411" y="131"/>
                    </a:cubicBezTo>
                    <a:lnTo>
                      <a:pt x="411" y="131"/>
                    </a:lnTo>
                    <a:cubicBezTo>
                      <a:pt x="432" y="118"/>
                      <a:pt x="453" y="118"/>
                      <a:pt x="474" y="131"/>
                    </a:cubicBezTo>
                    <a:lnTo>
                      <a:pt x="474" y="131"/>
                    </a:lnTo>
                    <a:cubicBezTo>
                      <a:pt x="496" y="143"/>
                      <a:pt x="506" y="162"/>
                      <a:pt x="506" y="188"/>
                    </a:cubicBezTo>
                    <a:lnTo>
                      <a:pt x="506" y="188"/>
                    </a:lnTo>
                    <a:cubicBezTo>
                      <a:pt x="506" y="214"/>
                      <a:pt x="496" y="233"/>
                      <a:pt x="474" y="245"/>
                    </a:cubicBezTo>
                    <a:close/>
                    <a:moveTo>
                      <a:pt x="344" y="303"/>
                    </a:moveTo>
                    <a:lnTo>
                      <a:pt x="344" y="303"/>
                    </a:lnTo>
                    <a:cubicBezTo>
                      <a:pt x="322" y="303"/>
                      <a:pt x="312" y="290"/>
                      <a:pt x="312" y="265"/>
                    </a:cubicBezTo>
                    <a:lnTo>
                      <a:pt x="312" y="265"/>
                    </a:lnTo>
                    <a:cubicBezTo>
                      <a:pt x="312" y="239"/>
                      <a:pt x="322" y="226"/>
                      <a:pt x="344" y="226"/>
                    </a:cubicBezTo>
                    <a:lnTo>
                      <a:pt x="344" y="226"/>
                    </a:lnTo>
                    <a:cubicBezTo>
                      <a:pt x="366" y="226"/>
                      <a:pt x="377" y="239"/>
                      <a:pt x="377" y="265"/>
                    </a:cubicBezTo>
                    <a:lnTo>
                      <a:pt x="377" y="265"/>
                    </a:lnTo>
                    <a:cubicBezTo>
                      <a:pt x="377" y="290"/>
                      <a:pt x="366" y="303"/>
                      <a:pt x="344" y="303"/>
                    </a:cubicBezTo>
                    <a:close/>
                    <a:moveTo>
                      <a:pt x="279" y="379"/>
                    </a:moveTo>
                    <a:lnTo>
                      <a:pt x="279" y="379"/>
                    </a:lnTo>
                    <a:cubicBezTo>
                      <a:pt x="257" y="379"/>
                      <a:pt x="246" y="367"/>
                      <a:pt x="246" y="341"/>
                    </a:cubicBezTo>
                    <a:lnTo>
                      <a:pt x="246" y="341"/>
                    </a:lnTo>
                    <a:cubicBezTo>
                      <a:pt x="246" y="316"/>
                      <a:pt x="257" y="303"/>
                      <a:pt x="279" y="303"/>
                    </a:cubicBezTo>
                    <a:lnTo>
                      <a:pt x="279" y="303"/>
                    </a:lnTo>
                    <a:cubicBezTo>
                      <a:pt x="300" y="303"/>
                      <a:pt x="311" y="316"/>
                      <a:pt x="311" y="341"/>
                    </a:cubicBezTo>
                    <a:lnTo>
                      <a:pt x="311" y="341"/>
                    </a:lnTo>
                    <a:cubicBezTo>
                      <a:pt x="311" y="367"/>
                      <a:pt x="300" y="379"/>
                      <a:pt x="279" y="379"/>
                    </a:cubicBezTo>
                    <a:close/>
                    <a:moveTo>
                      <a:pt x="509" y="35"/>
                    </a:moveTo>
                    <a:lnTo>
                      <a:pt x="509" y="35"/>
                    </a:lnTo>
                    <a:cubicBezTo>
                      <a:pt x="497" y="22"/>
                      <a:pt x="483" y="12"/>
                      <a:pt x="467" y="6"/>
                    </a:cubicBezTo>
                    <a:lnTo>
                      <a:pt x="467" y="6"/>
                    </a:lnTo>
                    <a:cubicBezTo>
                      <a:pt x="451" y="0"/>
                      <a:pt x="434" y="0"/>
                      <a:pt x="418" y="6"/>
                    </a:cubicBezTo>
                    <a:lnTo>
                      <a:pt x="418" y="6"/>
                    </a:lnTo>
                    <a:cubicBezTo>
                      <a:pt x="401" y="12"/>
                      <a:pt x="388" y="22"/>
                      <a:pt x="377" y="35"/>
                    </a:cubicBezTo>
                    <a:lnTo>
                      <a:pt x="344" y="73"/>
                    </a:lnTo>
                    <a:lnTo>
                      <a:pt x="312" y="112"/>
                    </a:lnTo>
                    <a:lnTo>
                      <a:pt x="279" y="149"/>
                    </a:lnTo>
                    <a:lnTo>
                      <a:pt x="246" y="188"/>
                    </a:lnTo>
                    <a:lnTo>
                      <a:pt x="213" y="226"/>
                    </a:lnTo>
                    <a:lnTo>
                      <a:pt x="180" y="265"/>
                    </a:lnTo>
                    <a:lnTo>
                      <a:pt x="148" y="303"/>
                    </a:lnTo>
                    <a:lnTo>
                      <a:pt x="115" y="341"/>
                    </a:lnTo>
                    <a:lnTo>
                      <a:pt x="82" y="380"/>
                    </a:lnTo>
                    <a:lnTo>
                      <a:pt x="49" y="418"/>
                    </a:lnTo>
                    <a:lnTo>
                      <a:pt x="16" y="456"/>
                    </a:lnTo>
                    <a:lnTo>
                      <a:pt x="16" y="456"/>
                    </a:lnTo>
                    <a:cubicBezTo>
                      <a:pt x="6" y="469"/>
                      <a:pt x="0" y="482"/>
                      <a:pt x="0" y="495"/>
                    </a:cubicBezTo>
                    <a:lnTo>
                      <a:pt x="0" y="495"/>
                    </a:lnTo>
                    <a:cubicBezTo>
                      <a:pt x="0" y="507"/>
                      <a:pt x="8" y="517"/>
                      <a:pt x="25" y="524"/>
                    </a:cubicBezTo>
                    <a:lnTo>
                      <a:pt x="25" y="524"/>
                    </a:lnTo>
                    <a:cubicBezTo>
                      <a:pt x="41" y="530"/>
                      <a:pt x="57" y="530"/>
                      <a:pt x="74" y="524"/>
                    </a:cubicBezTo>
                    <a:lnTo>
                      <a:pt x="74" y="524"/>
                    </a:lnTo>
                    <a:cubicBezTo>
                      <a:pt x="90" y="517"/>
                      <a:pt x="104" y="507"/>
                      <a:pt x="115" y="495"/>
                    </a:cubicBezTo>
                    <a:lnTo>
                      <a:pt x="180" y="418"/>
                    </a:lnTo>
                    <a:lnTo>
                      <a:pt x="180" y="418"/>
                    </a:lnTo>
                    <a:cubicBezTo>
                      <a:pt x="191" y="405"/>
                      <a:pt x="202" y="399"/>
                      <a:pt x="213" y="399"/>
                    </a:cubicBezTo>
                    <a:lnTo>
                      <a:pt x="213" y="399"/>
                    </a:lnTo>
                    <a:cubicBezTo>
                      <a:pt x="224" y="399"/>
                      <a:pt x="235" y="405"/>
                      <a:pt x="246" y="418"/>
                    </a:cubicBezTo>
                    <a:lnTo>
                      <a:pt x="246" y="418"/>
                    </a:lnTo>
                    <a:cubicBezTo>
                      <a:pt x="257" y="431"/>
                      <a:pt x="268" y="437"/>
                      <a:pt x="279" y="437"/>
                    </a:cubicBezTo>
                    <a:lnTo>
                      <a:pt x="279" y="437"/>
                    </a:lnTo>
                    <a:cubicBezTo>
                      <a:pt x="289" y="437"/>
                      <a:pt x="300" y="431"/>
                      <a:pt x="312" y="418"/>
                    </a:cubicBezTo>
                    <a:lnTo>
                      <a:pt x="344" y="380"/>
                    </a:lnTo>
                    <a:lnTo>
                      <a:pt x="377" y="341"/>
                    </a:lnTo>
                    <a:lnTo>
                      <a:pt x="377" y="341"/>
                    </a:lnTo>
                    <a:cubicBezTo>
                      <a:pt x="388" y="328"/>
                      <a:pt x="401" y="319"/>
                      <a:pt x="418" y="313"/>
                    </a:cubicBezTo>
                    <a:lnTo>
                      <a:pt x="418" y="313"/>
                    </a:lnTo>
                    <a:cubicBezTo>
                      <a:pt x="434" y="306"/>
                      <a:pt x="451" y="306"/>
                      <a:pt x="467" y="313"/>
                    </a:cubicBezTo>
                    <a:lnTo>
                      <a:pt x="467" y="313"/>
                    </a:lnTo>
                    <a:cubicBezTo>
                      <a:pt x="483" y="319"/>
                      <a:pt x="497" y="328"/>
                      <a:pt x="509" y="341"/>
                    </a:cubicBezTo>
                    <a:lnTo>
                      <a:pt x="541" y="380"/>
                    </a:lnTo>
                    <a:lnTo>
                      <a:pt x="574" y="418"/>
                    </a:lnTo>
                    <a:lnTo>
                      <a:pt x="574" y="418"/>
                    </a:lnTo>
                    <a:cubicBezTo>
                      <a:pt x="585" y="431"/>
                      <a:pt x="595" y="437"/>
                      <a:pt x="607" y="437"/>
                    </a:cubicBezTo>
                    <a:lnTo>
                      <a:pt x="607" y="437"/>
                    </a:lnTo>
                    <a:cubicBezTo>
                      <a:pt x="617" y="437"/>
                      <a:pt x="628" y="431"/>
                      <a:pt x="640" y="418"/>
                    </a:cubicBezTo>
                    <a:lnTo>
                      <a:pt x="640" y="418"/>
                    </a:lnTo>
                    <a:cubicBezTo>
                      <a:pt x="650" y="405"/>
                      <a:pt x="661" y="399"/>
                      <a:pt x="672" y="399"/>
                    </a:cubicBezTo>
                    <a:lnTo>
                      <a:pt x="672" y="399"/>
                    </a:lnTo>
                    <a:cubicBezTo>
                      <a:pt x="683" y="399"/>
                      <a:pt x="694" y="405"/>
                      <a:pt x="705" y="418"/>
                    </a:cubicBezTo>
                    <a:lnTo>
                      <a:pt x="738" y="456"/>
                    </a:lnTo>
                    <a:lnTo>
                      <a:pt x="771" y="495"/>
                    </a:lnTo>
                    <a:lnTo>
                      <a:pt x="771" y="495"/>
                    </a:lnTo>
                    <a:cubicBezTo>
                      <a:pt x="781" y="507"/>
                      <a:pt x="795" y="517"/>
                      <a:pt x="812" y="524"/>
                    </a:cubicBezTo>
                    <a:lnTo>
                      <a:pt x="812" y="524"/>
                    </a:lnTo>
                    <a:cubicBezTo>
                      <a:pt x="827" y="530"/>
                      <a:pt x="844" y="530"/>
                      <a:pt x="860" y="524"/>
                    </a:cubicBezTo>
                    <a:lnTo>
                      <a:pt x="860" y="524"/>
                    </a:lnTo>
                    <a:cubicBezTo>
                      <a:pt x="877" y="517"/>
                      <a:pt x="885" y="507"/>
                      <a:pt x="885" y="495"/>
                    </a:cubicBezTo>
                    <a:lnTo>
                      <a:pt x="885" y="495"/>
                    </a:lnTo>
                    <a:cubicBezTo>
                      <a:pt x="885" y="482"/>
                      <a:pt x="880" y="469"/>
                      <a:pt x="868" y="456"/>
                    </a:cubicBezTo>
                    <a:lnTo>
                      <a:pt x="509"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38" name="Freeform 117">
                <a:extLst>
                  <a:ext uri="{FF2B5EF4-FFF2-40B4-BE49-F238E27FC236}">
                    <a16:creationId xmlns:a16="http://schemas.microsoft.com/office/drawing/2014/main" xmlns="" id="{778EE203-6D8E-1E4C-BCC4-1514011B5DBF}"/>
                  </a:ext>
                </a:extLst>
              </p:cNvPr>
              <p:cNvSpPr>
                <a:spLocks noChangeArrowheads="1"/>
              </p:cNvSpPr>
              <p:nvPr/>
            </p:nvSpPr>
            <p:spPr bwMode="auto">
              <a:xfrm>
                <a:off x="2039938" y="4902200"/>
                <a:ext cx="555625" cy="523875"/>
              </a:xfrm>
              <a:custGeom>
                <a:avLst/>
                <a:gdLst>
                  <a:gd name="T0" fmla="*/ 984 w 1542"/>
                  <a:gd name="T1" fmla="*/ 727 h 1455"/>
                  <a:gd name="T2" fmla="*/ 1099 w 1542"/>
                  <a:gd name="T3" fmla="*/ 574 h 1455"/>
                  <a:gd name="T4" fmla="*/ 1262 w 1542"/>
                  <a:gd name="T5" fmla="*/ 383 h 1455"/>
                  <a:gd name="T6" fmla="*/ 1426 w 1542"/>
                  <a:gd name="T7" fmla="*/ 191 h 1455"/>
                  <a:gd name="T8" fmla="*/ 1524 w 1542"/>
                  <a:gd name="T9" fmla="*/ 76 h 1455"/>
                  <a:gd name="T10" fmla="*/ 1541 w 1542"/>
                  <a:gd name="T11" fmla="*/ 38 h 1455"/>
                  <a:gd name="T12" fmla="*/ 1459 w 1542"/>
                  <a:gd name="T13" fmla="*/ 0 h 1455"/>
                  <a:gd name="T14" fmla="*/ 1402 w 1542"/>
                  <a:gd name="T15" fmla="*/ 10 h 1455"/>
                  <a:gd name="T16" fmla="*/ 1229 w 1542"/>
                  <a:gd name="T17" fmla="*/ 191 h 1455"/>
                  <a:gd name="T18" fmla="*/ 1066 w 1542"/>
                  <a:gd name="T19" fmla="*/ 383 h 1455"/>
                  <a:gd name="T20" fmla="*/ 902 w 1542"/>
                  <a:gd name="T21" fmla="*/ 574 h 1455"/>
                  <a:gd name="T22" fmla="*/ 837 w 1542"/>
                  <a:gd name="T23" fmla="*/ 651 h 1455"/>
                  <a:gd name="T24" fmla="*/ 746 w 1542"/>
                  <a:gd name="T25" fmla="*/ 680 h 1455"/>
                  <a:gd name="T26" fmla="*/ 672 w 1542"/>
                  <a:gd name="T27" fmla="*/ 612 h 1455"/>
                  <a:gd name="T28" fmla="*/ 574 w 1542"/>
                  <a:gd name="T29" fmla="*/ 498 h 1455"/>
                  <a:gd name="T30" fmla="*/ 476 w 1542"/>
                  <a:gd name="T31" fmla="*/ 383 h 1455"/>
                  <a:gd name="T32" fmla="*/ 377 w 1542"/>
                  <a:gd name="T33" fmla="*/ 268 h 1455"/>
                  <a:gd name="T34" fmla="*/ 279 w 1542"/>
                  <a:gd name="T35" fmla="*/ 153 h 1455"/>
                  <a:gd name="T36" fmla="*/ 180 w 1542"/>
                  <a:gd name="T37" fmla="*/ 38 h 1455"/>
                  <a:gd name="T38" fmla="*/ 140 w 1542"/>
                  <a:gd name="T39" fmla="*/ 10 h 1455"/>
                  <a:gd name="T40" fmla="*/ 25 w 1542"/>
                  <a:gd name="T41" fmla="*/ 10 h 1455"/>
                  <a:gd name="T42" fmla="*/ 0 w 1542"/>
                  <a:gd name="T43" fmla="*/ 38 h 1455"/>
                  <a:gd name="T44" fmla="*/ 148 w 1542"/>
                  <a:gd name="T45" fmla="*/ 229 h 1455"/>
                  <a:gd name="T46" fmla="*/ 312 w 1542"/>
                  <a:gd name="T47" fmla="*/ 421 h 1455"/>
                  <a:gd name="T48" fmla="*/ 476 w 1542"/>
                  <a:gd name="T49" fmla="*/ 612 h 1455"/>
                  <a:gd name="T50" fmla="*/ 541 w 1542"/>
                  <a:gd name="T51" fmla="*/ 689 h 1455"/>
                  <a:gd name="T52" fmla="*/ 541 w 1542"/>
                  <a:gd name="T53" fmla="*/ 765 h 1455"/>
                  <a:gd name="T54" fmla="*/ 443 w 1542"/>
                  <a:gd name="T55" fmla="*/ 881 h 1455"/>
                  <a:gd name="T56" fmla="*/ 344 w 1542"/>
                  <a:gd name="T57" fmla="*/ 995 h 1455"/>
                  <a:gd name="T58" fmla="*/ 246 w 1542"/>
                  <a:gd name="T59" fmla="*/ 1110 h 1455"/>
                  <a:gd name="T60" fmla="*/ 148 w 1542"/>
                  <a:gd name="T61" fmla="*/ 1225 h 1455"/>
                  <a:gd name="T62" fmla="*/ 49 w 1542"/>
                  <a:gd name="T63" fmla="*/ 1340 h 1455"/>
                  <a:gd name="T64" fmla="*/ 0 w 1542"/>
                  <a:gd name="T65" fmla="*/ 1417 h 1455"/>
                  <a:gd name="T66" fmla="*/ 25 w 1542"/>
                  <a:gd name="T67" fmla="*/ 1446 h 1455"/>
                  <a:gd name="T68" fmla="*/ 140 w 1542"/>
                  <a:gd name="T69" fmla="*/ 1446 h 1455"/>
                  <a:gd name="T70" fmla="*/ 213 w 1542"/>
                  <a:gd name="T71" fmla="*/ 1378 h 1455"/>
                  <a:gd name="T72" fmla="*/ 377 w 1542"/>
                  <a:gd name="T73" fmla="*/ 1187 h 1455"/>
                  <a:gd name="T74" fmla="*/ 541 w 1542"/>
                  <a:gd name="T75" fmla="*/ 995 h 1455"/>
                  <a:gd name="T76" fmla="*/ 705 w 1542"/>
                  <a:gd name="T77" fmla="*/ 803 h 1455"/>
                  <a:gd name="T78" fmla="*/ 746 w 1542"/>
                  <a:gd name="T79" fmla="*/ 775 h 1455"/>
                  <a:gd name="T80" fmla="*/ 837 w 1542"/>
                  <a:gd name="T81" fmla="*/ 803 h 1455"/>
                  <a:gd name="T82" fmla="*/ 935 w 1542"/>
                  <a:gd name="T83" fmla="*/ 919 h 1455"/>
                  <a:gd name="T84" fmla="*/ 1033 w 1542"/>
                  <a:gd name="T85" fmla="*/ 1034 h 1455"/>
                  <a:gd name="T86" fmla="*/ 1131 w 1542"/>
                  <a:gd name="T87" fmla="*/ 1148 h 1455"/>
                  <a:gd name="T88" fmla="*/ 1229 w 1542"/>
                  <a:gd name="T89" fmla="*/ 1263 h 1455"/>
                  <a:gd name="T90" fmla="*/ 1328 w 1542"/>
                  <a:gd name="T91" fmla="*/ 1378 h 1455"/>
                  <a:gd name="T92" fmla="*/ 1402 w 1542"/>
                  <a:gd name="T93" fmla="*/ 1446 h 1455"/>
                  <a:gd name="T94" fmla="*/ 1459 w 1542"/>
                  <a:gd name="T95" fmla="*/ 1454 h 1455"/>
                  <a:gd name="T96" fmla="*/ 1541 w 1542"/>
                  <a:gd name="T97" fmla="*/ 1417 h 1455"/>
                  <a:gd name="T98" fmla="*/ 1000 w 1542"/>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2" h="1455">
                    <a:moveTo>
                      <a:pt x="1000" y="765"/>
                    </a:moveTo>
                    <a:lnTo>
                      <a:pt x="1000" y="765"/>
                    </a:lnTo>
                    <a:cubicBezTo>
                      <a:pt x="989" y="753"/>
                      <a:pt x="984" y="740"/>
                      <a:pt x="984" y="727"/>
                    </a:cubicBezTo>
                    <a:lnTo>
                      <a:pt x="984" y="727"/>
                    </a:lnTo>
                    <a:cubicBezTo>
                      <a:pt x="984" y="714"/>
                      <a:pt x="989" y="701"/>
                      <a:pt x="1000" y="689"/>
                    </a:cubicBezTo>
                    <a:lnTo>
                      <a:pt x="1099" y="574"/>
                    </a:lnTo>
                    <a:lnTo>
                      <a:pt x="1131" y="536"/>
                    </a:lnTo>
                    <a:lnTo>
                      <a:pt x="1164" y="498"/>
                    </a:lnTo>
                    <a:lnTo>
                      <a:pt x="1262" y="383"/>
                    </a:lnTo>
                    <a:lnTo>
                      <a:pt x="1295" y="344"/>
                    </a:lnTo>
                    <a:lnTo>
                      <a:pt x="1328" y="306"/>
                    </a:lnTo>
                    <a:lnTo>
                      <a:pt x="1426" y="191"/>
                    </a:lnTo>
                    <a:lnTo>
                      <a:pt x="1459" y="153"/>
                    </a:lnTo>
                    <a:lnTo>
                      <a:pt x="1492" y="115"/>
                    </a:lnTo>
                    <a:lnTo>
                      <a:pt x="1524" y="76"/>
                    </a:lnTo>
                    <a:lnTo>
                      <a:pt x="1524" y="76"/>
                    </a:lnTo>
                    <a:cubicBezTo>
                      <a:pt x="1535" y="63"/>
                      <a:pt x="1541" y="51"/>
                      <a:pt x="1541" y="38"/>
                    </a:cubicBezTo>
                    <a:lnTo>
                      <a:pt x="1541" y="38"/>
                    </a:lnTo>
                    <a:cubicBezTo>
                      <a:pt x="1541" y="25"/>
                      <a:pt x="1533" y="15"/>
                      <a:pt x="1516" y="10"/>
                    </a:cubicBezTo>
                    <a:lnTo>
                      <a:pt x="1516" y="10"/>
                    </a:lnTo>
                    <a:cubicBezTo>
                      <a:pt x="1500" y="3"/>
                      <a:pt x="1481" y="0"/>
                      <a:pt x="1459" y="0"/>
                    </a:cubicBezTo>
                    <a:lnTo>
                      <a:pt x="1459" y="0"/>
                    </a:lnTo>
                    <a:cubicBezTo>
                      <a:pt x="1437" y="0"/>
                      <a:pt x="1418" y="3"/>
                      <a:pt x="1402" y="10"/>
                    </a:cubicBezTo>
                    <a:lnTo>
                      <a:pt x="1402" y="10"/>
                    </a:lnTo>
                    <a:cubicBezTo>
                      <a:pt x="1385" y="15"/>
                      <a:pt x="1372" y="25"/>
                      <a:pt x="1360" y="38"/>
                    </a:cubicBezTo>
                    <a:lnTo>
                      <a:pt x="1328" y="76"/>
                    </a:lnTo>
                    <a:lnTo>
                      <a:pt x="1229" y="191"/>
                    </a:lnTo>
                    <a:lnTo>
                      <a:pt x="1196" y="229"/>
                    </a:lnTo>
                    <a:lnTo>
                      <a:pt x="1164" y="268"/>
                    </a:lnTo>
                    <a:lnTo>
                      <a:pt x="1066" y="383"/>
                    </a:lnTo>
                    <a:lnTo>
                      <a:pt x="1033" y="421"/>
                    </a:lnTo>
                    <a:lnTo>
                      <a:pt x="1000" y="459"/>
                    </a:lnTo>
                    <a:lnTo>
                      <a:pt x="902" y="574"/>
                    </a:lnTo>
                    <a:lnTo>
                      <a:pt x="869" y="612"/>
                    </a:lnTo>
                    <a:lnTo>
                      <a:pt x="837" y="651"/>
                    </a:lnTo>
                    <a:lnTo>
                      <a:pt x="837" y="651"/>
                    </a:lnTo>
                    <a:cubicBezTo>
                      <a:pt x="825" y="663"/>
                      <a:pt x="811" y="673"/>
                      <a:pt x="795" y="680"/>
                    </a:cubicBezTo>
                    <a:lnTo>
                      <a:pt x="795" y="680"/>
                    </a:lnTo>
                    <a:cubicBezTo>
                      <a:pt x="779" y="686"/>
                      <a:pt x="762" y="686"/>
                      <a:pt x="746" y="680"/>
                    </a:cubicBezTo>
                    <a:lnTo>
                      <a:pt x="746" y="680"/>
                    </a:lnTo>
                    <a:cubicBezTo>
                      <a:pt x="729" y="673"/>
                      <a:pt x="716" y="663"/>
                      <a:pt x="705" y="651"/>
                    </a:cubicBezTo>
                    <a:lnTo>
                      <a:pt x="672" y="612"/>
                    </a:lnTo>
                    <a:lnTo>
                      <a:pt x="640" y="574"/>
                    </a:lnTo>
                    <a:lnTo>
                      <a:pt x="607" y="536"/>
                    </a:lnTo>
                    <a:lnTo>
                      <a:pt x="574" y="498"/>
                    </a:lnTo>
                    <a:lnTo>
                      <a:pt x="541" y="459"/>
                    </a:lnTo>
                    <a:lnTo>
                      <a:pt x="508" y="421"/>
                    </a:lnTo>
                    <a:lnTo>
                      <a:pt x="476" y="383"/>
                    </a:lnTo>
                    <a:lnTo>
                      <a:pt x="443" y="344"/>
                    </a:lnTo>
                    <a:lnTo>
                      <a:pt x="410" y="306"/>
                    </a:lnTo>
                    <a:lnTo>
                      <a:pt x="377" y="268"/>
                    </a:lnTo>
                    <a:lnTo>
                      <a:pt x="344" y="229"/>
                    </a:lnTo>
                    <a:lnTo>
                      <a:pt x="312" y="191"/>
                    </a:lnTo>
                    <a:lnTo>
                      <a:pt x="279" y="153"/>
                    </a:lnTo>
                    <a:lnTo>
                      <a:pt x="246" y="115"/>
                    </a:lnTo>
                    <a:lnTo>
                      <a:pt x="213" y="76"/>
                    </a:lnTo>
                    <a:lnTo>
                      <a:pt x="180" y="38"/>
                    </a:lnTo>
                    <a:lnTo>
                      <a:pt x="180" y="38"/>
                    </a:lnTo>
                    <a:cubicBezTo>
                      <a:pt x="170" y="25"/>
                      <a:pt x="156" y="15"/>
                      <a:pt x="140" y="10"/>
                    </a:cubicBezTo>
                    <a:lnTo>
                      <a:pt x="140" y="10"/>
                    </a:lnTo>
                    <a:cubicBezTo>
                      <a:pt x="123" y="3"/>
                      <a:pt x="104" y="0"/>
                      <a:pt x="82" y="0"/>
                    </a:cubicBezTo>
                    <a:lnTo>
                      <a:pt x="82" y="0"/>
                    </a:lnTo>
                    <a:cubicBezTo>
                      <a:pt x="61" y="0"/>
                      <a:pt x="41" y="3"/>
                      <a:pt x="25" y="10"/>
                    </a:cubicBezTo>
                    <a:lnTo>
                      <a:pt x="25" y="10"/>
                    </a:lnTo>
                    <a:cubicBezTo>
                      <a:pt x="8" y="15"/>
                      <a:pt x="0" y="25"/>
                      <a:pt x="0" y="38"/>
                    </a:cubicBezTo>
                    <a:lnTo>
                      <a:pt x="0" y="38"/>
                    </a:lnTo>
                    <a:cubicBezTo>
                      <a:pt x="0" y="51"/>
                      <a:pt x="6" y="63"/>
                      <a:pt x="17" y="76"/>
                    </a:cubicBezTo>
                    <a:lnTo>
                      <a:pt x="115" y="191"/>
                    </a:lnTo>
                    <a:lnTo>
                      <a:pt x="148" y="229"/>
                    </a:lnTo>
                    <a:lnTo>
                      <a:pt x="180" y="268"/>
                    </a:lnTo>
                    <a:lnTo>
                      <a:pt x="279" y="383"/>
                    </a:lnTo>
                    <a:lnTo>
                      <a:pt x="312" y="421"/>
                    </a:lnTo>
                    <a:lnTo>
                      <a:pt x="344" y="459"/>
                    </a:lnTo>
                    <a:lnTo>
                      <a:pt x="443" y="574"/>
                    </a:lnTo>
                    <a:lnTo>
                      <a:pt x="476" y="612"/>
                    </a:lnTo>
                    <a:lnTo>
                      <a:pt x="508" y="651"/>
                    </a:lnTo>
                    <a:lnTo>
                      <a:pt x="541" y="689"/>
                    </a:lnTo>
                    <a:lnTo>
                      <a:pt x="541" y="689"/>
                    </a:lnTo>
                    <a:cubicBezTo>
                      <a:pt x="552" y="701"/>
                      <a:pt x="557" y="714"/>
                      <a:pt x="557" y="727"/>
                    </a:cubicBezTo>
                    <a:lnTo>
                      <a:pt x="557" y="727"/>
                    </a:lnTo>
                    <a:cubicBezTo>
                      <a:pt x="557" y="740"/>
                      <a:pt x="552" y="753"/>
                      <a:pt x="541" y="765"/>
                    </a:cubicBezTo>
                    <a:lnTo>
                      <a:pt x="508" y="803"/>
                    </a:lnTo>
                    <a:lnTo>
                      <a:pt x="476" y="842"/>
                    </a:lnTo>
                    <a:lnTo>
                      <a:pt x="443" y="881"/>
                    </a:lnTo>
                    <a:lnTo>
                      <a:pt x="410" y="919"/>
                    </a:lnTo>
                    <a:lnTo>
                      <a:pt x="377" y="957"/>
                    </a:lnTo>
                    <a:lnTo>
                      <a:pt x="344" y="995"/>
                    </a:lnTo>
                    <a:lnTo>
                      <a:pt x="312" y="1034"/>
                    </a:lnTo>
                    <a:lnTo>
                      <a:pt x="279" y="1071"/>
                    </a:lnTo>
                    <a:lnTo>
                      <a:pt x="246" y="1110"/>
                    </a:lnTo>
                    <a:lnTo>
                      <a:pt x="213" y="1148"/>
                    </a:lnTo>
                    <a:lnTo>
                      <a:pt x="180" y="1187"/>
                    </a:lnTo>
                    <a:lnTo>
                      <a:pt x="148" y="1225"/>
                    </a:lnTo>
                    <a:lnTo>
                      <a:pt x="115" y="1263"/>
                    </a:lnTo>
                    <a:lnTo>
                      <a:pt x="82" y="1302"/>
                    </a:lnTo>
                    <a:lnTo>
                      <a:pt x="49" y="1340"/>
                    </a:lnTo>
                    <a:lnTo>
                      <a:pt x="17" y="1378"/>
                    </a:lnTo>
                    <a:lnTo>
                      <a:pt x="17" y="1378"/>
                    </a:lnTo>
                    <a:cubicBezTo>
                      <a:pt x="6" y="1391"/>
                      <a:pt x="0" y="1404"/>
                      <a:pt x="0" y="1417"/>
                    </a:cubicBezTo>
                    <a:lnTo>
                      <a:pt x="0" y="1417"/>
                    </a:lnTo>
                    <a:cubicBezTo>
                      <a:pt x="0" y="1429"/>
                      <a:pt x="8" y="1439"/>
                      <a:pt x="25" y="1446"/>
                    </a:cubicBezTo>
                    <a:lnTo>
                      <a:pt x="25" y="1446"/>
                    </a:lnTo>
                    <a:cubicBezTo>
                      <a:pt x="41" y="1452"/>
                      <a:pt x="61" y="1454"/>
                      <a:pt x="82" y="1454"/>
                    </a:cubicBezTo>
                    <a:lnTo>
                      <a:pt x="82" y="1454"/>
                    </a:lnTo>
                    <a:cubicBezTo>
                      <a:pt x="104" y="1454"/>
                      <a:pt x="123" y="1452"/>
                      <a:pt x="140" y="1446"/>
                    </a:cubicBezTo>
                    <a:lnTo>
                      <a:pt x="140" y="1446"/>
                    </a:lnTo>
                    <a:cubicBezTo>
                      <a:pt x="156" y="1439"/>
                      <a:pt x="170" y="1429"/>
                      <a:pt x="180" y="1417"/>
                    </a:cubicBezTo>
                    <a:lnTo>
                      <a:pt x="213" y="1378"/>
                    </a:lnTo>
                    <a:lnTo>
                      <a:pt x="246" y="1340"/>
                    </a:lnTo>
                    <a:lnTo>
                      <a:pt x="344" y="1225"/>
                    </a:lnTo>
                    <a:lnTo>
                      <a:pt x="377" y="1187"/>
                    </a:lnTo>
                    <a:lnTo>
                      <a:pt x="410" y="1148"/>
                    </a:lnTo>
                    <a:lnTo>
                      <a:pt x="508" y="1034"/>
                    </a:lnTo>
                    <a:lnTo>
                      <a:pt x="541" y="995"/>
                    </a:lnTo>
                    <a:lnTo>
                      <a:pt x="574" y="957"/>
                    </a:lnTo>
                    <a:lnTo>
                      <a:pt x="672" y="842"/>
                    </a:lnTo>
                    <a:lnTo>
                      <a:pt x="705" y="803"/>
                    </a:lnTo>
                    <a:lnTo>
                      <a:pt x="705" y="803"/>
                    </a:lnTo>
                    <a:cubicBezTo>
                      <a:pt x="716" y="791"/>
                      <a:pt x="729" y="781"/>
                      <a:pt x="746" y="775"/>
                    </a:cubicBezTo>
                    <a:lnTo>
                      <a:pt x="746" y="775"/>
                    </a:lnTo>
                    <a:cubicBezTo>
                      <a:pt x="762" y="769"/>
                      <a:pt x="779" y="769"/>
                      <a:pt x="795" y="775"/>
                    </a:cubicBezTo>
                    <a:lnTo>
                      <a:pt x="795" y="775"/>
                    </a:lnTo>
                    <a:cubicBezTo>
                      <a:pt x="811" y="781"/>
                      <a:pt x="825" y="791"/>
                      <a:pt x="837" y="803"/>
                    </a:cubicBezTo>
                    <a:lnTo>
                      <a:pt x="869" y="842"/>
                    </a:lnTo>
                    <a:lnTo>
                      <a:pt x="902" y="881"/>
                    </a:lnTo>
                    <a:lnTo>
                      <a:pt x="935" y="919"/>
                    </a:lnTo>
                    <a:lnTo>
                      <a:pt x="968" y="957"/>
                    </a:lnTo>
                    <a:lnTo>
                      <a:pt x="1000" y="995"/>
                    </a:lnTo>
                    <a:lnTo>
                      <a:pt x="1033" y="1034"/>
                    </a:lnTo>
                    <a:lnTo>
                      <a:pt x="1066" y="1071"/>
                    </a:lnTo>
                    <a:lnTo>
                      <a:pt x="1099" y="1110"/>
                    </a:lnTo>
                    <a:lnTo>
                      <a:pt x="1131" y="1148"/>
                    </a:lnTo>
                    <a:lnTo>
                      <a:pt x="1164" y="1187"/>
                    </a:lnTo>
                    <a:lnTo>
                      <a:pt x="1196" y="1225"/>
                    </a:lnTo>
                    <a:lnTo>
                      <a:pt x="1229" y="1263"/>
                    </a:lnTo>
                    <a:lnTo>
                      <a:pt x="1262" y="1302"/>
                    </a:lnTo>
                    <a:lnTo>
                      <a:pt x="1295" y="1340"/>
                    </a:lnTo>
                    <a:lnTo>
                      <a:pt x="1328" y="1378"/>
                    </a:lnTo>
                    <a:lnTo>
                      <a:pt x="1360" y="1417"/>
                    </a:lnTo>
                    <a:lnTo>
                      <a:pt x="1360" y="1417"/>
                    </a:lnTo>
                    <a:cubicBezTo>
                      <a:pt x="1372" y="1429"/>
                      <a:pt x="1385" y="1439"/>
                      <a:pt x="1402" y="1446"/>
                    </a:cubicBezTo>
                    <a:lnTo>
                      <a:pt x="1402" y="1446"/>
                    </a:lnTo>
                    <a:cubicBezTo>
                      <a:pt x="1418" y="1452"/>
                      <a:pt x="1437" y="1454"/>
                      <a:pt x="1459" y="1454"/>
                    </a:cubicBezTo>
                    <a:lnTo>
                      <a:pt x="1459" y="1454"/>
                    </a:lnTo>
                    <a:cubicBezTo>
                      <a:pt x="1481" y="1454"/>
                      <a:pt x="1500" y="1452"/>
                      <a:pt x="1516" y="1446"/>
                    </a:cubicBezTo>
                    <a:lnTo>
                      <a:pt x="1516" y="1446"/>
                    </a:lnTo>
                    <a:cubicBezTo>
                      <a:pt x="1533" y="1439"/>
                      <a:pt x="1541" y="1429"/>
                      <a:pt x="1541" y="1417"/>
                    </a:cubicBezTo>
                    <a:lnTo>
                      <a:pt x="1541" y="1417"/>
                    </a:lnTo>
                    <a:cubicBezTo>
                      <a:pt x="1541" y="1404"/>
                      <a:pt x="1535"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839" name="Freeform 118">
                <a:extLst>
                  <a:ext uri="{FF2B5EF4-FFF2-40B4-BE49-F238E27FC236}">
                    <a16:creationId xmlns:a16="http://schemas.microsoft.com/office/drawing/2014/main" xmlns="" id="{088CFFF0-CC23-7447-8014-B88B43EFC37E}"/>
                  </a:ext>
                </a:extLst>
              </p:cNvPr>
              <p:cNvSpPr>
                <a:spLocks noChangeArrowheads="1"/>
              </p:cNvSpPr>
              <p:nvPr/>
            </p:nvSpPr>
            <p:spPr bwMode="auto">
              <a:xfrm>
                <a:off x="1308100" y="4903788"/>
                <a:ext cx="319088" cy="190500"/>
              </a:xfrm>
              <a:custGeom>
                <a:avLst/>
                <a:gdLst>
                  <a:gd name="T0" fmla="*/ 278 w 886"/>
                  <a:gd name="T1" fmla="*/ 150 h 530"/>
                  <a:gd name="T2" fmla="*/ 311 w 886"/>
                  <a:gd name="T3" fmla="*/ 188 h 530"/>
                  <a:gd name="T4" fmla="*/ 278 w 886"/>
                  <a:gd name="T5" fmla="*/ 226 h 530"/>
                  <a:gd name="T6" fmla="*/ 246 w 886"/>
                  <a:gd name="T7" fmla="*/ 188 h 530"/>
                  <a:gd name="T8" fmla="*/ 344 w 886"/>
                  <a:gd name="T9" fmla="*/ 227 h 530"/>
                  <a:gd name="T10" fmla="*/ 377 w 886"/>
                  <a:gd name="T11" fmla="*/ 265 h 530"/>
                  <a:gd name="T12" fmla="*/ 344 w 886"/>
                  <a:gd name="T13" fmla="*/ 302 h 530"/>
                  <a:gd name="T14" fmla="*/ 311 w 886"/>
                  <a:gd name="T15" fmla="*/ 265 h 530"/>
                  <a:gd name="T16" fmla="*/ 344 w 886"/>
                  <a:gd name="T17" fmla="*/ 227 h 530"/>
                  <a:gd name="T18" fmla="*/ 411 w 886"/>
                  <a:gd name="T19" fmla="*/ 284 h 530"/>
                  <a:gd name="T20" fmla="*/ 474 w 886"/>
                  <a:gd name="T21" fmla="*/ 284 h 530"/>
                  <a:gd name="T22" fmla="*/ 506 w 886"/>
                  <a:gd name="T23" fmla="*/ 341 h 530"/>
                  <a:gd name="T24" fmla="*/ 474 w 886"/>
                  <a:gd name="T25" fmla="*/ 398 h 530"/>
                  <a:gd name="T26" fmla="*/ 411 w 886"/>
                  <a:gd name="T27" fmla="*/ 398 h 530"/>
                  <a:gd name="T28" fmla="*/ 380 w 886"/>
                  <a:gd name="T29" fmla="*/ 341 h 530"/>
                  <a:gd name="T30" fmla="*/ 542 w 886"/>
                  <a:gd name="T31" fmla="*/ 227 h 530"/>
                  <a:gd name="T32" fmla="*/ 574 w 886"/>
                  <a:gd name="T33" fmla="*/ 265 h 530"/>
                  <a:gd name="T34" fmla="*/ 542 w 886"/>
                  <a:gd name="T35" fmla="*/ 302 h 530"/>
                  <a:gd name="T36" fmla="*/ 508 w 886"/>
                  <a:gd name="T37" fmla="*/ 265 h 530"/>
                  <a:gd name="T38" fmla="*/ 542 w 886"/>
                  <a:gd name="T39" fmla="*/ 227 h 530"/>
                  <a:gd name="T40" fmla="*/ 606 w 886"/>
                  <a:gd name="T41" fmla="*/ 150 h 530"/>
                  <a:gd name="T42" fmla="*/ 639 w 886"/>
                  <a:gd name="T43" fmla="*/ 188 h 530"/>
                  <a:gd name="T44" fmla="*/ 606 w 886"/>
                  <a:gd name="T45" fmla="*/ 226 h 530"/>
                  <a:gd name="T46" fmla="*/ 574 w 886"/>
                  <a:gd name="T47" fmla="*/ 188 h 530"/>
                  <a:gd name="T48" fmla="*/ 115 w 886"/>
                  <a:gd name="T49" fmla="*/ 188 h 530"/>
                  <a:gd name="T50" fmla="*/ 180 w 886"/>
                  <a:gd name="T51" fmla="*/ 265 h 530"/>
                  <a:gd name="T52" fmla="*/ 311 w 886"/>
                  <a:gd name="T53" fmla="*/ 418 h 530"/>
                  <a:gd name="T54" fmla="*/ 377 w 886"/>
                  <a:gd name="T55" fmla="*/ 495 h 530"/>
                  <a:gd name="T56" fmla="*/ 418 w 886"/>
                  <a:gd name="T57" fmla="*/ 523 h 530"/>
                  <a:gd name="T58" fmla="*/ 467 w 886"/>
                  <a:gd name="T59" fmla="*/ 523 h 530"/>
                  <a:gd name="T60" fmla="*/ 508 w 886"/>
                  <a:gd name="T61" fmla="*/ 495 h 530"/>
                  <a:gd name="T62" fmla="*/ 639 w 886"/>
                  <a:gd name="T63" fmla="*/ 341 h 530"/>
                  <a:gd name="T64" fmla="*/ 770 w 886"/>
                  <a:gd name="T65" fmla="*/ 188 h 530"/>
                  <a:gd name="T66" fmla="*/ 836 w 886"/>
                  <a:gd name="T67" fmla="*/ 112 h 530"/>
                  <a:gd name="T68" fmla="*/ 868 w 886"/>
                  <a:gd name="T69" fmla="*/ 73 h 530"/>
                  <a:gd name="T70" fmla="*/ 885 w 886"/>
                  <a:gd name="T71" fmla="*/ 35 h 530"/>
                  <a:gd name="T72" fmla="*/ 860 w 886"/>
                  <a:gd name="T73" fmla="*/ 7 h 530"/>
                  <a:gd name="T74" fmla="*/ 811 w 886"/>
                  <a:gd name="T75" fmla="*/ 7 h 530"/>
                  <a:gd name="T76" fmla="*/ 738 w 886"/>
                  <a:gd name="T77" fmla="*/ 73 h 530"/>
                  <a:gd name="T78" fmla="*/ 704 w 886"/>
                  <a:gd name="T79" fmla="*/ 112 h 530"/>
                  <a:gd name="T80" fmla="*/ 672 w 886"/>
                  <a:gd name="T81" fmla="*/ 130 h 530"/>
                  <a:gd name="T82" fmla="*/ 639 w 886"/>
                  <a:gd name="T83" fmla="*/ 112 h 530"/>
                  <a:gd name="T84" fmla="*/ 606 w 886"/>
                  <a:gd name="T85" fmla="*/ 92 h 530"/>
                  <a:gd name="T86" fmla="*/ 508 w 886"/>
                  <a:gd name="T87" fmla="*/ 188 h 530"/>
                  <a:gd name="T88" fmla="*/ 467 w 886"/>
                  <a:gd name="T89" fmla="*/ 217 h 530"/>
                  <a:gd name="T90" fmla="*/ 418 w 886"/>
                  <a:gd name="T91" fmla="*/ 217 h 530"/>
                  <a:gd name="T92" fmla="*/ 377 w 886"/>
                  <a:gd name="T93" fmla="*/ 188 h 530"/>
                  <a:gd name="T94" fmla="*/ 311 w 886"/>
                  <a:gd name="T95" fmla="*/ 112 h 530"/>
                  <a:gd name="T96" fmla="*/ 278 w 886"/>
                  <a:gd name="T97" fmla="*/ 92 h 530"/>
                  <a:gd name="T98" fmla="*/ 246 w 886"/>
                  <a:gd name="T99" fmla="*/ 112 h 530"/>
                  <a:gd name="T100" fmla="*/ 213 w 886"/>
                  <a:gd name="T101" fmla="*/ 130 h 530"/>
                  <a:gd name="T102" fmla="*/ 180 w 886"/>
                  <a:gd name="T103" fmla="*/ 112 h 530"/>
                  <a:gd name="T104" fmla="*/ 115 w 886"/>
                  <a:gd name="T105" fmla="*/ 35 h 530"/>
                  <a:gd name="T106" fmla="*/ 74 w 886"/>
                  <a:gd name="T107" fmla="*/ 7 h 530"/>
                  <a:gd name="T108" fmla="*/ 25 w 886"/>
                  <a:gd name="T109" fmla="*/ 7 h 530"/>
                  <a:gd name="T110" fmla="*/ 0 w 886"/>
                  <a:gd name="T111" fmla="*/ 35 h 530"/>
                  <a:gd name="T112" fmla="*/ 115 w 886"/>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6" h="530">
                    <a:moveTo>
                      <a:pt x="278" y="150"/>
                    </a:moveTo>
                    <a:lnTo>
                      <a:pt x="278" y="150"/>
                    </a:lnTo>
                    <a:cubicBezTo>
                      <a:pt x="300" y="150"/>
                      <a:pt x="311" y="163"/>
                      <a:pt x="311" y="188"/>
                    </a:cubicBezTo>
                    <a:lnTo>
                      <a:pt x="311" y="188"/>
                    </a:lnTo>
                    <a:cubicBezTo>
                      <a:pt x="311" y="213"/>
                      <a:pt x="300" y="226"/>
                      <a:pt x="278" y="226"/>
                    </a:cubicBezTo>
                    <a:lnTo>
                      <a:pt x="278" y="226"/>
                    </a:lnTo>
                    <a:cubicBezTo>
                      <a:pt x="257" y="226"/>
                      <a:pt x="246" y="213"/>
                      <a:pt x="246" y="188"/>
                    </a:cubicBezTo>
                    <a:lnTo>
                      <a:pt x="246" y="188"/>
                    </a:lnTo>
                    <a:cubicBezTo>
                      <a:pt x="246" y="163"/>
                      <a:pt x="257" y="150"/>
                      <a:pt x="278" y="150"/>
                    </a:cubicBezTo>
                    <a:close/>
                    <a:moveTo>
                      <a:pt x="344" y="227"/>
                    </a:moveTo>
                    <a:lnTo>
                      <a:pt x="344" y="227"/>
                    </a:lnTo>
                    <a:cubicBezTo>
                      <a:pt x="366" y="227"/>
                      <a:pt x="377" y="239"/>
                      <a:pt x="377" y="265"/>
                    </a:cubicBezTo>
                    <a:lnTo>
                      <a:pt x="377" y="265"/>
                    </a:lnTo>
                    <a:cubicBezTo>
                      <a:pt x="377" y="290"/>
                      <a:pt x="366" y="302"/>
                      <a:pt x="344" y="302"/>
                    </a:cubicBezTo>
                    <a:lnTo>
                      <a:pt x="344" y="302"/>
                    </a:lnTo>
                    <a:cubicBezTo>
                      <a:pt x="322" y="302"/>
                      <a:pt x="311" y="290"/>
                      <a:pt x="311" y="265"/>
                    </a:cubicBezTo>
                    <a:lnTo>
                      <a:pt x="311" y="265"/>
                    </a:lnTo>
                    <a:cubicBezTo>
                      <a:pt x="311" y="239"/>
                      <a:pt x="322" y="227"/>
                      <a:pt x="344" y="227"/>
                    </a:cubicBezTo>
                    <a:close/>
                    <a:moveTo>
                      <a:pt x="411" y="284"/>
                    </a:moveTo>
                    <a:lnTo>
                      <a:pt x="411" y="284"/>
                    </a:lnTo>
                    <a:cubicBezTo>
                      <a:pt x="432" y="271"/>
                      <a:pt x="453" y="271"/>
                      <a:pt x="474" y="284"/>
                    </a:cubicBezTo>
                    <a:lnTo>
                      <a:pt x="474" y="284"/>
                    </a:lnTo>
                    <a:cubicBezTo>
                      <a:pt x="495" y="297"/>
                      <a:pt x="506" y="315"/>
                      <a:pt x="506" y="341"/>
                    </a:cubicBezTo>
                    <a:lnTo>
                      <a:pt x="506" y="341"/>
                    </a:lnTo>
                    <a:cubicBezTo>
                      <a:pt x="506" y="367"/>
                      <a:pt x="495" y="386"/>
                      <a:pt x="474" y="398"/>
                    </a:cubicBezTo>
                    <a:lnTo>
                      <a:pt x="474" y="398"/>
                    </a:lnTo>
                    <a:cubicBezTo>
                      <a:pt x="453" y="411"/>
                      <a:pt x="432" y="411"/>
                      <a:pt x="411" y="398"/>
                    </a:cubicBezTo>
                    <a:lnTo>
                      <a:pt x="411" y="398"/>
                    </a:lnTo>
                    <a:cubicBezTo>
                      <a:pt x="391" y="386"/>
                      <a:pt x="380" y="367"/>
                      <a:pt x="380" y="341"/>
                    </a:cubicBezTo>
                    <a:lnTo>
                      <a:pt x="380" y="341"/>
                    </a:lnTo>
                    <a:cubicBezTo>
                      <a:pt x="380" y="315"/>
                      <a:pt x="391" y="297"/>
                      <a:pt x="411" y="284"/>
                    </a:cubicBezTo>
                    <a:close/>
                    <a:moveTo>
                      <a:pt x="542" y="227"/>
                    </a:moveTo>
                    <a:lnTo>
                      <a:pt x="542" y="227"/>
                    </a:lnTo>
                    <a:cubicBezTo>
                      <a:pt x="563" y="227"/>
                      <a:pt x="574" y="239"/>
                      <a:pt x="574" y="265"/>
                    </a:cubicBezTo>
                    <a:lnTo>
                      <a:pt x="574" y="265"/>
                    </a:lnTo>
                    <a:cubicBezTo>
                      <a:pt x="574" y="290"/>
                      <a:pt x="563" y="302"/>
                      <a:pt x="542" y="302"/>
                    </a:cubicBezTo>
                    <a:lnTo>
                      <a:pt x="542" y="302"/>
                    </a:lnTo>
                    <a:cubicBezTo>
                      <a:pt x="519" y="302"/>
                      <a:pt x="508" y="290"/>
                      <a:pt x="508" y="265"/>
                    </a:cubicBezTo>
                    <a:lnTo>
                      <a:pt x="508" y="265"/>
                    </a:lnTo>
                    <a:cubicBezTo>
                      <a:pt x="508" y="239"/>
                      <a:pt x="519" y="227"/>
                      <a:pt x="542" y="227"/>
                    </a:cubicBezTo>
                    <a:close/>
                    <a:moveTo>
                      <a:pt x="606" y="150"/>
                    </a:moveTo>
                    <a:lnTo>
                      <a:pt x="606" y="150"/>
                    </a:lnTo>
                    <a:cubicBezTo>
                      <a:pt x="628" y="150"/>
                      <a:pt x="639" y="163"/>
                      <a:pt x="639" y="188"/>
                    </a:cubicBezTo>
                    <a:lnTo>
                      <a:pt x="639" y="188"/>
                    </a:lnTo>
                    <a:cubicBezTo>
                      <a:pt x="639" y="213"/>
                      <a:pt x="628" y="226"/>
                      <a:pt x="606" y="226"/>
                    </a:cubicBezTo>
                    <a:lnTo>
                      <a:pt x="606" y="226"/>
                    </a:lnTo>
                    <a:cubicBezTo>
                      <a:pt x="584" y="226"/>
                      <a:pt x="574" y="213"/>
                      <a:pt x="574" y="188"/>
                    </a:cubicBezTo>
                    <a:lnTo>
                      <a:pt x="574" y="188"/>
                    </a:lnTo>
                    <a:cubicBezTo>
                      <a:pt x="574" y="163"/>
                      <a:pt x="584" y="150"/>
                      <a:pt x="606" y="150"/>
                    </a:cubicBezTo>
                    <a:close/>
                    <a:moveTo>
                      <a:pt x="115" y="188"/>
                    </a:moveTo>
                    <a:lnTo>
                      <a:pt x="147" y="226"/>
                    </a:lnTo>
                    <a:lnTo>
                      <a:pt x="180" y="265"/>
                    </a:lnTo>
                    <a:lnTo>
                      <a:pt x="278" y="380"/>
                    </a:lnTo>
                    <a:lnTo>
                      <a:pt x="311" y="418"/>
                    </a:lnTo>
                    <a:lnTo>
                      <a:pt x="344" y="456"/>
                    </a:lnTo>
                    <a:lnTo>
                      <a:pt x="377" y="495"/>
                    </a:lnTo>
                    <a:lnTo>
                      <a:pt x="377" y="495"/>
                    </a:lnTo>
                    <a:cubicBezTo>
                      <a:pt x="388" y="507"/>
                      <a:pt x="401" y="517"/>
                      <a:pt x="418" y="523"/>
                    </a:cubicBezTo>
                    <a:lnTo>
                      <a:pt x="418" y="523"/>
                    </a:lnTo>
                    <a:cubicBezTo>
                      <a:pt x="435" y="529"/>
                      <a:pt x="450" y="529"/>
                      <a:pt x="467" y="523"/>
                    </a:cubicBezTo>
                    <a:lnTo>
                      <a:pt x="467" y="523"/>
                    </a:lnTo>
                    <a:cubicBezTo>
                      <a:pt x="483" y="517"/>
                      <a:pt x="497" y="507"/>
                      <a:pt x="508" y="495"/>
                    </a:cubicBezTo>
                    <a:lnTo>
                      <a:pt x="606" y="380"/>
                    </a:lnTo>
                    <a:lnTo>
                      <a:pt x="639" y="341"/>
                    </a:lnTo>
                    <a:lnTo>
                      <a:pt x="672" y="303"/>
                    </a:lnTo>
                    <a:lnTo>
                      <a:pt x="770" y="188"/>
                    </a:lnTo>
                    <a:lnTo>
                      <a:pt x="804" y="150"/>
                    </a:lnTo>
                    <a:lnTo>
                      <a:pt x="836" y="112"/>
                    </a:lnTo>
                    <a:lnTo>
                      <a:pt x="868" y="73"/>
                    </a:lnTo>
                    <a:lnTo>
                      <a:pt x="868" y="73"/>
                    </a:lnTo>
                    <a:cubicBezTo>
                      <a:pt x="880" y="60"/>
                      <a:pt x="885" y="48"/>
                      <a:pt x="885" y="35"/>
                    </a:cubicBezTo>
                    <a:lnTo>
                      <a:pt x="885" y="35"/>
                    </a:lnTo>
                    <a:cubicBezTo>
                      <a:pt x="885" y="22"/>
                      <a:pt x="877" y="12"/>
                      <a:pt x="860" y="7"/>
                    </a:cubicBezTo>
                    <a:lnTo>
                      <a:pt x="860" y="7"/>
                    </a:lnTo>
                    <a:cubicBezTo>
                      <a:pt x="844" y="0"/>
                      <a:pt x="827" y="0"/>
                      <a:pt x="811" y="7"/>
                    </a:cubicBezTo>
                    <a:lnTo>
                      <a:pt x="811" y="7"/>
                    </a:lnTo>
                    <a:cubicBezTo>
                      <a:pt x="795" y="12"/>
                      <a:pt x="781" y="22"/>
                      <a:pt x="770" y="35"/>
                    </a:cubicBezTo>
                    <a:lnTo>
                      <a:pt x="738" y="73"/>
                    </a:lnTo>
                    <a:lnTo>
                      <a:pt x="704" y="112"/>
                    </a:lnTo>
                    <a:lnTo>
                      <a:pt x="704" y="112"/>
                    </a:lnTo>
                    <a:cubicBezTo>
                      <a:pt x="694" y="124"/>
                      <a:pt x="683" y="130"/>
                      <a:pt x="672" y="130"/>
                    </a:cubicBezTo>
                    <a:lnTo>
                      <a:pt x="672" y="130"/>
                    </a:lnTo>
                    <a:cubicBezTo>
                      <a:pt x="661" y="130"/>
                      <a:pt x="650" y="124"/>
                      <a:pt x="639" y="112"/>
                    </a:cubicBezTo>
                    <a:lnTo>
                      <a:pt x="639" y="112"/>
                    </a:lnTo>
                    <a:cubicBezTo>
                      <a:pt x="628" y="99"/>
                      <a:pt x="617" y="92"/>
                      <a:pt x="606" y="92"/>
                    </a:cubicBezTo>
                    <a:lnTo>
                      <a:pt x="606" y="92"/>
                    </a:lnTo>
                    <a:cubicBezTo>
                      <a:pt x="595" y="92"/>
                      <a:pt x="584" y="99"/>
                      <a:pt x="574" y="112"/>
                    </a:cubicBezTo>
                    <a:lnTo>
                      <a:pt x="508" y="188"/>
                    </a:lnTo>
                    <a:lnTo>
                      <a:pt x="508" y="188"/>
                    </a:lnTo>
                    <a:cubicBezTo>
                      <a:pt x="497" y="201"/>
                      <a:pt x="483" y="210"/>
                      <a:pt x="467" y="217"/>
                    </a:cubicBezTo>
                    <a:lnTo>
                      <a:pt x="467" y="217"/>
                    </a:lnTo>
                    <a:cubicBezTo>
                      <a:pt x="450" y="223"/>
                      <a:pt x="435" y="223"/>
                      <a:pt x="418" y="217"/>
                    </a:cubicBezTo>
                    <a:lnTo>
                      <a:pt x="418" y="217"/>
                    </a:lnTo>
                    <a:cubicBezTo>
                      <a:pt x="401" y="210"/>
                      <a:pt x="388" y="201"/>
                      <a:pt x="377" y="188"/>
                    </a:cubicBezTo>
                    <a:lnTo>
                      <a:pt x="344" y="150"/>
                    </a:lnTo>
                    <a:lnTo>
                      <a:pt x="311" y="112"/>
                    </a:lnTo>
                    <a:lnTo>
                      <a:pt x="311" y="112"/>
                    </a:lnTo>
                    <a:cubicBezTo>
                      <a:pt x="300" y="99"/>
                      <a:pt x="290" y="92"/>
                      <a:pt x="278" y="92"/>
                    </a:cubicBezTo>
                    <a:lnTo>
                      <a:pt x="278" y="92"/>
                    </a:lnTo>
                    <a:cubicBezTo>
                      <a:pt x="267" y="92"/>
                      <a:pt x="257" y="99"/>
                      <a:pt x="246" y="112"/>
                    </a:cubicBezTo>
                    <a:lnTo>
                      <a:pt x="246" y="112"/>
                    </a:lnTo>
                    <a:cubicBezTo>
                      <a:pt x="235" y="124"/>
                      <a:pt x="224" y="130"/>
                      <a:pt x="213" y="130"/>
                    </a:cubicBezTo>
                    <a:lnTo>
                      <a:pt x="213" y="130"/>
                    </a:lnTo>
                    <a:cubicBezTo>
                      <a:pt x="202" y="130"/>
                      <a:pt x="191" y="124"/>
                      <a:pt x="180" y="112"/>
                    </a:cubicBezTo>
                    <a:lnTo>
                      <a:pt x="115" y="35"/>
                    </a:lnTo>
                    <a:lnTo>
                      <a:pt x="115" y="35"/>
                    </a:lnTo>
                    <a:cubicBezTo>
                      <a:pt x="104" y="22"/>
                      <a:pt x="90" y="12"/>
                      <a:pt x="74" y="7"/>
                    </a:cubicBezTo>
                    <a:lnTo>
                      <a:pt x="74" y="7"/>
                    </a:lnTo>
                    <a:cubicBezTo>
                      <a:pt x="57" y="0"/>
                      <a:pt x="41" y="0"/>
                      <a:pt x="25" y="7"/>
                    </a:cubicBezTo>
                    <a:lnTo>
                      <a:pt x="25" y="7"/>
                    </a:lnTo>
                    <a:cubicBezTo>
                      <a:pt x="8" y="12"/>
                      <a:pt x="0" y="22"/>
                      <a:pt x="0" y="35"/>
                    </a:cubicBezTo>
                    <a:lnTo>
                      <a:pt x="0" y="35"/>
                    </a:lnTo>
                    <a:cubicBezTo>
                      <a:pt x="0" y="48"/>
                      <a:pt x="5" y="60"/>
                      <a:pt x="16" y="73"/>
                    </a:cubicBezTo>
                    <a:lnTo>
                      <a:pt x="115"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40" name="Freeform 119">
                <a:extLst>
                  <a:ext uri="{FF2B5EF4-FFF2-40B4-BE49-F238E27FC236}">
                    <a16:creationId xmlns:a16="http://schemas.microsoft.com/office/drawing/2014/main" xmlns="" id="{97D861EC-D5EB-274C-ABB6-4C2DCC290777}"/>
                  </a:ext>
                </a:extLst>
              </p:cNvPr>
              <p:cNvSpPr>
                <a:spLocks noChangeArrowheads="1"/>
              </p:cNvSpPr>
              <p:nvPr/>
            </p:nvSpPr>
            <p:spPr bwMode="auto">
              <a:xfrm>
                <a:off x="1054100" y="5100638"/>
                <a:ext cx="53975" cy="128587"/>
              </a:xfrm>
              <a:custGeom>
                <a:avLst/>
                <a:gdLst>
                  <a:gd name="T0" fmla="*/ 65 w 149"/>
                  <a:gd name="T1" fmla="*/ 293 h 358"/>
                  <a:gd name="T2" fmla="*/ 98 w 149"/>
                  <a:gd name="T3" fmla="*/ 254 h 358"/>
                  <a:gd name="T4" fmla="*/ 131 w 149"/>
                  <a:gd name="T5" fmla="*/ 216 h 358"/>
                  <a:gd name="T6" fmla="*/ 131 w 149"/>
                  <a:gd name="T7" fmla="*/ 216 h 358"/>
                  <a:gd name="T8" fmla="*/ 148 w 149"/>
                  <a:gd name="T9" fmla="*/ 178 h 358"/>
                  <a:gd name="T10" fmla="*/ 148 w 149"/>
                  <a:gd name="T11" fmla="*/ 178 h 358"/>
                  <a:gd name="T12" fmla="*/ 131 w 149"/>
                  <a:gd name="T13" fmla="*/ 140 h 358"/>
                  <a:gd name="T14" fmla="*/ 98 w 149"/>
                  <a:gd name="T15" fmla="*/ 102 h 358"/>
                  <a:gd name="T16" fmla="*/ 65 w 149"/>
                  <a:gd name="T17" fmla="*/ 63 h 358"/>
                  <a:gd name="T18" fmla="*/ 33 w 149"/>
                  <a:gd name="T19" fmla="*/ 25 h 358"/>
                  <a:gd name="T20" fmla="*/ 33 w 149"/>
                  <a:gd name="T21" fmla="*/ 25 h 358"/>
                  <a:gd name="T22" fmla="*/ 0 w 149"/>
                  <a:gd name="T23" fmla="*/ 0 h 358"/>
                  <a:gd name="T24" fmla="*/ 0 w 149"/>
                  <a:gd name="T25" fmla="*/ 357 h 358"/>
                  <a:gd name="T26" fmla="*/ 0 w 149"/>
                  <a:gd name="T27" fmla="*/ 357 h 358"/>
                  <a:gd name="T28" fmla="*/ 33 w 149"/>
                  <a:gd name="T29" fmla="*/ 331 h 358"/>
                  <a:gd name="T30" fmla="*/ 65 w 149"/>
                  <a:gd name="T31" fmla="*/ 293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9" h="358">
                    <a:moveTo>
                      <a:pt x="65" y="293"/>
                    </a:moveTo>
                    <a:lnTo>
                      <a:pt x="98" y="254"/>
                    </a:lnTo>
                    <a:lnTo>
                      <a:pt x="131" y="216"/>
                    </a:lnTo>
                    <a:lnTo>
                      <a:pt x="131" y="216"/>
                    </a:lnTo>
                    <a:cubicBezTo>
                      <a:pt x="142" y="204"/>
                      <a:pt x="148" y="191"/>
                      <a:pt x="148" y="178"/>
                    </a:cubicBezTo>
                    <a:lnTo>
                      <a:pt x="148" y="178"/>
                    </a:lnTo>
                    <a:cubicBezTo>
                      <a:pt x="148" y="165"/>
                      <a:pt x="142" y="152"/>
                      <a:pt x="131" y="140"/>
                    </a:cubicBezTo>
                    <a:lnTo>
                      <a:pt x="98" y="102"/>
                    </a:lnTo>
                    <a:lnTo>
                      <a:pt x="65" y="63"/>
                    </a:lnTo>
                    <a:lnTo>
                      <a:pt x="33" y="25"/>
                    </a:lnTo>
                    <a:lnTo>
                      <a:pt x="33" y="25"/>
                    </a:lnTo>
                    <a:cubicBezTo>
                      <a:pt x="24" y="14"/>
                      <a:pt x="13" y="6"/>
                      <a:pt x="0" y="0"/>
                    </a:cubicBezTo>
                    <a:lnTo>
                      <a:pt x="0" y="357"/>
                    </a:lnTo>
                    <a:lnTo>
                      <a:pt x="0" y="357"/>
                    </a:lnTo>
                    <a:cubicBezTo>
                      <a:pt x="13" y="350"/>
                      <a:pt x="24" y="342"/>
                      <a:pt x="33" y="331"/>
                    </a:cubicBezTo>
                    <a:lnTo>
                      <a:pt x="65" y="293"/>
                    </a:lnTo>
                  </a:path>
                </a:pathLst>
              </a:custGeom>
              <a:solidFill>
                <a:schemeClr val="accent5"/>
              </a:solidFill>
              <a:ln>
                <a:noFill/>
              </a:ln>
              <a:effectLst/>
            </p:spPr>
            <p:txBody>
              <a:bodyPr wrap="none" anchor="ctr"/>
              <a:lstStyle/>
              <a:p>
                <a:endParaRPr lang="es-ES_tradnl">
                  <a:solidFill>
                    <a:schemeClr val="accent5"/>
                  </a:solidFill>
                </a:endParaRPr>
              </a:p>
            </p:txBody>
          </p:sp>
          <p:sp>
            <p:nvSpPr>
              <p:cNvPr id="841" name="Freeform 120">
                <a:extLst>
                  <a:ext uri="{FF2B5EF4-FFF2-40B4-BE49-F238E27FC236}">
                    <a16:creationId xmlns:a16="http://schemas.microsoft.com/office/drawing/2014/main" xmlns="" id="{F82DADB3-B95E-904B-9319-F07DD32C0879}"/>
                  </a:ext>
                </a:extLst>
              </p:cNvPr>
              <p:cNvSpPr>
                <a:spLocks noChangeArrowheads="1"/>
              </p:cNvSpPr>
              <p:nvPr/>
            </p:nvSpPr>
            <p:spPr bwMode="auto">
              <a:xfrm>
                <a:off x="1054100" y="4935538"/>
                <a:ext cx="195263" cy="460375"/>
              </a:xfrm>
              <a:custGeom>
                <a:avLst/>
                <a:gdLst>
                  <a:gd name="T0" fmla="*/ 65 w 542"/>
                  <a:gd name="T1" fmla="*/ 1213 h 1277"/>
                  <a:gd name="T2" fmla="*/ 98 w 542"/>
                  <a:gd name="T3" fmla="*/ 1174 h 1277"/>
                  <a:gd name="T4" fmla="*/ 131 w 542"/>
                  <a:gd name="T5" fmla="*/ 1136 h 1277"/>
                  <a:gd name="T6" fmla="*/ 164 w 542"/>
                  <a:gd name="T7" fmla="*/ 1098 h 1277"/>
                  <a:gd name="T8" fmla="*/ 197 w 542"/>
                  <a:gd name="T9" fmla="*/ 1059 h 1277"/>
                  <a:gd name="T10" fmla="*/ 230 w 542"/>
                  <a:gd name="T11" fmla="*/ 1021 h 1277"/>
                  <a:gd name="T12" fmla="*/ 262 w 542"/>
                  <a:gd name="T13" fmla="*/ 982 h 1277"/>
                  <a:gd name="T14" fmla="*/ 295 w 542"/>
                  <a:gd name="T15" fmla="*/ 945 h 1277"/>
                  <a:gd name="T16" fmla="*/ 328 w 542"/>
                  <a:gd name="T17" fmla="*/ 906 h 1277"/>
                  <a:gd name="T18" fmla="*/ 361 w 542"/>
                  <a:gd name="T19" fmla="*/ 868 h 1277"/>
                  <a:gd name="T20" fmla="*/ 394 w 542"/>
                  <a:gd name="T21" fmla="*/ 830 h 1277"/>
                  <a:gd name="T22" fmla="*/ 426 w 542"/>
                  <a:gd name="T23" fmla="*/ 792 h 1277"/>
                  <a:gd name="T24" fmla="*/ 459 w 542"/>
                  <a:gd name="T25" fmla="*/ 753 h 1277"/>
                  <a:gd name="T26" fmla="*/ 492 w 542"/>
                  <a:gd name="T27" fmla="*/ 714 h 1277"/>
                  <a:gd name="T28" fmla="*/ 525 w 542"/>
                  <a:gd name="T29" fmla="*/ 676 h 1277"/>
                  <a:gd name="T30" fmla="*/ 525 w 542"/>
                  <a:gd name="T31" fmla="*/ 676 h 1277"/>
                  <a:gd name="T32" fmla="*/ 541 w 542"/>
                  <a:gd name="T33" fmla="*/ 638 h 1277"/>
                  <a:gd name="T34" fmla="*/ 541 w 542"/>
                  <a:gd name="T35" fmla="*/ 638 h 1277"/>
                  <a:gd name="T36" fmla="*/ 525 w 542"/>
                  <a:gd name="T37" fmla="*/ 600 h 1277"/>
                  <a:gd name="T38" fmla="*/ 492 w 542"/>
                  <a:gd name="T39" fmla="*/ 562 h 1277"/>
                  <a:gd name="T40" fmla="*/ 459 w 542"/>
                  <a:gd name="T41" fmla="*/ 523 h 1277"/>
                  <a:gd name="T42" fmla="*/ 426 w 542"/>
                  <a:gd name="T43" fmla="*/ 485 h 1277"/>
                  <a:gd name="T44" fmla="*/ 394 w 542"/>
                  <a:gd name="T45" fmla="*/ 447 h 1277"/>
                  <a:gd name="T46" fmla="*/ 361 w 542"/>
                  <a:gd name="T47" fmla="*/ 409 h 1277"/>
                  <a:gd name="T48" fmla="*/ 328 w 542"/>
                  <a:gd name="T49" fmla="*/ 370 h 1277"/>
                  <a:gd name="T50" fmla="*/ 295 w 542"/>
                  <a:gd name="T51" fmla="*/ 332 h 1277"/>
                  <a:gd name="T52" fmla="*/ 262 w 542"/>
                  <a:gd name="T53" fmla="*/ 294 h 1277"/>
                  <a:gd name="T54" fmla="*/ 230 w 542"/>
                  <a:gd name="T55" fmla="*/ 255 h 1277"/>
                  <a:gd name="T56" fmla="*/ 197 w 542"/>
                  <a:gd name="T57" fmla="*/ 217 h 1277"/>
                  <a:gd name="T58" fmla="*/ 164 w 542"/>
                  <a:gd name="T59" fmla="*/ 179 h 1277"/>
                  <a:gd name="T60" fmla="*/ 131 w 542"/>
                  <a:gd name="T61" fmla="*/ 140 h 1277"/>
                  <a:gd name="T62" fmla="*/ 98 w 542"/>
                  <a:gd name="T63" fmla="*/ 102 h 1277"/>
                  <a:gd name="T64" fmla="*/ 65 w 542"/>
                  <a:gd name="T65" fmla="*/ 64 h 1277"/>
                  <a:gd name="T66" fmla="*/ 33 w 542"/>
                  <a:gd name="T67" fmla="*/ 26 h 1277"/>
                  <a:gd name="T68" fmla="*/ 33 w 542"/>
                  <a:gd name="T69" fmla="*/ 26 h 1277"/>
                  <a:gd name="T70" fmla="*/ 0 w 542"/>
                  <a:gd name="T71" fmla="*/ 0 h 1277"/>
                  <a:gd name="T72" fmla="*/ 0 w 542"/>
                  <a:gd name="T73" fmla="*/ 230 h 1277"/>
                  <a:gd name="T74" fmla="*/ 0 w 542"/>
                  <a:gd name="T75" fmla="*/ 230 h 1277"/>
                  <a:gd name="T76" fmla="*/ 33 w 542"/>
                  <a:gd name="T77" fmla="*/ 255 h 1277"/>
                  <a:gd name="T78" fmla="*/ 328 w 542"/>
                  <a:gd name="T79" fmla="*/ 600 h 1277"/>
                  <a:gd name="T80" fmla="*/ 328 w 542"/>
                  <a:gd name="T81" fmla="*/ 600 h 1277"/>
                  <a:gd name="T82" fmla="*/ 344 w 542"/>
                  <a:gd name="T83" fmla="*/ 638 h 1277"/>
                  <a:gd name="T84" fmla="*/ 344 w 542"/>
                  <a:gd name="T85" fmla="*/ 638 h 1277"/>
                  <a:gd name="T86" fmla="*/ 328 w 542"/>
                  <a:gd name="T87" fmla="*/ 676 h 1277"/>
                  <a:gd name="T88" fmla="*/ 230 w 542"/>
                  <a:gd name="T89" fmla="*/ 792 h 1277"/>
                  <a:gd name="T90" fmla="*/ 197 w 542"/>
                  <a:gd name="T91" fmla="*/ 830 h 1277"/>
                  <a:gd name="T92" fmla="*/ 164 w 542"/>
                  <a:gd name="T93" fmla="*/ 868 h 1277"/>
                  <a:gd name="T94" fmla="*/ 65 w 542"/>
                  <a:gd name="T95" fmla="*/ 982 h 1277"/>
                  <a:gd name="T96" fmla="*/ 33 w 542"/>
                  <a:gd name="T97" fmla="*/ 1021 h 1277"/>
                  <a:gd name="T98" fmla="*/ 33 w 542"/>
                  <a:gd name="T99" fmla="*/ 1021 h 1277"/>
                  <a:gd name="T100" fmla="*/ 0 w 542"/>
                  <a:gd name="T101" fmla="*/ 1046 h 1277"/>
                  <a:gd name="T102" fmla="*/ 0 w 542"/>
                  <a:gd name="T103" fmla="*/ 1276 h 1277"/>
                  <a:gd name="T104" fmla="*/ 0 w 542"/>
                  <a:gd name="T105" fmla="*/ 1276 h 1277"/>
                  <a:gd name="T106" fmla="*/ 33 w 542"/>
                  <a:gd name="T107" fmla="*/ 1251 h 1277"/>
                  <a:gd name="T108" fmla="*/ 65 w 542"/>
                  <a:gd name="T109" fmla="*/ 1213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2" h="1277">
                    <a:moveTo>
                      <a:pt x="65" y="1213"/>
                    </a:moveTo>
                    <a:lnTo>
                      <a:pt x="98" y="1174"/>
                    </a:lnTo>
                    <a:lnTo>
                      <a:pt x="131" y="1136"/>
                    </a:lnTo>
                    <a:lnTo>
                      <a:pt x="164" y="1098"/>
                    </a:lnTo>
                    <a:lnTo>
                      <a:pt x="197" y="1059"/>
                    </a:lnTo>
                    <a:lnTo>
                      <a:pt x="230" y="1021"/>
                    </a:lnTo>
                    <a:lnTo>
                      <a:pt x="262" y="982"/>
                    </a:lnTo>
                    <a:lnTo>
                      <a:pt x="295" y="945"/>
                    </a:lnTo>
                    <a:lnTo>
                      <a:pt x="328" y="906"/>
                    </a:lnTo>
                    <a:lnTo>
                      <a:pt x="361" y="868"/>
                    </a:lnTo>
                    <a:lnTo>
                      <a:pt x="394" y="830"/>
                    </a:lnTo>
                    <a:lnTo>
                      <a:pt x="426" y="792"/>
                    </a:lnTo>
                    <a:lnTo>
                      <a:pt x="459" y="753"/>
                    </a:lnTo>
                    <a:lnTo>
                      <a:pt x="492" y="714"/>
                    </a:lnTo>
                    <a:lnTo>
                      <a:pt x="525" y="676"/>
                    </a:lnTo>
                    <a:lnTo>
                      <a:pt x="525" y="676"/>
                    </a:lnTo>
                    <a:cubicBezTo>
                      <a:pt x="536" y="664"/>
                      <a:pt x="541" y="651"/>
                      <a:pt x="541" y="638"/>
                    </a:cubicBezTo>
                    <a:lnTo>
                      <a:pt x="541" y="638"/>
                    </a:lnTo>
                    <a:cubicBezTo>
                      <a:pt x="541" y="625"/>
                      <a:pt x="536" y="612"/>
                      <a:pt x="525" y="600"/>
                    </a:cubicBezTo>
                    <a:lnTo>
                      <a:pt x="492" y="562"/>
                    </a:lnTo>
                    <a:lnTo>
                      <a:pt x="459" y="523"/>
                    </a:lnTo>
                    <a:lnTo>
                      <a:pt x="426" y="485"/>
                    </a:lnTo>
                    <a:lnTo>
                      <a:pt x="394" y="447"/>
                    </a:lnTo>
                    <a:lnTo>
                      <a:pt x="361" y="409"/>
                    </a:lnTo>
                    <a:lnTo>
                      <a:pt x="328" y="370"/>
                    </a:lnTo>
                    <a:lnTo>
                      <a:pt x="295" y="332"/>
                    </a:lnTo>
                    <a:lnTo>
                      <a:pt x="262" y="294"/>
                    </a:lnTo>
                    <a:lnTo>
                      <a:pt x="230" y="255"/>
                    </a:lnTo>
                    <a:lnTo>
                      <a:pt x="197" y="217"/>
                    </a:lnTo>
                    <a:lnTo>
                      <a:pt x="164" y="179"/>
                    </a:lnTo>
                    <a:lnTo>
                      <a:pt x="131" y="140"/>
                    </a:lnTo>
                    <a:lnTo>
                      <a:pt x="98" y="102"/>
                    </a:lnTo>
                    <a:lnTo>
                      <a:pt x="65" y="64"/>
                    </a:lnTo>
                    <a:lnTo>
                      <a:pt x="33" y="26"/>
                    </a:lnTo>
                    <a:lnTo>
                      <a:pt x="33" y="26"/>
                    </a:lnTo>
                    <a:cubicBezTo>
                      <a:pt x="24" y="15"/>
                      <a:pt x="13" y="6"/>
                      <a:pt x="0" y="0"/>
                    </a:cubicBezTo>
                    <a:lnTo>
                      <a:pt x="0" y="230"/>
                    </a:lnTo>
                    <a:lnTo>
                      <a:pt x="0" y="230"/>
                    </a:lnTo>
                    <a:cubicBezTo>
                      <a:pt x="13" y="236"/>
                      <a:pt x="24" y="244"/>
                      <a:pt x="33" y="255"/>
                    </a:cubicBezTo>
                    <a:lnTo>
                      <a:pt x="328" y="600"/>
                    </a:lnTo>
                    <a:lnTo>
                      <a:pt x="328" y="600"/>
                    </a:lnTo>
                    <a:cubicBezTo>
                      <a:pt x="339" y="612"/>
                      <a:pt x="344" y="625"/>
                      <a:pt x="344" y="638"/>
                    </a:cubicBezTo>
                    <a:lnTo>
                      <a:pt x="344" y="638"/>
                    </a:lnTo>
                    <a:cubicBezTo>
                      <a:pt x="344" y="651"/>
                      <a:pt x="339" y="664"/>
                      <a:pt x="328" y="676"/>
                    </a:cubicBezTo>
                    <a:lnTo>
                      <a:pt x="230" y="792"/>
                    </a:lnTo>
                    <a:lnTo>
                      <a:pt x="197" y="830"/>
                    </a:lnTo>
                    <a:lnTo>
                      <a:pt x="164" y="868"/>
                    </a:lnTo>
                    <a:lnTo>
                      <a:pt x="65" y="982"/>
                    </a:lnTo>
                    <a:lnTo>
                      <a:pt x="33" y="1021"/>
                    </a:lnTo>
                    <a:lnTo>
                      <a:pt x="33" y="1021"/>
                    </a:lnTo>
                    <a:cubicBezTo>
                      <a:pt x="24" y="1032"/>
                      <a:pt x="13" y="1040"/>
                      <a:pt x="0" y="1046"/>
                    </a:cubicBezTo>
                    <a:lnTo>
                      <a:pt x="0" y="1276"/>
                    </a:lnTo>
                    <a:lnTo>
                      <a:pt x="0" y="1276"/>
                    </a:lnTo>
                    <a:cubicBezTo>
                      <a:pt x="13" y="1270"/>
                      <a:pt x="24" y="1261"/>
                      <a:pt x="33" y="1251"/>
                    </a:cubicBezTo>
                    <a:lnTo>
                      <a:pt x="65" y="1213"/>
                    </a:lnTo>
                  </a:path>
                </a:pathLst>
              </a:custGeom>
              <a:solidFill>
                <a:schemeClr val="accent6"/>
              </a:solidFill>
              <a:ln>
                <a:noFill/>
              </a:ln>
              <a:effectLst/>
            </p:spPr>
            <p:txBody>
              <a:bodyPr wrap="none" anchor="ctr"/>
              <a:lstStyle/>
              <a:p>
                <a:endParaRPr lang="es-ES_tradnl">
                  <a:solidFill>
                    <a:schemeClr val="accent6"/>
                  </a:solidFill>
                </a:endParaRPr>
              </a:p>
            </p:txBody>
          </p:sp>
          <p:sp>
            <p:nvSpPr>
              <p:cNvPr id="842" name="Freeform 121">
                <a:extLst>
                  <a:ext uri="{FF2B5EF4-FFF2-40B4-BE49-F238E27FC236}">
                    <a16:creationId xmlns:a16="http://schemas.microsoft.com/office/drawing/2014/main" xmlns="" id="{0DDF3A7B-D448-4A46-81D4-C5DA32D3D9C5}"/>
                  </a:ext>
                </a:extLst>
              </p:cNvPr>
              <p:cNvSpPr>
                <a:spLocks noChangeArrowheads="1"/>
              </p:cNvSpPr>
              <p:nvPr/>
            </p:nvSpPr>
            <p:spPr bwMode="auto">
              <a:xfrm>
                <a:off x="1397000" y="4957763"/>
                <a:ext cx="23813"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1" y="0"/>
                      <a:pt x="0" y="13"/>
                      <a:pt x="0" y="38"/>
                    </a:cubicBezTo>
                    <a:lnTo>
                      <a:pt x="0" y="38"/>
                    </a:lnTo>
                    <a:cubicBezTo>
                      <a:pt x="0" y="63"/>
                      <a:pt x="11"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43" name="Freeform 122">
                <a:extLst>
                  <a:ext uri="{FF2B5EF4-FFF2-40B4-BE49-F238E27FC236}">
                    <a16:creationId xmlns:a16="http://schemas.microsoft.com/office/drawing/2014/main" xmlns="" id="{BD841EE9-8DAB-114D-B564-2837F66F868F}"/>
                  </a:ext>
                </a:extLst>
              </p:cNvPr>
              <p:cNvSpPr>
                <a:spLocks noChangeArrowheads="1"/>
              </p:cNvSpPr>
              <p:nvPr/>
            </p:nvSpPr>
            <p:spPr bwMode="auto">
              <a:xfrm>
                <a:off x="1514475" y="4957763"/>
                <a:ext cx="23813"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0" y="0"/>
                      <a:pt x="0" y="13"/>
                      <a:pt x="0" y="38"/>
                    </a:cubicBezTo>
                    <a:lnTo>
                      <a:pt x="0" y="38"/>
                    </a:lnTo>
                    <a:cubicBezTo>
                      <a:pt x="0" y="63"/>
                      <a:pt x="10"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44" name="Freeform 123">
                <a:extLst>
                  <a:ext uri="{FF2B5EF4-FFF2-40B4-BE49-F238E27FC236}">
                    <a16:creationId xmlns:a16="http://schemas.microsoft.com/office/drawing/2014/main" xmlns="" id="{F7AA02E2-429E-3E4F-BE3F-363DF3004E38}"/>
                  </a:ext>
                </a:extLst>
              </p:cNvPr>
              <p:cNvSpPr>
                <a:spLocks noChangeArrowheads="1"/>
              </p:cNvSpPr>
              <p:nvPr/>
            </p:nvSpPr>
            <p:spPr bwMode="auto">
              <a:xfrm>
                <a:off x="1444625" y="5002213"/>
                <a:ext cx="46038" cy="50800"/>
              </a:xfrm>
              <a:custGeom>
                <a:avLst/>
                <a:gdLst>
                  <a:gd name="T0" fmla="*/ 31 w 127"/>
                  <a:gd name="T1" fmla="*/ 127 h 141"/>
                  <a:gd name="T2" fmla="*/ 31 w 127"/>
                  <a:gd name="T3" fmla="*/ 127 h 141"/>
                  <a:gd name="T4" fmla="*/ 94 w 127"/>
                  <a:gd name="T5" fmla="*/ 127 h 141"/>
                  <a:gd name="T6" fmla="*/ 94 w 127"/>
                  <a:gd name="T7" fmla="*/ 127 h 141"/>
                  <a:gd name="T8" fmla="*/ 126 w 127"/>
                  <a:gd name="T9" fmla="*/ 70 h 141"/>
                  <a:gd name="T10" fmla="*/ 126 w 127"/>
                  <a:gd name="T11" fmla="*/ 70 h 141"/>
                  <a:gd name="T12" fmla="*/ 94 w 127"/>
                  <a:gd name="T13" fmla="*/ 13 h 141"/>
                  <a:gd name="T14" fmla="*/ 94 w 127"/>
                  <a:gd name="T15" fmla="*/ 13 h 141"/>
                  <a:gd name="T16" fmla="*/ 31 w 127"/>
                  <a:gd name="T17" fmla="*/ 13 h 141"/>
                  <a:gd name="T18" fmla="*/ 31 w 127"/>
                  <a:gd name="T19" fmla="*/ 13 h 141"/>
                  <a:gd name="T20" fmla="*/ 0 w 127"/>
                  <a:gd name="T21" fmla="*/ 70 h 141"/>
                  <a:gd name="T22" fmla="*/ 0 w 127"/>
                  <a:gd name="T23" fmla="*/ 70 h 141"/>
                  <a:gd name="T24" fmla="*/ 31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1" y="127"/>
                    </a:moveTo>
                    <a:lnTo>
                      <a:pt x="31" y="127"/>
                    </a:lnTo>
                    <a:cubicBezTo>
                      <a:pt x="52" y="140"/>
                      <a:pt x="73" y="140"/>
                      <a:pt x="94" y="127"/>
                    </a:cubicBezTo>
                    <a:lnTo>
                      <a:pt x="94" y="127"/>
                    </a:lnTo>
                    <a:cubicBezTo>
                      <a:pt x="115" y="115"/>
                      <a:pt x="126" y="96"/>
                      <a:pt x="126" y="70"/>
                    </a:cubicBezTo>
                    <a:lnTo>
                      <a:pt x="126" y="70"/>
                    </a:lnTo>
                    <a:cubicBezTo>
                      <a:pt x="126" y="44"/>
                      <a:pt x="115" y="26"/>
                      <a:pt x="94" y="13"/>
                    </a:cubicBezTo>
                    <a:lnTo>
                      <a:pt x="94" y="13"/>
                    </a:lnTo>
                    <a:cubicBezTo>
                      <a:pt x="73" y="0"/>
                      <a:pt x="52" y="0"/>
                      <a:pt x="31" y="13"/>
                    </a:cubicBezTo>
                    <a:lnTo>
                      <a:pt x="31" y="13"/>
                    </a:lnTo>
                    <a:cubicBezTo>
                      <a:pt x="11" y="26"/>
                      <a:pt x="0" y="44"/>
                      <a:pt x="0" y="70"/>
                    </a:cubicBezTo>
                    <a:lnTo>
                      <a:pt x="0" y="70"/>
                    </a:lnTo>
                    <a:cubicBezTo>
                      <a:pt x="0" y="96"/>
                      <a:pt x="11" y="115"/>
                      <a:pt x="31" y="127"/>
                    </a:cubicBezTo>
                  </a:path>
                </a:pathLst>
              </a:custGeom>
              <a:solidFill>
                <a:schemeClr val="accent3"/>
              </a:solidFill>
              <a:ln>
                <a:noFill/>
              </a:ln>
              <a:effectLst/>
            </p:spPr>
            <p:txBody>
              <a:bodyPr wrap="none" anchor="ctr"/>
              <a:lstStyle/>
              <a:p>
                <a:endParaRPr lang="es-ES_tradnl"/>
              </a:p>
            </p:txBody>
          </p:sp>
          <p:sp>
            <p:nvSpPr>
              <p:cNvPr id="845" name="Freeform 124">
                <a:extLst>
                  <a:ext uri="{FF2B5EF4-FFF2-40B4-BE49-F238E27FC236}">
                    <a16:creationId xmlns:a16="http://schemas.microsoft.com/office/drawing/2014/main" xmlns="" id="{81943AD0-9F78-7B45-99D5-AA710DA67DF7}"/>
                  </a:ext>
                </a:extLst>
              </p:cNvPr>
              <p:cNvSpPr>
                <a:spLocks noChangeArrowheads="1"/>
              </p:cNvSpPr>
              <p:nvPr/>
            </p:nvSpPr>
            <p:spPr bwMode="auto">
              <a:xfrm>
                <a:off x="1054100" y="5018088"/>
                <a:ext cx="123825" cy="293687"/>
              </a:xfrm>
              <a:custGeom>
                <a:avLst/>
                <a:gdLst>
                  <a:gd name="T0" fmla="*/ 65 w 345"/>
                  <a:gd name="T1" fmla="*/ 752 h 817"/>
                  <a:gd name="T2" fmla="*/ 164 w 345"/>
                  <a:gd name="T3" fmla="*/ 638 h 817"/>
                  <a:gd name="T4" fmla="*/ 197 w 345"/>
                  <a:gd name="T5" fmla="*/ 600 h 817"/>
                  <a:gd name="T6" fmla="*/ 230 w 345"/>
                  <a:gd name="T7" fmla="*/ 561 h 817"/>
                  <a:gd name="T8" fmla="*/ 328 w 345"/>
                  <a:gd name="T9" fmla="*/ 446 h 817"/>
                  <a:gd name="T10" fmla="*/ 328 w 345"/>
                  <a:gd name="T11" fmla="*/ 446 h 817"/>
                  <a:gd name="T12" fmla="*/ 344 w 345"/>
                  <a:gd name="T13" fmla="*/ 408 h 817"/>
                  <a:gd name="T14" fmla="*/ 344 w 345"/>
                  <a:gd name="T15" fmla="*/ 408 h 817"/>
                  <a:gd name="T16" fmla="*/ 328 w 345"/>
                  <a:gd name="T17" fmla="*/ 370 h 817"/>
                  <a:gd name="T18" fmla="*/ 33 w 345"/>
                  <a:gd name="T19" fmla="*/ 25 h 817"/>
                  <a:gd name="T20" fmla="*/ 33 w 345"/>
                  <a:gd name="T21" fmla="*/ 25 h 817"/>
                  <a:gd name="T22" fmla="*/ 0 w 345"/>
                  <a:gd name="T23" fmla="*/ 0 h 817"/>
                  <a:gd name="T24" fmla="*/ 0 w 345"/>
                  <a:gd name="T25" fmla="*/ 230 h 817"/>
                  <a:gd name="T26" fmla="*/ 0 w 345"/>
                  <a:gd name="T27" fmla="*/ 230 h 817"/>
                  <a:gd name="T28" fmla="*/ 33 w 345"/>
                  <a:gd name="T29" fmla="*/ 255 h 817"/>
                  <a:gd name="T30" fmla="*/ 65 w 345"/>
                  <a:gd name="T31" fmla="*/ 293 h 817"/>
                  <a:gd name="T32" fmla="*/ 98 w 345"/>
                  <a:gd name="T33" fmla="*/ 332 h 817"/>
                  <a:gd name="T34" fmla="*/ 131 w 345"/>
                  <a:gd name="T35" fmla="*/ 370 h 817"/>
                  <a:gd name="T36" fmla="*/ 131 w 345"/>
                  <a:gd name="T37" fmla="*/ 370 h 817"/>
                  <a:gd name="T38" fmla="*/ 148 w 345"/>
                  <a:gd name="T39" fmla="*/ 408 h 817"/>
                  <a:gd name="T40" fmla="*/ 148 w 345"/>
                  <a:gd name="T41" fmla="*/ 408 h 817"/>
                  <a:gd name="T42" fmla="*/ 131 w 345"/>
                  <a:gd name="T43" fmla="*/ 446 h 817"/>
                  <a:gd name="T44" fmla="*/ 98 w 345"/>
                  <a:gd name="T45" fmla="*/ 484 h 817"/>
                  <a:gd name="T46" fmla="*/ 65 w 345"/>
                  <a:gd name="T47" fmla="*/ 523 h 817"/>
                  <a:gd name="T48" fmla="*/ 33 w 345"/>
                  <a:gd name="T49" fmla="*/ 561 h 817"/>
                  <a:gd name="T50" fmla="*/ 33 w 345"/>
                  <a:gd name="T51" fmla="*/ 561 h 817"/>
                  <a:gd name="T52" fmla="*/ 0 w 345"/>
                  <a:gd name="T53" fmla="*/ 587 h 817"/>
                  <a:gd name="T54" fmla="*/ 0 w 345"/>
                  <a:gd name="T55" fmla="*/ 816 h 817"/>
                  <a:gd name="T56" fmla="*/ 0 w 345"/>
                  <a:gd name="T57" fmla="*/ 816 h 817"/>
                  <a:gd name="T58" fmla="*/ 33 w 345"/>
                  <a:gd name="T59" fmla="*/ 791 h 817"/>
                  <a:gd name="T60" fmla="*/ 65 w 345"/>
                  <a:gd name="T61" fmla="*/ 752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5" h="817">
                    <a:moveTo>
                      <a:pt x="65" y="752"/>
                    </a:moveTo>
                    <a:lnTo>
                      <a:pt x="164" y="638"/>
                    </a:lnTo>
                    <a:lnTo>
                      <a:pt x="197" y="600"/>
                    </a:lnTo>
                    <a:lnTo>
                      <a:pt x="230" y="561"/>
                    </a:lnTo>
                    <a:lnTo>
                      <a:pt x="328" y="446"/>
                    </a:lnTo>
                    <a:lnTo>
                      <a:pt x="328" y="446"/>
                    </a:lnTo>
                    <a:cubicBezTo>
                      <a:pt x="339" y="434"/>
                      <a:pt x="344" y="421"/>
                      <a:pt x="344" y="408"/>
                    </a:cubicBezTo>
                    <a:lnTo>
                      <a:pt x="344" y="408"/>
                    </a:lnTo>
                    <a:cubicBezTo>
                      <a:pt x="344" y="395"/>
                      <a:pt x="339" y="382"/>
                      <a:pt x="328" y="370"/>
                    </a:cubicBezTo>
                    <a:lnTo>
                      <a:pt x="33" y="25"/>
                    </a:lnTo>
                    <a:lnTo>
                      <a:pt x="33" y="25"/>
                    </a:lnTo>
                    <a:cubicBezTo>
                      <a:pt x="24" y="14"/>
                      <a:pt x="13" y="6"/>
                      <a:pt x="0" y="0"/>
                    </a:cubicBezTo>
                    <a:lnTo>
                      <a:pt x="0" y="230"/>
                    </a:lnTo>
                    <a:lnTo>
                      <a:pt x="0" y="230"/>
                    </a:lnTo>
                    <a:cubicBezTo>
                      <a:pt x="13" y="236"/>
                      <a:pt x="24" y="244"/>
                      <a:pt x="33" y="255"/>
                    </a:cubicBezTo>
                    <a:lnTo>
                      <a:pt x="65" y="293"/>
                    </a:lnTo>
                    <a:lnTo>
                      <a:pt x="98" y="332"/>
                    </a:lnTo>
                    <a:lnTo>
                      <a:pt x="131" y="370"/>
                    </a:lnTo>
                    <a:lnTo>
                      <a:pt x="131" y="370"/>
                    </a:lnTo>
                    <a:cubicBezTo>
                      <a:pt x="142" y="382"/>
                      <a:pt x="148" y="395"/>
                      <a:pt x="148" y="408"/>
                    </a:cubicBezTo>
                    <a:lnTo>
                      <a:pt x="148" y="408"/>
                    </a:lnTo>
                    <a:cubicBezTo>
                      <a:pt x="148" y="421"/>
                      <a:pt x="142" y="434"/>
                      <a:pt x="131" y="446"/>
                    </a:cubicBezTo>
                    <a:lnTo>
                      <a:pt x="98" y="484"/>
                    </a:lnTo>
                    <a:lnTo>
                      <a:pt x="65" y="523"/>
                    </a:lnTo>
                    <a:lnTo>
                      <a:pt x="33" y="561"/>
                    </a:lnTo>
                    <a:lnTo>
                      <a:pt x="33" y="561"/>
                    </a:lnTo>
                    <a:cubicBezTo>
                      <a:pt x="24" y="572"/>
                      <a:pt x="13" y="580"/>
                      <a:pt x="0" y="587"/>
                    </a:cubicBezTo>
                    <a:lnTo>
                      <a:pt x="0" y="816"/>
                    </a:lnTo>
                    <a:lnTo>
                      <a:pt x="0" y="816"/>
                    </a:lnTo>
                    <a:cubicBezTo>
                      <a:pt x="13" y="810"/>
                      <a:pt x="24" y="802"/>
                      <a:pt x="33" y="791"/>
                    </a:cubicBezTo>
                    <a:lnTo>
                      <a:pt x="65" y="752"/>
                    </a:lnTo>
                  </a:path>
                </a:pathLst>
              </a:custGeom>
              <a:solidFill>
                <a:schemeClr val="accent4"/>
              </a:solidFill>
              <a:ln>
                <a:noFill/>
              </a:ln>
              <a:effectLst/>
            </p:spPr>
            <p:txBody>
              <a:bodyPr wrap="none" anchor="ctr"/>
              <a:lstStyle/>
              <a:p>
                <a:endParaRPr lang="es-ES_tradnl"/>
              </a:p>
            </p:txBody>
          </p:sp>
          <p:sp>
            <p:nvSpPr>
              <p:cNvPr id="846" name="Freeform 125">
                <a:extLst>
                  <a:ext uri="{FF2B5EF4-FFF2-40B4-BE49-F238E27FC236}">
                    <a16:creationId xmlns:a16="http://schemas.microsoft.com/office/drawing/2014/main" xmlns="" id="{091C9D49-759C-C042-8EC2-9DC4D88A129A}"/>
                  </a:ext>
                </a:extLst>
              </p:cNvPr>
              <p:cNvSpPr>
                <a:spLocks noChangeArrowheads="1"/>
              </p:cNvSpPr>
              <p:nvPr/>
            </p:nvSpPr>
            <p:spPr bwMode="auto">
              <a:xfrm>
                <a:off x="1444625" y="5276850"/>
                <a:ext cx="46038" cy="50800"/>
              </a:xfrm>
              <a:custGeom>
                <a:avLst/>
                <a:gdLst>
                  <a:gd name="T0" fmla="*/ 94 w 127"/>
                  <a:gd name="T1" fmla="*/ 13 h 141"/>
                  <a:gd name="T2" fmla="*/ 94 w 127"/>
                  <a:gd name="T3" fmla="*/ 13 h 141"/>
                  <a:gd name="T4" fmla="*/ 31 w 127"/>
                  <a:gd name="T5" fmla="*/ 13 h 141"/>
                  <a:gd name="T6" fmla="*/ 31 w 127"/>
                  <a:gd name="T7" fmla="*/ 13 h 141"/>
                  <a:gd name="T8" fmla="*/ 0 w 127"/>
                  <a:gd name="T9" fmla="*/ 70 h 141"/>
                  <a:gd name="T10" fmla="*/ 0 w 127"/>
                  <a:gd name="T11" fmla="*/ 70 h 141"/>
                  <a:gd name="T12" fmla="*/ 31 w 127"/>
                  <a:gd name="T13" fmla="*/ 127 h 141"/>
                  <a:gd name="T14" fmla="*/ 31 w 127"/>
                  <a:gd name="T15" fmla="*/ 127 h 141"/>
                  <a:gd name="T16" fmla="*/ 94 w 127"/>
                  <a:gd name="T17" fmla="*/ 127 h 141"/>
                  <a:gd name="T18" fmla="*/ 94 w 127"/>
                  <a:gd name="T19" fmla="*/ 127 h 141"/>
                  <a:gd name="T20" fmla="*/ 126 w 127"/>
                  <a:gd name="T21" fmla="*/ 70 h 141"/>
                  <a:gd name="T22" fmla="*/ 126 w 127"/>
                  <a:gd name="T23" fmla="*/ 70 h 141"/>
                  <a:gd name="T24" fmla="*/ 94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4" y="13"/>
                    </a:moveTo>
                    <a:lnTo>
                      <a:pt x="94" y="13"/>
                    </a:lnTo>
                    <a:cubicBezTo>
                      <a:pt x="73" y="0"/>
                      <a:pt x="52" y="0"/>
                      <a:pt x="31" y="13"/>
                    </a:cubicBezTo>
                    <a:lnTo>
                      <a:pt x="31" y="13"/>
                    </a:lnTo>
                    <a:cubicBezTo>
                      <a:pt x="11" y="25"/>
                      <a:pt x="0" y="44"/>
                      <a:pt x="0" y="70"/>
                    </a:cubicBezTo>
                    <a:lnTo>
                      <a:pt x="0" y="70"/>
                    </a:lnTo>
                    <a:cubicBezTo>
                      <a:pt x="0" y="96"/>
                      <a:pt x="11" y="115"/>
                      <a:pt x="31" y="127"/>
                    </a:cubicBezTo>
                    <a:lnTo>
                      <a:pt x="31" y="127"/>
                    </a:lnTo>
                    <a:cubicBezTo>
                      <a:pt x="52" y="140"/>
                      <a:pt x="73" y="140"/>
                      <a:pt x="94" y="127"/>
                    </a:cubicBezTo>
                    <a:lnTo>
                      <a:pt x="94" y="127"/>
                    </a:lnTo>
                    <a:cubicBezTo>
                      <a:pt x="115" y="115"/>
                      <a:pt x="126" y="96"/>
                      <a:pt x="126" y="70"/>
                    </a:cubicBezTo>
                    <a:lnTo>
                      <a:pt x="126" y="70"/>
                    </a:lnTo>
                    <a:cubicBezTo>
                      <a:pt x="126" y="44"/>
                      <a:pt x="115" y="25"/>
                      <a:pt x="94" y="13"/>
                    </a:cubicBezTo>
                  </a:path>
                </a:pathLst>
              </a:custGeom>
              <a:solidFill>
                <a:schemeClr val="accent3"/>
              </a:solidFill>
              <a:ln>
                <a:noFill/>
              </a:ln>
              <a:effectLst/>
            </p:spPr>
            <p:txBody>
              <a:bodyPr wrap="none" anchor="ctr"/>
              <a:lstStyle/>
              <a:p>
                <a:endParaRPr lang="es-ES_tradnl"/>
              </a:p>
            </p:txBody>
          </p:sp>
          <p:sp>
            <p:nvSpPr>
              <p:cNvPr id="847" name="Freeform 126">
                <a:extLst>
                  <a:ext uri="{FF2B5EF4-FFF2-40B4-BE49-F238E27FC236}">
                    <a16:creationId xmlns:a16="http://schemas.microsoft.com/office/drawing/2014/main" xmlns="" id="{A94A8A74-3BF3-264B-84C7-D4DCDFE6D5C9}"/>
                  </a:ext>
                </a:extLst>
              </p:cNvPr>
              <p:cNvSpPr>
                <a:spLocks noChangeArrowheads="1"/>
              </p:cNvSpPr>
              <p:nvPr/>
            </p:nvSpPr>
            <p:spPr bwMode="auto">
              <a:xfrm>
                <a:off x="1397000" y="5343525"/>
                <a:ext cx="23813"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1" y="0"/>
                      <a:pt x="0" y="13"/>
                      <a:pt x="0" y="39"/>
                    </a:cubicBezTo>
                    <a:lnTo>
                      <a:pt x="0" y="39"/>
                    </a:lnTo>
                    <a:cubicBezTo>
                      <a:pt x="0" y="64"/>
                      <a:pt x="11"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48" name="Freeform 127">
                <a:extLst>
                  <a:ext uri="{FF2B5EF4-FFF2-40B4-BE49-F238E27FC236}">
                    <a16:creationId xmlns:a16="http://schemas.microsoft.com/office/drawing/2014/main" xmlns="" id="{4E9EC6EE-97A0-0A46-96FC-50F36BF59D0F}"/>
                  </a:ext>
                </a:extLst>
              </p:cNvPr>
              <p:cNvSpPr>
                <a:spLocks noChangeArrowheads="1"/>
              </p:cNvSpPr>
              <p:nvPr/>
            </p:nvSpPr>
            <p:spPr bwMode="auto">
              <a:xfrm>
                <a:off x="1514475" y="5343525"/>
                <a:ext cx="23813"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0" y="0"/>
                      <a:pt x="0" y="13"/>
                      <a:pt x="0" y="39"/>
                    </a:cubicBezTo>
                    <a:lnTo>
                      <a:pt x="0" y="39"/>
                    </a:lnTo>
                    <a:cubicBezTo>
                      <a:pt x="0" y="64"/>
                      <a:pt x="10"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49" name="Freeform 128">
                <a:extLst>
                  <a:ext uri="{FF2B5EF4-FFF2-40B4-BE49-F238E27FC236}">
                    <a16:creationId xmlns:a16="http://schemas.microsoft.com/office/drawing/2014/main" xmlns="" id="{AF16B8ED-6939-F24E-93CD-5871D99B2C09}"/>
                  </a:ext>
                </a:extLst>
              </p:cNvPr>
              <p:cNvSpPr>
                <a:spLocks noChangeArrowheads="1"/>
              </p:cNvSpPr>
              <p:nvPr/>
            </p:nvSpPr>
            <p:spPr bwMode="auto">
              <a:xfrm>
                <a:off x="2246313" y="4957763"/>
                <a:ext cx="23812"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4" y="76"/>
                      <a:pt x="65" y="63"/>
                      <a:pt x="65" y="38"/>
                    </a:cubicBezTo>
                    <a:lnTo>
                      <a:pt x="65" y="38"/>
                    </a:lnTo>
                    <a:cubicBezTo>
                      <a:pt x="65" y="13"/>
                      <a:pt x="54"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50" name="Freeform 129">
                <a:extLst>
                  <a:ext uri="{FF2B5EF4-FFF2-40B4-BE49-F238E27FC236}">
                    <a16:creationId xmlns:a16="http://schemas.microsoft.com/office/drawing/2014/main" xmlns="" id="{0AEC3467-DFA9-0243-856D-3EA5267D0D63}"/>
                  </a:ext>
                </a:extLst>
              </p:cNvPr>
              <p:cNvSpPr>
                <a:spLocks noChangeArrowheads="1"/>
              </p:cNvSpPr>
              <p:nvPr/>
            </p:nvSpPr>
            <p:spPr bwMode="auto">
              <a:xfrm>
                <a:off x="2363788" y="4957763"/>
                <a:ext cx="23812"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4" y="76"/>
                      <a:pt x="65" y="63"/>
                      <a:pt x="65" y="38"/>
                    </a:cubicBezTo>
                    <a:lnTo>
                      <a:pt x="65" y="38"/>
                    </a:lnTo>
                    <a:cubicBezTo>
                      <a:pt x="65" y="13"/>
                      <a:pt x="54"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51" name="Freeform 130">
                <a:extLst>
                  <a:ext uri="{FF2B5EF4-FFF2-40B4-BE49-F238E27FC236}">
                    <a16:creationId xmlns:a16="http://schemas.microsoft.com/office/drawing/2014/main" xmlns="" id="{19292782-CA1A-8943-BAE5-4C72710B885B}"/>
                  </a:ext>
                </a:extLst>
              </p:cNvPr>
              <p:cNvSpPr>
                <a:spLocks noChangeArrowheads="1"/>
              </p:cNvSpPr>
              <p:nvPr/>
            </p:nvSpPr>
            <p:spPr bwMode="auto">
              <a:xfrm>
                <a:off x="2293938" y="5002213"/>
                <a:ext cx="46037" cy="50800"/>
              </a:xfrm>
              <a:custGeom>
                <a:avLst/>
                <a:gdLst>
                  <a:gd name="T0" fmla="*/ 31 w 127"/>
                  <a:gd name="T1" fmla="*/ 127 h 141"/>
                  <a:gd name="T2" fmla="*/ 31 w 127"/>
                  <a:gd name="T3" fmla="*/ 127 h 141"/>
                  <a:gd name="T4" fmla="*/ 94 w 127"/>
                  <a:gd name="T5" fmla="*/ 127 h 141"/>
                  <a:gd name="T6" fmla="*/ 94 w 127"/>
                  <a:gd name="T7" fmla="*/ 127 h 141"/>
                  <a:gd name="T8" fmla="*/ 126 w 127"/>
                  <a:gd name="T9" fmla="*/ 70 h 141"/>
                  <a:gd name="T10" fmla="*/ 126 w 127"/>
                  <a:gd name="T11" fmla="*/ 70 h 141"/>
                  <a:gd name="T12" fmla="*/ 94 w 127"/>
                  <a:gd name="T13" fmla="*/ 13 h 141"/>
                  <a:gd name="T14" fmla="*/ 94 w 127"/>
                  <a:gd name="T15" fmla="*/ 13 h 141"/>
                  <a:gd name="T16" fmla="*/ 31 w 127"/>
                  <a:gd name="T17" fmla="*/ 13 h 141"/>
                  <a:gd name="T18" fmla="*/ 31 w 127"/>
                  <a:gd name="T19" fmla="*/ 13 h 141"/>
                  <a:gd name="T20" fmla="*/ 0 w 127"/>
                  <a:gd name="T21" fmla="*/ 70 h 141"/>
                  <a:gd name="T22" fmla="*/ 0 w 127"/>
                  <a:gd name="T23" fmla="*/ 70 h 141"/>
                  <a:gd name="T24" fmla="*/ 31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1" y="127"/>
                    </a:moveTo>
                    <a:lnTo>
                      <a:pt x="31" y="127"/>
                    </a:lnTo>
                    <a:cubicBezTo>
                      <a:pt x="52" y="140"/>
                      <a:pt x="73" y="140"/>
                      <a:pt x="94" y="127"/>
                    </a:cubicBezTo>
                    <a:lnTo>
                      <a:pt x="94" y="127"/>
                    </a:lnTo>
                    <a:cubicBezTo>
                      <a:pt x="116" y="115"/>
                      <a:pt x="126" y="96"/>
                      <a:pt x="126" y="70"/>
                    </a:cubicBezTo>
                    <a:lnTo>
                      <a:pt x="126" y="70"/>
                    </a:lnTo>
                    <a:cubicBezTo>
                      <a:pt x="126" y="44"/>
                      <a:pt x="116" y="26"/>
                      <a:pt x="94" y="13"/>
                    </a:cubicBezTo>
                    <a:lnTo>
                      <a:pt x="94" y="13"/>
                    </a:lnTo>
                    <a:cubicBezTo>
                      <a:pt x="73" y="0"/>
                      <a:pt x="52" y="0"/>
                      <a:pt x="31" y="13"/>
                    </a:cubicBezTo>
                    <a:lnTo>
                      <a:pt x="31" y="13"/>
                    </a:lnTo>
                    <a:cubicBezTo>
                      <a:pt x="10" y="26"/>
                      <a:pt x="0" y="44"/>
                      <a:pt x="0" y="70"/>
                    </a:cubicBezTo>
                    <a:lnTo>
                      <a:pt x="0" y="70"/>
                    </a:lnTo>
                    <a:cubicBezTo>
                      <a:pt x="0" y="96"/>
                      <a:pt x="10" y="115"/>
                      <a:pt x="31" y="127"/>
                    </a:cubicBezTo>
                  </a:path>
                </a:pathLst>
              </a:custGeom>
              <a:solidFill>
                <a:schemeClr val="accent3"/>
              </a:solidFill>
              <a:ln>
                <a:noFill/>
              </a:ln>
              <a:effectLst/>
            </p:spPr>
            <p:txBody>
              <a:bodyPr wrap="none" anchor="ctr"/>
              <a:lstStyle/>
              <a:p>
                <a:endParaRPr lang="es-ES_tradnl"/>
              </a:p>
            </p:txBody>
          </p:sp>
          <p:sp>
            <p:nvSpPr>
              <p:cNvPr id="852" name="Freeform 131">
                <a:extLst>
                  <a:ext uri="{FF2B5EF4-FFF2-40B4-BE49-F238E27FC236}">
                    <a16:creationId xmlns:a16="http://schemas.microsoft.com/office/drawing/2014/main" xmlns="" id="{82F73FEC-14BF-C54F-9ADD-17AB7846B016}"/>
                  </a:ext>
                </a:extLst>
              </p:cNvPr>
              <p:cNvSpPr>
                <a:spLocks noChangeArrowheads="1"/>
              </p:cNvSpPr>
              <p:nvPr/>
            </p:nvSpPr>
            <p:spPr bwMode="auto">
              <a:xfrm>
                <a:off x="1054100" y="4875213"/>
                <a:ext cx="1700213" cy="579437"/>
              </a:xfrm>
              <a:custGeom>
                <a:avLst/>
                <a:gdLst>
                  <a:gd name="T0" fmla="*/ 4032 w 4721"/>
                  <a:gd name="T1" fmla="*/ 728 h 1609"/>
                  <a:gd name="T2" fmla="*/ 4524 w 4721"/>
                  <a:gd name="T3" fmla="*/ 1455 h 1609"/>
                  <a:gd name="T4" fmla="*/ 4130 w 4721"/>
                  <a:gd name="T5" fmla="*/ 1148 h 1609"/>
                  <a:gd name="T6" fmla="*/ 4065 w 4721"/>
                  <a:gd name="T7" fmla="*/ 536 h 1609"/>
                  <a:gd name="T8" fmla="*/ 4253 w 4721"/>
                  <a:gd name="T9" fmla="*/ 1523 h 1609"/>
                  <a:gd name="T10" fmla="*/ 3770 w 4721"/>
                  <a:gd name="T11" fmla="*/ 1111 h 1609"/>
                  <a:gd name="T12" fmla="*/ 3245 w 4721"/>
                  <a:gd name="T13" fmla="*/ 1111 h 1609"/>
                  <a:gd name="T14" fmla="*/ 2754 w 4721"/>
                  <a:gd name="T15" fmla="*/ 1455 h 1609"/>
                  <a:gd name="T16" fmla="*/ 3278 w 4721"/>
                  <a:gd name="T17" fmla="*/ 842 h 1609"/>
                  <a:gd name="T18" fmla="*/ 2737 w 4721"/>
                  <a:gd name="T19" fmla="*/ 115 h 1609"/>
                  <a:gd name="T20" fmla="*/ 3180 w 4721"/>
                  <a:gd name="T21" fmla="*/ 421 h 1609"/>
                  <a:gd name="T22" fmla="*/ 3639 w 4721"/>
                  <a:gd name="T23" fmla="*/ 651 h 1609"/>
                  <a:gd name="T24" fmla="*/ 4278 w 4721"/>
                  <a:gd name="T25" fmla="*/ 115 h 1609"/>
                  <a:gd name="T26" fmla="*/ 3737 w 4721"/>
                  <a:gd name="T27" fmla="*/ 842 h 1609"/>
                  <a:gd name="T28" fmla="*/ 3705 w 4721"/>
                  <a:gd name="T29" fmla="*/ 1417 h 1609"/>
                  <a:gd name="T30" fmla="*/ 3344 w 4721"/>
                  <a:gd name="T31" fmla="*/ 1436 h 1609"/>
                  <a:gd name="T32" fmla="*/ 3114 w 4721"/>
                  <a:gd name="T33" fmla="*/ 1417 h 1609"/>
                  <a:gd name="T34" fmla="*/ 3574 w 4721"/>
                  <a:gd name="T35" fmla="*/ 1034 h 1609"/>
                  <a:gd name="T36" fmla="*/ 2492 w 4721"/>
                  <a:gd name="T37" fmla="*/ 1455 h 1609"/>
                  <a:gd name="T38" fmla="*/ 2492 w 4721"/>
                  <a:gd name="T39" fmla="*/ 153 h 1609"/>
                  <a:gd name="T40" fmla="*/ 2885 w 4721"/>
                  <a:gd name="T41" fmla="*/ 460 h 1609"/>
                  <a:gd name="T42" fmla="*/ 2950 w 4721"/>
                  <a:gd name="T43" fmla="*/ 1072 h 1609"/>
                  <a:gd name="T44" fmla="*/ 2262 w 4721"/>
                  <a:gd name="T45" fmla="*/ 1417 h 1609"/>
                  <a:gd name="T46" fmla="*/ 2303 w 4721"/>
                  <a:gd name="T47" fmla="*/ 162 h 1609"/>
                  <a:gd name="T48" fmla="*/ 2721 w 4721"/>
                  <a:gd name="T49" fmla="*/ 575 h 1609"/>
                  <a:gd name="T50" fmla="*/ 2655 w 4721"/>
                  <a:gd name="T51" fmla="*/ 1111 h 1609"/>
                  <a:gd name="T52" fmla="*/ 1934 w 4721"/>
                  <a:gd name="T53" fmla="*/ 1340 h 1609"/>
                  <a:gd name="T54" fmla="*/ 1491 w 4721"/>
                  <a:gd name="T55" fmla="*/ 804 h 1609"/>
                  <a:gd name="T56" fmla="*/ 2156 w 4721"/>
                  <a:gd name="T57" fmla="*/ 87 h 1609"/>
                  <a:gd name="T58" fmla="*/ 1771 w 4721"/>
                  <a:gd name="T59" fmla="*/ 613 h 1609"/>
                  <a:gd name="T60" fmla="*/ 2032 w 4721"/>
                  <a:gd name="T61" fmla="*/ 1302 h 1609"/>
                  <a:gd name="T62" fmla="*/ 1639 w 4721"/>
                  <a:gd name="T63" fmla="*/ 1379 h 1609"/>
                  <a:gd name="T64" fmla="*/ 1172 w 4721"/>
                  <a:gd name="T65" fmla="*/ 852 h 1609"/>
                  <a:gd name="T66" fmla="*/ 517 w 4721"/>
                  <a:gd name="T67" fmla="*/ 1523 h 1609"/>
                  <a:gd name="T68" fmla="*/ 689 w 4721"/>
                  <a:gd name="T69" fmla="*/ 1111 h 1609"/>
                  <a:gd name="T70" fmla="*/ 689 w 4721"/>
                  <a:gd name="T71" fmla="*/ 498 h 1609"/>
                  <a:gd name="T72" fmla="*/ 590 w 4721"/>
                  <a:gd name="T73" fmla="*/ 153 h 1609"/>
                  <a:gd name="T74" fmla="*/ 1082 w 4721"/>
                  <a:gd name="T75" fmla="*/ 728 h 1609"/>
                  <a:gd name="T76" fmla="*/ 1737 w 4721"/>
                  <a:gd name="T77" fmla="*/ 115 h 1609"/>
                  <a:gd name="T78" fmla="*/ 1541 w 4721"/>
                  <a:gd name="T79" fmla="*/ 575 h 1609"/>
                  <a:gd name="T80" fmla="*/ 1516 w 4721"/>
                  <a:gd name="T81" fmla="*/ 1523 h 1609"/>
                  <a:gd name="T82" fmla="*/ 1172 w 4721"/>
                  <a:gd name="T83" fmla="*/ 1312 h 1609"/>
                  <a:gd name="T84" fmla="*/ 779 w 4721"/>
                  <a:gd name="T85" fmla="*/ 1523 h 1609"/>
                  <a:gd name="T86" fmla="*/ 1049 w 4721"/>
                  <a:gd name="T87" fmla="*/ 1072 h 1609"/>
                  <a:gd name="T88" fmla="*/ 230 w 4721"/>
                  <a:gd name="T89" fmla="*/ 1494 h 1609"/>
                  <a:gd name="T90" fmla="*/ 558 w 4721"/>
                  <a:gd name="T91" fmla="*/ 958 h 1609"/>
                  <a:gd name="T92" fmla="*/ 295 w 4721"/>
                  <a:gd name="T93" fmla="*/ 192 h 1609"/>
                  <a:gd name="T94" fmla="*/ 787 w 4721"/>
                  <a:gd name="T95" fmla="*/ 766 h 1609"/>
                  <a:gd name="T96" fmla="*/ 779 w 4721"/>
                  <a:gd name="T97" fmla="*/ 87 h 1609"/>
                  <a:gd name="T98" fmla="*/ 1123 w 4721"/>
                  <a:gd name="T99" fmla="*/ 297 h 1609"/>
                  <a:gd name="T100" fmla="*/ 1516 w 4721"/>
                  <a:gd name="T101" fmla="*/ 87 h 1609"/>
                  <a:gd name="T102" fmla="*/ 1172 w 4721"/>
                  <a:gd name="T103" fmla="*/ 603 h 1609"/>
                  <a:gd name="T104" fmla="*/ 3090 w 4721"/>
                  <a:gd name="T105" fmla="*/ 87 h 1609"/>
                  <a:gd name="T106" fmla="*/ 3483 w 4721"/>
                  <a:gd name="T107" fmla="*/ 297 h 1609"/>
                  <a:gd name="T108" fmla="*/ 3836 w 4721"/>
                  <a:gd name="T109" fmla="*/ 115 h 1609"/>
                  <a:gd name="T110" fmla="*/ 3532 w 4721"/>
                  <a:gd name="T111" fmla="*/ 603 h 1609"/>
                  <a:gd name="T112" fmla="*/ 730 w 4721"/>
                  <a:gd name="T113" fmla="*/ 87 h 1609"/>
                  <a:gd name="T114" fmla="*/ 426 w 4721"/>
                  <a:gd name="T115" fmla="*/ 651 h 1609"/>
                  <a:gd name="T116" fmla="*/ 230 w 4721"/>
                  <a:gd name="T117" fmla="*/ 1187 h 1609"/>
                  <a:gd name="T118" fmla="*/ 4663 w 4721"/>
                  <a:gd name="T119" fmla="*/ 1446 h 1609"/>
                  <a:gd name="T120" fmla="*/ 4622 w 4721"/>
                  <a:gd name="T121" fmla="*/ 192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21" h="1609">
                    <a:moveTo>
                      <a:pt x="4524" y="153"/>
                    </a:moveTo>
                    <a:lnTo>
                      <a:pt x="4491" y="192"/>
                    </a:lnTo>
                    <a:lnTo>
                      <a:pt x="4458" y="230"/>
                    </a:lnTo>
                    <a:lnTo>
                      <a:pt x="4425" y="268"/>
                    </a:lnTo>
                    <a:lnTo>
                      <a:pt x="4393" y="306"/>
                    </a:lnTo>
                    <a:lnTo>
                      <a:pt x="4360" y="345"/>
                    </a:lnTo>
                    <a:lnTo>
                      <a:pt x="4327" y="383"/>
                    </a:lnTo>
                    <a:lnTo>
                      <a:pt x="4294" y="421"/>
                    </a:lnTo>
                    <a:lnTo>
                      <a:pt x="4261" y="460"/>
                    </a:lnTo>
                    <a:lnTo>
                      <a:pt x="4229" y="498"/>
                    </a:lnTo>
                    <a:lnTo>
                      <a:pt x="4196" y="536"/>
                    </a:lnTo>
                    <a:lnTo>
                      <a:pt x="4163" y="575"/>
                    </a:lnTo>
                    <a:lnTo>
                      <a:pt x="4130" y="613"/>
                    </a:lnTo>
                    <a:lnTo>
                      <a:pt x="4097" y="651"/>
                    </a:lnTo>
                    <a:lnTo>
                      <a:pt x="4065" y="689"/>
                    </a:lnTo>
                    <a:lnTo>
                      <a:pt x="4032" y="728"/>
                    </a:lnTo>
                    <a:lnTo>
                      <a:pt x="3999" y="766"/>
                    </a:lnTo>
                    <a:lnTo>
                      <a:pt x="3999" y="766"/>
                    </a:lnTo>
                    <a:cubicBezTo>
                      <a:pt x="3988" y="778"/>
                      <a:pt x="3983" y="791"/>
                      <a:pt x="3983" y="804"/>
                    </a:cubicBezTo>
                    <a:lnTo>
                      <a:pt x="3983" y="804"/>
                    </a:lnTo>
                    <a:cubicBezTo>
                      <a:pt x="3983" y="817"/>
                      <a:pt x="3988" y="830"/>
                      <a:pt x="3999" y="842"/>
                    </a:cubicBezTo>
                    <a:lnTo>
                      <a:pt x="4032" y="880"/>
                    </a:lnTo>
                    <a:lnTo>
                      <a:pt x="4065" y="919"/>
                    </a:lnTo>
                    <a:lnTo>
                      <a:pt x="4163" y="1034"/>
                    </a:lnTo>
                    <a:lnTo>
                      <a:pt x="4196" y="1072"/>
                    </a:lnTo>
                    <a:lnTo>
                      <a:pt x="4229" y="1111"/>
                    </a:lnTo>
                    <a:lnTo>
                      <a:pt x="4327" y="1225"/>
                    </a:lnTo>
                    <a:lnTo>
                      <a:pt x="4360" y="1264"/>
                    </a:lnTo>
                    <a:lnTo>
                      <a:pt x="4393" y="1302"/>
                    </a:lnTo>
                    <a:lnTo>
                      <a:pt x="4491" y="1417"/>
                    </a:lnTo>
                    <a:lnTo>
                      <a:pt x="4524" y="1455"/>
                    </a:lnTo>
                    <a:lnTo>
                      <a:pt x="4524" y="1455"/>
                    </a:lnTo>
                    <a:cubicBezTo>
                      <a:pt x="4535" y="1468"/>
                      <a:pt x="4540" y="1481"/>
                      <a:pt x="4540" y="1494"/>
                    </a:cubicBezTo>
                    <a:lnTo>
                      <a:pt x="4540" y="1494"/>
                    </a:lnTo>
                    <a:cubicBezTo>
                      <a:pt x="4540" y="1506"/>
                      <a:pt x="4532" y="1516"/>
                      <a:pt x="4516" y="1523"/>
                    </a:cubicBezTo>
                    <a:lnTo>
                      <a:pt x="4516" y="1523"/>
                    </a:lnTo>
                    <a:cubicBezTo>
                      <a:pt x="4499" y="1529"/>
                      <a:pt x="4483" y="1529"/>
                      <a:pt x="4466" y="1523"/>
                    </a:cubicBezTo>
                    <a:lnTo>
                      <a:pt x="4466" y="1523"/>
                    </a:lnTo>
                    <a:cubicBezTo>
                      <a:pt x="4450" y="1516"/>
                      <a:pt x="4436" y="1506"/>
                      <a:pt x="4425" y="1494"/>
                    </a:cubicBezTo>
                    <a:lnTo>
                      <a:pt x="4393" y="1455"/>
                    </a:lnTo>
                    <a:lnTo>
                      <a:pt x="4360" y="1417"/>
                    </a:lnTo>
                    <a:lnTo>
                      <a:pt x="4327" y="1379"/>
                    </a:lnTo>
                    <a:lnTo>
                      <a:pt x="4294" y="1340"/>
                    </a:lnTo>
                    <a:lnTo>
                      <a:pt x="4261" y="1302"/>
                    </a:lnTo>
                    <a:lnTo>
                      <a:pt x="4229" y="1264"/>
                    </a:lnTo>
                    <a:lnTo>
                      <a:pt x="4196" y="1225"/>
                    </a:lnTo>
                    <a:lnTo>
                      <a:pt x="4163" y="1187"/>
                    </a:lnTo>
                    <a:lnTo>
                      <a:pt x="4130" y="1148"/>
                    </a:lnTo>
                    <a:lnTo>
                      <a:pt x="4097" y="1111"/>
                    </a:lnTo>
                    <a:lnTo>
                      <a:pt x="4065" y="1072"/>
                    </a:lnTo>
                    <a:lnTo>
                      <a:pt x="4032" y="1034"/>
                    </a:lnTo>
                    <a:lnTo>
                      <a:pt x="3999" y="996"/>
                    </a:lnTo>
                    <a:lnTo>
                      <a:pt x="3966" y="958"/>
                    </a:lnTo>
                    <a:lnTo>
                      <a:pt x="3933" y="919"/>
                    </a:lnTo>
                    <a:lnTo>
                      <a:pt x="3901" y="880"/>
                    </a:lnTo>
                    <a:lnTo>
                      <a:pt x="3868" y="842"/>
                    </a:lnTo>
                    <a:lnTo>
                      <a:pt x="3868" y="842"/>
                    </a:lnTo>
                    <a:cubicBezTo>
                      <a:pt x="3857" y="830"/>
                      <a:pt x="3851" y="817"/>
                      <a:pt x="3851" y="804"/>
                    </a:cubicBezTo>
                    <a:lnTo>
                      <a:pt x="3851" y="804"/>
                    </a:lnTo>
                    <a:cubicBezTo>
                      <a:pt x="3851" y="791"/>
                      <a:pt x="3857" y="778"/>
                      <a:pt x="3868" y="766"/>
                    </a:cubicBezTo>
                    <a:lnTo>
                      <a:pt x="3901" y="728"/>
                    </a:lnTo>
                    <a:lnTo>
                      <a:pt x="3933" y="689"/>
                    </a:lnTo>
                    <a:lnTo>
                      <a:pt x="3966" y="651"/>
                    </a:lnTo>
                    <a:lnTo>
                      <a:pt x="4065" y="536"/>
                    </a:lnTo>
                    <a:lnTo>
                      <a:pt x="4097" y="498"/>
                    </a:lnTo>
                    <a:lnTo>
                      <a:pt x="4130" y="460"/>
                    </a:lnTo>
                    <a:lnTo>
                      <a:pt x="4229" y="345"/>
                    </a:lnTo>
                    <a:lnTo>
                      <a:pt x="4261" y="306"/>
                    </a:lnTo>
                    <a:lnTo>
                      <a:pt x="4294" y="268"/>
                    </a:lnTo>
                    <a:lnTo>
                      <a:pt x="4393" y="153"/>
                    </a:lnTo>
                    <a:lnTo>
                      <a:pt x="4425" y="115"/>
                    </a:lnTo>
                    <a:lnTo>
                      <a:pt x="4425" y="115"/>
                    </a:lnTo>
                    <a:cubicBezTo>
                      <a:pt x="4436" y="102"/>
                      <a:pt x="4450" y="92"/>
                      <a:pt x="4466" y="87"/>
                    </a:cubicBezTo>
                    <a:lnTo>
                      <a:pt x="4466" y="87"/>
                    </a:lnTo>
                    <a:cubicBezTo>
                      <a:pt x="4483" y="80"/>
                      <a:pt x="4499" y="80"/>
                      <a:pt x="4516" y="87"/>
                    </a:cubicBezTo>
                    <a:lnTo>
                      <a:pt x="4516" y="87"/>
                    </a:lnTo>
                    <a:cubicBezTo>
                      <a:pt x="4532" y="92"/>
                      <a:pt x="4540" y="102"/>
                      <a:pt x="4540" y="115"/>
                    </a:cubicBezTo>
                    <a:lnTo>
                      <a:pt x="4540" y="115"/>
                    </a:lnTo>
                    <a:cubicBezTo>
                      <a:pt x="4540" y="128"/>
                      <a:pt x="4535" y="140"/>
                      <a:pt x="4524" y="153"/>
                    </a:cubicBezTo>
                    <a:close/>
                    <a:moveTo>
                      <a:pt x="4253" y="1523"/>
                    </a:moveTo>
                    <a:lnTo>
                      <a:pt x="4253" y="1523"/>
                    </a:lnTo>
                    <a:cubicBezTo>
                      <a:pt x="4237" y="1529"/>
                      <a:pt x="4218" y="1531"/>
                      <a:pt x="4196" y="1531"/>
                    </a:cubicBezTo>
                    <a:lnTo>
                      <a:pt x="4196" y="1531"/>
                    </a:lnTo>
                    <a:cubicBezTo>
                      <a:pt x="4174" y="1531"/>
                      <a:pt x="4155" y="1529"/>
                      <a:pt x="4139" y="1523"/>
                    </a:cubicBezTo>
                    <a:lnTo>
                      <a:pt x="4139" y="1523"/>
                    </a:lnTo>
                    <a:cubicBezTo>
                      <a:pt x="4122" y="1516"/>
                      <a:pt x="4109" y="1506"/>
                      <a:pt x="4097" y="1494"/>
                    </a:cubicBezTo>
                    <a:lnTo>
                      <a:pt x="4065" y="1455"/>
                    </a:lnTo>
                    <a:lnTo>
                      <a:pt x="4032" y="1417"/>
                    </a:lnTo>
                    <a:lnTo>
                      <a:pt x="3999" y="1379"/>
                    </a:lnTo>
                    <a:lnTo>
                      <a:pt x="3966" y="1340"/>
                    </a:lnTo>
                    <a:lnTo>
                      <a:pt x="3933" y="1302"/>
                    </a:lnTo>
                    <a:lnTo>
                      <a:pt x="3901" y="1264"/>
                    </a:lnTo>
                    <a:lnTo>
                      <a:pt x="3868" y="1225"/>
                    </a:lnTo>
                    <a:lnTo>
                      <a:pt x="3836" y="1187"/>
                    </a:lnTo>
                    <a:lnTo>
                      <a:pt x="3803" y="1148"/>
                    </a:lnTo>
                    <a:lnTo>
                      <a:pt x="3770" y="1111"/>
                    </a:lnTo>
                    <a:lnTo>
                      <a:pt x="3737" y="1072"/>
                    </a:lnTo>
                    <a:lnTo>
                      <a:pt x="3705" y="1034"/>
                    </a:lnTo>
                    <a:lnTo>
                      <a:pt x="3672" y="996"/>
                    </a:lnTo>
                    <a:lnTo>
                      <a:pt x="3639" y="958"/>
                    </a:lnTo>
                    <a:lnTo>
                      <a:pt x="3606" y="919"/>
                    </a:lnTo>
                    <a:lnTo>
                      <a:pt x="3574" y="880"/>
                    </a:lnTo>
                    <a:lnTo>
                      <a:pt x="3574" y="880"/>
                    </a:lnTo>
                    <a:cubicBezTo>
                      <a:pt x="3562" y="868"/>
                      <a:pt x="3548" y="858"/>
                      <a:pt x="3532" y="852"/>
                    </a:cubicBezTo>
                    <a:lnTo>
                      <a:pt x="3532" y="852"/>
                    </a:lnTo>
                    <a:cubicBezTo>
                      <a:pt x="3516" y="846"/>
                      <a:pt x="3499" y="846"/>
                      <a:pt x="3483" y="852"/>
                    </a:cubicBezTo>
                    <a:lnTo>
                      <a:pt x="3483" y="852"/>
                    </a:lnTo>
                    <a:cubicBezTo>
                      <a:pt x="3466" y="858"/>
                      <a:pt x="3453" y="868"/>
                      <a:pt x="3442" y="880"/>
                    </a:cubicBezTo>
                    <a:lnTo>
                      <a:pt x="3409" y="919"/>
                    </a:lnTo>
                    <a:lnTo>
                      <a:pt x="3311" y="1034"/>
                    </a:lnTo>
                    <a:lnTo>
                      <a:pt x="3278" y="1072"/>
                    </a:lnTo>
                    <a:lnTo>
                      <a:pt x="3245" y="1111"/>
                    </a:lnTo>
                    <a:lnTo>
                      <a:pt x="3147" y="1225"/>
                    </a:lnTo>
                    <a:lnTo>
                      <a:pt x="3114" y="1264"/>
                    </a:lnTo>
                    <a:lnTo>
                      <a:pt x="3081" y="1302"/>
                    </a:lnTo>
                    <a:lnTo>
                      <a:pt x="2983" y="1417"/>
                    </a:lnTo>
                    <a:lnTo>
                      <a:pt x="2950" y="1455"/>
                    </a:lnTo>
                    <a:lnTo>
                      <a:pt x="2917" y="1494"/>
                    </a:lnTo>
                    <a:lnTo>
                      <a:pt x="2917" y="1494"/>
                    </a:lnTo>
                    <a:cubicBezTo>
                      <a:pt x="2907" y="1506"/>
                      <a:pt x="2893" y="1516"/>
                      <a:pt x="2877" y="1523"/>
                    </a:cubicBezTo>
                    <a:lnTo>
                      <a:pt x="2877" y="1523"/>
                    </a:lnTo>
                    <a:cubicBezTo>
                      <a:pt x="2860" y="1529"/>
                      <a:pt x="2841" y="1531"/>
                      <a:pt x="2819" y="1531"/>
                    </a:cubicBezTo>
                    <a:lnTo>
                      <a:pt x="2819" y="1531"/>
                    </a:lnTo>
                    <a:cubicBezTo>
                      <a:pt x="2798" y="1531"/>
                      <a:pt x="2778" y="1529"/>
                      <a:pt x="2762" y="1523"/>
                    </a:cubicBezTo>
                    <a:lnTo>
                      <a:pt x="2762" y="1523"/>
                    </a:lnTo>
                    <a:cubicBezTo>
                      <a:pt x="2745" y="1516"/>
                      <a:pt x="2737" y="1506"/>
                      <a:pt x="2737" y="1494"/>
                    </a:cubicBezTo>
                    <a:lnTo>
                      <a:pt x="2737" y="1494"/>
                    </a:lnTo>
                    <a:cubicBezTo>
                      <a:pt x="2737" y="1481"/>
                      <a:pt x="2743" y="1468"/>
                      <a:pt x="2754" y="1455"/>
                    </a:cubicBezTo>
                    <a:lnTo>
                      <a:pt x="2786" y="1417"/>
                    </a:lnTo>
                    <a:lnTo>
                      <a:pt x="2819" y="1379"/>
                    </a:lnTo>
                    <a:lnTo>
                      <a:pt x="2852" y="1340"/>
                    </a:lnTo>
                    <a:lnTo>
                      <a:pt x="2885" y="1302"/>
                    </a:lnTo>
                    <a:lnTo>
                      <a:pt x="2917" y="1264"/>
                    </a:lnTo>
                    <a:lnTo>
                      <a:pt x="2950" y="1225"/>
                    </a:lnTo>
                    <a:lnTo>
                      <a:pt x="2983" y="1187"/>
                    </a:lnTo>
                    <a:lnTo>
                      <a:pt x="3016" y="1148"/>
                    </a:lnTo>
                    <a:lnTo>
                      <a:pt x="3049" y="1111"/>
                    </a:lnTo>
                    <a:lnTo>
                      <a:pt x="3081" y="1072"/>
                    </a:lnTo>
                    <a:lnTo>
                      <a:pt x="3114" y="1034"/>
                    </a:lnTo>
                    <a:lnTo>
                      <a:pt x="3147" y="996"/>
                    </a:lnTo>
                    <a:lnTo>
                      <a:pt x="3180" y="958"/>
                    </a:lnTo>
                    <a:lnTo>
                      <a:pt x="3213" y="919"/>
                    </a:lnTo>
                    <a:lnTo>
                      <a:pt x="3245" y="880"/>
                    </a:lnTo>
                    <a:lnTo>
                      <a:pt x="3278" y="842"/>
                    </a:lnTo>
                    <a:lnTo>
                      <a:pt x="3278" y="842"/>
                    </a:lnTo>
                    <a:cubicBezTo>
                      <a:pt x="3289" y="830"/>
                      <a:pt x="3294" y="817"/>
                      <a:pt x="3294" y="804"/>
                    </a:cubicBezTo>
                    <a:lnTo>
                      <a:pt x="3294" y="804"/>
                    </a:lnTo>
                    <a:cubicBezTo>
                      <a:pt x="3294" y="791"/>
                      <a:pt x="3289" y="778"/>
                      <a:pt x="3278" y="766"/>
                    </a:cubicBezTo>
                    <a:lnTo>
                      <a:pt x="3245" y="728"/>
                    </a:lnTo>
                    <a:lnTo>
                      <a:pt x="3213" y="689"/>
                    </a:lnTo>
                    <a:lnTo>
                      <a:pt x="3180" y="651"/>
                    </a:lnTo>
                    <a:lnTo>
                      <a:pt x="3081" y="536"/>
                    </a:lnTo>
                    <a:lnTo>
                      <a:pt x="3049" y="498"/>
                    </a:lnTo>
                    <a:lnTo>
                      <a:pt x="3016" y="460"/>
                    </a:lnTo>
                    <a:lnTo>
                      <a:pt x="2917" y="345"/>
                    </a:lnTo>
                    <a:lnTo>
                      <a:pt x="2885" y="306"/>
                    </a:lnTo>
                    <a:lnTo>
                      <a:pt x="2852" y="268"/>
                    </a:lnTo>
                    <a:lnTo>
                      <a:pt x="2754" y="153"/>
                    </a:lnTo>
                    <a:lnTo>
                      <a:pt x="2754" y="153"/>
                    </a:lnTo>
                    <a:cubicBezTo>
                      <a:pt x="2743" y="140"/>
                      <a:pt x="2737" y="128"/>
                      <a:pt x="2737" y="115"/>
                    </a:cubicBezTo>
                    <a:lnTo>
                      <a:pt x="2737" y="115"/>
                    </a:lnTo>
                    <a:cubicBezTo>
                      <a:pt x="2737" y="102"/>
                      <a:pt x="2745" y="92"/>
                      <a:pt x="2762" y="87"/>
                    </a:cubicBezTo>
                    <a:lnTo>
                      <a:pt x="2762" y="87"/>
                    </a:lnTo>
                    <a:cubicBezTo>
                      <a:pt x="2778" y="80"/>
                      <a:pt x="2798" y="77"/>
                      <a:pt x="2819" y="77"/>
                    </a:cubicBezTo>
                    <a:lnTo>
                      <a:pt x="2819" y="77"/>
                    </a:lnTo>
                    <a:cubicBezTo>
                      <a:pt x="2841" y="77"/>
                      <a:pt x="2860" y="80"/>
                      <a:pt x="2877" y="87"/>
                    </a:cubicBezTo>
                    <a:lnTo>
                      <a:pt x="2877" y="87"/>
                    </a:lnTo>
                    <a:cubicBezTo>
                      <a:pt x="2893" y="92"/>
                      <a:pt x="2907" y="102"/>
                      <a:pt x="2917" y="115"/>
                    </a:cubicBezTo>
                    <a:lnTo>
                      <a:pt x="2950" y="153"/>
                    </a:lnTo>
                    <a:lnTo>
                      <a:pt x="2983" y="192"/>
                    </a:lnTo>
                    <a:lnTo>
                      <a:pt x="3016" y="230"/>
                    </a:lnTo>
                    <a:lnTo>
                      <a:pt x="3049" y="268"/>
                    </a:lnTo>
                    <a:lnTo>
                      <a:pt x="3081" y="306"/>
                    </a:lnTo>
                    <a:lnTo>
                      <a:pt x="3114" y="345"/>
                    </a:lnTo>
                    <a:lnTo>
                      <a:pt x="3147" y="383"/>
                    </a:lnTo>
                    <a:lnTo>
                      <a:pt x="3180" y="421"/>
                    </a:lnTo>
                    <a:lnTo>
                      <a:pt x="3213" y="460"/>
                    </a:lnTo>
                    <a:lnTo>
                      <a:pt x="3245" y="498"/>
                    </a:lnTo>
                    <a:lnTo>
                      <a:pt x="3278" y="536"/>
                    </a:lnTo>
                    <a:lnTo>
                      <a:pt x="3311" y="575"/>
                    </a:lnTo>
                    <a:lnTo>
                      <a:pt x="3344" y="613"/>
                    </a:lnTo>
                    <a:lnTo>
                      <a:pt x="3377" y="651"/>
                    </a:lnTo>
                    <a:lnTo>
                      <a:pt x="3409" y="689"/>
                    </a:lnTo>
                    <a:lnTo>
                      <a:pt x="3442" y="728"/>
                    </a:lnTo>
                    <a:lnTo>
                      <a:pt x="3442" y="728"/>
                    </a:lnTo>
                    <a:cubicBezTo>
                      <a:pt x="3453" y="740"/>
                      <a:pt x="3466" y="750"/>
                      <a:pt x="3483" y="757"/>
                    </a:cubicBezTo>
                    <a:lnTo>
                      <a:pt x="3483" y="757"/>
                    </a:lnTo>
                    <a:cubicBezTo>
                      <a:pt x="3499" y="763"/>
                      <a:pt x="3516" y="763"/>
                      <a:pt x="3532" y="757"/>
                    </a:cubicBezTo>
                    <a:lnTo>
                      <a:pt x="3532" y="757"/>
                    </a:lnTo>
                    <a:cubicBezTo>
                      <a:pt x="3548" y="750"/>
                      <a:pt x="3562" y="740"/>
                      <a:pt x="3574" y="728"/>
                    </a:cubicBezTo>
                    <a:lnTo>
                      <a:pt x="3606" y="689"/>
                    </a:lnTo>
                    <a:lnTo>
                      <a:pt x="3639" y="651"/>
                    </a:lnTo>
                    <a:lnTo>
                      <a:pt x="3737" y="536"/>
                    </a:lnTo>
                    <a:lnTo>
                      <a:pt x="3770" y="498"/>
                    </a:lnTo>
                    <a:lnTo>
                      <a:pt x="3803" y="460"/>
                    </a:lnTo>
                    <a:lnTo>
                      <a:pt x="3901" y="345"/>
                    </a:lnTo>
                    <a:lnTo>
                      <a:pt x="3933" y="306"/>
                    </a:lnTo>
                    <a:lnTo>
                      <a:pt x="3966" y="268"/>
                    </a:lnTo>
                    <a:lnTo>
                      <a:pt x="4065" y="153"/>
                    </a:lnTo>
                    <a:lnTo>
                      <a:pt x="4097" y="115"/>
                    </a:lnTo>
                    <a:lnTo>
                      <a:pt x="4097" y="115"/>
                    </a:lnTo>
                    <a:cubicBezTo>
                      <a:pt x="4109" y="102"/>
                      <a:pt x="4122" y="92"/>
                      <a:pt x="4139" y="87"/>
                    </a:cubicBezTo>
                    <a:lnTo>
                      <a:pt x="4139" y="87"/>
                    </a:lnTo>
                    <a:cubicBezTo>
                      <a:pt x="4155" y="80"/>
                      <a:pt x="4174" y="77"/>
                      <a:pt x="4196" y="77"/>
                    </a:cubicBezTo>
                    <a:lnTo>
                      <a:pt x="4196" y="77"/>
                    </a:lnTo>
                    <a:cubicBezTo>
                      <a:pt x="4218" y="77"/>
                      <a:pt x="4237" y="80"/>
                      <a:pt x="4253" y="87"/>
                    </a:cubicBezTo>
                    <a:lnTo>
                      <a:pt x="4253" y="87"/>
                    </a:lnTo>
                    <a:cubicBezTo>
                      <a:pt x="4270" y="92"/>
                      <a:pt x="4278" y="102"/>
                      <a:pt x="4278" y="115"/>
                    </a:cubicBezTo>
                    <a:lnTo>
                      <a:pt x="4278" y="115"/>
                    </a:lnTo>
                    <a:cubicBezTo>
                      <a:pt x="4278" y="128"/>
                      <a:pt x="4272" y="140"/>
                      <a:pt x="4261" y="153"/>
                    </a:cubicBezTo>
                    <a:lnTo>
                      <a:pt x="4229" y="192"/>
                    </a:lnTo>
                    <a:lnTo>
                      <a:pt x="4196" y="230"/>
                    </a:lnTo>
                    <a:lnTo>
                      <a:pt x="4163" y="268"/>
                    </a:lnTo>
                    <a:lnTo>
                      <a:pt x="4065" y="383"/>
                    </a:lnTo>
                    <a:lnTo>
                      <a:pt x="4032" y="421"/>
                    </a:lnTo>
                    <a:lnTo>
                      <a:pt x="3999" y="460"/>
                    </a:lnTo>
                    <a:lnTo>
                      <a:pt x="3901" y="575"/>
                    </a:lnTo>
                    <a:lnTo>
                      <a:pt x="3868" y="613"/>
                    </a:lnTo>
                    <a:lnTo>
                      <a:pt x="3836" y="651"/>
                    </a:lnTo>
                    <a:lnTo>
                      <a:pt x="3737" y="766"/>
                    </a:lnTo>
                    <a:lnTo>
                      <a:pt x="3737" y="766"/>
                    </a:lnTo>
                    <a:cubicBezTo>
                      <a:pt x="3726" y="778"/>
                      <a:pt x="3721" y="791"/>
                      <a:pt x="3721" y="804"/>
                    </a:cubicBezTo>
                    <a:lnTo>
                      <a:pt x="3721" y="804"/>
                    </a:lnTo>
                    <a:cubicBezTo>
                      <a:pt x="3721" y="817"/>
                      <a:pt x="3726" y="830"/>
                      <a:pt x="3737" y="842"/>
                    </a:cubicBezTo>
                    <a:lnTo>
                      <a:pt x="4261" y="1455"/>
                    </a:lnTo>
                    <a:lnTo>
                      <a:pt x="4261" y="1455"/>
                    </a:lnTo>
                    <a:cubicBezTo>
                      <a:pt x="4272" y="1468"/>
                      <a:pt x="4278" y="1481"/>
                      <a:pt x="4278" y="1494"/>
                    </a:cubicBezTo>
                    <a:lnTo>
                      <a:pt x="4278" y="1494"/>
                    </a:lnTo>
                    <a:cubicBezTo>
                      <a:pt x="4278" y="1506"/>
                      <a:pt x="4270" y="1516"/>
                      <a:pt x="4253" y="1523"/>
                    </a:cubicBezTo>
                    <a:lnTo>
                      <a:pt x="3925" y="1523"/>
                    </a:lnTo>
                    <a:lnTo>
                      <a:pt x="3925" y="1523"/>
                    </a:lnTo>
                    <a:cubicBezTo>
                      <a:pt x="3909" y="1529"/>
                      <a:pt x="3892" y="1529"/>
                      <a:pt x="3877" y="1523"/>
                    </a:cubicBezTo>
                    <a:lnTo>
                      <a:pt x="3877" y="1523"/>
                    </a:lnTo>
                    <a:cubicBezTo>
                      <a:pt x="3860" y="1516"/>
                      <a:pt x="3846" y="1506"/>
                      <a:pt x="3836" y="1494"/>
                    </a:cubicBezTo>
                    <a:lnTo>
                      <a:pt x="3803" y="1455"/>
                    </a:lnTo>
                    <a:lnTo>
                      <a:pt x="3770" y="1417"/>
                    </a:lnTo>
                    <a:lnTo>
                      <a:pt x="3770" y="1417"/>
                    </a:lnTo>
                    <a:cubicBezTo>
                      <a:pt x="3759" y="1404"/>
                      <a:pt x="3748" y="1398"/>
                      <a:pt x="3737" y="1398"/>
                    </a:cubicBezTo>
                    <a:lnTo>
                      <a:pt x="3737" y="1398"/>
                    </a:lnTo>
                    <a:cubicBezTo>
                      <a:pt x="3726" y="1398"/>
                      <a:pt x="3715" y="1404"/>
                      <a:pt x="3705" y="1417"/>
                    </a:cubicBezTo>
                    <a:lnTo>
                      <a:pt x="3705" y="1417"/>
                    </a:lnTo>
                    <a:cubicBezTo>
                      <a:pt x="3693" y="1430"/>
                      <a:pt x="3682" y="1436"/>
                      <a:pt x="3672" y="1436"/>
                    </a:cubicBezTo>
                    <a:lnTo>
                      <a:pt x="3672" y="1436"/>
                    </a:lnTo>
                    <a:cubicBezTo>
                      <a:pt x="3660" y="1436"/>
                      <a:pt x="3650" y="1430"/>
                      <a:pt x="3639" y="1417"/>
                    </a:cubicBezTo>
                    <a:lnTo>
                      <a:pt x="3606" y="1379"/>
                    </a:lnTo>
                    <a:lnTo>
                      <a:pt x="3574" y="1340"/>
                    </a:lnTo>
                    <a:lnTo>
                      <a:pt x="3574" y="1340"/>
                    </a:lnTo>
                    <a:cubicBezTo>
                      <a:pt x="3562" y="1327"/>
                      <a:pt x="3548" y="1318"/>
                      <a:pt x="3532" y="1312"/>
                    </a:cubicBezTo>
                    <a:lnTo>
                      <a:pt x="3532" y="1312"/>
                    </a:lnTo>
                    <a:cubicBezTo>
                      <a:pt x="3516" y="1305"/>
                      <a:pt x="3499" y="1305"/>
                      <a:pt x="3483" y="1312"/>
                    </a:cubicBezTo>
                    <a:lnTo>
                      <a:pt x="3483" y="1312"/>
                    </a:lnTo>
                    <a:cubicBezTo>
                      <a:pt x="3466" y="1318"/>
                      <a:pt x="3453" y="1327"/>
                      <a:pt x="3442" y="1340"/>
                    </a:cubicBezTo>
                    <a:lnTo>
                      <a:pt x="3409" y="1379"/>
                    </a:lnTo>
                    <a:lnTo>
                      <a:pt x="3377" y="1417"/>
                    </a:lnTo>
                    <a:lnTo>
                      <a:pt x="3377" y="1417"/>
                    </a:lnTo>
                    <a:cubicBezTo>
                      <a:pt x="3365" y="1430"/>
                      <a:pt x="3354" y="1436"/>
                      <a:pt x="3344" y="1436"/>
                    </a:cubicBezTo>
                    <a:lnTo>
                      <a:pt x="3344" y="1436"/>
                    </a:lnTo>
                    <a:cubicBezTo>
                      <a:pt x="3333" y="1436"/>
                      <a:pt x="3322" y="1430"/>
                      <a:pt x="3311" y="1417"/>
                    </a:cubicBezTo>
                    <a:lnTo>
                      <a:pt x="3311" y="1417"/>
                    </a:lnTo>
                    <a:cubicBezTo>
                      <a:pt x="3300" y="1404"/>
                      <a:pt x="3289" y="1398"/>
                      <a:pt x="3278" y="1398"/>
                    </a:cubicBezTo>
                    <a:lnTo>
                      <a:pt x="3278" y="1398"/>
                    </a:lnTo>
                    <a:cubicBezTo>
                      <a:pt x="3267" y="1398"/>
                      <a:pt x="3256" y="1404"/>
                      <a:pt x="3245" y="1417"/>
                    </a:cubicBezTo>
                    <a:lnTo>
                      <a:pt x="3180" y="1494"/>
                    </a:lnTo>
                    <a:lnTo>
                      <a:pt x="3180" y="1494"/>
                    </a:lnTo>
                    <a:cubicBezTo>
                      <a:pt x="3169" y="1506"/>
                      <a:pt x="3155" y="1516"/>
                      <a:pt x="3139" y="1523"/>
                    </a:cubicBezTo>
                    <a:lnTo>
                      <a:pt x="3139" y="1523"/>
                    </a:lnTo>
                    <a:cubicBezTo>
                      <a:pt x="3122" y="1529"/>
                      <a:pt x="3106" y="1529"/>
                      <a:pt x="3090" y="1523"/>
                    </a:cubicBezTo>
                    <a:lnTo>
                      <a:pt x="3090" y="1523"/>
                    </a:lnTo>
                    <a:cubicBezTo>
                      <a:pt x="3073" y="1516"/>
                      <a:pt x="3065" y="1506"/>
                      <a:pt x="3065" y="1494"/>
                    </a:cubicBezTo>
                    <a:lnTo>
                      <a:pt x="3065" y="1494"/>
                    </a:lnTo>
                    <a:cubicBezTo>
                      <a:pt x="3065" y="1481"/>
                      <a:pt x="3071" y="1468"/>
                      <a:pt x="3081" y="1455"/>
                    </a:cubicBezTo>
                    <a:lnTo>
                      <a:pt x="3114" y="1417"/>
                    </a:lnTo>
                    <a:lnTo>
                      <a:pt x="3147" y="1379"/>
                    </a:lnTo>
                    <a:lnTo>
                      <a:pt x="3180" y="1340"/>
                    </a:lnTo>
                    <a:lnTo>
                      <a:pt x="3213" y="1302"/>
                    </a:lnTo>
                    <a:lnTo>
                      <a:pt x="3245" y="1264"/>
                    </a:lnTo>
                    <a:lnTo>
                      <a:pt x="3278" y="1225"/>
                    </a:lnTo>
                    <a:lnTo>
                      <a:pt x="3311" y="1187"/>
                    </a:lnTo>
                    <a:lnTo>
                      <a:pt x="3344" y="1148"/>
                    </a:lnTo>
                    <a:lnTo>
                      <a:pt x="3377" y="1111"/>
                    </a:lnTo>
                    <a:lnTo>
                      <a:pt x="3409" y="1072"/>
                    </a:lnTo>
                    <a:lnTo>
                      <a:pt x="3442" y="1034"/>
                    </a:lnTo>
                    <a:lnTo>
                      <a:pt x="3442" y="1034"/>
                    </a:lnTo>
                    <a:cubicBezTo>
                      <a:pt x="3453" y="1021"/>
                      <a:pt x="3466" y="1011"/>
                      <a:pt x="3483" y="1005"/>
                    </a:cubicBezTo>
                    <a:lnTo>
                      <a:pt x="3483" y="1005"/>
                    </a:lnTo>
                    <a:cubicBezTo>
                      <a:pt x="3499" y="999"/>
                      <a:pt x="3516" y="999"/>
                      <a:pt x="3532" y="1005"/>
                    </a:cubicBezTo>
                    <a:lnTo>
                      <a:pt x="3532" y="1005"/>
                    </a:lnTo>
                    <a:cubicBezTo>
                      <a:pt x="3548" y="1011"/>
                      <a:pt x="3562" y="1021"/>
                      <a:pt x="3574" y="1034"/>
                    </a:cubicBezTo>
                    <a:lnTo>
                      <a:pt x="3933" y="1455"/>
                    </a:lnTo>
                    <a:lnTo>
                      <a:pt x="3933" y="1455"/>
                    </a:lnTo>
                    <a:cubicBezTo>
                      <a:pt x="3945" y="1468"/>
                      <a:pt x="3950" y="1481"/>
                      <a:pt x="3950" y="1494"/>
                    </a:cubicBezTo>
                    <a:lnTo>
                      <a:pt x="3950" y="1494"/>
                    </a:lnTo>
                    <a:cubicBezTo>
                      <a:pt x="3950" y="1506"/>
                      <a:pt x="3942" y="1516"/>
                      <a:pt x="3925" y="1523"/>
                    </a:cubicBezTo>
                    <a:lnTo>
                      <a:pt x="4253" y="1523"/>
                    </a:lnTo>
                    <a:close/>
                    <a:moveTo>
                      <a:pt x="2623" y="1455"/>
                    </a:moveTo>
                    <a:lnTo>
                      <a:pt x="2590" y="1494"/>
                    </a:lnTo>
                    <a:lnTo>
                      <a:pt x="2590" y="1494"/>
                    </a:lnTo>
                    <a:cubicBezTo>
                      <a:pt x="2579" y="1506"/>
                      <a:pt x="2565" y="1516"/>
                      <a:pt x="2549" y="1523"/>
                    </a:cubicBezTo>
                    <a:lnTo>
                      <a:pt x="2549" y="1523"/>
                    </a:lnTo>
                    <a:cubicBezTo>
                      <a:pt x="2533" y="1529"/>
                      <a:pt x="2516" y="1529"/>
                      <a:pt x="2499" y="1523"/>
                    </a:cubicBezTo>
                    <a:lnTo>
                      <a:pt x="2499" y="1523"/>
                    </a:lnTo>
                    <a:cubicBezTo>
                      <a:pt x="2483" y="1516"/>
                      <a:pt x="2475" y="1506"/>
                      <a:pt x="2475" y="1494"/>
                    </a:cubicBezTo>
                    <a:lnTo>
                      <a:pt x="2475" y="1494"/>
                    </a:lnTo>
                    <a:cubicBezTo>
                      <a:pt x="2475" y="1481"/>
                      <a:pt x="2481" y="1468"/>
                      <a:pt x="2492" y="1455"/>
                    </a:cubicBezTo>
                    <a:lnTo>
                      <a:pt x="2524" y="1417"/>
                    </a:lnTo>
                    <a:lnTo>
                      <a:pt x="2557" y="1379"/>
                    </a:lnTo>
                    <a:lnTo>
                      <a:pt x="2590" y="1340"/>
                    </a:lnTo>
                    <a:lnTo>
                      <a:pt x="2688" y="1225"/>
                    </a:lnTo>
                    <a:lnTo>
                      <a:pt x="2721" y="1187"/>
                    </a:lnTo>
                    <a:lnTo>
                      <a:pt x="2754" y="1148"/>
                    </a:lnTo>
                    <a:lnTo>
                      <a:pt x="2852" y="1034"/>
                    </a:lnTo>
                    <a:lnTo>
                      <a:pt x="2885" y="996"/>
                    </a:lnTo>
                    <a:lnTo>
                      <a:pt x="2917" y="958"/>
                    </a:lnTo>
                    <a:lnTo>
                      <a:pt x="3016" y="842"/>
                    </a:lnTo>
                    <a:lnTo>
                      <a:pt x="3016" y="842"/>
                    </a:lnTo>
                    <a:cubicBezTo>
                      <a:pt x="3027" y="830"/>
                      <a:pt x="3032" y="817"/>
                      <a:pt x="3032" y="804"/>
                    </a:cubicBezTo>
                    <a:lnTo>
                      <a:pt x="3032" y="804"/>
                    </a:lnTo>
                    <a:cubicBezTo>
                      <a:pt x="3032" y="791"/>
                      <a:pt x="3027" y="778"/>
                      <a:pt x="3016" y="766"/>
                    </a:cubicBezTo>
                    <a:lnTo>
                      <a:pt x="2492" y="153"/>
                    </a:lnTo>
                    <a:lnTo>
                      <a:pt x="2492" y="153"/>
                    </a:lnTo>
                    <a:cubicBezTo>
                      <a:pt x="2481" y="140"/>
                      <a:pt x="2475" y="128"/>
                      <a:pt x="2475" y="115"/>
                    </a:cubicBezTo>
                    <a:lnTo>
                      <a:pt x="2475" y="115"/>
                    </a:lnTo>
                    <a:cubicBezTo>
                      <a:pt x="2475" y="102"/>
                      <a:pt x="2483" y="92"/>
                      <a:pt x="2499" y="87"/>
                    </a:cubicBezTo>
                    <a:lnTo>
                      <a:pt x="2499" y="87"/>
                    </a:lnTo>
                    <a:cubicBezTo>
                      <a:pt x="2516" y="80"/>
                      <a:pt x="2533" y="80"/>
                      <a:pt x="2549" y="87"/>
                    </a:cubicBezTo>
                    <a:lnTo>
                      <a:pt x="2549" y="87"/>
                    </a:lnTo>
                    <a:cubicBezTo>
                      <a:pt x="2565" y="92"/>
                      <a:pt x="2579" y="102"/>
                      <a:pt x="2590" y="115"/>
                    </a:cubicBezTo>
                    <a:lnTo>
                      <a:pt x="2623" y="153"/>
                    </a:lnTo>
                    <a:lnTo>
                      <a:pt x="2655" y="192"/>
                    </a:lnTo>
                    <a:lnTo>
                      <a:pt x="2688" y="230"/>
                    </a:lnTo>
                    <a:lnTo>
                      <a:pt x="2721" y="268"/>
                    </a:lnTo>
                    <a:lnTo>
                      <a:pt x="2754" y="306"/>
                    </a:lnTo>
                    <a:lnTo>
                      <a:pt x="2786" y="345"/>
                    </a:lnTo>
                    <a:lnTo>
                      <a:pt x="2819" y="383"/>
                    </a:lnTo>
                    <a:lnTo>
                      <a:pt x="2852" y="421"/>
                    </a:lnTo>
                    <a:lnTo>
                      <a:pt x="2885" y="460"/>
                    </a:lnTo>
                    <a:lnTo>
                      <a:pt x="2917" y="498"/>
                    </a:lnTo>
                    <a:lnTo>
                      <a:pt x="2950" y="536"/>
                    </a:lnTo>
                    <a:lnTo>
                      <a:pt x="2983" y="575"/>
                    </a:lnTo>
                    <a:lnTo>
                      <a:pt x="3016" y="613"/>
                    </a:lnTo>
                    <a:lnTo>
                      <a:pt x="3049" y="651"/>
                    </a:lnTo>
                    <a:lnTo>
                      <a:pt x="3081" y="689"/>
                    </a:lnTo>
                    <a:lnTo>
                      <a:pt x="3114" y="728"/>
                    </a:lnTo>
                    <a:lnTo>
                      <a:pt x="3147" y="766"/>
                    </a:lnTo>
                    <a:lnTo>
                      <a:pt x="3147" y="766"/>
                    </a:lnTo>
                    <a:cubicBezTo>
                      <a:pt x="3158" y="778"/>
                      <a:pt x="3163" y="791"/>
                      <a:pt x="3163" y="804"/>
                    </a:cubicBezTo>
                    <a:lnTo>
                      <a:pt x="3163" y="804"/>
                    </a:lnTo>
                    <a:cubicBezTo>
                      <a:pt x="3163" y="817"/>
                      <a:pt x="3158" y="830"/>
                      <a:pt x="3147" y="842"/>
                    </a:cubicBezTo>
                    <a:lnTo>
                      <a:pt x="3114" y="880"/>
                    </a:lnTo>
                    <a:lnTo>
                      <a:pt x="3081" y="919"/>
                    </a:lnTo>
                    <a:lnTo>
                      <a:pt x="2983" y="1034"/>
                    </a:lnTo>
                    <a:lnTo>
                      <a:pt x="2950" y="1072"/>
                    </a:lnTo>
                    <a:lnTo>
                      <a:pt x="2917" y="1111"/>
                    </a:lnTo>
                    <a:lnTo>
                      <a:pt x="2819" y="1225"/>
                    </a:lnTo>
                    <a:lnTo>
                      <a:pt x="2786" y="1264"/>
                    </a:lnTo>
                    <a:lnTo>
                      <a:pt x="2754" y="1302"/>
                    </a:lnTo>
                    <a:lnTo>
                      <a:pt x="2655" y="1417"/>
                    </a:lnTo>
                    <a:lnTo>
                      <a:pt x="2623" y="1455"/>
                    </a:lnTo>
                    <a:close/>
                    <a:moveTo>
                      <a:pt x="2426" y="1379"/>
                    </a:moveTo>
                    <a:lnTo>
                      <a:pt x="2393" y="1417"/>
                    </a:lnTo>
                    <a:lnTo>
                      <a:pt x="2393" y="1417"/>
                    </a:lnTo>
                    <a:cubicBezTo>
                      <a:pt x="2384" y="1427"/>
                      <a:pt x="2373" y="1436"/>
                      <a:pt x="2360" y="1442"/>
                    </a:cubicBezTo>
                    <a:lnTo>
                      <a:pt x="2360" y="1442"/>
                    </a:lnTo>
                    <a:cubicBezTo>
                      <a:pt x="2358" y="1443"/>
                      <a:pt x="2355" y="1444"/>
                      <a:pt x="2352" y="1446"/>
                    </a:cubicBezTo>
                    <a:lnTo>
                      <a:pt x="2352" y="1446"/>
                    </a:lnTo>
                    <a:cubicBezTo>
                      <a:pt x="2335" y="1452"/>
                      <a:pt x="2320" y="1452"/>
                      <a:pt x="2303" y="1446"/>
                    </a:cubicBezTo>
                    <a:lnTo>
                      <a:pt x="2303" y="1446"/>
                    </a:lnTo>
                    <a:cubicBezTo>
                      <a:pt x="2287" y="1439"/>
                      <a:pt x="2273" y="1430"/>
                      <a:pt x="2262" y="1417"/>
                    </a:cubicBezTo>
                    <a:lnTo>
                      <a:pt x="2229" y="1379"/>
                    </a:lnTo>
                    <a:lnTo>
                      <a:pt x="2196" y="1340"/>
                    </a:lnTo>
                    <a:lnTo>
                      <a:pt x="2098" y="1225"/>
                    </a:lnTo>
                    <a:lnTo>
                      <a:pt x="2065" y="1187"/>
                    </a:lnTo>
                    <a:lnTo>
                      <a:pt x="2032" y="1148"/>
                    </a:lnTo>
                    <a:lnTo>
                      <a:pt x="1934" y="1034"/>
                    </a:lnTo>
                    <a:lnTo>
                      <a:pt x="1901" y="996"/>
                    </a:lnTo>
                    <a:lnTo>
                      <a:pt x="1868" y="958"/>
                    </a:lnTo>
                    <a:lnTo>
                      <a:pt x="1771" y="842"/>
                    </a:lnTo>
                    <a:lnTo>
                      <a:pt x="1771" y="842"/>
                    </a:lnTo>
                    <a:cubicBezTo>
                      <a:pt x="1759" y="830"/>
                      <a:pt x="1754" y="817"/>
                      <a:pt x="1754" y="804"/>
                    </a:cubicBezTo>
                    <a:lnTo>
                      <a:pt x="1754" y="804"/>
                    </a:lnTo>
                    <a:cubicBezTo>
                      <a:pt x="1754" y="791"/>
                      <a:pt x="1759" y="778"/>
                      <a:pt x="1771" y="766"/>
                    </a:cubicBezTo>
                    <a:lnTo>
                      <a:pt x="2262" y="192"/>
                    </a:lnTo>
                    <a:lnTo>
                      <a:pt x="2262" y="192"/>
                    </a:lnTo>
                    <a:cubicBezTo>
                      <a:pt x="2273" y="179"/>
                      <a:pt x="2287" y="169"/>
                      <a:pt x="2303" y="162"/>
                    </a:cubicBezTo>
                    <a:lnTo>
                      <a:pt x="2303" y="162"/>
                    </a:lnTo>
                    <a:cubicBezTo>
                      <a:pt x="2320" y="157"/>
                      <a:pt x="2335" y="157"/>
                      <a:pt x="2352" y="162"/>
                    </a:cubicBezTo>
                    <a:lnTo>
                      <a:pt x="2352" y="162"/>
                    </a:lnTo>
                    <a:cubicBezTo>
                      <a:pt x="2355" y="163"/>
                      <a:pt x="2358" y="165"/>
                      <a:pt x="2360" y="166"/>
                    </a:cubicBezTo>
                    <a:lnTo>
                      <a:pt x="2360" y="166"/>
                    </a:lnTo>
                    <a:cubicBezTo>
                      <a:pt x="2373" y="172"/>
                      <a:pt x="2384" y="181"/>
                      <a:pt x="2393" y="192"/>
                    </a:cubicBezTo>
                    <a:lnTo>
                      <a:pt x="2426" y="230"/>
                    </a:lnTo>
                    <a:lnTo>
                      <a:pt x="2459" y="268"/>
                    </a:lnTo>
                    <a:lnTo>
                      <a:pt x="2492" y="306"/>
                    </a:lnTo>
                    <a:lnTo>
                      <a:pt x="2524" y="345"/>
                    </a:lnTo>
                    <a:lnTo>
                      <a:pt x="2557" y="383"/>
                    </a:lnTo>
                    <a:lnTo>
                      <a:pt x="2590" y="421"/>
                    </a:lnTo>
                    <a:lnTo>
                      <a:pt x="2623" y="460"/>
                    </a:lnTo>
                    <a:lnTo>
                      <a:pt x="2655" y="498"/>
                    </a:lnTo>
                    <a:lnTo>
                      <a:pt x="2688" y="536"/>
                    </a:lnTo>
                    <a:lnTo>
                      <a:pt x="2721" y="575"/>
                    </a:lnTo>
                    <a:lnTo>
                      <a:pt x="2754" y="613"/>
                    </a:lnTo>
                    <a:lnTo>
                      <a:pt x="2786" y="651"/>
                    </a:lnTo>
                    <a:lnTo>
                      <a:pt x="2819" y="689"/>
                    </a:lnTo>
                    <a:lnTo>
                      <a:pt x="2852" y="728"/>
                    </a:lnTo>
                    <a:lnTo>
                      <a:pt x="2885" y="766"/>
                    </a:lnTo>
                    <a:lnTo>
                      <a:pt x="2885" y="766"/>
                    </a:lnTo>
                    <a:cubicBezTo>
                      <a:pt x="2896" y="778"/>
                      <a:pt x="2901" y="791"/>
                      <a:pt x="2901" y="804"/>
                    </a:cubicBezTo>
                    <a:lnTo>
                      <a:pt x="2901" y="804"/>
                    </a:lnTo>
                    <a:cubicBezTo>
                      <a:pt x="2901" y="817"/>
                      <a:pt x="2896" y="830"/>
                      <a:pt x="2885" y="842"/>
                    </a:cubicBezTo>
                    <a:lnTo>
                      <a:pt x="2852" y="880"/>
                    </a:lnTo>
                    <a:lnTo>
                      <a:pt x="2819" y="919"/>
                    </a:lnTo>
                    <a:lnTo>
                      <a:pt x="2786" y="958"/>
                    </a:lnTo>
                    <a:lnTo>
                      <a:pt x="2754" y="996"/>
                    </a:lnTo>
                    <a:lnTo>
                      <a:pt x="2721" y="1034"/>
                    </a:lnTo>
                    <a:lnTo>
                      <a:pt x="2688" y="1072"/>
                    </a:lnTo>
                    <a:lnTo>
                      <a:pt x="2655" y="1111"/>
                    </a:lnTo>
                    <a:lnTo>
                      <a:pt x="2623" y="1148"/>
                    </a:lnTo>
                    <a:lnTo>
                      <a:pt x="2590" y="1187"/>
                    </a:lnTo>
                    <a:lnTo>
                      <a:pt x="2557" y="1225"/>
                    </a:lnTo>
                    <a:lnTo>
                      <a:pt x="2524" y="1264"/>
                    </a:lnTo>
                    <a:lnTo>
                      <a:pt x="2492" y="1302"/>
                    </a:lnTo>
                    <a:lnTo>
                      <a:pt x="2459" y="1340"/>
                    </a:lnTo>
                    <a:lnTo>
                      <a:pt x="2426" y="1379"/>
                    </a:lnTo>
                    <a:close/>
                    <a:moveTo>
                      <a:pt x="2156" y="1523"/>
                    </a:moveTo>
                    <a:lnTo>
                      <a:pt x="2156" y="1523"/>
                    </a:lnTo>
                    <a:cubicBezTo>
                      <a:pt x="2139" y="1529"/>
                      <a:pt x="2123" y="1529"/>
                      <a:pt x="2106" y="1523"/>
                    </a:cubicBezTo>
                    <a:lnTo>
                      <a:pt x="2106" y="1523"/>
                    </a:lnTo>
                    <a:cubicBezTo>
                      <a:pt x="2090" y="1516"/>
                      <a:pt x="2076" y="1506"/>
                      <a:pt x="2065" y="1494"/>
                    </a:cubicBezTo>
                    <a:lnTo>
                      <a:pt x="2032" y="1455"/>
                    </a:lnTo>
                    <a:lnTo>
                      <a:pt x="2000" y="1417"/>
                    </a:lnTo>
                    <a:lnTo>
                      <a:pt x="1967" y="1379"/>
                    </a:lnTo>
                    <a:lnTo>
                      <a:pt x="1934" y="1340"/>
                    </a:lnTo>
                    <a:lnTo>
                      <a:pt x="1901" y="1302"/>
                    </a:lnTo>
                    <a:lnTo>
                      <a:pt x="1868" y="1264"/>
                    </a:lnTo>
                    <a:lnTo>
                      <a:pt x="1836" y="1225"/>
                    </a:lnTo>
                    <a:lnTo>
                      <a:pt x="1803" y="1187"/>
                    </a:lnTo>
                    <a:lnTo>
                      <a:pt x="1771" y="1148"/>
                    </a:lnTo>
                    <a:lnTo>
                      <a:pt x="1737" y="1111"/>
                    </a:lnTo>
                    <a:lnTo>
                      <a:pt x="1705" y="1072"/>
                    </a:lnTo>
                    <a:lnTo>
                      <a:pt x="1672" y="1034"/>
                    </a:lnTo>
                    <a:lnTo>
                      <a:pt x="1639" y="996"/>
                    </a:lnTo>
                    <a:lnTo>
                      <a:pt x="1607" y="958"/>
                    </a:lnTo>
                    <a:lnTo>
                      <a:pt x="1573" y="919"/>
                    </a:lnTo>
                    <a:lnTo>
                      <a:pt x="1541" y="880"/>
                    </a:lnTo>
                    <a:lnTo>
                      <a:pt x="1509" y="842"/>
                    </a:lnTo>
                    <a:lnTo>
                      <a:pt x="1509" y="842"/>
                    </a:lnTo>
                    <a:cubicBezTo>
                      <a:pt x="1497" y="830"/>
                      <a:pt x="1491" y="817"/>
                      <a:pt x="1491" y="804"/>
                    </a:cubicBezTo>
                    <a:lnTo>
                      <a:pt x="1491" y="804"/>
                    </a:lnTo>
                    <a:cubicBezTo>
                      <a:pt x="1491" y="791"/>
                      <a:pt x="1497" y="778"/>
                      <a:pt x="1509" y="766"/>
                    </a:cubicBezTo>
                    <a:lnTo>
                      <a:pt x="1541" y="728"/>
                    </a:lnTo>
                    <a:lnTo>
                      <a:pt x="1573" y="689"/>
                    </a:lnTo>
                    <a:lnTo>
                      <a:pt x="1607" y="651"/>
                    </a:lnTo>
                    <a:lnTo>
                      <a:pt x="1705" y="536"/>
                    </a:lnTo>
                    <a:lnTo>
                      <a:pt x="1737" y="498"/>
                    </a:lnTo>
                    <a:lnTo>
                      <a:pt x="1771" y="460"/>
                    </a:lnTo>
                    <a:lnTo>
                      <a:pt x="1868" y="345"/>
                    </a:lnTo>
                    <a:lnTo>
                      <a:pt x="1901" y="306"/>
                    </a:lnTo>
                    <a:lnTo>
                      <a:pt x="1934" y="268"/>
                    </a:lnTo>
                    <a:lnTo>
                      <a:pt x="2032" y="153"/>
                    </a:lnTo>
                    <a:lnTo>
                      <a:pt x="2065" y="115"/>
                    </a:lnTo>
                    <a:lnTo>
                      <a:pt x="2065" y="115"/>
                    </a:lnTo>
                    <a:cubicBezTo>
                      <a:pt x="2076" y="102"/>
                      <a:pt x="2090" y="92"/>
                      <a:pt x="2106" y="87"/>
                    </a:cubicBezTo>
                    <a:lnTo>
                      <a:pt x="2106" y="87"/>
                    </a:lnTo>
                    <a:cubicBezTo>
                      <a:pt x="2123" y="80"/>
                      <a:pt x="2139" y="80"/>
                      <a:pt x="2156" y="87"/>
                    </a:cubicBezTo>
                    <a:lnTo>
                      <a:pt x="2156" y="87"/>
                    </a:lnTo>
                    <a:cubicBezTo>
                      <a:pt x="2171" y="92"/>
                      <a:pt x="2180" y="102"/>
                      <a:pt x="2180" y="115"/>
                    </a:cubicBezTo>
                    <a:lnTo>
                      <a:pt x="2180" y="115"/>
                    </a:lnTo>
                    <a:cubicBezTo>
                      <a:pt x="2180" y="128"/>
                      <a:pt x="2175" y="140"/>
                      <a:pt x="2164" y="153"/>
                    </a:cubicBezTo>
                    <a:lnTo>
                      <a:pt x="2130" y="192"/>
                    </a:lnTo>
                    <a:lnTo>
                      <a:pt x="2098" y="230"/>
                    </a:lnTo>
                    <a:lnTo>
                      <a:pt x="2065" y="268"/>
                    </a:lnTo>
                    <a:lnTo>
                      <a:pt x="2032" y="306"/>
                    </a:lnTo>
                    <a:lnTo>
                      <a:pt x="2000" y="345"/>
                    </a:lnTo>
                    <a:lnTo>
                      <a:pt x="1967" y="383"/>
                    </a:lnTo>
                    <a:lnTo>
                      <a:pt x="1934" y="421"/>
                    </a:lnTo>
                    <a:lnTo>
                      <a:pt x="1901" y="460"/>
                    </a:lnTo>
                    <a:lnTo>
                      <a:pt x="1868" y="498"/>
                    </a:lnTo>
                    <a:lnTo>
                      <a:pt x="1836" y="536"/>
                    </a:lnTo>
                    <a:lnTo>
                      <a:pt x="1803" y="575"/>
                    </a:lnTo>
                    <a:lnTo>
                      <a:pt x="1771" y="613"/>
                    </a:lnTo>
                    <a:lnTo>
                      <a:pt x="1737" y="651"/>
                    </a:lnTo>
                    <a:lnTo>
                      <a:pt x="1705" y="689"/>
                    </a:lnTo>
                    <a:lnTo>
                      <a:pt x="1672" y="728"/>
                    </a:lnTo>
                    <a:lnTo>
                      <a:pt x="1639" y="766"/>
                    </a:lnTo>
                    <a:lnTo>
                      <a:pt x="1639" y="766"/>
                    </a:lnTo>
                    <a:cubicBezTo>
                      <a:pt x="1628" y="778"/>
                      <a:pt x="1623" y="791"/>
                      <a:pt x="1623" y="804"/>
                    </a:cubicBezTo>
                    <a:lnTo>
                      <a:pt x="1623" y="804"/>
                    </a:lnTo>
                    <a:cubicBezTo>
                      <a:pt x="1623" y="817"/>
                      <a:pt x="1628" y="830"/>
                      <a:pt x="1639" y="842"/>
                    </a:cubicBezTo>
                    <a:lnTo>
                      <a:pt x="1672" y="880"/>
                    </a:lnTo>
                    <a:lnTo>
                      <a:pt x="1705" y="919"/>
                    </a:lnTo>
                    <a:lnTo>
                      <a:pt x="1803" y="1034"/>
                    </a:lnTo>
                    <a:lnTo>
                      <a:pt x="1836" y="1072"/>
                    </a:lnTo>
                    <a:lnTo>
                      <a:pt x="1868" y="1111"/>
                    </a:lnTo>
                    <a:lnTo>
                      <a:pt x="1967" y="1225"/>
                    </a:lnTo>
                    <a:lnTo>
                      <a:pt x="2000" y="1264"/>
                    </a:lnTo>
                    <a:lnTo>
                      <a:pt x="2032" y="1302"/>
                    </a:lnTo>
                    <a:lnTo>
                      <a:pt x="2130" y="1417"/>
                    </a:lnTo>
                    <a:lnTo>
                      <a:pt x="2164" y="1455"/>
                    </a:lnTo>
                    <a:lnTo>
                      <a:pt x="2164" y="1455"/>
                    </a:lnTo>
                    <a:cubicBezTo>
                      <a:pt x="2175" y="1468"/>
                      <a:pt x="2180" y="1481"/>
                      <a:pt x="2180" y="1494"/>
                    </a:cubicBezTo>
                    <a:lnTo>
                      <a:pt x="2180" y="1494"/>
                    </a:lnTo>
                    <a:cubicBezTo>
                      <a:pt x="2180" y="1506"/>
                      <a:pt x="2171" y="1516"/>
                      <a:pt x="2156" y="1523"/>
                    </a:cubicBezTo>
                    <a:lnTo>
                      <a:pt x="1893" y="1523"/>
                    </a:lnTo>
                    <a:lnTo>
                      <a:pt x="1893" y="1523"/>
                    </a:lnTo>
                    <a:cubicBezTo>
                      <a:pt x="1877" y="1529"/>
                      <a:pt x="1858" y="1531"/>
                      <a:pt x="1836" y="1531"/>
                    </a:cubicBezTo>
                    <a:lnTo>
                      <a:pt x="1836" y="1531"/>
                    </a:lnTo>
                    <a:cubicBezTo>
                      <a:pt x="1814" y="1531"/>
                      <a:pt x="1795" y="1529"/>
                      <a:pt x="1778" y="1523"/>
                    </a:cubicBezTo>
                    <a:lnTo>
                      <a:pt x="1778" y="1523"/>
                    </a:lnTo>
                    <a:cubicBezTo>
                      <a:pt x="1762" y="1516"/>
                      <a:pt x="1749" y="1506"/>
                      <a:pt x="1737" y="1494"/>
                    </a:cubicBezTo>
                    <a:lnTo>
                      <a:pt x="1705" y="1455"/>
                    </a:lnTo>
                    <a:lnTo>
                      <a:pt x="1672" y="1417"/>
                    </a:lnTo>
                    <a:lnTo>
                      <a:pt x="1639" y="1379"/>
                    </a:lnTo>
                    <a:lnTo>
                      <a:pt x="1607" y="1340"/>
                    </a:lnTo>
                    <a:lnTo>
                      <a:pt x="1573" y="1302"/>
                    </a:lnTo>
                    <a:lnTo>
                      <a:pt x="1541" y="1264"/>
                    </a:lnTo>
                    <a:lnTo>
                      <a:pt x="1509" y="1225"/>
                    </a:lnTo>
                    <a:lnTo>
                      <a:pt x="1475" y="1187"/>
                    </a:lnTo>
                    <a:lnTo>
                      <a:pt x="1443" y="1148"/>
                    </a:lnTo>
                    <a:lnTo>
                      <a:pt x="1409" y="1111"/>
                    </a:lnTo>
                    <a:lnTo>
                      <a:pt x="1377" y="1072"/>
                    </a:lnTo>
                    <a:lnTo>
                      <a:pt x="1344" y="1034"/>
                    </a:lnTo>
                    <a:lnTo>
                      <a:pt x="1311" y="996"/>
                    </a:lnTo>
                    <a:lnTo>
                      <a:pt x="1279" y="958"/>
                    </a:lnTo>
                    <a:lnTo>
                      <a:pt x="1245" y="919"/>
                    </a:lnTo>
                    <a:lnTo>
                      <a:pt x="1213" y="880"/>
                    </a:lnTo>
                    <a:lnTo>
                      <a:pt x="1213" y="880"/>
                    </a:lnTo>
                    <a:cubicBezTo>
                      <a:pt x="1202" y="868"/>
                      <a:pt x="1188" y="858"/>
                      <a:pt x="1172" y="852"/>
                    </a:cubicBezTo>
                    <a:lnTo>
                      <a:pt x="1172" y="852"/>
                    </a:lnTo>
                    <a:cubicBezTo>
                      <a:pt x="1155" y="846"/>
                      <a:pt x="1140" y="846"/>
                      <a:pt x="1123" y="852"/>
                    </a:cubicBezTo>
                    <a:lnTo>
                      <a:pt x="1123" y="852"/>
                    </a:lnTo>
                    <a:cubicBezTo>
                      <a:pt x="1106" y="858"/>
                      <a:pt x="1093" y="868"/>
                      <a:pt x="1082" y="880"/>
                    </a:cubicBezTo>
                    <a:lnTo>
                      <a:pt x="1049" y="919"/>
                    </a:lnTo>
                    <a:lnTo>
                      <a:pt x="951" y="1034"/>
                    </a:lnTo>
                    <a:lnTo>
                      <a:pt x="918" y="1072"/>
                    </a:lnTo>
                    <a:lnTo>
                      <a:pt x="885" y="1111"/>
                    </a:lnTo>
                    <a:lnTo>
                      <a:pt x="787" y="1225"/>
                    </a:lnTo>
                    <a:lnTo>
                      <a:pt x="754" y="1264"/>
                    </a:lnTo>
                    <a:lnTo>
                      <a:pt x="721" y="1302"/>
                    </a:lnTo>
                    <a:lnTo>
                      <a:pt x="623" y="1417"/>
                    </a:lnTo>
                    <a:lnTo>
                      <a:pt x="590" y="1455"/>
                    </a:lnTo>
                    <a:lnTo>
                      <a:pt x="558" y="1494"/>
                    </a:lnTo>
                    <a:lnTo>
                      <a:pt x="558" y="1494"/>
                    </a:lnTo>
                    <a:cubicBezTo>
                      <a:pt x="547" y="1506"/>
                      <a:pt x="533" y="1516"/>
                      <a:pt x="517" y="1523"/>
                    </a:cubicBezTo>
                    <a:lnTo>
                      <a:pt x="517" y="1523"/>
                    </a:lnTo>
                    <a:cubicBezTo>
                      <a:pt x="500" y="1529"/>
                      <a:pt x="481" y="1531"/>
                      <a:pt x="459" y="1531"/>
                    </a:cubicBezTo>
                    <a:lnTo>
                      <a:pt x="459" y="1531"/>
                    </a:lnTo>
                    <a:cubicBezTo>
                      <a:pt x="437" y="1531"/>
                      <a:pt x="418" y="1529"/>
                      <a:pt x="402" y="1523"/>
                    </a:cubicBezTo>
                    <a:lnTo>
                      <a:pt x="402" y="1523"/>
                    </a:lnTo>
                    <a:cubicBezTo>
                      <a:pt x="385" y="1516"/>
                      <a:pt x="377" y="1506"/>
                      <a:pt x="377" y="1494"/>
                    </a:cubicBezTo>
                    <a:lnTo>
                      <a:pt x="377" y="1494"/>
                    </a:lnTo>
                    <a:cubicBezTo>
                      <a:pt x="377" y="1481"/>
                      <a:pt x="383" y="1468"/>
                      <a:pt x="394" y="1455"/>
                    </a:cubicBezTo>
                    <a:lnTo>
                      <a:pt x="426" y="1417"/>
                    </a:lnTo>
                    <a:lnTo>
                      <a:pt x="459" y="1379"/>
                    </a:lnTo>
                    <a:lnTo>
                      <a:pt x="492" y="1340"/>
                    </a:lnTo>
                    <a:lnTo>
                      <a:pt x="525" y="1302"/>
                    </a:lnTo>
                    <a:lnTo>
                      <a:pt x="558" y="1264"/>
                    </a:lnTo>
                    <a:lnTo>
                      <a:pt x="590" y="1225"/>
                    </a:lnTo>
                    <a:lnTo>
                      <a:pt x="623" y="1187"/>
                    </a:lnTo>
                    <a:lnTo>
                      <a:pt x="656" y="1148"/>
                    </a:lnTo>
                    <a:lnTo>
                      <a:pt x="689" y="1111"/>
                    </a:lnTo>
                    <a:lnTo>
                      <a:pt x="721" y="1072"/>
                    </a:lnTo>
                    <a:lnTo>
                      <a:pt x="754" y="1034"/>
                    </a:lnTo>
                    <a:lnTo>
                      <a:pt x="787" y="996"/>
                    </a:lnTo>
                    <a:lnTo>
                      <a:pt x="820" y="958"/>
                    </a:lnTo>
                    <a:lnTo>
                      <a:pt x="852" y="919"/>
                    </a:lnTo>
                    <a:lnTo>
                      <a:pt x="885" y="880"/>
                    </a:lnTo>
                    <a:lnTo>
                      <a:pt x="918" y="842"/>
                    </a:lnTo>
                    <a:lnTo>
                      <a:pt x="918" y="842"/>
                    </a:lnTo>
                    <a:cubicBezTo>
                      <a:pt x="929" y="830"/>
                      <a:pt x="935" y="817"/>
                      <a:pt x="935" y="804"/>
                    </a:cubicBezTo>
                    <a:lnTo>
                      <a:pt x="935" y="804"/>
                    </a:lnTo>
                    <a:cubicBezTo>
                      <a:pt x="935" y="791"/>
                      <a:pt x="929" y="778"/>
                      <a:pt x="918" y="766"/>
                    </a:cubicBezTo>
                    <a:lnTo>
                      <a:pt x="885" y="728"/>
                    </a:lnTo>
                    <a:lnTo>
                      <a:pt x="852" y="689"/>
                    </a:lnTo>
                    <a:lnTo>
                      <a:pt x="820" y="651"/>
                    </a:lnTo>
                    <a:lnTo>
                      <a:pt x="721" y="536"/>
                    </a:lnTo>
                    <a:lnTo>
                      <a:pt x="689" y="498"/>
                    </a:lnTo>
                    <a:lnTo>
                      <a:pt x="656" y="460"/>
                    </a:lnTo>
                    <a:lnTo>
                      <a:pt x="558" y="345"/>
                    </a:lnTo>
                    <a:lnTo>
                      <a:pt x="525" y="306"/>
                    </a:lnTo>
                    <a:lnTo>
                      <a:pt x="492" y="268"/>
                    </a:lnTo>
                    <a:lnTo>
                      <a:pt x="394" y="153"/>
                    </a:lnTo>
                    <a:lnTo>
                      <a:pt x="394" y="153"/>
                    </a:lnTo>
                    <a:cubicBezTo>
                      <a:pt x="383" y="140"/>
                      <a:pt x="377" y="128"/>
                      <a:pt x="377" y="115"/>
                    </a:cubicBezTo>
                    <a:lnTo>
                      <a:pt x="377" y="115"/>
                    </a:lnTo>
                    <a:cubicBezTo>
                      <a:pt x="377" y="102"/>
                      <a:pt x="385" y="92"/>
                      <a:pt x="402" y="87"/>
                    </a:cubicBezTo>
                    <a:lnTo>
                      <a:pt x="402" y="87"/>
                    </a:lnTo>
                    <a:cubicBezTo>
                      <a:pt x="418" y="80"/>
                      <a:pt x="437" y="77"/>
                      <a:pt x="459" y="77"/>
                    </a:cubicBezTo>
                    <a:lnTo>
                      <a:pt x="459" y="77"/>
                    </a:lnTo>
                    <a:cubicBezTo>
                      <a:pt x="481" y="77"/>
                      <a:pt x="500" y="80"/>
                      <a:pt x="517" y="87"/>
                    </a:cubicBezTo>
                    <a:lnTo>
                      <a:pt x="517" y="87"/>
                    </a:lnTo>
                    <a:cubicBezTo>
                      <a:pt x="533" y="92"/>
                      <a:pt x="547" y="102"/>
                      <a:pt x="558" y="115"/>
                    </a:cubicBezTo>
                    <a:lnTo>
                      <a:pt x="590" y="153"/>
                    </a:lnTo>
                    <a:lnTo>
                      <a:pt x="623" y="192"/>
                    </a:lnTo>
                    <a:lnTo>
                      <a:pt x="656" y="230"/>
                    </a:lnTo>
                    <a:lnTo>
                      <a:pt x="689" y="268"/>
                    </a:lnTo>
                    <a:lnTo>
                      <a:pt x="721" y="306"/>
                    </a:lnTo>
                    <a:lnTo>
                      <a:pt x="754" y="345"/>
                    </a:lnTo>
                    <a:lnTo>
                      <a:pt x="787" y="383"/>
                    </a:lnTo>
                    <a:lnTo>
                      <a:pt x="820" y="421"/>
                    </a:lnTo>
                    <a:lnTo>
                      <a:pt x="852" y="460"/>
                    </a:lnTo>
                    <a:lnTo>
                      <a:pt x="885" y="498"/>
                    </a:lnTo>
                    <a:lnTo>
                      <a:pt x="918" y="536"/>
                    </a:lnTo>
                    <a:lnTo>
                      <a:pt x="951" y="575"/>
                    </a:lnTo>
                    <a:lnTo>
                      <a:pt x="983" y="613"/>
                    </a:lnTo>
                    <a:lnTo>
                      <a:pt x="1016" y="651"/>
                    </a:lnTo>
                    <a:lnTo>
                      <a:pt x="1049" y="689"/>
                    </a:lnTo>
                    <a:lnTo>
                      <a:pt x="1082" y="728"/>
                    </a:lnTo>
                    <a:lnTo>
                      <a:pt x="1082" y="728"/>
                    </a:lnTo>
                    <a:cubicBezTo>
                      <a:pt x="1093" y="740"/>
                      <a:pt x="1106" y="750"/>
                      <a:pt x="1123" y="757"/>
                    </a:cubicBezTo>
                    <a:lnTo>
                      <a:pt x="1123" y="757"/>
                    </a:lnTo>
                    <a:cubicBezTo>
                      <a:pt x="1140" y="763"/>
                      <a:pt x="1155" y="763"/>
                      <a:pt x="1172" y="757"/>
                    </a:cubicBezTo>
                    <a:lnTo>
                      <a:pt x="1172" y="757"/>
                    </a:lnTo>
                    <a:cubicBezTo>
                      <a:pt x="1188" y="750"/>
                      <a:pt x="1202" y="740"/>
                      <a:pt x="1213" y="728"/>
                    </a:cubicBezTo>
                    <a:lnTo>
                      <a:pt x="1245" y="689"/>
                    </a:lnTo>
                    <a:lnTo>
                      <a:pt x="1279" y="651"/>
                    </a:lnTo>
                    <a:lnTo>
                      <a:pt x="1377" y="536"/>
                    </a:lnTo>
                    <a:lnTo>
                      <a:pt x="1409" y="498"/>
                    </a:lnTo>
                    <a:lnTo>
                      <a:pt x="1443" y="460"/>
                    </a:lnTo>
                    <a:lnTo>
                      <a:pt x="1541" y="345"/>
                    </a:lnTo>
                    <a:lnTo>
                      <a:pt x="1573" y="306"/>
                    </a:lnTo>
                    <a:lnTo>
                      <a:pt x="1607" y="268"/>
                    </a:lnTo>
                    <a:lnTo>
                      <a:pt x="1705" y="153"/>
                    </a:lnTo>
                    <a:lnTo>
                      <a:pt x="1737" y="115"/>
                    </a:lnTo>
                    <a:lnTo>
                      <a:pt x="1737" y="115"/>
                    </a:lnTo>
                    <a:cubicBezTo>
                      <a:pt x="1749" y="102"/>
                      <a:pt x="1762" y="92"/>
                      <a:pt x="1778" y="87"/>
                    </a:cubicBezTo>
                    <a:lnTo>
                      <a:pt x="1778" y="87"/>
                    </a:lnTo>
                    <a:cubicBezTo>
                      <a:pt x="1795" y="80"/>
                      <a:pt x="1814" y="77"/>
                      <a:pt x="1836" y="77"/>
                    </a:cubicBezTo>
                    <a:lnTo>
                      <a:pt x="1836" y="77"/>
                    </a:lnTo>
                    <a:cubicBezTo>
                      <a:pt x="1858" y="77"/>
                      <a:pt x="1877" y="80"/>
                      <a:pt x="1893" y="87"/>
                    </a:cubicBezTo>
                    <a:lnTo>
                      <a:pt x="1893" y="87"/>
                    </a:lnTo>
                    <a:cubicBezTo>
                      <a:pt x="1910" y="92"/>
                      <a:pt x="1918" y="102"/>
                      <a:pt x="1918" y="115"/>
                    </a:cubicBezTo>
                    <a:lnTo>
                      <a:pt x="1918" y="115"/>
                    </a:lnTo>
                    <a:cubicBezTo>
                      <a:pt x="1918" y="128"/>
                      <a:pt x="1913" y="140"/>
                      <a:pt x="1901" y="153"/>
                    </a:cubicBezTo>
                    <a:lnTo>
                      <a:pt x="1868" y="192"/>
                    </a:lnTo>
                    <a:lnTo>
                      <a:pt x="1836" y="230"/>
                    </a:lnTo>
                    <a:lnTo>
                      <a:pt x="1803" y="268"/>
                    </a:lnTo>
                    <a:lnTo>
                      <a:pt x="1705" y="383"/>
                    </a:lnTo>
                    <a:lnTo>
                      <a:pt x="1672" y="421"/>
                    </a:lnTo>
                    <a:lnTo>
                      <a:pt x="1639" y="460"/>
                    </a:lnTo>
                    <a:lnTo>
                      <a:pt x="1541" y="575"/>
                    </a:lnTo>
                    <a:lnTo>
                      <a:pt x="1509" y="613"/>
                    </a:lnTo>
                    <a:lnTo>
                      <a:pt x="1475" y="651"/>
                    </a:lnTo>
                    <a:lnTo>
                      <a:pt x="1377" y="766"/>
                    </a:lnTo>
                    <a:lnTo>
                      <a:pt x="1377" y="766"/>
                    </a:lnTo>
                    <a:cubicBezTo>
                      <a:pt x="1366" y="778"/>
                      <a:pt x="1360" y="791"/>
                      <a:pt x="1360" y="804"/>
                    </a:cubicBezTo>
                    <a:lnTo>
                      <a:pt x="1360" y="804"/>
                    </a:lnTo>
                    <a:cubicBezTo>
                      <a:pt x="1360" y="817"/>
                      <a:pt x="1366" y="830"/>
                      <a:pt x="1377" y="842"/>
                    </a:cubicBezTo>
                    <a:lnTo>
                      <a:pt x="1901" y="1455"/>
                    </a:lnTo>
                    <a:lnTo>
                      <a:pt x="1901" y="1455"/>
                    </a:lnTo>
                    <a:cubicBezTo>
                      <a:pt x="1913" y="1468"/>
                      <a:pt x="1918" y="1481"/>
                      <a:pt x="1918" y="1494"/>
                    </a:cubicBezTo>
                    <a:lnTo>
                      <a:pt x="1918" y="1494"/>
                    </a:lnTo>
                    <a:cubicBezTo>
                      <a:pt x="1918" y="1506"/>
                      <a:pt x="1910" y="1516"/>
                      <a:pt x="1893" y="1523"/>
                    </a:cubicBezTo>
                    <a:lnTo>
                      <a:pt x="1565" y="1523"/>
                    </a:lnTo>
                    <a:lnTo>
                      <a:pt x="1565" y="1523"/>
                    </a:lnTo>
                    <a:cubicBezTo>
                      <a:pt x="1549" y="1529"/>
                      <a:pt x="1532" y="1529"/>
                      <a:pt x="1516" y="1523"/>
                    </a:cubicBezTo>
                    <a:lnTo>
                      <a:pt x="1516" y="1523"/>
                    </a:lnTo>
                    <a:cubicBezTo>
                      <a:pt x="1500" y="1516"/>
                      <a:pt x="1486" y="1506"/>
                      <a:pt x="1475" y="1494"/>
                    </a:cubicBezTo>
                    <a:lnTo>
                      <a:pt x="1443" y="1455"/>
                    </a:lnTo>
                    <a:lnTo>
                      <a:pt x="1409" y="1417"/>
                    </a:lnTo>
                    <a:lnTo>
                      <a:pt x="1409" y="1417"/>
                    </a:lnTo>
                    <a:cubicBezTo>
                      <a:pt x="1399" y="1404"/>
                      <a:pt x="1388" y="1398"/>
                      <a:pt x="1377" y="1398"/>
                    </a:cubicBezTo>
                    <a:lnTo>
                      <a:pt x="1377" y="1398"/>
                    </a:lnTo>
                    <a:cubicBezTo>
                      <a:pt x="1366" y="1398"/>
                      <a:pt x="1355" y="1404"/>
                      <a:pt x="1344" y="1417"/>
                    </a:cubicBezTo>
                    <a:lnTo>
                      <a:pt x="1344" y="1417"/>
                    </a:lnTo>
                    <a:cubicBezTo>
                      <a:pt x="1333" y="1430"/>
                      <a:pt x="1322" y="1436"/>
                      <a:pt x="1311" y="1436"/>
                    </a:cubicBezTo>
                    <a:lnTo>
                      <a:pt x="1311" y="1436"/>
                    </a:lnTo>
                    <a:cubicBezTo>
                      <a:pt x="1300" y="1436"/>
                      <a:pt x="1289" y="1430"/>
                      <a:pt x="1279" y="1417"/>
                    </a:cubicBezTo>
                    <a:lnTo>
                      <a:pt x="1245" y="1379"/>
                    </a:lnTo>
                    <a:lnTo>
                      <a:pt x="1213" y="1340"/>
                    </a:lnTo>
                    <a:lnTo>
                      <a:pt x="1213" y="1340"/>
                    </a:lnTo>
                    <a:cubicBezTo>
                      <a:pt x="1202" y="1327"/>
                      <a:pt x="1188" y="1318"/>
                      <a:pt x="1172" y="1312"/>
                    </a:cubicBezTo>
                    <a:lnTo>
                      <a:pt x="1172" y="1312"/>
                    </a:lnTo>
                    <a:cubicBezTo>
                      <a:pt x="1155" y="1305"/>
                      <a:pt x="1140" y="1305"/>
                      <a:pt x="1123" y="1312"/>
                    </a:cubicBezTo>
                    <a:lnTo>
                      <a:pt x="1123" y="1312"/>
                    </a:lnTo>
                    <a:cubicBezTo>
                      <a:pt x="1106" y="1318"/>
                      <a:pt x="1093" y="1327"/>
                      <a:pt x="1082" y="1340"/>
                    </a:cubicBezTo>
                    <a:lnTo>
                      <a:pt x="1049" y="1379"/>
                    </a:lnTo>
                    <a:lnTo>
                      <a:pt x="1016" y="1417"/>
                    </a:lnTo>
                    <a:lnTo>
                      <a:pt x="1016" y="1417"/>
                    </a:lnTo>
                    <a:cubicBezTo>
                      <a:pt x="1005" y="1430"/>
                      <a:pt x="995" y="1436"/>
                      <a:pt x="983" y="1436"/>
                    </a:cubicBezTo>
                    <a:lnTo>
                      <a:pt x="983" y="1436"/>
                    </a:lnTo>
                    <a:cubicBezTo>
                      <a:pt x="972" y="1436"/>
                      <a:pt x="962" y="1430"/>
                      <a:pt x="951" y="1417"/>
                    </a:cubicBezTo>
                    <a:lnTo>
                      <a:pt x="951" y="1417"/>
                    </a:lnTo>
                    <a:cubicBezTo>
                      <a:pt x="940" y="1404"/>
                      <a:pt x="929" y="1398"/>
                      <a:pt x="918" y="1398"/>
                    </a:cubicBezTo>
                    <a:lnTo>
                      <a:pt x="918" y="1398"/>
                    </a:lnTo>
                    <a:cubicBezTo>
                      <a:pt x="907" y="1398"/>
                      <a:pt x="896" y="1404"/>
                      <a:pt x="885" y="1417"/>
                    </a:cubicBezTo>
                    <a:lnTo>
                      <a:pt x="820" y="1494"/>
                    </a:lnTo>
                    <a:lnTo>
                      <a:pt x="820" y="1494"/>
                    </a:lnTo>
                    <a:cubicBezTo>
                      <a:pt x="809" y="1506"/>
                      <a:pt x="795" y="1516"/>
                      <a:pt x="779" y="1523"/>
                    </a:cubicBezTo>
                    <a:lnTo>
                      <a:pt x="779" y="1523"/>
                    </a:lnTo>
                    <a:cubicBezTo>
                      <a:pt x="762" y="1529"/>
                      <a:pt x="746" y="1529"/>
                      <a:pt x="730" y="1523"/>
                    </a:cubicBezTo>
                    <a:lnTo>
                      <a:pt x="730" y="1523"/>
                    </a:lnTo>
                    <a:cubicBezTo>
                      <a:pt x="713" y="1516"/>
                      <a:pt x="705" y="1506"/>
                      <a:pt x="705" y="1494"/>
                    </a:cubicBezTo>
                    <a:lnTo>
                      <a:pt x="705" y="1494"/>
                    </a:lnTo>
                    <a:cubicBezTo>
                      <a:pt x="705" y="1481"/>
                      <a:pt x="710" y="1468"/>
                      <a:pt x="721" y="1455"/>
                    </a:cubicBezTo>
                    <a:lnTo>
                      <a:pt x="754" y="1417"/>
                    </a:lnTo>
                    <a:lnTo>
                      <a:pt x="787" y="1379"/>
                    </a:lnTo>
                    <a:lnTo>
                      <a:pt x="820" y="1340"/>
                    </a:lnTo>
                    <a:lnTo>
                      <a:pt x="852" y="1302"/>
                    </a:lnTo>
                    <a:lnTo>
                      <a:pt x="885" y="1264"/>
                    </a:lnTo>
                    <a:lnTo>
                      <a:pt x="918" y="1225"/>
                    </a:lnTo>
                    <a:lnTo>
                      <a:pt x="951" y="1187"/>
                    </a:lnTo>
                    <a:lnTo>
                      <a:pt x="983" y="1148"/>
                    </a:lnTo>
                    <a:lnTo>
                      <a:pt x="1016" y="1111"/>
                    </a:lnTo>
                    <a:lnTo>
                      <a:pt x="1049" y="1072"/>
                    </a:lnTo>
                    <a:lnTo>
                      <a:pt x="1082" y="1034"/>
                    </a:lnTo>
                    <a:lnTo>
                      <a:pt x="1082" y="1034"/>
                    </a:lnTo>
                    <a:cubicBezTo>
                      <a:pt x="1093" y="1021"/>
                      <a:pt x="1106" y="1011"/>
                      <a:pt x="1123" y="1005"/>
                    </a:cubicBezTo>
                    <a:lnTo>
                      <a:pt x="1123" y="1005"/>
                    </a:lnTo>
                    <a:cubicBezTo>
                      <a:pt x="1140" y="999"/>
                      <a:pt x="1155" y="999"/>
                      <a:pt x="1172" y="1005"/>
                    </a:cubicBezTo>
                    <a:lnTo>
                      <a:pt x="1172" y="1005"/>
                    </a:lnTo>
                    <a:cubicBezTo>
                      <a:pt x="1188" y="1011"/>
                      <a:pt x="1202" y="1021"/>
                      <a:pt x="1213" y="1034"/>
                    </a:cubicBezTo>
                    <a:lnTo>
                      <a:pt x="1573" y="1455"/>
                    </a:lnTo>
                    <a:lnTo>
                      <a:pt x="1573" y="1455"/>
                    </a:lnTo>
                    <a:cubicBezTo>
                      <a:pt x="1585" y="1468"/>
                      <a:pt x="1590" y="1481"/>
                      <a:pt x="1590" y="1494"/>
                    </a:cubicBezTo>
                    <a:lnTo>
                      <a:pt x="1590" y="1494"/>
                    </a:lnTo>
                    <a:cubicBezTo>
                      <a:pt x="1590" y="1506"/>
                      <a:pt x="1582" y="1516"/>
                      <a:pt x="1565" y="1523"/>
                    </a:cubicBezTo>
                    <a:lnTo>
                      <a:pt x="2156" y="1523"/>
                    </a:lnTo>
                    <a:close/>
                    <a:moveTo>
                      <a:pt x="262" y="1455"/>
                    </a:moveTo>
                    <a:lnTo>
                      <a:pt x="230" y="1494"/>
                    </a:lnTo>
                    <a:lnTo>
                      <a:pt x="230" y="1494"/>
                    </a:lnTo>
                    <a:cubicBezTo>
                      <a:pt x="219" y="1506"/>
                      <a:pt x="205" y="1516"/>
                      <a:pt x="189" y="1523"/>
                    </a:cubicBezTo>
                    <a:lnTo>
                      <a:pt x="189" y="1523"/>
                    </a:lnTo>
                    <a:cubicBezTo>
                      <a:pt x="172" y="1529"/>
                      <a:pt x="156" y="1529"/>
                      <a:pt x="140" y="1523"/>
                    </a:cubicBezTo>
                    <a:lnTo>
                      <a:pt x="140" y="1523"/>
                    </a:lnTo>
                    <a:cubicBezTo>
                      <a:pt x="123" y="1516"/>
                      <a:pt x="115" y="1506"/>
                      <a:pt x="115" y="1494"/>
                    </a:cubicBezTo>
                    <a:lnTo>
                      <a:pt x="115" y="1494"/>
                    </a:lnTo>
                    <a:cubicBezTo>
                      <a:pt x="115" y="1481"/>
                      <a:pt x="121" y="1468"/>
                      <a:pt x="131" y="1455"/>
                    </a:cubicBezTo>
                    <a:lnTo>
                      <a:pt x="164" y="1417"/>
                    </a:lnTo>
                    <a:lnTo>
                      <a:pt x="197" y="1379"/>
                    </a:lnTo>
                    <a:lnTo>
                      <a:pt x="230" y="1340"/>
                    </a:lnTo>
                    <a:lnTo>
                      <a:pt x="328" y="1225"/>
                    </a:lnTo>
                    <a:lnTo>
                      <a:pt x="361" y="1187"/>
                    </a:lnTo>
                    <a:lnTo>
                      <a:pt x="394" y="1148"/>
                    </a:lnTo>
                    <a:lnTo>
                      <a:pt x="492" y="1034"/>
                    </a:lnTo>
                    <a:lnTo>
                      <a:pt x="525" y="996"/>
                    </a:lnTo>
                    <a:lnTo>
                      <a:pt x="558" y="958"/>
                    </a:lnTo>
                    <a:lnTo>
                      <a:pt x="656" y="842"/>
                    </a:lnTo>
                    <a:lnTo>
                      <a:pt x="656" y="842"/>
                    </a:lnTo>
                    <a:cubicBezTo>
                      <a:pt x="667" y="830"/>
                      <a:pt x="672" y="817"/>
                      <a:pt x="672" y="804"/>
                    </a:cubicBezTo>
                    <a:lnTo>
                      <a:pt x="672" y="804"/>
                    </a:lnTo>
                    <a:cubicBezTo>
                      <a:pt x="672" y="791"/>
                      <a:pt x="667" y="778"/>
                      <a:pt x="656" y="766"/>
                    </a:cubicBezTo>
                    <a:lnTo>
                      <a:pt x="131" y="153"/>
                    </a:lnTo>
                    <a:lnTo>
                      <a:pt x="131" y="153"/>
                    </a:lnTo>
                    <a:cubicBezTo>
                      <a:pt x="121" y="140"/>
                      <a:pt x="115" y="128"/>
                      <a:pt x="115" y="115"/>
                    </a:cubicBezTo>
                    <a:lnTo>
                      <a:pt x="115" y="115"/>
                    </a:lnTo>
                    <a:cubicBezTo>
                      <a:pt x="115" y="102"/>
                      <a:pt x="123" y="92"/>
                      <a:pt x="140" y="87"/>
                    </a:cubicBezTo>
                    <a:lnTo>
                      <a:pt x="140" y="87"/>
                    </a:lnTo>
                    <a:cubicBezTo>
                      <a:pt x="156" y="80"/>
                      <a:pt x="172" y="80"/>
                      <a:pt x="189" y="87"/>
                    </a:cubicBezTo>
                    <a:lnTo>
                      <a:pt x="189" y="87"/>
                    </a:lnTo>
                    <a:cubicBezTo>
                      <a:pt x="205" y="92"/>
                      <a:pt x="219" y="102"/>
                      <a:pt x="230" y="115"/>
                    </a:cubicBezTo>
                    <a:lnTo>
                      <a:pt x="262" y="153"/>
                    </a:lnTo>
                    <a:lnTo>
                      <a:pt x="295" y="192"/>
                    </a:lnTo>
                    <a:lnTo>
                      <a:pt x="328" y="230"/>
                    </a:lnTo>
                    <a:lnTo>
                      <a:pt x="361" y="268"/>
                    </a:lnTo>
                    <a:lnTo>
                      <a:pt x="394" y="306"/>
                    </a:lnTo>
                    <a:lnTo>
                      <a:pt x="426" y="345"/>
                    </a:lnTo>
                    <a:lnTo>
                      <a:pt x="459" y="383"/>
                    </a:lnTo>
                    <a:lnTo>
                      <a:pt x="492" y="421"/>
                    </a:lnTo>
                    <a:lnTo>
                      <a:pt x="525" y="460"/>
                    </a:lnTo>
                    <a:lnTo>
                      <a:pt x="558" y="498"/>
                    </a:lnTo>
                    <a:lnTo>
                      <a:pt x="590" y="536"/>
                    </a:lnTo>
                    <a:lnTo>
                      <a:pt x="623" y="575"/>
                    </a:lnTo>
                    <a:lnTo>
                      <a:pt x="656" y="613"/>
                    </a:lnTo>
                    <a:lnTo>
                      <a:pt x="689" y="651"/>
                    </a:lnTo>
                    <a:lnTo>
                      <a:pt x="721" y="689"/>
                    </a:lnTo>
                    <a:lnTo>
                      <a:pt x="754" y="728"/>
                    </a:lnTo>
                    <a:lnTo>
                      <a:pt x="787" y="766"/>
                    </a:lnTo>
                    <a:lnTo>
                      <a:pt x="787" y="766"/>
                    </a:lnTo>
                    <a:cubicBezTo>
                      <a:pt x="798" y="778"/>
                      <a:pt x="803" y="791"/>
                      <a:pt x="803" y="804"/>
                    </a:cubicBezTo>
                    <a:lnTo>
                      <a:pt x="803" y="804"/>
                    </a:lnTo>
                    <a:cubicBezTo>
                      <a:pt x="803" y="817"/>
                      <a:pt x="798" y="830"/>
                      <a:pt x="787" y="842"/>
                    </a:cubicBezTo>
                    <a:lnTo>
                      <a:pt x="754" y="880"/>
                    </a:lnTo>
                    <a:lnTo>
                      <a:pt x="721" y="919"/>
                    </a:lnTo>
                    <a:lnTo>
                      <a:pt x="623" y="1034"/>
                    </a:lnTo>
                    <a:lnTo>
                      <a:pt x="590" y="1072"/>
                    </a:lnTo>
                    <a:lnTo>
                      <a:pt x="558" y="1111"/>
                    </a:lnTo>
                    <a:lnTo>
                      <a:pt x="459" y="1225"/>
                    </a:lnTo>
                    <a:lnTo>
                      <a:pt x="426" y="1264"/>
                    </a:lnTo>
                    <a:lnTo>
                      <a:pt x="394" y="1302"/>
                    </a:lnTo>
                    <a:lnTo>
                      <a:pt x="295" y="1417"/>
                    </a:lnTo>
                    <a:lnTo>
                      <a:pt x="262" y="1455"/>
                    </a:lnTo>
                    <a:close/>
                    <a:moveTo>
                      <a:pt x="730" y="87"/>
                    </a:moveTo>
                    <a:lnTo>
                      <a:pt x="730" y="87"/>
                    </a:lnTo>
                    <a:cubicBezTo>
                      <a:pt x="746" y="80"/>
                      <a:pt x="762" y="80"/>
                      <a:pt x="779" y="87"/>
                    </a:cubicBezTo>
                    <a:lnTo>
                      <a:pt x="779" y="87"/>
                    </a:lnTo>
                    <a:cubicBezTo>
                      <a:pt x="795" y="92"/>
                      <a:pt x="809" y="102"/>
                      <a:pt x="820" y="115"/>
                    </a:cubicBezTo>
                    <a:lnTo>
                      <a:pt x="885" y="192"/>
                    </a:lnTo>
                    <a:lnTo>
                      <a:pt x="885" y="192"/>
                    </a:lnTo>
                    <a:cubicBezTo>
                      <a:pt x="896" y="204"/>
                      <a:pt x="907" y="210"/>
                      <a:pt x="918" y="210"/>
                    </a:cubicBezTo>
                    <a:lnTo>
                      <a:pt x="918" y="210"/>
                    </a:lnTo>
                    <a:cubicBezTo>
                      <a:pt x="929" y="210"/>
                      <a:pt x="940" y="204"/>
                      <a:pt x="951" y="192"/>
                    </a:cubicBezTo>
                    <a:lnTo>
                      <a:pt x="951" y="192"/>
                    </a:lnTo>
                    <a:cubicBezTo>
                      <a:pt x="962" y="179"/>
                      <a:pt x="972" y="172"/>
                      <a:pt x="983" y="172"/>
                    </a:cubicBezTo>
                    <a:lnTo>
                      <a:pt x="983" y="172"/>
                    </a:lnTo>
                    <a:cubicBezTo>
                      <a:pt x="995" y="172"/>
                      <a:pt x="1005" y="179"/>
                      <a:pt x="1016" y="192"/>
                    </a:cubicBezTo>
                    <a:lnTo>
                      <a:pt x="1049" y="230"/>
                    </a:lnTo>
                    <a:lnTo>
                      <a:pt x="1082" y="268"/>
                    </a:lnTo>
                    <a:lnTo>
                      <a:pt x="1082" y="268"/>
                    </a:lnTo>
                    <a:cubicBezTo>
                      <a:pt x="1093" y="281"/>
                      <a:pt x="1106" y="290"/>
                      <a:pt x="1123" y="297"/>
                    </a:cubicBezTo>
                    <a:lnTo>
                      <a:pt x="1123" y="297"/>
                    </a:lnTo>
                    <a:cubicBezTo>
                      <a:pt x="1140" y="303"/>
                      <a:pt x="1155" y="303"/>
                      <a:pt x="1172" y="297"/>
                    </a:cubicBezTo>
                    <a:lnTo>
                      <a:pt x="1172" y="297"/>
                    </a:lnTo>
                    <a:cubicBezTo>
                      <a:pt x="1188" y="290"/>
                      <a:pt x="1202" y="281"/>
                      <a:pt x="1213" y="268"/>
                    </a:cubicBezTo>
                    <a:lnTo>
                      <a:pt x="1279" y="192"/>
                    </a:lnTo>
                    <a:lnTo>
                      <a:pt x="1279" y="192"/>
                    </a:lnTo>
                    <a:cubicBezTo>
                      <a:pt x="1289" y="179"/>
                      <a:pt x="1300" y="172"/>
                      <a:pt x="1311" y="172"/>
                    </a:cubicBezTo>
                    <a:lnTo>
                      <a:pt x="1311" y="172"/>
                    </a:lnTo>
                    <a:cubicBezTo>
                      <a:pt x="1322" y="172"/>
                      <a:pt x="1333" y="179"/>
                      <a:pt x="1344" y="192"/>
                    </a:cubicBezTo>
                    <a:lnTo>
                      <a:pt x="1344" y="192"/>
                    </a:lnTo>
                    <a:cubicBezTo>
                      <a:pt x="1355" y="204"/>
                      <a:pt x="1366" y="210"/>
                      <a:pt x="1377" y="210"/>
                    </a:cubicBezTo>
                    <a:lnTo>
                      <a:pt x="1377" y="210"/>
                    </a:lnTo>
                    <a:cubicBezTo>
                      <a:pt x="1388" y="210"/>
                      <a:pt x="1399" y="204"/>
                      <a:pt x="1409" y="192"/>
                    </a:cubicBezTo>
                    <a:lnTo>
                      <a:pt x="1443" y="153"/>
                    </a:lnTo>
                    <a:lnTo>
                      <a:pt x="1475" y="115"/>
                    </a:lnTo>
                    <a:lnTo>
                      <a:pt x="1475" y="115"/>
                    </a:lnTo>
                    <a:cubicBezTo>
                      <a:pt x="1486" y="102"/>
                      <a:pt x="1500" y="92"/>
                      <a:pt x="1516" y="87"/>
                    </a:cubicBezTo>
                    <a:lnTo>
                      <a:pt x="1516" y="87"/>
                    </a:lnTo>
                    <a:cubicBezTo>
                      <a:pt x="1532" y="80"/>
                      <a:pt x="1549" y="80"/>
                      <a:pt x="1565" y="87"/>
                    </a:cubicBezTo>
                    <a:lnTo>
                      <a:pt x="1565" y="87"/>
                    </a:lnTo>
                    <a:cubicBezTo>
                      <a:pt x="1582" y="92"/>
                      <a:pt x="1590" y="102"/>
                      <a:pt x="1590" y="115"/>
                    </a:cubicBezTo>
                    <a:lnTo>
                      <a:pt x="1590" y="115"/>
                    </a:lnTo>
                    <a:cubicBezTo>
                      <a:pt x="1590" y="128"/>
                      <a:pt x="1585" y="140"/>
                      <a:pt x="1573" y="153"/>
                    </a:cubicBezTo>
                    <a:lnTo>
                      <a:pt x="1541" y="192"/>
                    </a:lnTo>
                    <a:lnTo>
                      <a:pt x="1509" y="230"/>
                    </a:lnTo>
                    <a:lnTo>
                      <a:pt x="1475" y="268"/>
                    </a:lnTo>
                    <a:lnTo>
                      <a:pt x="1377" y="383"/>
                    </a:lnTo>
                    <a:lnTo>
                      <a:pt x="1344" y="421"/>
                    </a:lnTo>
                    <a:lnTo>
                      <a:pt x="1311" y="460"/>
                    </a:lnTo>
                    <a:lnTo>
                      <a:pt x="1213" y="575"/>
                    </a:lnTo>
                    <a:lnTo>
                      <a:pt x="1213" y="575"/>
                    </a:lnTo>
                    <a:cubicBezTo>
                      <a:pt x="1202" y="587"/>
                      <a:pt x="1188" y="597"/>
                      <a:pt x="1172" y="603"/>
                    </a:cubicBezTo>
                    <a:lnTo>
                      <a:pt x="1172" y="603"/>
                    </a:lnTo>
                    <a:cubicBezTo>
                      <a:pt x="1155" y="609"/>
                      <a:pt x="1140" y="609"/>
                      <a:pt x="1123" y="603"/>
                    </a:cubicBezTo>
                    <a:lnTo>
                      <a:pt x="1123" y="603"/>
                    </a:lnTo>
                    <a:cubicBezTo>
                      <a:pt x="1106" y="597"/>
                      <a:pt x="1093" y="587"/>
                      <a:pt x="1082" y="575"/>
                    </a:cubicBezTo>
                    <a:lnTo>
                      <a:pt x="1049" y="536"/>
                    </a:lnTo>
                    <a:lnTo>
                      <a:pt x="1016" y="498"/>
                    </a:lnTo>
                    <a:lnTo>
                      <a:pt x="983" y="460"/>
                    </a:lnTo>
                    <a:lnTo>
                      <a:pt x="885" y="345"/>
                    </a:lnTo>
                    <a:lnTo>
                      <a:pt x="852" y="306"/>
                    </a:lnTo>
                    <a:lnTo>
                      <a:pt x="820" y="268"/>
                    </a:lnTo>
                    <a:lnTo>
                      <a:pt x="721" y="153"/>
                    </a:lnTo>
                    <a:lnTo>
                      <a:pt x="721" y="153"/>
                    </a:lnTo>
                    <a:cubicBezTo>
                      <a:pt x="710" y="140"/>
                      <a:pt x="705" y="128"/>
                      <a:pt x="705" y="115"/>
                    </a:cubicBezTo>
                    <a:lnTo>
                      <a:pt x="705" y="115"/>
                    </a:lnTo>
                    <a:cubicBezTo>
                      <a:pt x="705" y="102"/>
                      <a:pt x="713" y="92"/>
                      <a:pt x="730" y="87"/>
                    </a:cubicBezTo>
                    <a:lnTo>
                      <a:pt x="3090" y="87"/>
                    </a:lnTo>
                    <a:lnTo>
                      <a:pt x="3090" y="87"/>
                    </a:lnTo>
                    <a:cubicBezTo>
                      <a:pt x="3106" y="80"/>
                      <a:pt x="3122" y="80"/>
                      <a:pt x="3139" y="87"/>
                    </a:cubicBezTo>
                    <a:lnTo>
                      <a:pt x="3139" y="87"/>
                    </a:lnTo>
                    <a:cubicBezTo>
                      <a:pt x="3155" y="92"/>
                      <a:pt x="3169" y="102"/>
                      <a:pt x="3180" y="115"/>
                    </a:cubicBezTo>
                    <a:lnTo>
                      <a:pt x="3245" y="192"/>
                    </a:lnTo>
                    <a:lnTo>
                      <a:pt x="3245" y="192"/>
                    </a:lnTo>
                    <a:cubicBezTo>
                      <a:pt x="3256" y="204"/>
                      <a:pt x="3267" y="210"/>
                      <a:pt x="3278" y="210"/>
                    </a:cubicBezTo>
                    <a:lnTo>
                      <a:pt x="3278" y="210"/>
                    </a:lnTo>
                    <a:cubicBezTo>
                      <a:pt x="3289" y="210"/>
                      <a:pt x="3300" y="204"/>
                      <a:pt x="3311" y="192"/>
                    </a:cubicBezTo>
                    <a:lnTo>
                      <a:pt x="3311" y="192"/>
                    </a:lnTo>
                    <a:cubicBezTo>
                      <a:pt x="3322" y="179"/>
                      <a:pt x="3333" y="172"/>
                      <a:pt x="3344" y="172"/>
                    </a:cubicBezTo>
                    <a:lnTo>
                      <a:pt x="3344" y="172"/>
                    </a:lnTo>
                    <a:cubicBezTo>
                      <a:pt x="3354" y="172"/>
                      <a:pt x="3365" y="179"/>
                      <a:pt x="3377" y="192"/>
                    </a:cubicBezTo>
                    <a:lnTo>
                      <a:pt x="3409" y="230"/>
                    </a:lnTo>
                    <a:lnTo>
                      <a:pt x="3442" y="268"/>
                    </a:lnTo>
                    <a:lnTo>
                      <a:pt x="3442" y="268"/>
                    </a:lnTo>
                    <a:cubicBezTo>
                      <a:pt x="3453" y="281"/>
                      <a:pt x="3466" y="290"/>
                      <a:pt x="3483" y="297"/>
                    </a:cubicBezTo>
                    <a:lnTo>
                      <a:pt x="3483" y="297"/>
                    </a:lnTo>
                    <a:cubicBezTo>
                      <a:pt x="3499" y="303"/>
                      <a:pt x="3516" y="303"/>
                      <a:pt x="3532" y="297"/>
                    </a:cubicBezTo>
                    <a:lnTo>
                      <a:pt x="3532" y="297"/>
                    </a:lnTo>
                    <a:cubicBezTo>
                      <a:pt x="3548" y="290"/>
                      <a:pt x="3562" y="281"/>
                      <a:pt x="3574" y="268"/>
                    </a:cubicBezTo>
                    <a:lnTo>
                      <a:pt x="3639" y="192"/>
                    </a:lnTo>
                    <a:lnTo>
                      <a:pt x="3639" y="192"/>
                    </a:lnTo>
                    <a:cubicBezTo>
                      <a:pt x="3650" y="179"/>
                      <a:pt x="3660" y="172"/>
                      <a:pt x="3672" y="172"/>
                    </a:cubicBezTo>
                    <a:lnTo>
                      <a:pt x="3672" y="172"/>
                    </a:lnTo>
                    <a:cubicBezTo>
                      <a:pt x="3682" y="172"/>
                      <a:pt x="3693" y="179"/>
                      <a:pt x="3705" y="192"/>
                    </a:cubicBezTo>
                    <a:lnTo>
                      <a:pt x="3705" y="192"/>
                    </a:lnTo>
                    <a:cubicBezTo>
                      <a:pt x="3715" y="204"/>
                      <a:pt x="3726" y="210"/>
                      <a:pt x="3737" y="210"/>
                    </a:cubicBezTo>
                    <a:lnTo>
                      <a:pt x="3737" y="210"/>
                    </a:lnTo>
                    <a:cubicBezTo>
                      <a:pt x="3748" y="210"/>
                      <a:pt x="3759" y="204"/>
                      <a:pt x="3770" y="192"/>
                    </a:cubicBezTo>
                    <a:lnTo>
                      <a:pt x="3803" y="153"/>
                    </a:lnTo>
                    <a:lnTo>
                      <a:pt x="3836" y="115"/>
                    </a:lnTo>
                    <a:lnTo>
                      <a:pt x="3836" y="115"/>
                    </a:lnTo>
                    <a:cubicBezTo>
                      <a:pt x="3846" y="102"/>
                      <a:pt x="3860" y="92"/>
                      <a:pt x="3877" y="87"/>
                    </a:cubicBezTo>
                    <a:lnTo>
                      <a:pt x="3877" y="87"/>
                    </a:lnTo>
                    <a:cubicBezTo>
                      <a:pt x="3892" y="80"/>
                      <a:pt x="3909" y="80"/>
                      <a:pt x="3925" y="87"/>
                    </a:cubicBezTo>
                    <a:lnTo>
                      <a:pt x="3925" y="87"/>
                    </a:lnTo>
                    <a:cubicBezTo>
                      <a:pt x="3942" y="92"/>
                      <a:pt x="3950" y="102"/>
                      <a:pt x="3950" y="115"/>
                    </a:cubicBezTo>
                    <a:lnTo>
                      <a:pt x="3950" y="115"/>
                    </a:lnTo>
                    <a:cubicBezTo>
                      <a:pt x="3950" y="128"/>
                      <a:pt x="3945" y="140"/>
                      <a:pt x="3933" y="153"/>
                    </a:cubicBezTo>
                    <a:lnTo>
                      <a:pt x="3901" y="192"/>
                    </a:lnTo>
                    <a:lnTo>
                      <a:pt x="3868" y="230"/>
                    </a:lnTo>
                    <a:lnTo>
                      <a:pt x="3836" y="268"/>
                    </a:lnTo>
                    <a:lnTo>
                      <a:pt x="3737" y="383"/>
                    </a:lnTo>
                    <a:lnTo>
                      <a:pt x="3705" y="421"/>
                    </a:lnTo>
                    <a:lnTo>
                      <a:pt x="3672" y="460"/>
                    </a:lnTo>
                    <a:lnTo>
                      <a:pt x="3574" y="575"/>
                    </a:lnTo>
                    <a:lnTo>
                      <a:pt x="3574" y="575"/>
                    </a:lnTo>
                    <a:cubicBezTo>
                      <a:pt x="3562" y="587"/>
                      <a:pt x="3548" y="597"/>
                      <a:pt x="3532" y="603"/>
                    </a:cubicBezTo>
                    <a:lnTo>
                      <a:pt x="3532" y="603"/>
                    </a:lnTo>
                    <a:cubicBezTo>
                      <a:pt x="3516" y="609"/>
                      <a:pt x="3499" y="609"/>
                      <a:pt x="3483" y="603"/>
                    </a:cubicBezTo>
                    <a:lnTo>
                      <a:pt x="3483" y="603"/>
                    </a:lnTo>
                    <a:cubicBezTo>
                      <a:pt x="3466" y="597"/>
                      <a:pt x="3453" y="587"/>
                      <a:pt x="3442" y="575"/>
                    </a:cubicBezTo>
                    <a:lnTo>
                      <a:pt x="3409" y="536"/>
                    </a:lnTo>
                    <a:lnTo>
                      <a:pt x="3377" y="498"/>
                    </a:lnTo>
                    <a:lnTo>
                      <a:pt x="3344" y="460"/>
                    </a:lnTo>
                    <a:lnTo>
                      <a:pt x="3245" y="345"/>
                    </a:lnTo>
                    <a:lnTo>
                      <a:pt x="3213" y="306"/>
                    </a:lnTo>
                    <a:lnTo>
                      <a:pt x="3180" y="268"/>
                    </a:lnTo>
                    <a:lnTo>
                      <a:pt x="3081" y="153"/>
                    </a:lnTo>
                    <a:lnTo>
                      <a:pt x="3081" y="153"/>
                    </a:lnTo>
                    <a:cubicBezTo>
                      <a:pt x="3071" y="140"/>
                      <a:pt x="3065" y="128"/>
                      <a:pt x="3065" y="115"/>
                    </a:cubicBezTo>
                    <a:lnTo>
                      <a:pt x="3065" y="115"/>
                    </a:lnTo>
                    <a:cubicBezTo>
                      <a:pt x="3065" y="102"/>
                      <a:pt x="3073" y="92"/>
                      <a:pt x="3090" y="87"/>
                    </a:cubicBezTo>
                    <a:lnTo>
                      <a:pt x="730" y="87"/>
                    </a:lnTo>
                    <a:close/>
                    <a:moveTo>
                      <a:pt x="0" y="0"/>
                    </a:moveTo>
                    <a:lnTo>
                      <a:pt x="0" y="166"/>
                    </a:lnTo>
                    <a:lnTo>
                      <a:pt x="0" y="166"/>
                    </a:lnTo>
                    <a:cubicBezTo>
                      <a:pt x="13" y="172"/>
                      <a:pt x="24" y="181"/>
                      <a:pt x="33" y="192"/>
                    </a:cubicBezTo>
                    <a:lnTo>
                      <a:pt x="65" y="230"/>
                    </a:lnTo>
                    <a:lnTo>
                      <a:pt x="98" y="268"/>
                    </a:lnTo>
                    <a:lnTo>
                      <a:pt x="131" y="306"/>
                    </a:lnTo>
                    <a:lnTo>
                      <a:pt x="164" y="345"/>
                    </a:lnTo>
                    <a:lnTo>
                      <a:pt x="197" y="383"/>
                    </a:lnTo>
                    <a:lnTo>
                      <a:pt x="230" y="421"/>
                    </a:lnTo>
                    <a:lnTo>
                      <a:pt x="262" y="460"/>
                    </a:lnTo>
                    <a:lnTo>
                      <a:pt x="295" y="498"/>
                    </a:lnTo>
                    <a:lnTo>
                      <a:pt x="328" y="536"/>
                    </a:lnTo>
                    <a:lnTo>
                      <a:pt x="361" y="575"/>
                    </a:lnTo>
                    <a:lnTo>
                      <a:pt x="394" y="613"/>
                    </a:lnTo>
                    <a:lnTo>
                      <a:pt x="426" y="651"/>
                    </a:lnTo>
                    <a:lnTo>
                      <a:pt x="459" y="689"/>
                    </a:lnTo>
                    <a:lnTo>
                      <a:pt x="492" y="728"/>
                    </a:lnTo>
                    <a:lnTo>
                      <a:pt x="525" y="766"/>
                    </a:lnTo>
                    <a:lnTo>
                      <a:pt x="525" y="766"/>
                    </a:lnTo>
                    <a:cubicBezTo>
                      <a:pt x="536" y="778"/>
                      <a:pt x="541" y="791"/>
                      <a:pt x="541" y="804"/>
                    </a:cubicBezTo>
                    <a:lnTo>
                      <a:pt x="541" y="804"/>
                    </a:lnTo>
                    <a:cubicBezTo>
                      <a:pt x="541" y="817"/>
                      <a:pt x="536" y="830"/>
                      <a:pt x="525" y="842"/>
                    </a:cubicBezTo>
                    <a:lnTo>
                      <a:pt x="492" y="880"/>
                    </a:lnTo>
                    <a:lnTo>
                      <a:pt x="459" y="919"/>
                    </a:lnTo>
                    <a:lnTo>
                      <a:pt x="426" y="958"/>
                    </a:lnTo>
                    <a:lnTo>
                      <a:pt x="394" y="996"/>
                    </a:lnTo>
                    <a:lnTo>
                      <a:pt x="361" y="1034"/>
                    </a:lnTo>
                    <a:lnTo>
                      <a:pt x="328" y="1072"/>
                    </a:lnTo>
                    <a:lnTo>
                      <a:pt x="295" y="1111"/>
                    </a:lnTo>
                    <a:lnTo>
                      <a:pt x="262" y="1148"/>
                    </a:lnTo>
                    <a:lnTo>
                      <a:pt x="230" y="1187"/>
                    </a:lnTo>
                    <a:lnTo>
                      <a:pt x="197" y="1225"/>
                    </a:lnTo>
                    <a:lnTo>
                      <a:pt x="164" y="1264"/>
                    </a:lnTo>
                    <a:lnTo>
                      <a:pt x="131" y="1302"/>
                    </a:lnTo>
                    <a:lnTo>
                      <a:pt x="98" y="1340"/>
                    </a:lnTo>
                    <a:lnTo>
                      <a:pt x="65" y="1379"/>
                    </a:lnTo>
                    <a:lnTo>
                      <a:pt x="33" y="1417"/>
                    </a:lnTo>
                    <a:lnTo>
                      <a:pt x="33" y="1417"/>
                    </a:lnTo>
                    <a:cubicBezTo>
                      <a:pt x="24" y="1427"/>
                      <a:pt x="13" y="1436"/>
                      <a:pt x="0" y="1442"/>
                    </a:cubicBezTo>
                    <a:lnTo>
                      <a:pt x="0" y="1608"/>
                    </a:lnTo>
                    <a:lnTo>
                      <a:pt x="4720" y="1608"/>
                    </a:lnTo>
                    <a:lnTo>
                      <a:pt x="4720" y="1442"/>
                    </a:lnTo>
                    <a:lnTo>
                      <a:pt x="4720" y="1442"/>
                    </a:lnTo>
                    <a:cubicBezTo>
                      <a:pt x="4718" y="1443"/>
                      <a:pt x="4715" y="1444"/>
                      <a:pt x="4712" y="1446"/>
                    </a:cubicBezTo>
                    <a:lnTo>
                      <a:pt x="4712" y="1446"/>
                    </a:lnTo>
                    <a:cubicBezTo>
                      <a:pt x="4696" y="1452"/>
                      <a:pt x="4679" y="1452"/>
                      <a:pt x="4663" y="1446"/>
                    </a:cubicBezTo>
                    <a:lnTo>
                      <a:pt x="4663" y="1446"/>
                    </a:lnTo>
                    <a:cubicBezTo>
                      <a:pt x="4647" y="1439"/>
                      <a:pt x="4633" y="1430"/>
                      <a:pt x="4622" y="1417"/>
                    </a:cubicBezTo>
                    <a:lnTo>
                      <a:pt x="4589" y="1379"/>
                    </a:lnTo>
                    <a:lnTo>
                      <a:pt x="4557" y="1340"/>
                    </a:lnTo>
                    <a:lnTo>
                      <a:pt x="4458" y="1225"/>
                    </a:lnTo>
                    <a:lnTo>
                      <a:pt x="4425" y="1187"/>
                    </a:lnTo>
                    <a:lnTo>
                      <a:pt x="4393" y="1148"/>
                    </a:lnTo>
                    <a:lnTo>
                      <a:pt x="4294" y="1034"/>
                    </a:lnTo>
                    <a:lnTo>
                      <a:pt x="4261" y="996"/>
                    </a:lnTo>
                    <a:lnTo>
                      <a:pt x="4229" y="958"/>
                    </a:lnTo>
                    <a:lnTo>
                      <a:pt x="4130" y="842"/>
                    </a:lnTo>
                    <a:lnTo>
                      <a:pt x="4130" y="842"/>
                    </a:lnTo>
                    <a:cubicBezTo>
                      <a:pt x="4120" y="830"/>
                      <a:pt x="4114" y="817"/>
                      <a:pt x="4114" y="804"/>
                    </a:cubicBezTo>
                    <a:lnTo>
                      <a:pt x="4114" y="804"/>
                    </a:lnTo>
                    <a:cubicBezTo>
                      <a:pt x="4114" y="791"/>
                      <a:pt x="4120" y="778"/>
                      <a:pt x="4130" y="766"/>
                    </a:cubicBezTo>
                    <a:lnTo>
                      <a:pt x="4622" y="192"/>
                    </a:lnTo>
                    <a:lnTo>
                      <a:pt x="4622" y="192"/>
                    </a:lnTo>
                    <a:cubicBezTo>
                      <a:pt x="4633" y="179"/>
                      <a:pt x="4647" y="169"/>
                      <a:pt x="4663" y="162"/>
                    </a:cubicBezTo>
                    <a:lnTo>
                      <a:pt x="4663" y="162"/>
                    </a:lnTo>
                    <a:cubicBezTo>
                      <a:pt x="4679" y="157"/>
                      <a:pt x="4696" y="157"/>
                      <a:pt x="4712" y="162"/>
                    </a:cubicBezTo>
                    <a:lnTo>
                      <a:pt x="4712" y="162"/>
                    </a:lnTo>
                    <a:cubicBezTo>
                      <a:pt x="4715" y="163"/>
                      <a:pt x="4718" y="165"/>
                      <a:pt x="4720" y="166"/>
                    </a:cubicBezTo>
                    <a:lnTo>
                      <a:pt x="4720" y="0"/>
                    </a:lnTo>
                    <a:lnTo>
                      <a:pt x="0" y="0"/>
                    </a:lnTo>
                    <a:close/>
                  </a:path>
                </a:pathLst>
              </a:custGeom>
              <a:solidFill>
                <a:schemeClr val="accent1"/>
              </a:solidFill>
              <a:ln>
                <a:noFill/>
              </a:ln>
              <a:effectLst/>
            </p:spPr>
            <p:txBody>
              <a:bodyPr wrap="none" anchor="ctr"/>
              <a:lstStyle/>
              <a:p>
                <a:endParaRPr lang="es-ES_tradnl"/>
              </a:p>
            </p:txBody>
          </p:sp>
          <p:sp>
            <p:nvSpPr>
              <p:cNvPr id="853" name="Freeform 132">
                <a:extLst>
                  <a:ext uri="{FF2B5EF4-FFF2-40B4-BE49-F238E27FC236}">
                    <a16:creationId xmlns:a16="http://schemas.microsoft.com/office/drawing/2014/main" xmlns="" id="{48FE53D8-5165-2B44-AAFE-E801D225D962}"/>
                  </a:ext>
                </a:extLst>
              </p:cNvPr>
              <p:cNvSpPr>
                <a:spLocks noChangeArrowheads="1"/>
              </p:cNvSpPr>
              <p:nvPr/>
            </p:nvSpPr>
            <p:spPr bwMode="auto">
              <a:xfrm>
                <a:off x="1095375" y="4903788"/>
                <a:ext cx="247650" cy="522287"/>
              </a:xfrm>
              <a:custGeom>
                <a:avLst/>
                <a:gdLst>
                  <a:gd name="T0" fmla="*/ 344 w 689"/>
                  <a:gd name="T1" fmla="*/ 1145 h 1450"/>
                  <a:gd name="T2" fmla="*/ 475 w 689"/>
                  <a:gd name="T3" fmla="*/ 992 h 1450"/>
                  <a:gd name="T4" fmla="*/ 606 w 689"/>
                  <a:gd name="T5" fmla="*/ 839 h 1450"/>
                  <a:gd name="T6" fmla="*/ 672 w 689"/>
                  <a:gd name="T7" fmla="*/ 762 h 1450"/>
                  <a:gd name="T8" fmla="*/ 688 w 689"/>
                  <a:gd name="T9" fmla="*/ 724 h 1450"/>
                  <a:gd name="T10" fmla="*/ 672 w 689"/>
                  <a:gd name="T11" fmla="*/ 686 h 1450"/>
                  <a:gd name="T12" fmla="*/ 606 w 689"/>
                  <a:gd name="T13" fmla="*/ 609 h 1450"/>
                  <a:gd name="T14" fmla="*/ 541 w 689"/>
                  <a:gd name="T15" fmla="*/ 533 h 1450"/>
                  <a:gd name="T16" fmla="*/ 475 w 689"/>
                  <a:gd name="T17" fmla="*/ 456 h 1450"/>
                  <a:gd name="T18" fmla="*/ 410 w 689"/>
                  <a:gd name="T19" fmla="*/ 380 h 1450"/>
                  <a:gd name="T20" fmla="*/ 344 w 689"/>
                  <a:gd name="T21" fmla="*/ 303 h 1450"/>
                  <a:gd name="T22" fmla="*/ 279 w 689"/>
                  <a:gd name="T23" fmla="*/ 226 h 1450"/>
                  <a:gd name="T24" fmla="*/ 213 w 689"/>
                  <a:gd name="T25" fmla="*/ 150 h 1450"/>
                  <a:gd name="T26" fmla="*/ 147 w 689"/>
                  <a:gd name="T27" fmla="*/ 73 h 1450"/>
                  <a:gd name="T28" fmla="*/ 115 w 689"/>
                  <a:gd name="T29" fmla="*/ 35 h 1450"/>
                  <a:gd name="T30" fmla="*/ 74 w 689"/>
                  <a:gd name="T31" fmla="*/ 7 h 1450"/>
                  <a:gd name="T32" fmla="*/ 25 w 689"/>
                  <a:gd name="T33" fmla="*/ 7 h 1450"/>
                  <a:gd name="T34" fmla="*/ 0 w 689"/>
                  <a:gd name="T35" fmla="*/ 35 h 1450"/>
                  <a:gd name="T36" fmla="*/ 541 w 689"/>
                  <a:gd name="T37" fmla="*/ 686 h 1450"/>
                  <a:gd name="T38" fmla="*/ 557 w 689"/>
                  <a:gd name="T39" fmla="*/ 724 h 1450"/>
                  <a:gd name="T40" fmla="*/ 541 w 689"/>
                  <a:gd name="T41" fmla="*/ 762 h 1450"/>
                  <a:gd name="T42" fmla="*/ 410 w 689"/>
                  <a:gd name="T43" fmla="*/ 916 h 1450"/>
                  <a:gd name="T44" fmla="*/ 279 w 689"/>
                  <a:gd name="T45" fmla="*/ 1068 h 1450"/>
                  <a:gd name="T46" fmla="*/ 213 w 689"/>
                  <a:gd name="T47" fmla="*/ 1145 h 1450"/>
                  <a:gd name="T48" fmla="*/ 82 w 689"/>
                  <a:gd name="T49" fmla="*/ 1299 h 1450"/>
                  <a:gd name="T50" fmla="*/ 16 w 689"/>
                  <a:gd name="T51" fmla="*/ 1375 h 1450"/>
                  <a:gd name="T52" fmla="*/ 0 w 689"/>
                  <a:gd name="T53" fmla="*/ 1414 h 1450"/>
                  <a:gd name="T54" fmla="*/ 25 w 689"/>
                  <a:gd name="T55" fmla="*/ 1443 h 1450"/>
                  <a:gd name="T56" fmla="*/ 74 w 689"/>
                  <a:gd name="T57" fmla="*/ 1443 h 1450"/>
                  <a:gd name="T58" fmla="*/ 115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3" y="1031"/>
                    </a:lnTo>
                    <a:lnTo>
                      <a:pt x="475" y="992"/>
                    </a:lnTo>
                    <a:lnTo>
                      <a:pt x="508" y="954"/>
                    </a:lnTo>
                    <a:lnTo>
                      <a:pt x="606" y="839"/>
                    </a:lnTo>
                    <a:lnTo>
                      <a:pt x="639" y="800"/>
                    </a:lnTo>
                    <a:lnTo>
                      <a:pt x="672" y="762"/>
                    </a:lnTo>
                    <a:lnTo>
                      <a:pt x="672" y="762"/>
                    </a:lnTo>
                    <a:cubicBezTo>
                      <a:pt x="683" y="750"/>
                      <a:pt x="688" y="737"/>
                      <a:pt x="688" y="724"/>
                    </a:cubicBezTo>
                    <a:lnTo>
                      <a:pt x="688" y="724"/>
                    </a:lnTo>
                    <a:cubicBezTo>
                      <a:pt x="688" y="711"/>
                      <a:pt x="683" y="698"/>
                      <a:pt x="672" y="686"/>
                    </a:cubicBezTo>
                    <a:lnTo>
                      <a:pt x="639" y="648"/>
                    </a:lnTo>
                    <a:lnTo>
                      <a:pt x="606" y="609"/>
                    </a:lnTo>
                    <a:lnTo>
                      <a:pt x="574" y="571"/>
                    </a:lnTo>
                    <a:lnTo>
                      <a:pt x="541" y="533"/>
                    </a:lnTo>
                    <a:lnTo>
                      <a:pt x="508" y="495"/>
                    </a:lnTo>
                    <a:lnTo>
                      <a:pt x="475" y="456"/>
                    </a:lnTo>
                    <a:lnTo>
                      <a:pt x="443" y="418"/>
                    </a:lnTo>
                    <a:lnTo>
                      <a:pt x="410" y="380"/>
                    </a:lnTo>
                    <a:lnTo>
                      <a:pt x="377" y="341"/>
                    </a:lnTo>
                    <a:lnTo>
                      <a:pt x="344" y="303"/>
                    </a:lnTo>
                    <a:lnTo>
                      <a:pt x="311" y="265"/>
                    </a:lnTo>
                    <a:lnTo>
                      <a:pt x="279" y="226"/>
                    </a:lnTo>
                    <a:lnTo>
                      <a:pt x="246" y="188"/>
                    </a:lnTo>
                    <a:lnTo>
                      <a:pt x="213" y="150"/>
                    </a:lnTo>
                    <a:lnTo>
                      <a:pt x="180" y="112"/>
                    </a:lnTo>
                    <a:lnTo>
                      <a:pt x="147" y="73"/>
                    </a:lnTo>
                    <a:lnTo>
                      <a:pt x="115" y="35"/>
                    </a:lnTo>
                    <a:lnTo>
                      <a:pt x="115" y="35"/>
                    </a:lnTo>
                    <a:cubicBezTo>
                      <a:pt x="104" y="22"/>
                      <a:pt x="90" y="12"/>
                      <a:pt x="74" y="7"/>
                    </a:cubicBezTo>
                    <a:lnTo>
                      <a:pt x="74" y="7"/>
                    </a:lnTo>
                    <a:cubicBezTo>
                      <a:pt x="57" y="0"/>
                      <a:pt x="41" y="0"/>
                      <a:pt x="25" y="7"/>
                    </a:cubicBezTo>
                    <a:lnTo>
                      <a:pt x="25" y="7"/>
                    </a:lnTo>
                    <a:cubicBezTo>
                      <a:pt x="8" y="12"/>
                      <a:pt x="0" y="22"/>
                      <a:pt x="0" y="35"/>
                    </a:cubicBezTo>
                    <a:lnTo>
                      <a:pt x="0" y="35"/>
                    </a:lnTo>
                    <a:cubicBezTo>
                      <a:pt x="0" y="48"/>
                      <a:pt x="6" y="60"/>
                      <a:pt x="16" y="73"/>
                    </a:cubicBezTo>
                    <a:lnTo>
                      <a:pt x="541" y="686"/>
                    </a:lnTo>
                    <a:lnTo>
                      <a:pt x="541" y="686"/>
                    </a:lnTo>
                    <a:cubicBezTo>
                      <a:pt x="552" y="698"/>
                      <a:pt x="557" y="711"/>
                      <a:pt x="557" y="724"/>
                    </a:cubicBezTo>
                    <a:lnTo>
                      <a:pt x="557" y="724"/>
                    </a:lnTo>
                    <a:cubicBezTo>
                      <a:pt x="557" y="737"/>
                      <a:pt x="552" y="750"/>
                      <a:pt x="541" y="762"/>
                    </a:cubicBezTo>
                    <a:lnTo>
                      <a:pt x="443" y="878"/>
                    </a:lnTo>
                    <a:lnTo>
                      <a:pt x="410" y="916"/>
                    </a:lnTo>
                    <a:lnTo>
                      <a:pt x="377" y="954"/>
                    </a:lnTo>
                    <a:lnTo>
                      <a:pt x="279" y="1068"/>
                    </a:lnTo>
                    <a:lnTo>
                      <a:pt x="246" y="1107"/>
                    </a:lnTo>
                    <a:lnTo>
                      <a:pt x="213" y="1145"/>
                    </a:lnTo>
                    <a:lnTo>
                      <a:pt x="115" y="1260"/>
                    </a:lnTo>
                    <a:lnTo>
                      <a:pt x="82" y="1299"/>
                    </a:lnTo>
                    <a:lnTo>
                      <a:pt x="49" y="1337"/>
                    </a:lnTo>
                    <a:lnTo>
                      <a:pt x="16" y="1375"/>
                    </a:lnTo>
                    <a:lnTo>
                      <a:pt x="16" y="1375"/>
                    </a:lnTo>
                    <a:cubicBezTo>
                      <a:pt x="6" y="1388"/>
                      <a:pt x="0" y="1401"/>
                      <a:pt x="0" y="1414"/>
                    </a:cubicBezTo>
                    <a:lnTo>
                      <a:pt x="0" y="1414"/>
                    </a:lnTo>
                    <a:cubicBezTo>
                      <a:pt x="0" y="1426"/>
                      <a:pt x="8" y="1436"/>
                      <a:pt x="25" y="1443"/>
                    </a:cubicBezTo>
                    <a:lnTo>
                      <a:pt x="25" y="1443"/>
                    </a:lnTo>
                    <a:cubicBezTo>
                      <a:pt x="41" y="1449"/>
                      <a:pt x="57" y="1449"/>
                      <a:pt x="74" y="1443"/>
                    </a:cubicBezTo>
                    <a:lnTo>
                      <a:pt x="74" y="1443"/>
                    </a:lnTo>
                    <a:cubicBezTo>
                      <a:pt x="90" y="1436"/>
                      <a:pt x="104" y="1426"/>
                      <a:pt x="115" y="1414"/>
                    </a:cubicBezTo>
                    <a:lnTo>
                      <a:pt x="147" y="1375"/>
                    </a:lnTo>
                    <a:lnTo>
                      <a:pt x="180" y="1337"/>
                    </a:lnTo>
                    <a:lnTo>
                      <a:pt x="279" y="1222"/>
                    </a:lnTo>
                    <a:lnTo>
                      <a:pt x="311" y="1184"/>
                    </a:lnTo>
                  </a:path>
                </a:pathLst>
              </a:custGeom>
              <a:solidFill>
                <a:schemeClr val="accent2"/>
              </a:solidFill>
              <a:ln>
                <a:noFill/>
              </a:ln>
              <a:effectLst/>
            </p:spPr>
            <p:txBody>
              <a:bodyPr wrap="none" anchor="ctr"/>
              <a:lstStyle/>
              <a:p>
                <a:endParaRPr lang="es-ES_tradnl"/>
              </a:p>
            </p:txBody>
          </p:sp>
          <p:sp>
            <p:nvSpPr>
              <p:cNvPr id="854" name="Freeform 133">
                <a:extLst>
                  <a:ext uri="{FF2B5EF4-FFF2-40B4-BE49-F238E27FC236}">
                    <a16:creationId xmlns:a16="http://schemas.microsoft.com/office/drawing/2014/main" xmlns="" id="{DF9A9C62-26D0-2344-92E0-10D7CCBBAFA6}"/>
                  </a:ext>
                </a:extLst>
              </p:cNvPr>
              <p:cNvSpPr>
                <a:spLocks noChangeArrowheads="1"/>
              </p:cNvSpPr>
              <p:nvPr/>
            </p:nvSpPr>
            <p:spPr bwMode="auto">
              <a:xfrm>
                <a:off x="1190625" y="4902200"/>
                <a:ext cx="555625" cy="523875"/>
              </a:xfrm>
              <a:custGeom>
                <a:avLst/>
                <a:gdLst>
                  <a:gd name="T0" fmla="*/ 983 w 1542"/>
                  <a:gd name="T1" fmla="*/ 727 h 1455"/>
                  <a:gd name="T2" fmla="*/ 1098 w 1542"/>
                  <a:gd name="T3" fmla="*/ 574 h 1455"/>
                  <a:gd name="T4" fmla="*/ 1262 w 1542"/>
                  <a:gd name="T5" fmla="*/ 383 h 1455"/>
                  <a:gd name="T6" fmla="*/ 1426 w 1542"/>
                  <a:gd name="T7" fmla="*/ 191 h 1455"/>
                  <a:gd name="T8" fmla="*/ 1524 w 1542"/>
                  <a:gd name="T9" fmla="*/ 76 h 1455"/>
                  <a:gd name="T10" fmla="*/ 1541 w 1542"/>
                  <a:gd name="T11" fmla="*/ 38 h 1455"/>
                  <a:gd name="T12" fmla="*/ 1459 w 1542"/>
                  <a:gd name="T13" fmla="*/ 0 h 1455"/>
                  <a:gd name="T14" fmla="*/ 1401 w 1542"/>
                  <a:gd name="T15" fmla="*/ 10 h 1455"/>
                  <a:gd name="T16" fmla="*/ 1230 w 1542"/>
                  <a:gd name="T17" fmla="*/ 191 h 1455"/>
                  <a:gd name="T18" fmla="*/ 1066 w 1542"/>
                  <a:gd name="T19" fmla="*/ 383 h 1455"/>
                  <a:gd name="T20" fmla="*/ 902 w 1542"/>
                  <a:gd name="T21" fmla="*/ 574 h 1455"/>
                  <a:gd name="T22" fmla="*/ 836 w 1542"/>
                  <a:gd name="T23" fmla="*/ 651 h 1455"/>
                  <a:gd name="T24" fmla="*/ 746 w 1542"/>
                  <a:gd name="T25" fmla="*/ 680 h 1455"/>
                  <a:gd name="T26" fmla="*/ 672 w 1542"/>
                  <a:gd name="T27" fmla="*/ 612 h 1455"/>
                  <a:gd name="T28" fmla="*/ 574 w 1542"/>
                  <a:gd name="T29" fmla="*/ 498 h 1455"/>
                  <a:gd name="T30" fmla="*/ 475 w 1542"/>
                  <a:gd name="T31" fmla="*/ 383 h 1455"/>
                  <a:gd name="T32" fmla="*/ 377 w 1542"/>
                  <a:gd name="T33" fmla="*/ 268 h 1455"/>
                  <a:gd name="T34" fmla="*/ 279 w 1542"/>
                  <a:gd name="T35" fmla="*/ 153 h 1455"/>
                  <a:gd name="T36" fmla="*/ 181 w 1542"/>
                  <a:gd name="T37" fmla="*/ 38 h 1455"/>
                  <a:gd name="T38" fmla="*/ 140 w 1542"/>
                  <a:gd name="T39" fmla="*/ 10 h 1455"/>
                  <a:gd name="T40" fmla="*/ 25 w 1542"/>
                  <a:gd name="T41" fmla="*/ 10 h 1455"/>
                  <a:gd name="T42" fmla="*/ 0 w 1542"/>
                  <a:gd name="T43" fmla="*/ 38 h 1455"/>
                  <a:gd name="T44" fmla="*/ 148 w 1542"/>
                  <a:gd name="T45" fmla="*/ 229 h 1455"/>
                  <a:gd name="T46" fmla="*/ 312 w 1542"/>
                  <a:gd name="T47" fmla="*/ 421 h 1455"/>
                  <a:gd name="T48" fmla="*/ 475 w 1542"/>
                  <a:gd name="T49" fmla="*/ 612 h 1455"/>
                  <a:gd name="T50" fmla="*/ 541 w 1542"/>
                  <a:gd name="T51" fmla="*/ 689 h 1455"/>
                  <a:gd name="T52" fmla="*/ 541 w 1542"/>
                  <a:gd name="T53" fmla="*/ 765 h 1455"/>
                  <a:gd name="T54" fmla="*/ 443 w 1542"/>
                  <a:gd name="T55" fmla="*/ 881 h 1455"/>
                  <a:gd name="T56" fmla="*/ 344 w 1542"/>
                  <a:gd name="T57" fmla="*/ 995 h 1455"/>
                  <a:gd name="T58" fmla="*/ 246 w 1542"/>
                  <a:gd name="T59" fmla="*/ 1110 h 1455"/>
                  <a:gd name="T60" fmla="*/ 148 w 1542"/>
                  <a:gd name="T61" fmla="*/ 1225 h 1455"/>
                  <a:gd name="T62" fmla="*/ 49 w 1542"/>
                  <a:gd name="T63" fmla="*/ 1340 h 1455"/>
                  <a:gd name="T64" fmla="*/ 0 w 1542"/>
                  <a:gd name="T65" fmla="*/ 1417 h 1455"/>
                  <a:gd name="T66" fmla="*/ 25 w 1542"/>
                  <a:gd name="T67" fmla="*/ 1446 h 1455"/>
                  <a:gd name="T68" fmla="*/ 140 w 1542"/>
                  <a:gd name="T69" fmla="*/ 1446 h 1455"/>
                  <a:gd name="T70" fmla="*/ 213 w 1542"/>
                  <a:gd name="T71" fmla="*/ 1378 h 1455"/>
                  <a:gd name="T72" fmla="*/ 377 w 1542"/>
                  <a:gd name="T73" fmla="*/ 1187 h 1455"/>
                  <a:gd name="T74" fmla="*/ 541 w 1542"/>
                  <a:gd name="T75" fmla="*/ 995 h 1455"/>
                  <a:gd name="T76" fmla="*/ 705 w 1542"/>
                  <a:gd name="T77" fmla="*/ 803 h 1455"/>
                  <a:gd name="T78" fmla="*/ 746 w 1542"/>
                  <a:gd name="T79" fmla="*/ 775 h 1455"/>
                  <a:gd name="T80" fmla="*/ 836 w 1542"/>
                  <a:gd name="T81" fmla="*/ 803 h 1455"/>
                  <a:gd name="T82" fmla="*/ 934 w 1542"/>
                  <a:gd name="T83" fmla="*/ 919 h 1455"/>
                  <a:gd name="T84" fmla="*/ 1032 w 1542"/>
                  <a:gd name="T85" fmla="*/ 1034 h 1455"/>
                  <a:gd name="T86" fmla="*/ 1132 w 1542"/>
                  <a:gd name="T87" fmla="*/ 1148 h 1455"/>
                  <a:gd name="T88" fmla="*/ 1230 w 1542"/>
                  <a:gd name="T89" fmla="*/ 1263 h 1455"/>
                  <a:gd name="T90" fmla="*/ 1328 w 1542"/>
                  <a:gd name="T91" fmla="*/ 1378 h 1455"/>
                  <a:gd name="T92" fmla="*/ 1401 w 1542"/>
                  <a:gd name="T93" fmla="*/ 1446 h 1455"/>
                  <a:gd name="T94" fmla="*/ 1459 w 1542"/>
                  <a:gd name="T95" fmla="*/ 1454 h 1455"/>
                  <a:gd name="T96" fmla="*/ 1541 w 1542"/>
                  <a:gd name="T97" fmla="*/ 1417 h 1455"/>
                  <a:gd name="T98" fmla="*/ 1000 w 1542"/>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2" h="1455">
                    <a:moveTo>
                      <a:pt x="1000" y="765"/>
                    </a:moveTo>
                    <a:lnTo>
                      <a:pt x="1000" y="765"/>
                    </a:lnTo>
                    <a:cubicBezTo>
                      <a:pt x="989" y="753"/>
                      <a:pt x="983" y="740"/>
                      <a:pt x="983" y="727"/>
                    </a:cubicBezTo>
                    <a:lnTo>
                      <a:pt x="983" y="727"/>
                    </a:lnTo>
                    <a:cubicBezTo>
                      <a:pt x="983" y="714"/>
                      <a:pt x="989" y="701"/>
                      <a:pt x="1000" y="689"/>
                    </a:cubicBezTo>
                    <a:lnTo>
                      <a:pt x="1098" y="574"/>
                    </a:lnTo>
                    <a:lnTo>
                      <a:pt x="1132" y="536"/>
                    </a:lnTo>
                    <a:lnTo>
                      <a:pt x="1164" y="498"/>
                    </a:lnTo>
                    <a:lnTo>
                      <a:pt x="1262" y="383"/>
                    </a:lnTo>
                    <a:lnTo>
                      <a:pt x="1295" y="344"/>
                    </a:lnTo>
                    <a:lnTo>
                      <a:pt x="1328" y="306"/>
                    </a:lnTo>
                    <a:lnTo>
                      <a:pt x="1426" y="191"/>
                    </a:lnTo>
                    <a:lnTo>
                      <a:pt x="1459" y="153"/>
                    </a:lnTo>
                    <a:lnTo>
                      <a:pt x="1491" y="115"/>
                    </a:lnTo>
                    <a:lnTo>
                      <a:pt x="1524" y="76"/>
                    </a:lnTo>
                    <a:lnTo>
                      <a:pt x="1524" y="76"/>
                    </a:lnTo>
                    <a:cubicBezTo>
                      <a:pt x="1536" y="63"/>
                      <a:pt x="1541" y="51"/>
                      <a:pt x="1541" y="38"/>
                    </a:cubicBezTo>
                    <a:lnTo>
                      <a:pt x="1541" y="38"/>
                    </a:lnTo>
                    <a:cubicBezTo>
                      <a:pt x="1541" y="25"/>
                      <a:pt x="1533" y="15"/>
                      <a:pt x="1516" y="10"/>
                    </a:cubicBezTo>
                    <a:lnTo>
                      <a:pt x="1516" y="10"/>
                    </a:lnTo>
                    <a:cubicBezTo>
                      <a:pt x="1500" y="3"/>
                      <a:pt x="1481" y="0"/>
                      <a:pt x="1459" y="0"/>
                    </a:cubicBezTo>
                    <a:lnTo>
                      <a:pt x="1459" y="0"/>
                    </a:lnTo>
                    <a:cubicBezTo>
                      <a:pt x="1437" y="0"/>
                      <a:pt x="1418" y="3"/>
                      <a:pt x="1401" y="10"/>
                    </a:cubicBezTo>
                    <a:lnTo>
                      <a:pt x="1401" y="10"/>
                    </a:lnTo>
                    <a:cubicBezTo>
                      <a:pt x="1385" y="15"/>
                      <a:pt x="1372" y="25"/>
                      <a:pt x="1360" y="38"/>
                    </a:cubicBezTo>
                    <a:lnTo>
                      <a:pt x="1328" y="76"/>
                    </a:lnTo>
                    <a:lnTo>
                      <a:pt x="1230" y="191"/>
                    </a:lnTo>
                    <a:lnTo>
                      <a:pt x="1196" y="229"/>
                    </a:lnTo>
                    <a:lnTo>
                      <a:pt x="1164" y="268"/>
                    </a:lnTo>
                    <a:lnTo>
                      <a:pt x="1066" y="383"/>
                    </a:lnTo>
                    <a:lnTo>
                      <a:pt x="1032" y="421"/>
                    </a:lnTo>
                    <a:lnTo>
                      <a:pt x="1000" y="459"/>
                    </a:lnTo>
                    <a:lnTo>
                      <a:pt x="902" y="574"/>
                    </a:lnTo>
                    <a:lnTo>
                      <a:pt x="868" y="612"/>
                    </a:lnTo>
                    <a:lnTo>
                      <a:pt x="836" y="651"/>
                    </a:lnTo>
                    <a:lnTo>
                      <a:pt x="836" y="651"/>
                    </a:lnTo>
                    <a:cubicBezTo>
                      <a:pt x="825" y="663"/>
                      <a:pt x="811" y="673"/>
                      <a:pt x="795" y="680"/>
                    </a:cubicBezTo>
                    <a:lnTo>
                      <a:pt x="795" y="680"/>
                    </a:lnTo>
                    <a:cubicBezTo>
                      <a:pt x="778" y="686"/>
                      <a:pt x="763" y="686"/>
                      <a:pt x="746" y="680"/>
                    </a:cubicBezTo>
                    <a:lnTo>
                      <a:pt x="746" y="680"/>
                    </a:lnTo>
                    <a:cubicBezTo>
                      <a:pt x="729" y="673"/>
                      <a:pt x="716" y="663"/>
                      <a:pt x="705" y="651"/>
                    </a:cubicBezTo>
                    <a:lnTo>
                      <a:pt x="672" y="612"/>
                    </a:lnTo>
                    <a:lnTo>
                      <a:pt x="639" y="574"/>
                    </a:lnTo>
                    <a:lnTo>
                      <a:pt x="606" y="536"/>
                    </a:lnTo>
                    <a:lnTo>
                      <a:pt x="574" y="498"/>
                    </a:lnTo>
                    <a:lnTo>
                      <a:pt x="541" y="459"/>
                    </a:lnTo>
                    <a:lnTo>
                      <a:pt x="508" y="421"/>
                    </a:lnTo>
                    <a:lnTo>
                      <a:pt x="475" y="383"/>
                    </a:lnTo>
                    <a:lnTo>
                      <a:pt x="443" y="344"/>
                    </a:lnTo>
                    <a:lnTo>
                      <a:pt x="410" y="306"/>
                    </a:lnTo>
                    <a:lnTo>
                      <a:pt x="377" y="268"/>
                    </a:lnTo>
                    <a:lnTo>
                      <a:pt x="344" y="229"/>
                    </a:lnTo>
                    <a:lnTo>
                      <a:pt x="312" y="191"/>
                    </a:lnTo>
                    <a:lnTo>
                      <a:pt x="279" y="153"/>
                    </a:lnTo>
                    <a:lnTo>
                      <a:pt x="246" y="115"/>
                    </a:lnTo>
                    <a:lnTo>
                      <a:pt x="213" y="76"/>
                    </a:lnTo>
                    <a:lnTo>
                      <a:pt x="181" y="38"/>
                    </a:lnTo>
                    <a:lnTo>
                      <a:pt x="181" y="38"/>
                    </a:lnTo>
                    <a:cubicBezTo>
                      <a:pt x="170" y="25"/>
                      <a:pt x="156" y="15"/>
                      <a:pt x="140" y="10"/>
                    </a:cubicBezTo>
                    <a:lnTo>
                      <a:pt x="140" y="10"/>
                    </a:lnTo>
                    <a:cubicBezTo>
                      <a:pt x="123" y="3"/>
                      <a:pt x="104" y="0"/>
                      <a:pt x="82" y="0"/>
                    </a:cubicBezTo>
                    <a:lnTo>
                      <a:pt x="82" y="0"/>
                    </a:lnTo>
                    <a:cubicBezTo>
                      <a:pt x="60" y="0"/>
                      <a:pt x="41" y="3"/>
                      <a:pt x="25" y="10"/>
                    </a:cubicBezTo>
                    <a:lnTo>
                      <a:pt x="25" y="10"/>
                    </a:lnTo>
                    <a:cubicBezTo>
                      <a:pt x="8" y="15"/>
                      <a:pt x="0" y="25"/>
                      <a:pt x="0" y="38"/>
                    </a:cubicBezTo>
                    <a:lnTo>
                      <a:pt x="0" y="38"/>
                    </a:lnTo>
                    <a:cubicBezTo>
                      <a:pt x="0" y="51"/>
                      <a:pt x="6" y="63"/>
                      <a:pt x="17" y="76"/>
                    </a:cubicBezTo>
                    <a:lnTo>
                      <a:pt x="115" y="191"/>
                    </a:lnTo>
                    <a:lnTo>
                      <a:pt x="148" y="229"/>
                    </a:lnTo>
                    <a:lnTo>
                      <a:pt x="181" y="268"/>
                    </a:lnTo>
                    <a:lnTo>
                      <a:pt x="279" y="383"/>
                    </a:lnTo>
                    <a:lnTo>
                      <a:pt x="312" y="421"/>
                    </a:lnTo>
                    <a:lnTo>
                      <a:pt x="344" y="459"/>
                    </a:lnTo>
                    <a:lnTo>
                      <a:pt x="443" y="574"/>
                    </a:lnTo>
                    <a:lnTo>
                      <a:pt x="475" y="612"/>
                    </a:lnTo>
                    <a:lnTo>
                      <a:pt x="508" y="651"/>
                    </a:lnTo>
                    <a:lnTo>
                      <a:pt x="541" y="689"/>
                    </a:lnTo>
                    <a:lnTo>
                      <a:pt x="541" y="689"/>
                    </a:lnTo>
                    <a:cubicBezTo>
                      <a:pt x="552" y="701"/>
                      <a:pt x="558" y="714"/>
                      <a:pt x="558" y="727"/>
                    </a:cubicBezTo>
                    <a:lnTo>
                      <a:pt x="558" y="727"/>
                    </a:lnTo>
                    <a:cubicBezTo>
                      <a:pt x="558" y="740"/>
                      <a:pt x="552" y="753"/>
                      <a:pt x="541" y="765"/>
                    </a:cubicBezTo>
                    <a:lnTo>
                      <a:pt x="508" y="803"/>
                    </a:lnTo>
                    <a:lnTo>
                      <a:pt x="475" y="842"/>
                    </a:lnTo>
                    <a:lnTo>
                      <a:pt x="443" y="881"/>
                    </a:lnTo>
                    <a:lnTo>
                      <a:pt x="410" y="919"/>
                    </a:lnTo>
                    <a:lnTo>
                      <a:pt x="377" y="957"/>
                    </a:lnTo>
                    <a:lnTo>
                      <a:pt x="344" y="995"/>
                    </a:lnTo>
                    <a:lnTo>
                      <a:pt x="312" y="1034"/>
                    </a:lnTo>
                    <a:lnTo>
                      <a:pt x="279" y="1071"/>
                    </a:lnTo>
                    <a:lnTo>
                      <a:pt x="246" y="1110"/>
                    </a:lnTo>
                    <a:lnTo>
                      <a:pt x="213" y="1148"/>
                    </a:lnTo>
                    <a:lnTo>
                      <a:pt x="181" y="1187"/>
                    </a:lnTo>
                    <a:lnTo>
                      <a:pt x="148" y="1225"/>
                    </a:lnTo>
                    <a:lnTo>
                      <a:pt x="115" y="1263"/>
                    </a:lnTo>
                    <a:lnTo>
                      <a:pt x="82" y="1302"/>
                    </a:lnTo>
                    <a:lnTo>
                      <a:pt x="49" y="1340"/>
                    </a:lnTo>
                    <a:lnTo>
                      <a:pt x="17" y="1378"/>
                    </a:lnTo>
                    <a:lnTo>
                      <a:pt x="17" y="1378"/>
                    </a:lnTo>
                    <a:cubicBezTo>
                      <a:pt x="6" y="1391"/>
                      <a:pt x="0" y="1404"/>
                      <a:pt x="0" y="1417"/>
                    </a:cubicBezTo>
                    <a:lnTo>
                      <a:pt x="0" y="1417"/>
                    </a:lnTo>
                    <a:cubicBezTo>
                      <a:pt x="0" y="1429"/>
                      <a:pt x="8" y="1439"/>
                      <a:pt x="25" y="1446"/>
                    </a:cubicBezTo>
                    <a:lnTo>
                      <a:pt x="25" y="1446"/>
                    </a:lnTo>
                    <a:cubicBezTo>
                      <a:pt x="41" y="1452"/>
                      <a:pt x="60" y="1454"/>
                      <a:pt x="82" y="1454"/>
                    </a:cubicBezTo>
                    <a:lnTo>
                      <a:pt x="82" y="1454"/>
                    </a:lnTo>
                    <a:cubicBezTo>
                      <a:pt x="104" y="1454"/>
                      <a:pt x="123" y="1452"/>
                      <a:pt x="140" y="1446"/>
                    </a:cubicBezTo>
                    <a:lnTo>
                      <a:pt x="140" y="1446"/>
                    </a:lnTo>
                    <a:cubicBezTo>
                      <a:pt x="156" y="1439"/>
                      <a:pt x="170" y="1429"/>
                      <a:pt x="181" y="1417"/>
                    </a:cubicBezTo>
                    <a:lnTo>
                      <a:pt x="213" y="1378"/>
                    </a:lnTo>
                    <a:lnTo>
                      <a:pt x="246" y="1340"/>
                    </a:lnTo>
                    <a:lnTo>
                      <a:pt x="344" y="1225"/>
                    </a:lnTo>
                    <a:lnTo>
                      <a:pt x="377" y="1187"/>
                    </a:lnTo>
                    <a:lnTo>
                      <a:pt x="410" y="1148"/>
                    </a:lnTo>
                    <a:lnTo>
                      <a:pt x="508" y="1034"/>
                    </a:lnTo>
                    <a:lnTo>
                      <a:pt x="541" y="995"/>
                    </a:lnTo>
                    <a:lnTo>
                      <a:pt x="574" y="957"/>
                    </a:lnTo>
                    <a:lnTo>
                      <a:pt x="672" y="842"/>
                    </a:lnTo>
                    <a:lnTo>
                      <a:pt x="705" y="803"/>
                    </a:lnTo>
                    <a:lnTo>
                      <a:pt x="705" y="803"/>
                    </a:lnTo>
                    <a:cubicBezTo>
                      <a:pt x="716" y="791"/>
                      <a:pt x="729" y="781"/>
                      <a:pt x="746" y="775"/>
                    </a:cubicBezTo>
                    <a:lnTo>
                      <a:pt x="746" y="775"/>
                    </a:lnTo>
                    <a:cubicBezTo>
                      <a:pt x="763" y="769"/>
                      <a:pt x="778" y="769"/>
                      <a:pt x="795" y="775"/>
                    </a:cubicBezTo>
                    <a:lnTo>
                      <a:pt x="795" y="775"/>
                    </a:lnTo>
                    <a:cubicBezTo>
                      <a:pt x="811" y="781"/>
                      <a:pt x="825" y="791"/>
                      <a:pt x="836" y="803"/>
                    </a:cubicBezTo>
                    <a:lnTo>
                      <a:pt x="868" y="842"/>
                    </a:lnTo>
                    <a:lnTo>
                      <a:pt x="902" y="881"/>
                    </a:lnTo>
                    <a:lnTo>
                      <a:pt x="934" y="919"/>
                    </a:lnTo>
                    <a:lnTo>
                      <a:pt x="967" y="957"/>
                    </a:lnTo>
                    <a:lnTo>
                      <a:pt x="1000" y="995"/>
                    </a:lnTo>
                    <a:lnTo>
                      <a:pt x="1032" y="1034"/>
                    </a:lnTo>
                    <a:lnTo>
                      <a:pt x="1066" y="1071"/>
                    </a:lnTo>
                    <a:lnTo>
                      <a:pt x="1098" y="1110"/>
                    </a:lnTo>
                    <a:lnTo>
                      <a:pt x="1132" y="1148"/>
                    </a:lnTo>
                    <a:lnTo>
                      <a:pt x="1164" y="1187"/>
                    </a:lnTo>
                    <a:lnTo>
                      <a:pt x="1196" y="1225"/>
                    </a:lnTo>
                    <a:lnTo>
                      <a:pt x="1230" y="1263"/>
                    </a:lnTo>
                    <a:lnTo>
                      <a:pt x="1262" y="1302"/>
                    </a:lnTo>
                    <a:lnTo>
                      <a:pt x="1295" y="1340"/>
                    </a:lnTo>
                    <a:lnTo>
                      <a:pt x="1328" y="1378"/>
                    </a:lnTo>
                    <a:lnTo>
                      <a:pt x="1360" y="1417"/>
                    </a:lnTo>
                    <a:lnTo>
                      <a:pt x="1360" y="1417"/>
                    </a:lnTo>
                    <a:cubicBezTo>
                      <a:pt x="1372" y="1429"/>
                      <a:pt x="1385" y="1439"/>
                      <a:pt x="1401" y="1446"/>
                    </a:cubicBezTo>
                    <a:lnTo>
                      <a:pt x="1401" y="1446"/>
                    </a:lnTo>
                    <a:cubicBezTo>
                      <a:pt x="1418" y="1452"/>
                      <a:pt x="1437" y="1454"/>
                      <a:pt x="1459" y="1454"/>
                    </a:cubicBezTo>
                    <a:lnTo>
                      <a:pt x="1459" y="1454"/>
                    </a:lnTo>
                    <a:cubicBezTo>
                      <a:pt x="1481" y="1454"/>
                      <a:pt x="1500" y="1452"/>
                      <a:pt x="1516" y="1446"/>
                    </a:cubicBezTo>
                    <a:lnTo>
                      <a:pt x="1516" y="1446"/>
                    </a:lnTo>
                    <a:cubicBezTo>
                      <a:pt x="1533" y="1439"/>
                      <a:pt x="1541" y="1429"/>
                      <a:pt x="1541" y="1417"/>
                    </a:cubicBezTo>
                    <a:lnTo>
                      <a:pt x="1541" y="1417"/>
                    </a:lnTo>
                    <a:cubicBezTo>
                      <a:pt x="1541" y="1404"/>
                      <a:pt x="1536"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855" name="Freeform 134">
                <a:extLst>
                  <a:ext uri="{FF2B5EF4-FFF2-40B4-BE49-F238E27FC236}">
                    <a16:creationId xmlns:a16="http://schemas.microsoft.com/office/drawing/2014/main" xmlns="" id="{9883C5E0-DC09-4245-9087-5DF15905DC7D}"/>
                  </a:ext>
                </a:extLst>
              </p:cNvPr>
              <p:cNvSpPr>
                <a:spLocks noChangeArrowheads="1"/>
              </p:cNvSpPr>
              <p:nvPr/>
            </p:nvSpPr>
            <p:spPr bwMode="auto">
              <a:xfrm>
                <a:off x="2606675" y="5013325"/>
                <a:ext cx="147638" cy="301625"/>
              </a:xfrm>
              <a:custGeom>
                <a:avLst/>
                <a:gdLst>
                  <a:gd name="T0" fmla="*/ 409 w 410"/>
                  <a:gd name="T1" fmla="*/ 240 h 837"/>
                  <a:gd name="T2" fmla="*/ 409 w 410"/>
                  <a:gd name="T3" fmla="*/ 240 h 837"/>
                  <a:gd name="T4" fmla="*/ 401 w 410"/>
                  <a:gd name="T5" fmla="*/ 236 h 837"/>
                  <a:gd name="T6" fmla="*/ 401 w 410"/>
                  <a:gd name="T7" fmla="*/ 236 h 837"/>
                  <a:gd name="T8" fmla="*/ 352 w 410"/>
                  <a:gd name="T9" fmla="*/ 236 h 837"/>
                  <a:gd name="T10" fmla="*/ 352 w 410"/>
                  <a:gd name="T11" fmla="*/ 236 h 837"/>
                  <a:gd name="T12" fmla="*/ 311 w 410"/>
                  <a:gd name="T13" fmla="*/ 265 h 837"/>
                  <a:gd name="T14" fmla="*/ 278 w 410"/>
                  <a:gd name="T15" fmla="*/ 303 h 837"/>
                  <a:gd name="T16" fmla="*/ 246 w 410"/>
                  <a:gd name="T17" fmla="*/ 342 h 837"/>
                  <a:gd name="T18" fmla="*/ 213 w 410"/>
                  <a:gd name="T19" fmla="*/ 380 h 837"/>
                  <a:gd name="T20" fmla="*/ 213 w 410"/>
                  <a:gd name="T21" fmla="*/ 380 h 837"/>
                  <a:gd name="T22" fmla="*/ 196 w 410"/>
                  <a:gd name="T23" fmla="*/ 418 h 837"/>
                  <a:gd name="T24" fmla="*/ 196 w 410"/>
                  <a:gd name="T25" fmla="*/ 418 h 837"/>
                  <a:gd name="T26" fmla="*/ 213 w 410"/>
                  <a:gd name="T27" fmla="*/ 456 h 837"/>
                  <a:gd name="T28" fmla="*/ 246 w 410"/>
                  <a:gd name="T29" fmla="*/ 494 h 837"/>
                  <a:gd name="T30" fmla="*/ 278 w 410"/>
                  <a:gd name="T31" fmla="*/ 533 h 837"/>
                  <a:gd name="T32" fmla="*/ 311 w 410"/>
                  <a:gd name="T33" fmla="*/ 571 h 837"/>
                  <a:gd name="T34" fmla="*/ 311 w 410"/>
                  <a:gd name="T35" fmla="*/ 571 h 837"/>
                  <a:gd name="T36" fmla="*/ 352 w 410"/>
                  <a:gd name="T37" fmla="*/ 600 h 837"/>
                  <a:gd name="T38" fmla="*/ 352 w 410"/>
                  <a:gd name="T39" fmla="*/ 600 h 837"/>
                  <a:gd name="T40" fmla="*/ 401 w 410"/>
                  <a:gd name="T41" fmla="*/ 600 h 837"/>
                  <a:gd name="T42" fmla="*/ 401 w 410"/>
                  <a:gd name="T43" fmla="*/ 600 h 837"/>
                  <a:gd name="T44" fmla="*/ 409 w 410"/>
                  <a:gd name="T45" fmla="*/ 596 h 837"/>
                  <a:gd name="T46" fmla="*/ 409 w 410"/>
                  <a:gd name="T47" fmla="*/ 826 h 837"/>
                  <a:gd name="T48" fmla="*/ 409 w 410"/>
                  <a:gd name="T49" fmla="*/ 826 h 837"/>
                  <a:gd name="T50" fmla="*/ 401 w 410"/>
                  <a:gd name="T51" fmla="*/ 829 h 837"/>
                  <a:gd name="T52" fmla="*/ 401 w 410"/>
                  <a:gd name="T53" fmla="*/ 829 h 837"/>
                  <a:gd name="T54" fmla="*/ 352 w 410"/>
                  <a:gd name="T55" fmla="*/ 829 h 837"/>
                  <a:gd name="T56" fmla="*/ 352 w 410"/>
                  <a:gd name="T57" fmla="*/ 829 h 837"/>
                  <a:gd name="T58" fmla="*/ 311 w 410"/>
                  <a:gd name="T59" fmla="*/ 801 h 837"/>
                  <a:gd name="T60" fmla="*/ 246 w 410"/>
                  <a:gd name="T61" fmla="*/ 725 h 837"/>
                  <a:gd name="T62" fmla="*/ 213 w 410"/>
                  <a:gd name="T63" fmla="*/ 686 h 837"/>
                  <a:gd name="T64" fmla="*/ 180 w 410"/>
                  <a:gd name="T65" fmla="*/ 648 h 837"/>
                  <a:gd name="T66" fmla="*/ 82 w 410"/>
                  <a:gd name="T67" fmla="*/ 533 h 837"/>
                  <a:gd name="T68" fmla="*/ 49 w 410"/>
                  <a:gd name="T69" fmla="*/ 494 h 837"/>
                  <a:gd name="T70" fmla="*/ 16 w 410"/>
                  <a:gd name="T71" fmla="*/ 456 h 837"/>
                  <a:gd name="T72" fmla="*/ 16 w 410"/>
                  <a:gd name="T73" fmla="*/ 456 h 837"/>
                  <a:gd name="T74" fmla="*/ 0 w 410"/>
                  <a:gd name="T75" fmla="*/ 418 h 837"/>
                  <a:gd name="T76" fmla="*/ 0 w 410"/>
                  <a:gd name="T77" fmla="*/ 418 h 837"/>
                  <a:gd name="T78" fmla="*/ 16 w 410"/>
                  <a:gd name="T79" fmla="*/ 380 h 837"/>
                  <a:gd name="T80" fmla="*/ 49 w 410"/>
                  <a:gd name="T81" fmla="*/ 342 h 837"/>
                  <a:gd name="T82" fmla="*/ 82 w 410"/>
                  <a:gd name="T83" fmla="*/ 303 h 837"/>
                  <a:gd name="T84" fmla="*/ 114 w 410"/>
                  <a:gd name="T85" fmla="*/ 265 h 837"/>
                  <a:gd name="T86" fmla="*/ 147 w 410"/>
                  <a:gd name="T87" fmla="*/ 227 h 837"/>
                  <a:gd name="T88" fmla="*/ 180 w 410"/>
                  <a:gd name="T89" fmla="*/ 188 h 837"/>
                  <a:gd name="T90" fmla="*/ 213 w 410"/>
                  <a:gd name="T91" fmla="*/ 150 h 837"/>
                  <a:gd name="T92" fmla="*/ 246 w 410"/>
                  <a:gd name="T93" fmla="*/ 112 h 837"/>
                  <a:gd name="T94" fmla="*/ 278 w 410"/>
                  <a:gd name="T95" fmla="*/ 74 h 837"/>
                  <a:gd name="T96" fmla="*/ 311 w 410"/>
                  <a:gd name="T97" fmla="*/ 35 h 837"/>
                  <a:gd name="T98" fmla="*/ 311 w 410"/>
                  <a:gd name="T99" fmla="*/ 35 h 837"/>
                  <a:gd name="T100" fmla="*/ 352 w 410"/>
                  <a:gd name="T101" fmla="*/ 6 h 837"/>
                  <a:gd name="T102" fmla="*/ 352 w 410"/>
                  <a:gd name="T103" fmla="*/ 6 h 837"/>
                  <a:gd name="T104" fmla="*/ 401 w 410"/>
                  <a:gd name="T105" fmla="*/ 6 h 837"/>
                  <a:gd name="T106" fmla="*/ 401 w 410"/>
                  <a:gd name="T107" fmla="*/ 6 h 837"/>
                  <a:gd name="T108" fmla="*/ 409 w 410"/>
                  <a:gd name="T109" fmla="*/ 10 h 837"/>
                  <a:gd name="T110" fmla="*/ 409 w 410"/>
                  <a:gd name="T111" fmla="*/ 24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0" h="837">
                    <a:moveTo>
                      <a:pt x="409" y="240"/>
                    </a:moveTo>
                    <a:lnTo>
                      <a:pt x="409" y="240"/>
                    </a:lnTo>
                    <a:cubicBezTo>
                      <a:pt x="407" y="239"/>
                      <a:pt x="404" y="237"/>
                      <a:pt x="401" y="236"/>
                    </a:cubicBezTo>
                    <a:lnTo>
                      <a:pt x="401" y="236"/>
                    </a:lnTo>
                    <a:cubicBezTo>
                      <a:pt x="385" y="230"/>
                      <a:pt x="368" y="230"/>
                      <a:pt x="352" y="236"/>
                    </a:cubicBezTo>
                    <a:lnTo>
                      <a:pt x="352" y="236"/>
                    </a:lnTo>
                    <a:cubicBezTo>
                      <a:pt x="336" y="242"/>
                      <a:pt x="322" y="252"/>
                      <a:pt x="311" y="265"/>
                    </a:cubicBezTo>
                    <a:lnTo>
                      <a:pt x="278" y="303"/>
                    </a:lnTo>
                    <a:lnTo>
                      <a:pt x="246" y="342"/>
                    </a:lnTo>
                    <a:lnTo>
                      <a:pt x="213" y="380"/>
                    </a:lnTo>
                    <a:lnTo>
                      <a:pt x="213" y="380"/>
                    </a:lnTo>
                    <a:cubicBezTo>
                      <a:pt x="202" y="392"/>
                      <a:pt x="196" y="405"/>
                      <a:pt x="196" y="418"/>
                    </a:cubicBezTo>
                    <a:lnTo>
                      <a:pt x="196" y="418"/>
                    </a:lnTo>
                    <a:cubicBezTo>
                      <a:pt x="196" y="431"/>
                      <a:pt x="202" y="443"/>
                      <a:pt x="213" y="456"/>
                    </a:cubicBezTo>
                    <a:lnTo>
                      <a:pt x="246" y="494"/>
                    </a:lnTo>
                    <a:lnTo>
                      <a:pt x="278" y="533"/>
                    </a:lnTo>
                    <a:lnTo>
                      <a:pt x="311" y="571"/>
                    </a:lnTo>
                    <a:lnTo>
                      <a:pt x="311" y="571"/>
                    </a:lnTo>
                    <a:cubicBezTo>
                      <a:pt x="322" y="584"/>
                      <a:pt x="336" y="594"/>
                      <a:pt x="352" y="600"/>
                    </a:cubicBezTo>
                    <a:lnTo>
                      <a:pt x="352" y="600"/>
                    </a:lnTo>
                    <a:cubicBezTo>
                      <a:pt x="368" y="606"/>
                      <a:pt x="385" y="606"/>
                      <a:pt x="401" y="600"/>
                    </a:cubicBezTo>
                    <a:lnTo>
                      <a:pt x="401" y="600"/>
                    </a:lnTo>
                    <a:cubicBezTo>
                      <a:pt x="404" y="599"/>
                      <a:pt x="407" y="598"/>
                      <a:pt x="409" y="596"/>
                    </a:cubicBezTo>
                    <a:lnTo>
                      <a:pt x="409" y="826"/>
                    </a:lnTo>
                    <a:lnTo>
                      <a:pt x="409" y="826"/>
                    </a:lnTo>
                    <a:cubicBezTo>
                      <a:pt x="407" y="828"/>
                      <a:pt x="404" y="829"/>
                      <a:pt x="401" y="829"/>
                    </a:cubicBezTo>
                    <a:lnTo>
                      <a:pt x="401" y="829"/>
                    </a:lnTo>
                    <a:cubicBezTo>
                      <a:pt x="385" y="836"/>
                      <a:pt x="368" y="836"/>
                      <a:pt x="352" y="829"/>
                    </a:cubicBezTo>
                    <a:lnTo>
                      <a:pt x="352" y="829"/>
                    </a:lnTo>
                    <a:cubicBezTo>
                      <a:pt x="336" y="824"/>
                      <a:pt x="322" y="814"/>
                      <a:pt x="311" y="801"/>
                    </a:cubicBezTo>
                    <a:lnTo>
                      <a:pt x="246" y="725"/>
                    </a:lnTo>
                    <a:lnTo>
                      <a:pt x="213" y="686"/>
                    </a:lnTo>
                    <a:lnTo>
                      <a:pt x="180" y="648"/>
                    </a:lnTo>
                    <a:lnTo>
                      <a:pt x="82" y="533"/>
                    </a:lnTo>
                    <a:lnTo>
                      <a:pt x="49" y="494"/>
                    </a:lnTo>
                    <a:lnTo>
                      <a:pt x="16" y="456"/>
                    </a:lnTo>
                    <a:lnTo>
                      <a:pt x="16" y="456"/>
                    </a:lnTo>
                    <a:cubicBezTo>
                      <a:pt x="5" y="443"/>
                      <a:pt x="0" y="431"/>
                      <a:pt x="0" y="418"/>
                    </a:cubicBezTo>
                    <a:lnTo>
                      <a:pt x="0" y="418"/>
                    </a:lnTo>
                    <a:cubicBezTo>
                      <a:pt x="0" y="405"/>
                      <a:pt x="5" y="392"/>
                      <a:pt x="16" y="380"/>
                    </a:cubicBezTo>
                    <a:lnTo>
                      <a:pt x="49" y="342"/>
                    </a:lnTo>
                    <a:lnTo>
                      <a:pt x="82" y="303"/>
                    </a:lnTo>
                    <a:lnTo>
                      <a:pt x="114" y="265"/>
                    </a:lnTo>
                    <a:lnTo>
                      <a:pt x="147" y="227"/>
                    </a:lnTo>
                    <a:lnTo>
                      <a:pt x="180" y="188"/>
                    </a:lnTo>
                    <a:lnTo>
                      <a:pt x="213" y="150"/>
                    </a:lnTo>
                    <a:lnTo>
                      <a:pt x="246" y="112"/>
                    </a:lnTo>
                    <a:lnTo>
                      <a:pt x="278" y="74"/>
                    </a:lnTo>
                    <a:lnTo>
                      <a:pt x="311" y="35"/>
                    </a:lnTo>
                    <a:lnTo>
                      <a:pt x="311" y="35"/>
                    </a:lnTo>
                    <a:cubicBezTo>
                      <a:pt x="322" y="22"/>
                      <a:pt x="336" y="13"/>
                      <a:pt x="352" y="6"/>
                    </a:cubicBezTo>
                    <a:lnTo>
                      <a:pt x="352" y="6"/>
                    </a:lnTo>
                    <a:cubicBezTo>
                      <a:pt x="368" y="0"/>
                      <a:pt x="385" y="0"/>
                      <a:pt x="401" y="6"/>
                    </a:cubicBezTo>
                    <a:lnTo>
                      <a:pt x="401" y="6"/>
                    </a:lnTo>
                    <a:cubicBezTo>
                      <a:pt x="404" y="8"/>
                      <a:pt x="407" y="9"/>
                      <a:pt x="409" y="10"/>
                    </a:cubicBezTo>
                    <a:lnTo>
                      <a:pt x="409" y="240"/>
                    </a:lnTo>
                  </a:path>
                </a:pathLst>
              </a:custGeom>
              <a:solidFill>
                <a:srgbClr val="EA5523"/>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56" name="Freeform 135">
                <a:extLst>
                  <a:ext uri="{FF2B5EF4-FFF2-40B4-BE49-F238E27FC236}">
                    <a16:creationId xmlns:a16="http://schemas.microsoft.com/office/drawing/2014/main" xmlns="" id="{EFC767FF-555F-3641-8515-49193CF86919}"/>
                  </a:ext>
                </a:extLst>
              </p:cNvPr>
              <p:cNvSpPr>
                <a:spLocks noChangeArrowheads="1"/>
              </p:cNvSpPr>
              <p:nvPr/>
            </p:nvSpPr>
            <p:spPr bwMode="auto">
              <a:xfrm>
                <a:off x="2606675" y="5013325"/>
                <a:ext cx="147638" cy="301625"/>
              </a:xfrm>
              <a:custGeom>
                <a:avLst/>
                <a:gdLst>
                  <a:gd name="T0" fmla="*/ 352 w 410"/>
                  <a:gd name="T1" fmla="*/ 6 h 837"/>
                  <a:gd name="T2" fmla="*/ 352 w 410"/>
                  <a:gd name="T3" fmla="*/ 6 h 837"/>
                  <a:gd name="T4" fmla="*/ 311 w 410"/>
                  <a:gd name="T5" fmla="*/ 35 h 837"/>
                  <a:gd name="T6" fmla="*/ 278 w 410"/>
                  <a:gd name="T7" fmla="*/ 74 h 837"/>
                  <a:gd name="T8" fmla="*/ 246 w 410"/>
                  <a:gd name="T9" fmla="*/ 112 h 837"/>
                  <a:gd name="T10" fmla="*/ 213 w 410"/>
                  <a:gd name="T11" fmla="*/ 150 h 837"/>
                  <a:gd name="T12" fmla="*/ 180 w 410"/>
                  <a:gd name="T13" fmla="*/ 188 h 837"/>
                  <a:gd name="T14" fmla="*/ 147 w 410"/>
                  <a:gd name="T15" fmla="*/ 227 h 837"/>
                  <a:gd name="T16" fmla="*/ 114 w 410"/>
                  <a:gd name="T17" fmla="*/ 265 h 837"/>
                  <a:gd name="T18" fmla="*/ 82 w 410"/>
                  <a:gd name="T19" fmla="*/ 303 h 837"/>
                  <a:gd name="T20" fmla="*/ 49 w 410"/>
                  <a:gd name="T21" fmla="*/ 342 h 837"/>
                  <a:gd name="T22" fmla="*/ 16 w 410"/>
                  <a:gd name="T23" fmla="*/ 380 h 837"/>
                  <a:gd name="T24" fmla="*/ 16 w 410"/>
                  <a:gd name="T25" fmla="*/ 380 h 837"/>
                  <a:gd name="T26" fmla="*/ 0 w 410"/>
                  <a:gd name="T27" fmla="*/ 418 h 837"/>
                  <a:gd name="T28" fmla="*/ 0 w 410"/>
                  <a:gd name="T29" fmla="*/ 418 h 837"/>
                  <a:gd name="T30" fmla="*/ 16 w 410"/>
                  <a:gd name="T31" fmla="*/ 456 h 837"/>
                  <a:gd name="T32" fmla="*/ 49 w 410"/>
                  <a:gd name="T33" fmla="*/ 494 h 837"/>
                  <a:gd name="T34" fmla="*/ 82 w 410"/>
                  <a:gd name="T35" fmla="*/ 533 h 837"/>
                  <a:gd name="T36" fmla="*/ 180 w 410"/>
                  <a:gd name="T37" fmla="*/ 648 h 837"/>
                  <a:gd name="T38" fmla="*/ 213 w 410"/>
                  <a:gd name="T39" fmla="*/ 686 h 837"/>
                  <a:gd name="T40" fmla="*/ 246 w 410"/>
                  <a:gd name="T41" fmla="*/ 725 h 837"/>
                  <a:gd name="T42" fmla="*/ 311 w 410"/>
                  <a:gd name="T43" fmla="*/ 801 h 837"/>
                  <a:gd name="T44" fmla="*/ 311 w 410"/>
                  <a:gd name="T45" fmla="*/ 801 h 837"/>
                  <a:gd name="T46" fmla="*/ 352 w 410"/>
                  <a:gd name="T47" fmla="*/ 829 h 837"/>
                  <a:gd name="T48" fmla="*/ 352 w 410"/>
                  <a:gd name="T49" fmla="*/ 829 h 837"/>
                  <a:gd name="T50" fmla="*/ 401 w 410"/>
                  <a:gd name="T51" fmla="*/ 829 h 837"/>
                  <a:gd name="T52" fmla="*/ 401 w 410"/>
                  <a:gd name="T53" fmla="*/ 829 h 837"/>
                  <a:gd name="T54" fmla="*/ 409 w 410"/>
                  <a:gd name="T55" fmla="*/ 826 h 837"/>
                  <a:gd name="T56" fmla="*/ 409 w 410"/>
                  <a:gd name="T57" fmla="*/ 596 h 837"/>
                  <a:gd name="T58" fmla="*/ 409 w 410"/>
                  <a:gd name="T59" fmla="*/ 596 h 837"/>
                  <a:gd name="T60" fmla="*/ 401 w 410"/>
                  <a:gd name="T61" fmla="*/ 600 h 837"/>
                  <a:gd name="T62" fmla="*/ 401 w 410"/>
                  <a:gd name="T63" fmla="*/ 600 h 837"/>
                  <a:gd name="T64" fmla="*/ 352 w 410"/>
                  <a:gd name="T65" fmla="*/ 600 h 837"/>
                  <a:gd name="T66" fmla="*/ 352 w 410"/>
                  <a:gd name="T67" fmla="*/ 600 h 837"/>
                  <a:gd name="T68" fmla="*/ 311 w 410"/>
                  <a:gd name="T69" fmla="*/ 572 h 837"/>
                  <a:gd name="T70" fmla="*/ 278 w 410"/>
                  <a:gd name="T71" fmla="*/ 533 h 837"/>
                  <a:gd name="T72" fmla="*/ 246 w 410"/>
                  <a:gd name="T73" fmla="*/ 494 h 837"/>
                  <a:gd name="T74" fmla="*/ 213 w 410"/>
                  <a:gd name="T75" fmla="*/ 456 h 837"/>
                  <a:gd name="T76" fmla="*/ 213 w 410"/>
                  <a:gd name="T77" fmla="*/ 456 h 837"/>
                  <a:gd name="T78" fmla="*/ 196 w 410"/>
                  <a:gd name="T79" fmla="*/ 418 h 837"/>
                  <a:gd name="T80" fmla="*/ 196 w 410"/>
                  <a:gd name="T81" fmla="*/ 418 h 837"/>
                  <a:gd name="T82" fmla="*/ 213 w 410"/>
                  <a:gd name="T83" fmla="*/ 380 h 837"/>
                  <a:gd name="T84" fmla="*/ 246 w 410"/>
                  <a:gd name="T85" fmla="*/ 342 h 837"/>
                  <a:gd name="T86" fmla="*/ 278 w 410"/>
                  <a:gd name="T87" fmla="*/ 303 h 837"/>
                  <a:gd name="T88" fmla="*/ 311 w 410"/>
                  <a:gd name="T89" fmla="*/ 265 h 837"/>
                  <a:gd name="T90" fmla="*/ 311 w 410"/>
                  <a:gd name="T91" fmla="*/ 265 h 837"/>
                  <a:gd name="T92" fmla="*/ 352 w 410"/>
                  <a:gd name="T93" fmla="*/ 236 h 837"/>
                  <a:gd name="T94" fmla="*/ 352 w 410"/>
                  <a:gd name="T95" fmla="*/ 236 h 837"/>
                  <a:gd name="T96" fmla="*/ 401 w 410"/>
                  <a:gd name="T97" fmla="*/ 236 h 837"/>
                  <a:gd name="T98" fmla="*/ 401 w 410"/>
                  <a:gd name="T99" fmla="*/ 236 h 837"/>
                  <a:gd name="T100" fmla="*/ 409 w 410"/>
                  <a:gd name="T101" fmla="*/ 240 h 837"/>
                  <a:gd name="T102" fmla="*/ 409 w 410"/>
                  <a:gd name="T103" fmla="*/ 10 h 837"/>
                  <a:gd name="T104" fmla="*/ 409 w 410"/>
                  <a:gd name="T105" fmla="*/ 10 h 837"/>
                  <a:gd name="T106" fmla="*/ 401 w 410"/>
                  <a:gd name="T107" fmla="*/ 6 h 837"/>
                  <a:gd name="T108" fmla="*/ 401 w 410"/>
                  <a:gd name="T109" fmla="*/ 6 h 837"/>
                  <a:gd name="T110" fmla="*/ 352 w 410"/>
                  <a:gd name="T111" fmla="*/ 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0" h="837">
                    <a:moveTo>
                      <a:pt x="352" y="6"/>
                    </a:moveTo>
                    <a:lnTo>
                      <a:pt x="352" y="6"/>
                    </a:lnTo>
                    <a:cubicBezTo>
                      <a:pt x="336" y="13"/>
                      <a:pt x="322" y="22"/>
                      <a:pt x="311" y="35"/>
                    </a:cubicBezTo>
                    <a:lnTo>
                      <a:pt x="278" y="74"/>
                    </a:lnTo>
                    <a:lnTo>
                      <a:pt x="246" y="112"/>
                    </a:lnTo>
                    <a:lnTo>
                      <a:pt x="213" y="150"/>
                    </a:lnTo>
                    <a:lnTo>
                      <a:pt x="180" y="188"/>
                    </a:lnTo>
                    <a:lnTo>
                      <a:pt x="147" y="227"/>
                    </a:lnTo>
                    <a:lnTo>
                      <a:pt x="114" y="265"/>
                    </a:lnTo>
                    <a:lnTo>
                      <a:pt x="82" y="303"/>
                    </a:lnTo>
                    <a:lnTo>
                      <a:pt x="49" y="342"/>
                    </a:lnTo>
                    <a:lnTo>
                      <a:pt x="16" y="380"/>
                    </a:lnTo>
                    <a:lnTo>
                      <a:pt x="16" y="380"/>
                    </a:lnTo>
                    <a:cubicBezTo>
                      <a:pt x="5" y="392"/>
                      <a:pt x="0" y="405"/>
                      <a:pt x="0" y="418"/>
                    </a:cubicBezTo>
                    <a:lnTo>
                      <a:pt x="0" y="418"/>
                    </a:lnTo>
                    <a:cubicBezTo>
                      <a:pt x="0" y="431"/>
                      <a:pt x="5" y="443"/>
                      <a:pt x="16" y="456"/>
                    </a:cubicBezTo>
                    <a:lnTo>
                      <a:pt x="49" y="494"/>
                    </a:lnTo>
                    <a:lnTo>
                      <a:pt x="82" y="533"/>
                    </a:lnTo>
                    <a:lnTo>
                      <a:pt x="180" y="648"/>
                    </a:lnTo>
                    <a:lnTo>
                      <a:pt x="213" y="686"/>
                    </a:lnTo>
                    <a:lnTo>
                      <a:pt x="246" y="725"/>
                    </a:lnTo>
                    <a:lnTo>
                      <a:pt x="311" y="801"/>
                    </a:lnTo>
                    <a:lnTo>
                      <a:pt x="311" y="801"/>
                    </a:lnTo>
                    <a:cubicBezTo>
                      <a:pt x="322" y="814"/>
                      <a:pt x="336" y="824"/>
                      <a:pt x="352" y="829"/>
                    </a:cubicBezTo>
                    <a:lnTo>
                      <a:pt x="352" y="829"/>
                    </a:lnTo>
                    <a:cubicBezTo>
                      <a:pt x="368" y="836"/>
                      <a:pt x="385" y="836"/>
                      <a:pt x="401" y="829"/>
                    </a:cubicBezTo>
                    <a:lnTo>
                      <a:pt x="401" y="829"/>
                    </a:lnTo>
                    <a:cubicBezTo>
                      <a:pt x="404" y="829"/>
                      <a:pt x="407" y="828"/>
                      <a:pt x="409" y="826"/>
                    </a:cubicBezTo>
                    <a:lnTo>
                      <a:pt x="409" y="596"/>
                    </a:lnTo>
                    <a:lnTo>
                      <a:pt x="409" y="596"/>
                    </a:lnTo>
                    <a:cubicBezTo>
                      <a:pt x="407" y="598"/>
                      <a:pt x="404" y="599"/>
                      <a:pt x="401" y="600"/>
                    </a:cubicBezTo>
                    <a:lnTo>
                      <a:pt x="401" y="600"/>
                    </a:lnTo>
                    <a:cubicBezTo>
                      <a:pt x="385" y="606"/>
                      <a:pt x="368" y="606"/>
                      <a:pt x="352" y="600"/>
                    </a:cubicBezTo>
                    <a:lnTo>
                      <a:pt x="352" y="600"/>
                    </a:lnTo>
                    <a:cubicBezTo>
                      <a:pt x="336" y="594"/>
                      <a:pt x="322" y="584"/>
                      <a:pt x="311" y="572"/>
                    </a:cubicBezTo>
                    <a:lnTo>
                      <a:pt x="278" y="533"/>
                    </a:lnTo>
                    <a:lnTo>
                      <a:pt x="246" y="494"/>
                    </a:lnTo>
                    <a:lnTo>
                      <a:pt x="213" y="456"/>
                    </a:lnTo>
                    <a:lnTo>
                      <a:pt x="213" y="456"/>
                    </a:lnTo>
                    <a:cubicBezTo>
                      <a:pt x="202" y="443"/>
                      <a:pt x="196" y="431"/>
                      <a:pt x="196" y="418"/>
                    </a:cubicBezTo>
                    <a:lnTo>
                      <a:pt x="196" y="418"/>
                    </a:lnTo>
                    <a:cubicBezTo>
                      <a:pt x="196" y="405"/>
                      <a:pt x="202" y="392"/>
                      <a:pt x="213" y="380"/>
                    </a:cubicBezTo>
                    <a:lnTo>
                      <a:pt x="246" y="342"/>
                    </a:lnTo>
                    <a:lnTo>
                      <a:pt x="278" y="303"/>
                    </a:lnTo>
                    <a:lnTo>
                      <a:pt x="311" y="265"/>
                    </a:lnTo>
                    <a:lnTo>
                      <a:pt x="311" y="265"/>
                    </a:lnTo>
                    <a:cubicBezTo>
                      <a:pt x="322" y="252"/>
                      <a:pt x="336" y="242"/>
                      <a:pt x="352" y="236"/>
                    </a:cubicBezTo>
                    <a:lnTo>
                      <a:pt x="352" y="236"/>
                    </a:lnTo>
                    <a:cubicBezTo>
                      <a:pt x="368" y="230"/>
                      <a:pt x="385" y="230"/>
                      <a:pt x="401" y="236"/>
                    </a:cubicBezTo>
                    <a:lnTo>
                      <a:pt x="401" y="236"/>
                    </a:lnTo>
                    <a:cubicBezTo>
                      <a:pt x="404" y="237"/>
                      <a:pt x="407" y="239"/>
                      <a:pt x="409" y="240"/>
                    </a:cubicBezTo>
                    <a:lnTo>
                      <a:pt x="409" y="10"/>
                    </a:lnTo>
                    <a:lnTo>
                      <a:pt x="409" y="10"/>
                    </a:lnTo>
                    <a:cubicBezTo>
                      <a:pt x="407" y="9"/>
                      <a:pt x="404" y="8"/>
                      <a:pt x="401" y="6"/>
                    </a:cubicBezTo>
                    <a:lnTo>
                      <a:pt x="401" y="6"/>
                    </a:lnTo>
                    <a:cubicBezTo>
                      <a:pt x="385" y="0"/>
                      <a:pt x="368" y="0"/>
                      <a:pt x="352" y="6"/>
                    </a:cubicBezTo>
                  </a:path>
                </a:pathLst>
              </a:custGeom>
              <a:solidFill>
                <a:schemeClr val="accent4"/>
              </a:solidFill>
              <a:ln>
                <a:noFill/>
              </a:ln>
              <a:effectLst/>
            </p:spPr>
            <p:txBody>
              <a:bodyPr wrap="none" anchor="ctr"/>
              <a:lstStyle/>
              <a:p>
                <a:endParaRPr lang="es-ES_tradnl">
                  <a:solidFill>
                    <a:schemeClr val="accent5"/>
                  </a:solidFill>
                </a:endParaRPr>
              </a:p>
            </p:txBody>
          </p:sp>
          <p:sp>
            <p:nvSpPr>
              <p:cNvPr id="857" name="Freeform 136">
                <a:extLst>
                  <a:ext uri="{FF2B5EF4-FFF2-40B4-BE49-F238E27FC236}">
                    <a16:creationId xmlns:a16="http://schemas.microsoft.com/office/drawing/2014/main" xmlns="" id="{85624AC6-6B0B-8E49-901A-7F3BC1056F19}"/>
                  </a:ext>
                </a:extLst>
              </p:cNvPr>
              <p:cNvSpPr>
                <a:spLocks noChangeArrowheads="1"/>
              </p:cNvSpPr>
              <p:nvPr/>
            </p:nvSpPr>
            <p:spPr bwMode="auto">
              <a:xfrm>
                <a:off x="2293938" y="5276850"/>
                <a:ext cx="46037" cy="50800"/>
              </a:xfrm>
              <a:custGeom>
                <a:avLst/>
                <a:gdLst>
                  <a:gd name="T0" fmla="*/ 94 w 127"/>
                  <a:gd name="T1" fmla="*/ 13 h 141"/>
                  <a:gd name="T2" fmla="*/ 94 w 127"/>
                  <a:gd name="T3" fmla="*/ 13 h 141"/>
                  <a:gd name="T4" fmla="*/ 31 w 127"/>
                  <a:gd name="T5" fmla="*/ 13 h 141"/>
                  <a:gd name="T6" fmla="*/ 31 w 127"/>
                  <a:gd name="T7" fmla="*/ 13 h 141"/>
                  <a:gd name="T8" fmla="*/ 0 w 127"/>
                  <a:gd name="T9" fmla="*/ 70 h 141"/>
                  <a:gd name="T10" fmla="*/ 0 w 127"/>
                  <a:gd name="T11" fmla="*/ 70 h 141"/>
                  <a:gd name="T12" fmla="*/ 31 w 127"/>
                  <a:gd name="T13" fmla="*/ 127 h 141"/>
                  <a:gd name="T14" fmla="*/ 31 w 127"/>
                  <a:gd name="T15" fmla="*/ 127 h 141"/>
                  <a:gd name="T16" fmla="*/ 94 w 127"/>
                  <a:gd name="T17" fmla="*/ 127 h 141"/>
                  <a:gd name="T18" fmla="*/ 94 w 127"/>
                  <a:gd name="T19" fmla="*/ 127 h 141"/>
                  <a:gd name="T20" fmla="*/ 126 w 127"/>
                  <a:gd name="T21" fmla="*/ 70 h 141"/>
                  <a:gd name="T22" fmla="*/ 126 w 127"/>
                  <a:gd name="T23" fmla="*/ 70 h 141"/>
                  <a:gd name="T24" fmla="*/ 94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4" y="13"/>
                    </a:moveTo>
                    <a:lnTo>
                      <a:pt x="94" y="13"/>
                    </a:lnTo>
                    <a:cubicBezTo>
                      <a:pt x="73" y="0"/>
                      <a:pt x="52" y="0"/>
                      <a:pt x="31" y="13"/>
                    </a:cubicBezTo>
                    <a:lnTo>
                      <a:pt x="31" y="13"/>
                    </a:lnTo>
                    <a:cubicBezTo>
                      <a:pt x="10" y="25"/>
                      <a:pt x="0" y="44"/>
                      <a:pt x="0" y="70"/>
                    </a:cubicBezTo>
                    <a:lnTo>
                      <a:pt x="0" y="70"/>
                    </a:lnTo>
                    <a:cubicBezTo>
                      <a:pt x="0" y="96"/>
                      <a:pt x="10" y="115"/>
                      <a:pt x="31" y="127"/>
                    </a:cubicBezTo>
                    <a:lnTo>
                      <a:pt x="31" y="127"/>
                    </a:lnTo>
                    <a:cubicBezTo>
                      <a:pt x="52" y="140"/>
                      <a:pt x="73" y="140"/>
                      <a:pt x="94" y="127"/>
                    </a:cubicBezTo>
                    <a:lnTo>
                      <a:pt x="94" y="127"/>
                    </a:lnTo>
                    <a:cubicBezTo>
                      <a:pt x="116" y="115"/>
                      <a:pt x="126" y="96"/>
                      <a:pt x="126" y="70"/>
                    </a:cubicBezTo>
                    <a:lnTo>
                      <a:pt x="126" y="70"/>
                    </a:lnTo>
                    <a:cubicBezTo>
                      <a:pt x="126" y="44"/>
                      <a:pt x="116" y="25"/>
                      <a:pt x="94" y="13"/>
                    </a:cubicBezTo>
                  </a:path>
                </a:pathLst>
              </a:custGeom>
              <a:solidFill>
                <a:schemeClr val="accent3"/>
              </a:solidFill>
              <a:ln>
                <a:noFill/>
              </a:ln>
              <a:effectLst/>
            </p:spPr>
            <p:txBody>
              <a:bodyPr wrap="none" anchor="ctr"/>
              <a:lstStyle/>
              <a:p>
                <a:endParaRPr lang="es-ES_tradnl"/>
              </a:p>
            </p:txBody>
          </p:sp>
          <p:sp>
            <p:nvSpPr>
              <p:cNvPr id="858" name="Freeform 137">
                <a:extLst>
                  <a:ext uri="{FF2B5EF4-FFF2-40B4-BE49-F238E27FC236}">
                    <a16:creationId xmlns:a16="http://schemas.microsoft.com/office/drawing/2014/main" xmlns="" id="{D8C44E56-D40F-F14F-BDA3-7D5BAFCFAF92}"/>
                  </a:ext>
                </a:extLst>
              </p:cNvPr>
              <p:cNvSpPr>
                <a:spLocks noChangeArrowheads="1"/>
              </p:cNvSpPr>
              <p:nvPr/>
            </p:nvSpPr>
            <p:spPr bwMode="auto">
              <a:xfrm>
                <a:off x="2246313" y="5343525"/>
                <a:ext cx="23812"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4" y="76"/>
                      <a:pt x="65" y="64"/>
                      <a:pt x="65" y="39"/>
                    </a:cubicBezTo>
                    <a:lnTo>
                      <a:pt x="65" y="39"/>
                    </a:lnTo>
                    <a:cubicBezTo>
                      <a:pt x="65" y="13"/>
                      <a:pt x="54"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59" name="Freeform 138">
                <a:extLst>
                  <a:ext uri="{FF2B5EF4-FFF2-40B4-BE49-F238E27FC236}">
                    <a16:creationId xmlns:a16="http://schemas.microsoft.com/office/drawing/2014/main" xmlns="" id="{153711FA-77FE-7D40-9F0E-8E85BBBB78BA}"/>
                  </a:ext>
                </a:extLst>
              </p:cNvPr>
              <p:cNvSpPr>
                <a:spLocks noChangeArrowheads="1"/>
              </p:cNvSpPr>
              <p:nvPr/>
            </p:nvSpPr>
            <p:spPr bwMode="auto">
              <a:xfrm>
                <a:off x="2363788" y="5343525"/>
                <a:ext cx="23812"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4" y="76"/>
                      <a:pt x="65" y="64"/>
                      <a:pt x="65" y="39"/>
                    </a:cubicBezTo>
                    <a:lnTo>
                      <a:pt x="65" y="39"/>
                    </a:lnTo>
                    <a:cubicBezTo>
                      <a:pt x="65" y="13"/>
                      <a:pt x="54"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60" name="Freeform 139">
                <a:extLst>
                  <a:ext uri="{FF2B5EF4-FFF2-40B4-BE49-F238E27FC236}">
                    <a16:creationId xmlns:a16="http://schemas.microsoft.com/office/drawing/2014/main" xmlns="" id="{258CD846-B2B6-8F47-B9FC-F798715E7017}"/>
                  </a:ext>
                </a:extLst>
              </p:cNvPr>
              <p:cNvSpPr>
                <a:spLocks noChangeArrowheads="1"/>
              </p:cNvSpPr>
              <p:nvPr/>
            </p:nvSpPr>
            <p:spPr bwMode="auto">
              <a:xfrm>
                <a:off x="2676525" y="5097463"/>
                <a:ext cx="77788" cy="134937"/>
              </a:xfrm>
              <a:custGeom>
                <a:avLst/>
                <a:gdLst>
                  <a:gd name="T0" fmla="*/ 205 w 214"/>
                  <a:gd name="T1" fmla="*/ 6 h 377"/>
                  <a:gd name="T2" fmla="*/ 205 w 214"/>
                  <a:gd name="T3" fmla="*/ 6 h 377"/>
                  <a:gd name="T4" fmla="*/ 156 w 214"/>
                  <a:gd name="T5" fmla="*/ 6 h 377"/>
                  <a:gd name="T6" fmla="*/ 156 w 214"/>
                  <a:gd name="T7" fmla="*/ 6 h 377"/>
                  <a:gd name="T8" fmla="*/ 115 w 214"/>
                  <a:gd name="T9" fmla="*/ 35 h 377"/>
                  <a:gd name="T10" fmla="*/ 82 w 214"/>
                  <a:gd name="T11" fmla="*/ 73 h 377"/>
                  <a:gd name="T12" fmla="*/ 50 w 214"/>
                  <a:gd name="T13" fmla="*/ 112 h 377"/>
                  <a:gd name="T14" fmla="*/ 17 w 214"/>
                  <a:gd name="T15" fmla="*/ 150 h 377"/>
                  <a:gd name="T16" fmla="*/ 17 w 214"/>
                  <a:gd name="T17" fmla="*/ 150 h 377"/>
                  <a:gd name="T18" fmla="*/ 0 w 214"/>
                  <a:gd name="T19" fmla="*/ 188 h 377"/>
                  <a:gd name="T20" fmla="*/ 0 w 214"/>
                  <a:gd name="T21" fmla="*/ 188 h 377"/>
                  <a:gd name="T22" fmla="*/ 17 w 214"/>
                  <a:gd name="T23" fmla="*/ 226 h 377"/>
                  <a:gd name="T24" fmla="*/ 50 w 214"/>
                  <a:gd name="T25" fmla="*/ 264 h 377"/>
                  <a:gd name="T26" fmla="*/ 82 w 214"/>
                  <a:gd name="T27" fmla="*/ 303 h 377"/>
                  <a:gd name="T28" fmla="*/ 115 w 214"/>
                  <a:gd name="T29" fmla="*/ 341 h 377"/>
                  <a:gd name="T30" fmla="*/ 115 w 214"/>
                  <a:gd name="T31" fmla="*/ 341 h 377"/>
                  <a:gd name="T32" fmla="*/ 156 w 214"/>
                  <a:gd name="T33" fmla="*/ 370 h 377"/>
                  <a:gd name="T34" fmla="*/ 156 w 214"/>
                  <a:gd name="T35" fmla="*/ 370 h 377"/>
                  <a:gd name="T36" fmla="*/ 205 w 214"/>
                  <a:gd name="T37" fmla="*/ 370 h 377"/>
                  <a:gd name="T38" fmla="*/ 205 w 214"/>
                  <a:gd name="T39" fmla="*/ 370 h 377"/>
                  <a:gd name="T40" fmla="*/ 213 w 214"/>
                  <a:gd name="T41" fmla="*/ 366 h 377"/>
                  <a:gd name="T42" fmla="*/ 213 w 214"/>
                  <a:gd name="T43" fmla="*/ 367 h 377"/>
                  <a:gd name="T44" fmla="*/ 213 w 214"/>
                  <a:gd name="T45" fmla="*/ 10 h 377"/>
                  <a:gd name="T46" fmla="*/ 213 w 214"/>
                  <a:gd name="T47" fmla="*/ 10 h 377"/>
                  <a:gd name="T48" fmla="*/ 213 w 214"/>
                  <a:gd name="T49" fmla="*/ 10 h 377"/>
                  <a:gd name="T50" fmla="*/ 205 w 214"/>
                  <a:gd name="T51" fmla="*/ 6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4" h="377">
                    <a:moveTo>
                      <a:pt x="205" y="6"/>
                    </a:moveTo>
                    <a:lnTo>
                      <a:pt x="205" y="6"/>
                    </a:lnTo>
                    <a:cubicBezTo>
                      <a:pt x="189" y="0"/>
                      <a:pt x="172" y="0"/>
                      <a:pt x="156" y="6"/>
                    </a:cubicBezTo>
                    <a:lnTo>
                      <a:pt x="156" y="6"/>
                    </a:lnTo>
                    <a:cubicBezTo>
                      <a:pt x="140" y="12"/>
                      <a:pt x="126" y="22"/>
                      <a:pt x="115" y="35"/>
                    </a:cubicBezTo>
                    <a:lnTo>
                      <a:pt x="82" y="73"/>
                    </a:lnTo>
                    <a:lnTo>
                      <a:pt x="50" y="112"/>
                    </a:lnTo>
                    <a:lnTo>
                      <a:pt x="17" y="150"/>
                    </a:lnTo>
                    <a:lnTo>
                      <a:pt x="17" y="150"/>
                    </a:lnTo>
                    <a:cubicBezTo>
                      <a:pt x="6" y="162"/>
                      <a:pt x="0" y="175"/>
                      <a:pt x="0" y="188"/>
                    </a:cubicBezTo>
                    <a:lnTo>
                      <a:pt x="0" y="188"/>
                    </a:lnTo>
                    <a:cubicBezTo>
                      <a:pt x="0" y="201"/>
                      <a:pt x="6" y="213"/>
                      <a:pt x="17" y="226"/>
                    </a:cubicBezTo>
                    <a:lnTo>
                      <a:pt x="50" y="264"/>
                    </a:lnTo>
                    <a:lnTo>
                      <a:pt x="82" y="303"/>
                    </a:lnTo>
                    <a:lnTo>
                      <a:pt x="115" y="341"/>
                    </a:lnTo>
                    <a:lnTo>
                      <a:pt x="115" y="341"/>
                    </a:lnTo>
                    <a:cubicBezTo>
                      <a:pt x="126" y="354"/>
                      <a:pt x="140" y="364"/>
                      <a:pt x="156" y="370"/>
                    </a:cubicBezTo>
                    <a:lnTo>
                      <a:pt x="156" y="370"/>
                    </a:lnTo>
                    <a:cubicBezTo>
                      <a:pt x="172" y="376"/>
                      <a:pt x="189" y="376"/>
                      <a:pt x="205" y="370"/>
                    </a:cubicBezTo>
                    <a:lnTo>
                      <a:pt x="205" y="370"/>
                    </a:lnTo>
                    <a:cubicBezTo>
                      <a:pt x="208" y="369"/>
                      <a:pt x="211" y="368"/>
                      <a:pt x="213" y="366"/>
                    </a:cubicBezTo>
                    <a:lnTo>
                      <a:pt x="213" y="367"/>
                    </a:lnTo>
                    <a:lnTo>
                      <a:pt x="213" y="10"/>
                    </a:lnTo>
                    <a:lnTo>
                      <a:pt x="213" y="10"/>
                    </a:lnTo>
                    <a:lnTo>
                      <a:pt x="213" y="10"/>
                    </a:lnTo>
                    <a:cubicBezTo>
                      <a:pt x="211" y="9"/>
                      <a:pt x="208" y="7"/>
                      <a:pt x="205" y="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61" name="Freeform 140">
                <a:extLst>
                  <a:ext uri="{FF2B5EF4-FFF2-40B4-BE49-F238E27FC236}">
                    <a16:creationId xmlns:a16="http://schemas.microsoft.com/office/drawing/2014/main" xmlns="" id="{13AD4A07-BB6A-0F44-8B28-6A9F73421FD4}"/>
                  </a:ext>
                </a:extLst>
              </p:cNvPr>
              <p:cNvSpPr>
                <a:spLocks noChangeArrowheads="1"/>
              </p:cNvSpPr>
              <p:nvPr/>
            </p:nvSpPr>
            <p:spPr bwMode="auto">
              <a:xfrm>
                <a:off x="2535238" y="4932363"/>
                <a:ext cx="219075" cy="466725"/>
              </a:xfrm>
              <a:custGeom>
                <a:avLst/>
                <a:gdLst>
                  <a:gd name="T0" fmla="*/ 606 w 607"/>
                  <a:gd name="T1" fmla="*/ 1286 h 1296"/>
                  <a:gd name="T2" fmla="*/ 606 w 607"/>
                  <a:gd name="T3" fmla="*/ 1055 h 1296"/>
                  <a:gd name="T4" fmla="*/ 606 w 607"/>
                  <a:gd name="T5" fmla="*/ 1055 h 1296"/>
                  <a:gd name="T6" fmla="*/ 598 w 607"/>
                  <a:gd name="T7" fmla="*/ 1058 h 1296"/>
                  <a:gd name="T8" fmla="*/ 598 w 607"/>
                  <a:gd name="T9" fmla="*/ 1058 h 1296"/>
                  <a:gd name="T10" fmla="*/ 549 w 607"/>
                  <a:gd name="T11" fmla="*/ 1058 h 1296"/>
                  <a:gd name="T12" fmla="*/ 549 w 607"/>
                  <a:gd name="T13" fmla="*/ 1058 h 1296"/>
                  <a:gd name="T14" fmla="*/ 508 w 607"/>
                  <a:gd name="T15" fmla="*/ 1030 h 1296"/>
                  <a:gd name="T16" fmla="*/ 443 w 607"/>
                  <a:gd name="T17" fmla="*/ 954 h 1296"/>
                  <a:gd name="T18" fmla="*/ 410 w 607"/>
                  <a:gd name="T19" fmla="*/ 915 h 1296"/>
                  <a:gd name="T20" fmla="*/ 377 w 607"/>
                  <a:gd name="T21" fmla="*/ 877 h 1296"/>
                  <a:gd name="T22" fmla="*/ 279 w 607"/>
                  <a:gd name="T23" fmla="*/ 762 h 1296"/>
                  <a:gd name="T24" fmla="*/ 246 w 607"/>
                  <a:gd name="T25" fmla="*/ 723 h 1296"/>
                  <a:gd name="T26" fmla="*/ 213 w 607"/>
                  <a:gd name="T27" fmla="*/ 685 h 1296"/>
                  <a:gd name="T28" fmla="*/ 213 w 607"/>
                  <a:gd name="T29" fmla="*/ 685 h 1296"/>
                  <a:gd name="T30" fmla="*/ 197 w 607"/>
                  <a:gd name="T31" fmla="*/ 647 h 1296"/>
                  <a:gd name="T32" fmla="*/ 197 w 607"/>
                  <a:gd name="T33" fmla="*/ 647 h 1296"/>
                  <a:gd name="T34" fmla="*/ 213 w 607"/>
                  <a:gd name="T35" fmla="*/ 609 h 1296"/>
                  <a:gd name="T36" fmla="*/ 246 w 607"/>
                  <a:gd name="T37" fmla="*/ 571 h 1296"/>
                  <a:gd name="T38" fmla="*/ 279 w 607"/>
                  <a:gd name="T39" fmla="*/ 532 h 1296"/>
                  <a:gd name="T40" fmla="*/ 311 w 607"/>
                  <a:gd name="T41" fmla="*/ 494 h 1296"/>
                  <a:gd name="T42" fmla="*/ 344 w 607"/>
                  <a:gd name="T43" fmla="*/ 456 h 1296"/>
                  <a:gd name="T44" fmla="*/ 377 w 607"/>
                  <a:gd name="T45" fmla="*/ 417 h 1296"/>
                  <a:gd name="T46" fmla="*/ 410 w 607"/>
                  <a:gd name="T47" fmla="*/ 379 h 1296"/>
                  <a:gd name="T48" fmla="*/ 443 w 607"/>
                  <a:gd name="T49" fmla="*/ 341 h 1296"/>
                  <a:gd name="T50" fmla="*/ 475 w 607"/>
                  <a:gd name="T51" fmla="*/ 303 h 1296"/>
                  <a:gd name="T52" fmla="*/ 508 w 607"/>
                  <a:gd name="T53" fmla="*/ 264 h 1296"/>
                  <a:gd name="T54" fmla="*/ 508 w 607"/>
                  <a:gd name="T55" fmla="*/ 264 h 1296"/>
                  <a:gd name="T56" fmla="*/ 549 w 607"/>
                  <a:gd name="T57" fmla="*/ 235 h 1296"/>
                  <a:gd name="T58" fmla="*/ 549 w 607"/>
                  <a:gd name="T59" fmla="*/ 235 h 1296"/>
                  <a:gd name="T60" fmla="*/ 598 w 607"/>
                  <a:gd name="T61" fmla="*/ 235 h 1296"/>
                  <a:gd name="T62" fmla="*/ 598 w 607"/>
                  <a:gd name="T63" fmla="*/ 235 h 1296"/>
                  <a:gd name="T64" fmla="*/ 606 w 607"/>
                  <a:gd name="T65" fmla="*/ 239 h 1296"/>
                  <a:gd name="T66" fmla="*/ 606 w 607"/>
                  <a:gd name="T67" fmla="*/ 239 h 1296"/>
                  <a:gd name="T68" fmla="*/ 606 w 607"/>
                  <a:gd name="T69" fmla="*/ 9 h 1296"/>
                  <a:gd name="T70" fmla="*/ 606 w 607"/>
                  <a:gd name="T71" fmla="*/ 9 h 1296"/>
                  <a:gd name="T72" fmla="*/ 598 w 607"/>
                  <a:gd name="T73" fmla="*/ 5 h 1296"/>
                  <a:gd name="T74" fmla="*/ 598 w 607"/>
                  <a:gd name="T75" fmla="*/ 5 h 1296"/>
                  <a:gd name="T76" fmla="*/ 549 w 607"/>
                  <a:gd name="T77" fmla="*/ 5 h 1296"/>
                  <a:gd name="T78" fmla="*/ 549 w 607"/>
                  <a:gd name="T79" fmla="*/ 5 h 1296"/>
                  <a:gd name="T80" fmla="*/ 508 w 607"/>
                  <a:gd name="T81" fmla="*/ 35 h 1296"/>
                  <a:gd name="T82" fmla="*/ 16 w 607"/>
                  <a:gd name="T83" fmla="*/ 609 h 1296"/>
                  <a:gd name="T84" fmla="*/ 16 w 607"/>
                  <a:gd name="T85" fmla="*/ 609 h 1296"/>
                  <a:gd name="T86" fmla="*/ 0 w 607"/>
                  <a:gd name="T87" fmla="*/ 647 h 1296"/>
                  <a:gd name="T88" fmla="*/ 0 w 607"/>
                  <a:gd name="T89" fmla="*/ 647 h 1296"/>
                  <a:gd name="T90" fmla="*/ 16 w 607"/>
                  <a:gd name="T91" fmla="*/ 685 h 1296"/>
                  <a:gd name="T92" fmla="*/ 115 w 607"/>
                  <a:gd name="T93" fmla="*/ 801 h 1296"/>
                  <a:gd name="T94" fmla="*/ 147 w 607"/>
                  <a:gd name="T95" fmla="*/ 839 h 1296"/>
                  <a:gd name="T96" fmla="*/ 180 w 607"/>
                  <a:gd name="T97" fmla="*/ 877 h 1296"/>
                  <a:gd name="T98" fmla="*/ 279 w 607"/>
                  <a:gd name="T99" fmla="*/ 991 h 1296"/>
                  <a:gd name="T100" fmla="*/ 311 w 607"/>
                  <a:gd name="T101" fmla="*/ 1030 h 1296"/>
                  <a:gd name="T102" fmla="*/ 344 w 607"/>
                  <a:gd name="T103" fmla="*/ 1068 h 1296"/>
                  <a:gd name="T104" fmla="*/ 443 w 607"/>
                  <a:gd name="T105" fmla="*/ 1183 h 1296"/>
                  <a:gd name="T106" fmla="*/ 475 w 607"/>
                  <a:gd name="T107" fmla="*/ 1222 h 1296"/>
                  <a:gd name="T108" fmla="*/ 508 w 607"/>
                  <a:gd name="T109" fmla="*/ 1260 h 1296"/>
                  <a:gd name="T110" fmla="*/ 508 w 607"/>
                  <a:gd name="T111" fmla="*/ 1260 h 1296"/>
                  <a:gd name="T112" fmla="*/ 549 w 607"/>
                  <a:gd name="T113" fmla="*/ 1289 h 1296"/>
                  <a:gd name="T114" fmla="*/ 549 w 607"/>
                  <a:gd name="T115" fmla="*/ 1289 h 1296"/>
                  <a:gd name="T116" fmla="*/ 598 w 607"/>
                  <a:gd name="T117" fmla="*/ 1289 h 1296"/>
                  <a:gd name="T118" fmla="*/ 606 w 607"/>
                  <a:gd name="T119" fmla="*/ 1286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7" h="1296">
                    <a:moveTo>
                      <a:pt x="606" y="1286"/>
                    </a:moveTo>
                    <a:lnTo>
                      <a:pt x="606" y="1055"/>
                    </a:lnTo>
                    <a:lnTo>
                      <a:pt x="606" y="1055"/>
                    </a:lnTo>
                    <a:cubicBezTo>
                      <a:pt x="606" y="1055"/>
                      <a:pt x="601" y="1058"/>
                      <a:pt x="598" y="1058"/>
                    </a:cubicBezTo>
                    <a:lnTo>
                      <a:pt x="598" y="1058"/>
                    </a:lnTo>
                    <a:cubicBezTo>
                      <a:pt x="582" y="1065"/>
                      <a:pt x="565" y="1065"/>
                      <a:pt x="549" y="1058"/>
                    </a:cubicBezTo>
                    <a:lnTo>
                      <a:pt x="549" y="1058"/>
                    </a:lnTo>
                    <a:cubicBezTo>
                      <a:pt x="533" y="1053"/>
                      <a:pt x="519" y="1043"/>
                      <a:pt x="508" y="1030"/>
                    </a:cubicBezTo>
                    <a:lnTo>
                      <a:pt x="443" y="954"/>
                    </a:lnTo>
                    <a:lnTo>
                      <a:pt x="410" y="915"/>
                    </a:lnTo>
                    <a:lnTo>
                      <a:pt x="377" y="877"/>
                    </a:lnTo>
                    <a:lnTo>
                      <a:pt x="279" y="762"/>
                    </a:lnTo>
                    <a:lnTo>
                      <a:pt x="246" y="723"/>
                    </a:lnTo>
                    <a:lnTo>
                      <a:pt x="213" y="685"/>
                    </a:lnTo>
                    <a:lnTo>
                      <a:pt x="213" y="685"/>
                    </a:lnTo>
                    <a:cubicBezTo>
                      <a:pt x="202" y="672"/>
                      <a:pt x="197" y="660"/>
                      <a:pt x="197" y="647"/>
                    </a:cubicBezTo>
                    <a:lnTo>
                      <a:pt x="197" y="647"/>
                    </a:lnTo>
                    <a:cubicBezTo>
                      <a:pt x="197" y="634"/>
                      <a:pt x="202" y="621"/>
                      <a:pt x="213" y="609"/>
                    </a:cubicBezTo>
                    <a:lnTo>
                      <a:pt x="246" y="571"/>
                    </a:lnTo>
                    <a:lnTo>
                      <a:pt x="279" y="532"/>
                    </a:lnTo>
                    <a:lnTo>
                      <a:pt x="311" y="494"/>
                    </a:lnTo>
                    <a:lnTo>
                      <a:pt x="344" y="456"/>
                    </a:lnTo>
                    <a:lnTo>
                      <a:pt x="377" y="417"/>
                    </a:lnTo>
                    <a:lnTo>
                      <a:pt x="410" y="379"/>
                    </a:lnTo>
                    <a:lnTo>
                      <a:pt x="443" y="341"/>
                    </a:lnTo>
                    <a:lnTo>
                      <a:pt x="475" y="303"/>
                    </a:lnTo>
                    <a:lnTo>
                      <a:pt x="508" y="264"/>
                    </a:lnTo>
                    <a:lnTo>
                      <a:pt x="508" y="264"/>
                    </a:lnTo>
                    <a:cubicBezTo>
                      <a:pt x="519" y="251"/>
                      <a:pt x="533" y="242"/>
                      <a:pt x="549" y="235"/>
                    </a:cubicBezTo>
                    <a:lnTo>
                      <a:pt x="549" y="235"/>
                    </a:lnTo>
                    <a:cubicBezTo>
                      <a:pt x="565" y="229"/>
                      <a:pt x="582" y="229"/>
                      <a:pt x="598" y="235"/>
                    </a:cubicBezTo>
                    <a:lnTo>
                      <a:pt x="598" y="235"/>
                    </a:lnTo>
                    <a:cubicBezTo>
                      <a:pt x="601" y="237"/>
                      <a:pt x="604" y="238"/>
                      <a:pt x="606" y="239"/>
                    </a:cubicBezTo>
                    <a:lnTo>
                      <a:pt x="606" y="239"/>
                    </a:lnTo>
                    <a:lnTo>
                      <a:pt x="606" y="9"/>
                    </a:lnTo>
                    <a:lnTo>
                      <a:pt x="606" y="9"/>
                    </a:lnTo>
                    <a:cubicBezTo>
                      <a:pt x="604" y="8"/>
                      <a:pt x="601" y="6"/>
                      <a:pt x="598" y="5"/>
                    </a:cubicBezTo>
                    <a:lnTo>
                      <a:pt x="598" y="5"/>
                    </a:lnTo>
                    <a:cubicBezTo>
                      <a:pt x="582" y="0"/>
                      <a:pt x="565" y="0"/>
                      <a:pt x="549" y="5"/>
                    </a:cubicBezTo>
                    <a:lnTo>
                      <a:pt x="549" y="5"/>
                    </a:lnTo>
                    <a:cubicBezTo>
                      <a:pt x="533" y="12"/>
                      <a:pt x="519" y="22"/>
                      <a:pt x="508" y="35"/>
                    </a:cubicBezTo>
                    <a:lnTo>
                      <a:pt x="16" y="609"/>
                    </a:lnTo>
                    <a:lnTo>
                      <a:pt x="16" y="609"/>
                    </a:lnTo>
                    <a:cubicBezTo>
                      <a:pt x="6" y="621"/>
                      <a:pt x="0" y="634"/>
                      <a:pt x="0" y="647"/>
                    </a:cubicBezTo>
                    <a:lnTo>
                      <a:pt x="0" y="647"/>
                    </a:lnTo>
                    <a:cubicBezTo>
                      <a:pt x="0" y="660"/>
                      <a:pt x="6" y="673"/>
                      <a:pt x="16" y="685"/>
                    </a:cubicBezTo>
                    <a:lnTo>
                      <a:pt x="115" y="801"/>
                    </a:lnTo>
                    <a:lnTo>
                      <a:pt x="147" y="839"/>
                    </a:lnTo>
                    <a:lnTo>
                      <a:pt x="180" y="877"/>
                    </a:lnTo>
                    <a:lnTo>
                      <a:pt x="279" y="991"/>
                    </a:lnTo>
                    <a:lnTo>
                      <a:pt x="311" y="1030"/>
                    </a:lnTo>
                    <a:lnTo>
                      <a:pt x="344" y="1068"/>
                    </a:lnTo>
                    <a:lnTo>
                      <a:pt x="443" y="1183"/>
                    </a:lnTo>
                    <a:lnTo>
                      <a:pt x="475" y="1222"/>
                    </a:lnTo>
                    <a:lnTo>
                      <a:pt x="508" y="1260"/>
                    </a:lnTo>
                    <a:lnTo>
                      <a:pt x="508" y="1260"/>
                    </a:lnTo>
                    <a:cubicBezTo>
                      <a:pt x="519" y="1273"/>
                      <a:pt x="533" y="1282"/>
                      <a:pt x="549" y="1289"/>
                    </a:cubicBezTo>
                    <a:lnTo>
                      <a:pt x="549" y="1289"/>
                    </a:lnTo>
                    <a:cubicBezTo>
                      <a:pt x="565" y="1295"/>
                      <a:pt x="582" y="1295"/>
                      <a:pt x="598" y="1289"/>
                    </a:cubicBezTo>
                    <a:lnTo>
                      <a:pt x="606" y="1286"/>
                    </a:lnTo>
                  </a:path>
                </a:pathLst>
              </a:custGeom>
              <a:solidFill>
                <a:schemeClr val="accent6"/>
              </a:solidFill>
              <a:ln>
                <a:noFill/>
              </a:ln>
              <a:effectLst/>
            </p:spPr>
            <p:txBody>
              <a:bodyPr wrap="none" anchor="ctr"/>
              <a:lstStyle/>
              <a:p>
                <a:endParaRPr lang="es-ES_tradnl">
                  <a:solidFill>
                    <a:schemeClr val="accent6"/>
                  </a:solidFill>
                </a:endParaRPr>
              </a:p>
            </p:txBody>
          </p:sp>
        </p:grpSp>
        <p:grpSp>
          <p:nvGrpSpPr>
            <p:cNvPr id="862" name="Group 861">
              <a:extLst>
                <a:ext uri="{FF2B5EF4-FFF2-40B4-BE49-F238E27FC236}">
                  <a16:creationId xmlns:a16="http://schemas.microsoft.com/office/drawing/2014/main" xmlns="" id="{9A0C1798-33C3-8047-84A2-561F0964A587}"/>
                </a:ext>
              </a:extLst>
            </p:cNvPr>
            <p:cNvGrpSpPr/>
            <p:nvPr/>
          </p:nvGrpSpPr>
          <p:grpSpPr>
            <a:xfrm>
              <a:off x="4452938" y="4396902"/>
              <a:ext cx="1700212" cy="579437"/>
              <a:chOff x="4452938" y="4875213"/>
              <a:chExt cx="1700212" cy="579437"/>
            </a:xfrm>
          </p:grpSpPr>
          <p:sp>
            <p:nvSpPr>
              <p:cNvPr id="863" name="Freeform 398">
                <a:extLst>
                  <a:ext uri="{FF2B5EF4-FFF2-40B4-BE49-F238E27FC236}">
                    <a16:creationId xmlns:a16="http://schemas.microsoft.com/office/drawing/2014/main" xmlns="" id="{161ADCDD-A4EB-C640-A240-EAD6B9B75F12}"/>
                  </a:ext>
                </a:extLst>
              </p:cNvPr>
              <p:cNvSpPr>
                <a:spLocks noChangeArrowheads="1"/>
              </p:cNvSpPr>
              <p:nvPr/>
            </p:nvSpPr>
            <p:spPr bwMode="auto">
              <a:xfrm>
                <a:off x="5175250" y="5037138"/>
                <a:ext cx="231775" cy="257175"/>
              </a:xfrm>
              <a:custGeom>
                <a:avLst/>
                <a:gdLst>
                  <a:gd name="T0" fmla="*/ 432 w 643"/>
                  <a:gd name="T1" fmla="*/ 421 h 713"/>
                  <a:gd name="T2" fmla="*/ 377 w 643"/>
                  <a:gd name="T3" fmla="*/ 487 h 713"/>
                  <a:gd name="T4" fmla="*/ 349 w 643"/>
                  <a:gd name="T5" fmla="*/ 508 h 713"/>
                  <a:gd name="T6" fmla="*/ 349 w 643"/>
                  <a:gd name="T7" fmla="*/ 508 h 713"/>
                  <a:gd name="T8" fmla="*/ 342 w 643"/>
                  <a:gd name="T9" fmla="*/ 511 h 713"/>
                  <a:gd name="T10" fmla="*/ 300 w 643"/>
                  <a:gd name="T11" fmla="*/ 511 h 713"/>
                  <a:gd name="T12" fmla="*/ 237 w 643"/>
                  <a:gd name="T13" fmla="*/ 454 h 713"/>
                  <a:gd name="T14" fmla="*/ 182 w 643"/>
                  <a:gd name="T15" fmla="*/ 389 h 713"/>
                  <a:gd name="T16" fmla="*/ 167 w 643"/>
                  <a:gd name="T17" fmla="*/ 356 h 713"/>
                  <a:gd name="T18" fmla="*/ 182 w 643"/>
                  <a:gd name="T19" fmla="*/ 323 h 713"/>
                  <a:gd name="T20" fmla="*/ 237 w 643"/>
                  <a:gd name="T21" fmla="*/ 258 h 713"/>
                  <a:gd name="T22" fmla="*/ 265 w 643"/>
                  <a:gd name="T23" fmla="*/ 226 h 713"/>
                  <a:gd name="T24" fmla="*/ 300 w 643"/>
                  <a:gd name="T25" fmla="*/ 201 h 713"/>
                  <a:gd name="T26" fmla="*/ 342 w 643"/>
                  <a:gd name="T27" fmla="*/ 201 h 713"/>
                  <a:gd name="T28" fmla="*/ 349 w 643"/>
                  <a:gd name="T29" fmla="*/ 204 h 713"/>
                  <a:gd name="T30" fmla="*/ 377 w 643"/>
                  <a:gd name="T31" fmla="*/ 226 h 713"/>
                  <a:gd name="T32" fmla="*/ 432 w 643"/>
                  <a:gd name="T33" fmla="*/ 291 h 713"/>
                  <a:gd name="T34" fmla="*/ 460 w 643"/>
                  <a:gd name="T35" fmla="*/ 323 h 713"/>
                  <a:gd name="T36" fmla="*/ 475 w 643"/>
                  <a:gd name="T37" fmla="*/ 356 h 713"/>
                  <a:gd name="T38" fmla="*/ 516 w 643"/>
                  <a:gd name="T39" fmla="*/ 520 h 713"/>
                  <a:gd name="T40" fmla="*/ 628 w 643"/>
                  <a:gd name="T41" fmla="*/ 389 h 713"/>
                  <a:gd name="T42" fmla="*/ 642 w 643"/>
                  <a:gd name="T43" fmla="*/ 356 h 713"/>
                  <a:gd name="T44" fmla="*/ 628 w 643"/>
                  <a:gd name="T45" fmla="*/ 323 h 713"/>
                  <a:gd name="T46" fmla="*/ 377 w 643"/>
                  <a:gd name="T47" fmla="*/ 30 h 713"/>
                  <a:gd name="T48" fmla="*/ 349 w 643"/>
                  <a:gd name="T49" fmla="*/ 8 h 713"/>
                  <a:gd name="T50" fmla="*/ 342 w 643"/>
                  <a:gd name="T51" fmla="*/ 6 h 713"/>
                  <a:gd name="T52" fmla="*/ 300 w 643"/>
                  <a:gd name="T53" fmla="*/ 6 h 713"/>
                  <a:gd name="T54" fmla="*/ 237 w 643"/>
                  <a:gd name="T55" fmla="*/ 63 h 713"/>
                  <a:gd name="T56" fmla="*/ 182 w 643"/>
                  <a:gd name="T57" fmla="*/ 128 h 713"/>
                  <a:gd name="T58" fmla="*/ 126 w 643"/>
                  <a:gd name="T59" fmla="*/ 194 h 713"/>
                  <a:gd name="T60" fmla="*/ 70 w 643"/>
                  <a:gd name="T61" fmla="*/ 258 h 713"/>
                  <a:gd name="T62" fmla="*/ 14 w 643"/>
                  <a:gd name="T63" fmla="*/ 323 h 713"/>
                  <a:gd name="T64" fmla="*/ 0 w 643"/>
                  <a:gd name="T65" fmla="*/ 356 h 713"/>
                  <a:gd name="T66" fmla="*/ 14 w 643"/>
                  <a:gd name="T67" fmla="*/ 389 h 713"/>
                  <a:gd name="T68" fmla="*/ 70 w 643"/>
                  <a:gd name="T69" fmla="*/ 454 h 713"/>
                  <a:gd name="T70" fmla="*/ 182 w 643"/>
                  <a:gd name="T71" fmla="*/ 584 h 713"/>
                  <a:gd name="T72" fmla="*/ 265 w 643"/>
                  <a:gd name="T73" fmla="*/ 682 h 713"/>
                  <a:gd name="T74" fmla="*/ 300 w 643"/>
                  <a:gd name="T75" fmla="*/ 706 h 713"/>
                  <a:gd name="T76" fmla="*/ 342 w 643"/>
                  <a:gd name="T77" fmla="*/ 706 h 713"/>
                  <a:gd name="T78" fmla="*/ 349 w 643"/>
                  <a:gd name="T79" fmla="*/ 703 h 713"/>
                  <a:gd name="T80" fmla="*/ 349 w 643"/>
                  <a:gd name="T81" fmla="*/ 703 h 713"/>
                  <a:gd name="T82" fmla="*/ 405 w 643"/>
                  <a:gd name="T83" fmla="*/ 649 h 713"/>
                  <a:gd name="T84" fmla="*/ 516 w 643"/>
                  <a:gd name="T85" fmla="*/ 52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3" h="713">
                    <a:moveTo>
                      <a:pt x="460" y="389"/>
                    </a:moveTo>
                    <a:lnTo>
                      <a:pt x="432" y="421"/>
                    </a:lnTo>
                    <a:lnTo>
                      <a:pt x="405" y="454"/>
                    </a:lnTo>
                    <a:lnTo>
                      <a:pt x="377" y="487"/>
                    </a:lnTo>
                    <a:lnTo>
                      <a:pt x="377" y="487"/>
                    </a:lnTo>
                    <a:cubicBezTo>
                      <a:pt x="369" y="495"/>
                      <a:pt x="360" y="502"/>
                      <a:pt x="349" y="508"/>
                    </a:cubicBezTo>
                    <a:lnTo>
                      <a:pt x="349" y="508"/>
                    </a:lnTo>
                    <a:lnTo>
                      <a:pt x="349" y="508"/>
                    </a:lnTo>
                    <a:cubicBezTo>
                      <a:pt x="347" y="509"/>
                      <a:pt x="344" y="510"/>
                      <a:pt x="342" y="511"/>
                    </a:cubicBezTo>
                    <a:lnTo>
                      <a:pt x="342" y="511"/>
                    </a:lnTo>
                    <a:cubicBezTo>
                      <a:pt x="328" y="517"/>
                      <a:pt x="314" y="517"/>
                      <a:pt x="300" y="511"/>
                    </a:cubicBezTo>
                    <a:lnTo>
                      <a:pt x="300" y="511"/>
                    </a:lnTo>
                    <a:cubicBezTo>
                      <a:pt x="286" y="505"/>
                      <a:pt x="274" y="497"/>
                      <a:pt x="265" y="487"/>
                    </a:cubicBezTo>
                    <a:lnTo>
                      <a:pt x="237" y="454"/>
                    </a:lnTo>
                    <a:lnTo>
                      <a:pt x="209" y="421"/>
                    </a:lnTo>
                    <a:lnTo>
                      <a:pt x="182" y="389"/>
                    </a:lnTo>
                    <a:lnTo>
                      <a:pt x="182" y="389"/>
                    </a:lnTo>
                    <a:cubicBezTo>
                      <a:pt x="172" y="378"/>
                      <a:pt x="167" y="367"/>
                      <a:pt x="167" y="356"/>
                    </a:cubicBezTo>
                    <a:lnTo>
                      <a:pt x="167" y="356"/>
                    </a:lnTo>
                    <a:cubicBezTo>
                      <a:pt x="167" y="345"/>
                      <a:pt x="172" y="334"/>
                      <a:pt x="182" y="323"/>
                    </a:cubicBezTo>
                    <a:lnTo>
                      <a:pt x="209" y="291"/>
                    </a:lnTo>
                    <a:lnTo>
                      <a:pt x="237" y="258"/>
                    </a:lnTo>
                    <a:lnTo>
                      <a:pt x="265" y="226"/>
                    </a:lnTo>
                    <a:lnTo>
                      <a:pt x="265" y="226"/>
                    </a:lnTo>
                    <a:cubicBezTo>
                      <a:pt x="274" y="215"/>
                      <a:pt x="286" y="207"/>
                      <a:pt x="300" y="201"/>
                    </a:cubicBezTo>
                    <a:lnTo>
                      <a:pt x="300" y="201"/>
                    </a:lnTo>
                    <a:cubicBezTo>
                      <a:pt x="314" y="196"/>
                      <a:pt x="328" y="196"/>
                      <a:pt x="342" y="201"/>
                    </a:cubicBezTo>
                    <a:lnTo>
                      <a:pt x="342" y="201"/>
                    </a:lnTo>
                    <a:cubicBezTo>
                      <a:pt x="344" y="202"/>
                      <a:pt x="347" y="204"/>
                      <a:pt x="349" y="204"/>
                    </a:cubicBezTo>
                    <a:lnTo>
                      <a:pt x="349" y="204"/>
                    </a:lnTo>
                    <a:lnTo>
                      <a:pt x="349" y="204"/>
                    </a:lnTo>
                    <a:cubicBezTo>
                      <a:pt x="360" y="209"/>
                      <a:pt x="369" y="217"/>
                      <a:pt x="377" y="226"/>
                    </a:cubicBezTo>
                    <a:lnTo>
                      <a:pt x="405" y="258"/>
                    </a:lnTo>
                    <a:lnTo>
                      <a:pt x="432" y="291"/>
                    </a:lnTo>
                    <a:lnTo>
                      <a:pt x="460" y="323"/>
                    </a:lnTo>
                    <a:lnTo>
                      <a:pt x="460" y="323"/>
                    </a:lnTo>
                    <a:cubicBezTo>
                      <a:pt x="470" y="334"/>
                      <a:pt x="475" y="345"/>
                      <a:pt x="475" y="356"/>
                    </a:cubicBezTo>
                    <a:lnTo>
                      <a:pt x="475" y="356"/>
                    </a:lnTo>
                    <a:cubicBezTo>
                      <a:pt x="475" y="367"/>
                      <a:pt x="470" y="378"/>
                      <a:pt x="460" y="389"/>
                    </a:cubicBezTo>
                    <a:close/>
                    <a:moveTo>
                      <a:pt x="516" y="520"/>
                    </a:moveTo>
                    <a:lnTo>
                      <a:pt x="544" y="487"/>
                    </a:lnTo>
                    <a:lnTo>
                      <a:pt x="628" y="389"/>
                    </a:lnTo>
                    <a:lnTo>
                      <a:pt x="628" y="389"/>
                    </a:lnTo>
                    <a:cubicBezTo>
                      <a:pt x="637" y="378"/>
                      <a:pt x="642" y="367"/>
                      <a:pt x="642" y="356"/>
                    </a:cubicBezTo>
                    <a:lnTo>
                      <a:pt x="642" y="356"/>
                    </a:lnTo>
                    <a:cubicBezTo>
                      <a:pt x="642" y="345"/>
                      <a:pt x="637" y="334"/>
                      <a:pt x="628" y="323"/>
                    </a:cubicBezTo>
                    <a:lnTo>
                      <a:pt x="377" y="30"/>
                    </a:lnTo>
                    <a:lnTo>
                      <a:pt x="377" y="30"/>
                    </a:lnTo>
                    <a:cubicBezTo>
                      <a:pt x="369" y="21"/>
                      <a:pt x="360" y="14"/>
                      <a:pt x="349" y="8"/>
                    </a:cubicBezTo>
                    <a:lnTo>
                      <a:pt x="349" y="8"/>
                    </a:lnTo>
                    <a:cubicBezTo>
                      <a:pt x="347" y="8"/>
                      <a:pt x="344" y="7"/>
                      <a:pt x="342" y="6"/>
                    </a:cubicBezTo>
                    <a:lnTo>
                      <a:pt x="342" y="6"/>
                    </a:lnTo>
                    <a:cubicBezTo>
                      <a:pt x="328" y="0"/>
                      <a:pt x="314" y="0"/>
                      <a:pt x="300" y="6"/>
                    </a:cubicBezTo>
                    <a:lnTo>
                      <a:pt x="300" y="6"/>
                    </a:lnTo>
                    <a:cubicBezTo>
                      <a:pt x="286" y="11"/>
                      <a:pt x="274" y="19"/>
                      <a:pt x="265" y="30"/>
                    </a:cubicBezTo>
                    <a:lnTo>
                      <a:pt x="237" y="63"/>
                    </a:lnTo>
                    <a:lnTo>
                      <a:pt x="209" y="95"/>
                    </a:lnTo>
                    <a:lnTo>
                      <a:pt x="182" y="128"/>
                    </a:lnTo>
                    <a:lnTo>
                      <a:pt x="153" y="161"/>
                    </a:lnTo>
                    <a:lnTo>
                      <a:pt x="126" y="194"/>
                    </a:lnTo>
                    <a:lnTo>
                      <a:pt x="97" y="226"/>
                    </a:lnTo>
                    <a:lnTo>
                      <a:pt x="70" y="258"/>
                    </a:lnTo>
                    <a:lnTo>
                      <a:pt x="42" y="291"/>
                    </a:lnTo>
                    <a:lnTo>
                      <a:pt x="14" y="323"/>
                    </a:lnTo>
                    <a:lnTo>
                      <a:pt x="14" y="323"/>
                    </a:lnTo>
                    <a:cubicBezTo>
                      <a:pt x="5" y="334"/>
                      <a:pt x="0" y="345"/>
                      <a:pt x="0" y="356"/>
                    </a:cubicBezTo>
                    <a:lnTo>
                      <a:pt x="0" y="356"/>
                    </a:lnTo>
                    <a:cubicBezTo>
                      <a:pt x="0" y="367"/>
                      <a:pt x="5" y="378"/>
                      <a:pt x="14" y="389"/>
                    </a:cubicBezTo>
                    <a:lnTo>
                      <a:pt x="42" y="421"/>
                    </a:lnTo>
                    <a:lnTo>
                      <a:pt x="70" y="454"/>
                    </a:lnTo>
                    <a:lnTo>
                      <a:pt x="153" y="552"/>
                    </a:lnTo>
                    <a:lnTo>
                      <a:pt x="182" y="584"/>
                    </a:lnTo>
                    <a:lnTo>
                      <a:pt x="209" y="617"/>
                    </a:lnTo>
                    <a:lnTo>
                      <a:pt x="265" y="682"/>
                    </a:lnTo>
                    <a:lnTo>
                      <a:pt x="265" y="682"/>
                    </a:lnTo>
                    <a:cubicBezTo>
                      <a:pt x="274" y="693"/>
                      <a:pt x="286" y="701"/>
                      <a:pt x="300" y="706"/>
                    </a:cubicBezTo>
                    <a:lnTo>
                      <a:pt x="300" y="706"/>
                    </a:lnTo>
                    <a:cubicBezTo>
                      <a:pt x="314" y="712"/>
                      <a:pt x="328" y="712"/>
                      <a:pt x="342" y="706"/>
                    </a:cubicBezTo>
                    <a:lnTo>
                      <a:pt x="342" y="706"/>
                    </a:lnTo>
                    <a:cubicBezTo>
                      <a:pt x="344" y="706"/>
                      <a:pt x="347" y="704"/>
                      <a:pt x="349" y="703"/>
                    </a:cubicBezTo>
                    <a:lnTo>
                      <a:pt x="349" y="703"/>
                    </a:lnTo>
                    <a:lnTo>
                      <a:pt x="349" y="703"/>
                    </a:lnTo>
                    <a:cubicBezTo>
                      <a:pt x="360" y="698"/>
                      <a:pt x="369" y="691"/>
                      <a:pt x="377" y="682"/>
                    </a:cubicBezTo>
                    <a:lnTo>
                      <a:pt x="405" y="649"/>
                    </a:lnTo>
                    <a:lnTo>
                      <a:pt x="489" y="552"/>
                    </a:lnTo>
                    <a:lnTo>
                      <a:pt x="516" y="520"/>
                    </a:lnTo>
                    <a:close/>
                  </a:path>
                </a:pathLst>
              </a:custGeom>
              <a:solidFill>
                <a:schemeClr val="accent4"/>
              </a:solidFill>
              <a:ln>
                <a:noFill/>
              </a:ln>
              <a:effectLst/>
            </p:spPr>
            <p:txBody>
              <a:bodyPr wrap="none" anchor="ctr"/>
              <a:lstStyle/>
              <a:p>
                <a:endParaRPr lang="es-ES_tradnl"/>
              </a:p>
            </p:txBody>
          </p:sp>
          <p:sp>
            <p:nvSpPr>
              <p:cNvPr id="864" name="Freeform 399">
                <a:extLst>
                  <a:ext uri="{FF2B5EF4-FFF2-40B4-BE49-F238E27FC236}">
                    <a16:creationId xmlns:a16="http://schemas.microsoft.com/office/drawing/2014/main" xmlns="" id="{A6843B13-AAFE-F148-8F87-CA69828FD288}"/>
                  </a:ext>
                </a:extLst>
              </p:cNvPr>
              <p:cNvSpPr>
                <a:spLocks noChangeArrowheads="1"/>
              </p:cNvSpPr>
              <p:nvPr/>
            </p:nvSpPr>
            <p:spPr bwMode="auto">
              <a:xfrm>
                <a:off x="5084763" y="4932363"/>
                <a:ext cx="412750" cy="466725"/>
              </a:xfrm>
              <a:custGeom>
                <a:avLst/>
                <a:gdLst>
                  <a:gd name="T0" fmla="*/ 639 w 1147"/>
                  <a:gd name="T1" fmla="*/ 1030 h 1296"/>
                  <a:gd name="T2" fmla="*/ 606 w 1147"/>
                  <a:gd name="T3" fmla="*/ 1055 h 1296"/>
                  <a:gd name="T4" fmla="*/ 606 w 1147"/>
                  <a:gd name="T5" fmla="*/ 1055 h 1296"/>
                  <a:gd name="T6" fmla="*/ 597 w 1147"/>
                  <a:gd name="T7" fmla="*/ 1059 h 1296"/>
                  <a:gd name="T8" fmla="*/ 549 w 1147"/>
                  <a:gd name="T9" fmla="*/ 1059 h 1296"/>
                  <a:gd name="T10" fmla="*/ 442 w 1147"/>
                  <a:gd name="T11" fmla="*/ 954 h 1296"/>
                  <a:gd name="T12" fmla="*/ 376 w 1147"/>
                  <a:gd name="T13" fmla="*/ 877 h 1296"/>
                  <a:gd name="T14" fmla="*/ 246 w 1147"/>
                  <a:gd name="T15" fmla="*/ 723 h 1296"/>
                  <a:gd name="T16" fmla="*/ 212 w 1147"/>
                  <a:gd name="T17" fmla="*/ 685 h 1296"/>
                  <a:gd name="T18" fmla="*/ 196 w 1147"/>
                  <a:gd name="T19" fmla="*/ 647 h 1296"/>
                  <a:gd name="T20" fmla="*/ 246 w 1147"/>
                  <a:gd name="T21" fmla="*/ 571 h 1296"/>
                  <a:gd name="T22" fmla="*/ 311 w 1147"/>
                  <a:gd name="T23" fmla="*/ 494 h 1296"/>
                  <a:gd name="T24" fmla="*/ 376 w 1147"/>
                  <a:gd name="T25" fmla="*/ 418 h 1296"/>
                  <a:gd name="T26" fmla="*/ 442 w 1147"/>
                  <a:gd name="T27" fmla="*/ 341 h 1296"/>
                  <a:gd name="T28" fmla="*/ 508 w 1147"/>
                  <a:gd name="T29" fmla="*/ 264 h 1296"/>
                  <a:gd name="T30" fmla="*/ 549 w 1147"/>
                  <a:gd name="T31" fmla="*/ 235 h 1296"/>
                  <a:gd name="T32" fmla="*/ 597 w 1147"/>
                  <a:gd name="T33" fmla="*/ 235 h 1296"/>
                  <a:gd name="T34" fmla="*/ 606 w 1147"/>
                  <a:gd name="T35" fmla="*/ 239 h 1296"/>
                  <a:gd name="T36" fmla="*/ 639 w 1147"/>
                  <a:gd name="T37" fmla="*/ 264 h 1296"/>
                  <a:gd name="T38" fmla="*/ 933 w 1147"/>
                  <a:gd name="T39" fmla="*/ 609 h 1296"/>
                  <a:gd name="T40" fmla="*/ 950 w 1147"/>
                  <a:gd name="T41" fmla="*/ 647 h 1296"/>
                  <a:gd name="T42" fmla="*/ 835 w 1147"/>
                  <a:gd name="T43" fmla="*/ 800 h 1296"/>
                  <a:gd name="T44" fmla="*/ 770 w 1147"/>
                  <a:gd name="T45" fmla="*/ 877 h 1296"/>
                  <a:gd name="T46" fmla="*/ 770 w 1147"/>
                  <a:gd name="T47" fmla="*/ 1107 h 1296"/>
                  <a:gd name="T48" fmla="*/ 835 w 1147"/>
                  <a:gd name="T49" fmla="*/ 1030 h 1296"/>
                  <a:gd name="T50" fmla="*/ 901 w 1147"/>
                  <a:gd name="T51" fmla="*/ 954 h 1296"/>
                  <a:gd name="T52" fmla="*/ 967 w 1147"/>
                  <a:gd name="T53" fmla="*/ 877 h 1296"/>
                  <a:gd name="T54" fmla="*/ 1032 w 1147"/>
                  <a:gd name="T55" fmla="*/ 800 h 1296"/>
                  <a:gd name="T56" fmla="*/ 1097 w 1147"/>
                  <a:gd name="T57" fmla="*/ 723 h 1296"/>
                  <a:gd name="T58" fmla="*/ 1131 w 1147"/>
                  <a:gd name="T59" fmla="*/ 685 h 1296"/>
                  <a:gd name="T60" fmla="*/ 1146 w 1147"/>
                  <a:gd name="T61" fmla="*/ 647 h 1296"/>
                  <a:gd name="T62" fmla="*/ 1097 w 1147"/>
                  <a:gd name="T63" fmla="*/ 571 h 1296"/>
                  <a:gd name="T64" fmla="*/ 1032 w 1147"/>
                  <a:gd name="T65" fmla="*/ 494 h 1296"/>
                  <a:gd name="T66" fmla="*/ 967 w 1147"/>
                  <a:gd name="T67" fmla="*/ 418 h 1296"/>
                  <a:gd name="T68" fmla="*/ 901 w 1147"/>
                  <a:gd name="T69" fmla="*/ 341 h 1296"/>
                  <a:gd name="T70" fmla="*/ 835 w 1147"/>
                  <a:gd name="T71" fmla="*/ 264 h 1296"/>
                  <a:gd name="T72" fmla="*/ 770 w 1147"/>
                  <a:gd name="T73" fmla="*/ 188 h 1296"/>
                  <a:gd name="T74" fmla="*/ 704 w 1147"/>
                  <a:gd name="T75" fmla="*/ 111 h 1296"/>
                  <a:gd name="T76" fmla="*/ 639 w 1147"/>
                  <a:gd name="T77" fmla="*/ 35 h 1296"/>
                  <a:gd name="T78" fmla="*/ 606 w 1147"/>
                  <a:gd name="T79" fmla="*/ 9 h 1296"/>
                  <a:gd name="T80" fmla="*/ 597 w 1147"/>
                  <a:gd name="T81" fmla="*/ 5 h 1296"/>
                  <a:gd name="T82" fmla="*/ 549 w 1147"/>
                  <a:gd name="T83" fmla="*/ 5 h 1296"/>
                  <a:gd name="T84" fmla="*/ 508 w 1147"/>
                  <a:gd name="T85" fmla="*/ 35 h 1296"/>
                  <a:gd name="T86" fmla="*/ 16 w 1147"/>
                  <a:gd name="T87" fmla="*/ 609 h 1296"/>
                  <a:gd name="T88" fmla="*/ 0 w 1147"/>
                  <a:gd name="T89" fmla="*/ 647 h 1296"/>
                  <a:gd name="T90" fmla="*/ 114 w 1147"/>
                  <a:gd name="T91" fmla="*/ 800 h 1296"/>
                  <a:gd name="T92" fmla="*/ 180 w 1147"/>
                  <a:gd name="T93" fmla="*/ 877 h 1296"/>
                  <a:gd name="T94" fmla="*/ 311 w 1147"/>
                  <a:gd name="T95" fmla="*/ 1030 h 1296"/>
                  <a:gd name="T96" fmla="*/ 442 w 1147"/>
                  <a:gd name="T97" fmla="*/ 1183 h 1296"/>
                  <a:gd name="T98" fmla="*/ 508 w 1147"/>
                  <a:gd name="T99" fmla="*/ 1260 h 1296"/>
                  <a:gd name="T100" fmla="*/ 549 w 1147"/>
                  <a:gd name="T101" fmla="*/ 1289 h 1296"/>
                  <a:gd name="T102" fmla="*/ 597 w 1147"/>
                  <a:gd name="T103" fmla="*/ 1289 h 1296"/>
                  <a:gd name="T104" fmla="*/ 606 w 1147"/>
                  <a:gd name="T105" fmla="*/ 1285 h 1296"/>
                  <a:gd name="T106" fmla="*/ 639 w 1147"/>
                  <a:gd name="T107" fmla="*/ 1260 h 1296"/>
                  <a:gd name="T108" fmla="*/ 704 w 1147"/>
                  <a:gd name="T109" fmla="*/ 1183 h 1296"/>
                  <a:gd name="T110" fmla="*/ 770 w 1147"/>
                  <a:gd name="T111" fmla="*/ 110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47" h="1296">
                    <a:moveTo>
                      <a:pt x="671" y="991"/>
                    </a:moveTo>
                    <a:lnTo>
                      <a:pt x="639" y="1030"/>
                    </a:lnTo>
                    <a:lnTo>
                      <a:pt x="639" y="1030"/>
                    </a:lnTo>
                    <a:cubicBezTo>
                      <a:pt x="629" y="1041"/>
                      <a:pt x="619" y="1049"/>
                      <a:pt x="606" y="1055"/>
                    </a:cubicBezTo>
                    <a:lnTo>
                      <a:pt x="606" y="1055"/>
                    </a:lnTo>
                    <a:lnTo>
                      <a:pt x="606" y="1055"/>
                    </a:lnTo>
                    <a:cubicBezTo>
                      <a:pt x="603" y="1056"/>
                      <a:pt x="600" y="1058"/>
                      <a:pt x="597" y="1059"/>
                    </a:cubicBezTo>
                    <a:lnTo>
                      <a:pt x="597" y="1059"/>
                    </a:lnTo>
                    <a:cubicBezTo>
                      <a:pt x="581" y="1065"/>
                      <a:pt x="565" y="1065"/>
                      <a:pt x="549" y="1059"/>
                    </a:cubicBezTo>
                    <a:lnTo>
                      <a:pt x="549" y="1059"/>
                    </a:lnTo>
                    <a:cubicBezTo>
                      <a:pt x="532" y="1053"/>
                      <a:pt x="518" y="1043"/>
                      <a:pt x="508" y="1030"/>
                    </a:cubicBezTo>
                    <a:lnTo>
                      <a:pt x="442" y="954"/>
                    </a:lnTo>
                    <a:lnTo>
                      <a:pt x="409" y="915"/>
                    </a:lnTo>
                    <a:lnTo>
                      <a:pt x="376" y="877"/>
                    </a:lnTo>
                    <a:lnTo>
                      <a:pt x="278" y="762"/>
                    </a:lnTo>
                    <a:lnTo>
                      <a:pt x="246" y="723"/>
                    </a:lnTo>
                    <a:lnTo>
                      <a:pt x="212" y="685"/>
                    </a:lnTo>
                    <a:lnTo>
                      <a:pt x="212" y="685"/>
                    </a:lnTo>
                    <a:cubicBezTo>
                      <a:pt x="202" y="673"/>
                      <a:pt x="196" y="660"/>
                      <a:pt x="196" y="647"/>
                    </a:cubicBezTo>
                    <a:lnTo>
                      <a:pt x="196" y="647"/>
                    </a:lnTo>
                    <a:cubicBezTo>
                      <a:pt x="196" y="634"/>
                      <a:pt x="202" y="621"/>
                      <a:pt x="212" y="609"/>
                    </a:cubicBezTo>
                    <a:lnTo>
                      <a:pt x="246" y="571"/>
                    </a:lnTo>
                    <a:lnTo>
                      <a:pt x="278" y="532"/>
                    </a:lnTo>
                    <a:lnTo>
                      <a:pt x="311" y="494"/>
                    </a:lnTo>
                    <a:lnTo>
                      <a:pt x="344" y="456"/>
                    </a:lnTo>
                    <a:lnTo>
                      <a:pt x="376" y="418"/>
                    </a:lnTo>
                    <a:lnTo>
                      <a:pt x="409" y="379"/>
                    </a:lnTo>
                    <a:lnTo>
                      <a:pt x="442" y="341"/>
                    </a:lnTo>
                    <a:lnTo>
                      <a:pt x="475" y="303"/>
                    </a:lnTo>
                    <a:lnTo>
                      <a:pt x="508" y="264"/>
                    </a:lnTo>
                    <a:lnTo>
                      <a:pt x="508" y="264"/>
                    </a:lnTo>
                    <a:cubicBezTo>
                      <a:pt x="518" y="251"/>
                      <a:pt x="532" y="242"/>
                      <a:pt x="549" y="235"/>
                    </a:cubicBezTo>
                    <a:lnTo>
                      <a:pt x="549" y="235"/>
                    </a:lnTo>
                    <a:cubicBezTo>
                      <a:pt x="565" y="229"/>
                      <a:pt x="581" y="229"/>
                      <a:pt x="597" y="235"/>
                    </a:cubicBezTo>
                    <a:lnTo>
                      <a:pt x="597" y="235"/>
                    </a:lnTo>
                    <a:cubicBezTo>
                      <a:pt x="600" y="237"/>
                      <a:pt x="603" y="238"/>
                      <a:pt x="606" y="239"/>
                    </a:cubicBezTo>
                    <a:lnTo>
                      <a:pt x="606" y="239"/>
                    </a:lnTo>
                    <a:cubicBezTo>
                      <a:pt x="619" y="245"/>
                      <a:pt x="629" y="253"/>
                      <a:pt x="639" y="264"/>
                    </a:cubicBezTo>
                    <a:lnTo>
                      <a:pt x="933" y="609"/>
                    </a:lnTo>
                    <a:lnTo>
                      <a:pt x="933" y="609"/>
                    </a:lnTo>
                    <a:cubicBezTo>
                      <a:pt x="944" y="621"/>
                      <a:pt x="950" y="634"/>
                      <a:pt x="950" y="647"/>
                    </a:cubicBezTo>
                    <a:lnTo>
                      <a:pt x="950" y="647"/>
                    </a:lnTo>
                    <a:cubicBezTo>
                      <a:pt x="950" y="660"/>
                      <a:pt x="944" y="673"/>
                      <a:pt x="933" y="685"/>
                    </a:cubicBezTo>
                    <a:lnTo>
                      <a:pt x="835" y="800"/>
                    </a:lnTo>
                    <a:lnTo>
                      <a:pt x="803" y="839"/>
                    </a:lnTo>
                    <a:lnTo>
                      <a:pt x="770" y="877"/>
                    </a:lnTo>
                    <a:lnTo>
                      <a:pt x="671" y="991"/>
                    </a:lnTo>
                    <a:close/>
                    <a:moveTo>
                      <a:pt x="770" y="1107"/>
                    </a:moveTo>
                    <a:lnTo>
                      <a:pt x="803" y="1068"/>
                    </a:lnTo>
                    <a:lnTo>
                      <a:pt x="835" y="1030"/>
                    </a:lnTo>
                    <a:lnTo>
                      <a:pt x="868" y="991"/>
                    </a:lnTo>
                    <a:lnTo>
                      <a:pt x="901" y="954"/>
                    </a:lnTo>
                    <a:lnTo>
                      <a:pt x="933" y="915"/>
                    </a:lnTo>
                    <a:lnTo>
                      <a:pt x="967" y="877"/>
                    </a:lnTo>
                    <a:lnTo>
                      <a:pt x="999" y="839"/>
                    </a:lnTo>
                    <a:lnTo>
                      <a:pt x="1032" y="800"/>
                    </a:lnTo>
                    <a:lnTo>
                      <a:pt x="1065" y="762"/>
                    </a:lnTo>
                    <a:lnTo>
                      <a:pt x="1097" y="723"/>
                    </a:lnTo>
                    <a:lnTo>
                      <a:pt x="1131" y="685"/>
                    </a:lnTo>
                    <a:lnTo>
                      <a:pt x="1131" y="685"/>
                    </a:lnTo>
                    <a:cubicBezTo>
                      <a:pt x="1141" y="673"/>
                      <a:pt x="1146" y="660"/>
                      <a:pt x="1146" y="647"/>
                    </a:cubicBezTo>
                    <a:lnTo>
                      <a:pt x="1146" y="647"/>
                    </a:lnTo>
                    <a:cubicBezTo>
                      <a:pt x="1146" y="634"/>
                      <a:pt x="1141" y="621"/>
                      <a:pt x="1131" y="609"/>
                    </a:cubicBezTo>
                    <a:lnTo>
                      <a:pt x="1097" y="571"/>
                    </a:lnTo>
                    <a:lnTo>
                      <a:pt x="1065" y="532"/>
                    </a:lnTo>
                    <a:lnTo>
                      <a:pt x="1032" y="494"/>
                    </a:lnTo>
                    <a:lnTo>
                      <a:pt x="999" y="456"/>
                    </a:lnTo>
                    <a:lnTo>
                      <a:pt x="967" y="418"/>
                    </a:lnTo>
                    <a:lnTo>
                      <a:pt x="933" y="379"/>
                    </a:lnTo>
                    <a:lnTo>
                      <a:pt x="901" y="341"/>
                    </a:lnTo>
                    <a:lnTo>
                      <a:pt x="868" y="303"/>
                    </a:lnTo>
                    <a:lnTo>
                      <a:pt x="835" y="264"/>
                    </a:lnTo>
                    <a:lnTo>
                      <a:pt x="803" y="226"/>
                    </a:lnTo>
                    <a:lnTo>
                      <a:pt x="770" y="188"/>
                    </a:lnTo>
                    <a:lnTo>
                      <a:pt x="737" y="149"/>
                    </a:lnTo>
                    <a:lnTo>
                      <a:pt x="704" y="111"/>
                    </a:lnTo>
                    <a:lnTo>
                      <a:pt x="671" y="73"/>
                    </a:lnTo>
                    <a:lnTo>
                      <a:pt x="639" y="35"/>
                    </a:lnTo>
                    <a:lnTo>
                      <a:pt x="639" y="35"/>
                    </a:lnTo>
                    <a:cubicBezTo>
                      <a:pt x="629" y="24"/>
                      <a:pt x="619" y="15"/>
                      <a:pt x="606" y="9"/>
                    </a:cubicBezTo>
                    <a:lnTo>
                      <a:pt x="606" y="9"/>
                    </a:lnTo>
                    <a:cubicBezTo>
                      <a:pt x="603" y="8"/>
                      <a:pt x="600" y="6"/>
                      <a:pt x="597" y="5"/>
                    </a:cubicBezTo>
                    <a:lnTo>
                      <a:pt x="597" y="5"/>
                    </a:lnTo>
                    <a:cubicBezTo>
                      <a:pt x="581" y="0"/>
                      <a:pt x="565" y="0"/>
                      <a:pt x="549" y="5"/>
                    </a:cubicBezTo>
                    <a:lnTo>
                      <a:pt x="549" y="5"/>
                    </a:lnTo>
                    <a:cubicBezTo>
                      <a:pt x="532" y="12"/>
                      <a:pt x="518" y="22"/>
                      <a:pt x="508" y="35"/>
                    </a:cubicBezTo>
                    <a:lnTo>
                      <a:pt x="16" y="609"/>
                    </a:lnTo>
                    <a:lnTo>
                      <a:pt x="16" y="609"/>
                    </a:lnTo>
                    <a:cubicBezTo>
                      <a:pt x="5" y="621"/>
                      <a:pt x="0" y="634"/>
                      <a:pt x="0" y="647"/>
                    </a:cubicBezTo>
                    <a:lnTo>
                      <a:pt x="0" y="647"/>
                    </a:lnTo>
                    <a:cubicBezTo>
                      <a:pt x="0" y="660"/>
                      <a:pt x="5" y="673"/>
                      <a:pt x="16" y="685"/>
                    </a:cubicBezTo>
                    <a:lnTo>
                      <a:pt x="114" y="800"/>
                    </a:lnTo>
                    <a:lnTo>
                      <a:pt x="146" y="839"/>
                    </a:lnTo>
                    <a:lnTo>
                      <a:pt x="180" y="877"/>
                    </a:lnTo>
                    <a:lnTo>
                      <a:pt x="278" y="991"/>
                    </a:lnTo>
                    <a:lnTo>
                      <a:pt x="311" y="1030"/>
                    </a:lnTo>
                    <a:lnTo>
                      <a:pt x="344" y="1068"/>
                    </a:lnTo>
                    <a:lnTo>
                      <a:pt x="442" y="1183"/>
                    </a:lnTo>
                    <a:lnTo>
                      <a:pt x="475" y="1222"/>
                    </a:lnTo>
                    <a:lnTo>
                      <a:pt x="508" y="1260"/>
                    </a:lnTo>
                    <a:lnTo>
                      <a:pt x="508" y="1260"/>
                    </a:lnTo>
                    <a:cubicBezTo>
                      <a:pt x="518" y="1273"/>
                      <a:pt x="532" y="1282"/>
                      <a:pt x="549" y="1289"/>
                    </a:cubicBezTo>
                    <a:lnTo>
                      <a:pt x="549" y="1289"/>
                    </a:lnTo>
                    <a:cubicBezTo>
                      <a:pt x="565" y="1295"/>
                      <a:pt x="581" y="1295"/>
                      <a:pt x="597" y="1289"/>
                    </a:cubicBezTo>
                    <a:lnTo>
                      <a:pt x="597" y="1289"/>
                    </a:lnTo>
                    <a:cubicBezTo>
                      <a:pt x="600" y="1287"/>
                      <a:pt x="603" y="1286"/>
                      <a:pt x="606" y="1285"/>
                    </a:cubicBezTo>
                    <a:lnTo>
                      <a:pt x="606" y="1285"/>
                    </a:lnTo>
                    <a:cubicBezTo>
                      <a:pt x="619" y="1279"/>
                      <a:pt x="629" y="1270"/>
                      <a:pt x="639" y="1260"/>
                    </a:cubicBezTo>
                    <a:lnTo>
                      <a:pt x="671" y="1222"/>
                    </a:lnTo>
                    <a:lnTo>
                      <a:pt x="704" y="1183"/>
                    </a:lnTo>
                    <a:lnTo>
                      <a:pt x="737" y="1145"/>
                    </a:lnTo>
                    <a:lnTo>
                      <a:pt x="770" y="1107"/>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65" name="Freeform 400">
                <a:extLst>
                  <a:ext uri="{FF2B5EF4-FFF2-40B4-BE49-F238E27FC236}">
                    <a16:creationId xmlns:a16="http://schemas.microsoft.com/office/drawing/2014/main" xmlns="" id="{62823D8B-7837-7D40-8E2C-DB7E6616B0D7}"/>
                  </a:ext>
                </a:extLst>
              </p:cNvPr>
              <p:cNvSpPr>
                <a:spLocks noChangeArrowheads="1"/>
              </p:cNvSpPr>
              <p:nvPr/>
            </p:nvSpPr>
            <p:spPr bwMode="auto">
              <a:xfrm>
                <a:off x="5556250" y="4903788"/>
                <a:ext cx="319088" cy="190500"/>
              </a:xfrm>
              <a:custGeom>
                <a:avLst/>
                <a:gdLst>
                  <a:gd name="T0" fmla="*/ 279 w 887"/>
                  <a:gd name="T1" fmla="*/ 150 h 530"/>
                  <a:gd name="T2" fmla="*/ 312 w 887"/>
                  <a:gd name="T3" fmla="*/ 188 h 530"/>
                  <a:gd name="T4" fmla="*/ 279 w 887"/>
                  <a:gd name="T5" fmla="*/ 226 h 530"/>
                  <a:gd name="T6" fmla="*/ 246 w 887"/>
                  <a:gd name="T7" fmla="*/ 188 h 530"/>
                  <a:gd name="T8" fmla="*/ 344 w 887"/>
                  <a:gd name="T9" fmla="*/ 227 h 530"/>
                  <a:gd name="T10" fmla="*/ 377 w 887"/>
                  <a:gd name="T11" fmla="*/ 265 h 530"/>
                  <a:gd name="T12" fmla="*/ 344 w 887"/>
                  <a:gd name="T13" fmla="*/ 302 h 530"/>
                  <a:gd name="T14" fmla="*/ 312 w 887"/>
                  <a:gd name="T15" fmla="*/ 265 h 530"/>
                  <a:gd name="T16" fmla="*/ 344 w 887"/>
                  <a:gd name="T17" fmla="*/ 227 h 530"/>
                  <a:gd name="T18" fmla="*/ 412 w 887"/>
                  <a:gd name="T19" fmla="*/ 284 h 530"/>
                  <a:gd name="T20" fmla="*/ 475 w 887"/>
                  <a:gd name="T21" fmla="*/ 284 h 530"/>
                  <a:gd name="T22" fmla="*/ 506 w 887"/>
                  <a:gd name="T23" fmla="*/ 341 h 530"/>
                  <a:gd name="T24" fmla="*/ 475 w 887"/>
                  <a:gd name="T25" fmla="*/ 398 h 530"/>
                  <a:gd name="T26" fmla="*/ 412 w 887"/>
                  <a:gd name="T27" fmla="*/ 398 h 530"/>
                  <a:gd name="T28" fmla="*/ 380 w 887"/>
                  <a:gd name="T29" fmla="*/ 341 h 530"/>
                  <a:gd name="T30" fmla="*/ 542 w 887"/>
                  <a:gd name="T31" fmla="*/ 227 h 530"/>
                  <a:gd name="T32" fmla="*/ 574 w 887"/>
                  <a:gd name="T33" fmla="*/ 265 h 530"/>
                  <a:gd name="T34" fmla="*/ 542 w 887"/>
                  <a:gd name="T35" fmla="*/ 302 h 530"/>
                  <a:gd name="T36" fmla="*/ 508 w 887"/>
                  <a:gd name="T37" fmla="*/ 265 h 530"/>
                  <a:gd name="T38" fmla="*/ 542 w 887"/>
                  <a:gd name="T39" fmla="*/ 227 h 530"/>
                  <a:gd name="T40" fmla="*/ 607 w 887"/>
                  <a:gd name="T41" fmla="*/ 150 h 530"/>
                  <a:gd name="T42" fmla="*/ 639 w 887"/>
                  <a:gd name="T43" fmla="*/ 188 h 530"/>
                  <a:gd name="T44" fmla="*/ 607 w 887"/>
                  <a:gd name="T45" fmla="*/ 226 h 530"/>
                  <a:gd name="T46" fmla="*/ 574 w 887"/>
                  <a:gd name="T47" fmla="*/ 188 h 530"/>
                  <a:gd name="T48" fmla="*/ 116 w 887"/>
                  <a:gd name="T49" fmla="*/ 188 h 530"/>
                  <a:gd name="T50" fmla="*/ 181 w 887"/>
                  <a:gd name="T51" fmla="*/ 265 h 530"/>
                  <a:gd name="T52" fmla="*/ 312 w 887"/>
                  <a:gd name="T53" fmla="*/ 418 h 530"/>
                  <a:gd name="T54" fmla="*/ 377 w 887"/>
                  <a:gd name="T55" fmla="*/ 495 h 530"/>
                  <a:gd name="T56" fmla="*/ 419 w 887"/>
                  <a:gd name="T57" fmla="*/ 523 h 530"/>
                  <a:gd name="T58" fmla="*/ 468 w 887"/>
                  <a:gd name="T59" fmla="*/ 523 h 530"/>
                  <a:gd name="T60" fmla="*/ 508 w 887"/>
                  <a:gd name="T61" fmla="*/ 495 h 530"/>
                  <a:gd name="T62" fmla="*/ 640 w 887"/>
                  <a:gd name="T63" fmla="*/ 341 h 530"/>
                  <a:gd name="T64" fmla="*/ 771 w 887"/>
                  <a:gd name="T65" fmla="*/ 188 h 530"/>
                  <a:gd name="T66" fmla="*/ 837 w 887"/>
                  <a:gd name="T67" fmla="*/ 112 h 530"/>
                  <a:gd name="T68" fmla="*/ 869 w 887"/>
                  <a:gd name="T69" fmla="*/ 73 h 530"/>
                  <a:gd name="T70" fmla="*/ 886 w 887"/>
                  <a:gd name="T71" fmla="*/ 35 h 530"/>
                  <a:gd name="T72" fmla="*/ 861 w 887"/>
                  <a:gd name="T73" fmla="*/ 7 h 530"/>
                  <a:gd name="T74" fmla="*/ 811 w 887"/>
                  <a:gd name="T75" fmla="*/ 7 h 530"/>
                  <a:gd name="T76" fmla="*/ 738 w 887"/>
                  <a:gd name="T77" fmla="*/ 73 h 530"/>
                  <a:gd name="T78" fmla="*/ 705 w 887"/>
                  <a:gd name="T79" fmla="*/ 112 h 530"/>
                  <a:gd name="T80" fmla="*/ 673 w 887"/>
                  <a:gd name="T81" fmla="*/ 130 h 530"/>
                  <a:gd name="T82" fmla="*/ 640 w 887"/>
                  <a:gd name="T83" fmla="*/ 112 h 530"/>
                  <a:gd name="T84" fmla="*/ 607 w 887"/>
                  <a:gd name="T85" fmla="*/ 92 h 530"/>
                  <a:gd name="T86" fmla="*/ 508 w 887"/>
                  <a:gd name="T87" fmla="*/ 188 h 530"/>
                  <a:gd name="T88" fmla="*/ 468 w 887"/>
                  <a:gd name="T89" fmla="*/ 217 h 530"/>
                  <a:gd name="T90" fmla="*/ 419 w 887"/>
                  <a:gd name="T91" fmla="*/ 217 h 530"/>
                  <a:gd name="T92" fmla="*/ 377 w 887"/>
                  <a:gd name="T93" fmla="*/ 188 h 530"/>
                  <a:gd name="T94" fmla="*/ 312 w 887"/>
                  <a:gd name="T95" fmla="*/ 112 h 530"/>
                  <a:gd name="T96" fmla="*/ 279 w 887"/>
                  <a:gd name="T97" fmla="*/ 92 h 530"/>
                  <a:gd name="T98" fmla="*/ 246 w 887"/>
                  <a:gd name="T99" fmla="*/ 112 h 530"/>
                  <a:gd name="T100" fmla="*/ 213 w 887"/>
                  <a:gd name="T101" fmla="*/ 130 h 530"/>
                  <a:gd name="T102" fmla="*/ 181 w 887"/>
                  <a:gd name="T103" fmla="*/ 112 h 530"/>
                  <a:gd name="T104" fmla="*/ 116 w 887"/>
                  <a:gd name="T105" fmla="*/ 35 h 530"/>
                  <a:gd name="T106" fmla="*/ 74 w 887"/>
                  <a:gd name="T107" fmla="*/ 7 h 530"/>
                  <a:gd name="T108" fmla="*/ 26 w 887"/>
                  <a:gd name="T109" fmla="*/ 7 h 530"/>
                  <a:gd name="T110" fmla="*/ 0 w 887"/>
                  <a:gd name="T111" fmla="*/ 35 h 530"/>
                  <a:gd name="T112" fmla="*/ 116 w 887"/>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7" h="530">
                    <a:moveTo>
                      <a:pt x="279" y="150"/>
                    </a:moveTo>
                    <a:lnTo>
                      <a:pt x="279" y="150"/>
                    </a:lnTo>
                    <a:cubicBezTo>
                      <a:pt x="301" y="150"/>
                      <a:pt x="312" y="163"/>
                      <a:pt x="312" y="188"/>
                    </a:cubicBezTo>
                    <a:lnTo>
                      <a:pt x="312" y="188"/>
                    </a:lnTo>
                    <a:cubicBezTo>
                      <a:pt x="312" y="213"/>
                      <a:pt x="301" y="226"/>
                      <a:pt x="279" y="226"/>
                    </a:cubicBezTo>
                    <a:lnTo>
                      <a:pt x="279" y="226"/>
                    </a:lnTo>
                    <a:cubicBezTo>
                      <a:pt x="257" y="226"/>
                      <a:pt x="246" y="213"/>
                      <a:pt x="246" y="188"/>
                    </a:cubicBezTo>
                    <a:lnTo>
                      <a:pt x="246" y="188"/>
                    </a:lnTo>
                    <a:cubicBezTo>
                      <a:pt x="246" y="163"/>
                      <a:pt x="257" y="150"/>
                      <a:pt x="279" y="150"/>
                    </a:cubicBezTo>
                    <a:close/>
                    <a:moveTo>
                      <a:pt x="344" y="227"/>
                    </a:moveTo>
                    <a:lnTo>
                      <a:pt x="344" y="227"/>
                    </a:lnTo>
                    <a:cubicBezTo>
                      <a:pt x="366" y="227"/>
                      <a:pt x="377" y="239"/>
                      <a:pt x="377" y="265"/>
                    </a:cubicBezTo>
                    <a:lnTo>
                      <a:pt x="377" y="265"/>
                    </a:lnTo>
                    <a:cubicBezTo>
                      <a:pt x="377" y="290"/>
                      <a:pt x="366" y="302"/>
                      <a:pt x="344" y="302"/>
                    </a:cubicBezTo>
                    <a:lnTo>
                      <a:pt x="344" y="302"/>
                    </a:lnTo>
                    <a:cubicBezTo>
                      <a:pt x="323" y="302"/>
                      <a:pt x="312" y="290"/>
                      <a:pt x="312" y="265"/>
                    </a:cubicBezTo>
                    <a:lnTo>
                      <a:pt x="312" y="265"/>
                    </a:lnTo>
                    <a:cubicBezTo>
                      <a:pt x="312" y="239"/>
                      <a:pt x="323" y="227"/>
                      <a:pt x="344" y="227"/>
                    </a:cubicBezTo>
                    <a:close/>
                    <a:moveTo>
                      <a:pt x="412" y="284"/>
                    </a:moveTo>
                    <a:lnTo>
                      <a:pt x="412" y="284"/>
                    </a:lnTo>
                    <a:cubicBezTo>
                      <a:pt x="433" y="271"/>
                      <a:pt x="454" y="271"/>
                      <a:pt x="475" y="284"/>
                    </a:cubicBezTo>
                    <a:lnTo>
                      <a:pt x="475" y="284"/>
                    </a:lnTo>
                    <a:cubicBezTo>
                      <a:pt x="496" y="297"/>
                      <a:pt x="506" y="315"/>
                      <a:pt x="506" y="341"/>
                    </a:cubicBezTo>
                    <a:lnTo>
                      <a:pt x="506" y="341"/>
                    </a:lnTo>
                    <a:cubicBezTo>
                      <a:pt x="506" y="367"/>
                      <a:pt x="496" y="386"/>
                      <a:pt x="475" y="398"/>
                    </a:cubicBezTo>
                    <a:lnTo>
                      <a:pt x="475" y="398"/>
                    </a:lnTo>
                    <a:cubicBezTo>
                      <a:pt x="454" y="411"/>
                      <a:pt x="433" y="411"/>
                      <a:pt x="412" y="398"/>
                    </a:cubicBezTo>
                    <a:lnTo>
                      <a:pt x="412" y="398"/>
                    </a:lnTo>
                    <a:cubicBezTo>
                      <a:pt x="391" y="386"/>
                      <a:pt x="380" y="367"/>
                      <a:pt x="380" y="341"/>
                    </a:cubicBezTo>
                    <a:lnTo>
                      <a:pt x="380" y="341"/>
                    </a:lnTo>
                    <a:cubicBezTo>
                      <a:pt x="380" y="315"/>
                      <a:pt x="391" y="297"/>
                      <a:pt x="412" y="284"/>
                    </a:cubicBezTo>
                    <a:close/>
                    <a:moveTo>
                      <a:pt x="542" y="227"/>
                    </a:moveTo>
                    <a:lnTo>
                      <a:pt x="542" y="227"/>
                    </a:lnTo>
                    <a:cubicBezTo>
                      <a:pt x="564" y="227"/>
                      <a:pt x="574" y="239"/>
                      <a:pt x="574" y="265"/>
                    </a:cubicBezTo>
                    <a:lnTo>
                      <a:pt x="574" y="265"/>
                    </a:lnTo>
                    <a:cubicBezTo>
                      <a:pt x="574" y="290"/>
                      <a:pt x="564" y="302"/>
                      <a:pt x="542" y="302"/>
                    </a:cubicBezTo>
                    <a:lnTo>
                      <a:pt x="542" y="302"/>
                    </a:lnTo>
                    <a:cubicBezTo>
                      <a:pt x="520" y="302"/>
                      <a:pt x="508" y="290"/>
                      <a:pt x="508" y="265"/>
                    </a:cubicBezTo>
                    <a:lnTo>
                      <a:pt x="508" y="265"/>
                    </a:lnTo>
                    <a:cubicBezTo>
                      <a:pt x="508" y="239"/>
                      <a:pt x="520" y="227"/>
                      <a:pt x="542" y="227"/>
                    </a:cubicBezTo>
                    <a:close/>
                    <a:moveTo>
                      <a:pt x="607" y="150"/>
                    </a:moveTo>
                    <a:lnTo>
                      <a:pt x="607" y="150"/>
                    </a:lnTo>
                    <a:cubicBezTo>
                      <a:pt x="629" y="150"/>
                      <a:pt x="639" y="163"/>
                      <a:pt x="639" y="188"/>
                    </a:cubicBezTo>
                    <a:lnTo>
                      <a:pt x="639" y="188"/>
                    </a:lnTo>
                    <a:cubicBezTo>
                      <a:pt x="639" y="213"/>
                      <a:pt x="629" y="226"/>
                      <a:pt x="607" y="226"/>
                    </a:cubicBezTo>
                    <a:lnTo>
                      <a:pt x="607" y="226"/>
                    </a:lnTo>
                    <a:cubicBezTo>
                      <a:pt x="585" y="226"/>
                      <a:pt x="574" y="213"/>
                      <a:pt x="574" y="188"/>
                    </a:cubicBezTo>
                    <a:lnTo>
                      <a:pt x="574" y="188"/>
                    </a:lnTo>
                    <a:cubicBezTo>
                      <a:pt x="574" y="163"/>
                      <a:pt x="585" y="150"/>
                      <a:pt x="607" y="150"/>
                    </a:cubicBezTo>
                    <a:close/>
                    <a:moveTo>
                      <a:pt x="116" y="188"/>
                    </a:moveTo>
                    <a:lnTo>
                      <a:pt x="148" y="226"/>
                    </a:lnTo>
                    <a:lnTo>
                      <a:pt x="181" y="265"/>
                    </a:lnTo>
                    <a:lnTo>
                      <a:pt x="279" y="380"/>
                    </a:lnTo>
                    <a:lnTo>
                      <a:pt x="312" y="418"/>
                    </a:lnTo>
                    <a:lnTo>
                      <a:pt x="344" y="456"/>
                    </a:lnTo>
                    <a:lnTo>
                      <a:pt x="377" y="495"/>
                    </a:lnTo>
                    <a:lnTo>
                      <a:pt x="377" y="495"/>
                    </a:lnTo>
                    <a:cubicBezTo>
                      <a:pt x="389" y="507"/>
                      <a:pt x="402" y="517"/>
                      <a:pt x="419" y="523"/>
                    </a:cubicBezTo>
                    <a:lnTo>
                      <a:pt x="419" y="523"/>
                    </a:lnTo>
                    <a:cubicBezTo>
                      <a:pt x="435" y="529"/>
                      <a:pt x="452" y="529"/>
                      <a:pt x="468" y="523"/>
                    </a:cubicBezTo>
                    <a:lnTo>
                      <a:pt x="468" y="523"/>
                    </a:lnTo>
                    <a:cubicBezTo>
                      <a:pt x="484" y="517"/>
                      <a:pt x="498" y="507"/>
                      <a:pt x="508" y="495"/>
                    </a:cubicBezTo>
                    <a:lnTo>
                      <a:pt x="607" y="380"/>
                    </a:lnTo>
                    <a:lnTo>
                      <a:pt x="640" y="341"/>
                    </a:lnTo>
                    <a:lnTo>
                      <a:pt x="673" y="303"/>
                    </a:lnTo>
                    <a:lnTo>
                      <a:pt x="771" y="188"/>
                    </a:lnTo>
                    <a:lnTo>
                      <a:pt x="804" y="150"/>
                    </a:lnTo>
                    <a:lnTo>
                      <a:pt x="837" y="112"/>
                    </a:lnTo>
                    <a:lnTo>
                      <a:pt x="869" y="73"/>
                    </a:lnTo>
                    <a:lnTo>
                      <a:pt x="869" y="73"/>
                    </a:lnTo>
                    <a:cubicBezTo>
                      <a:pt x="880" y="60"/>
                      <a:pt x="886" y="48"/>
                      <a:pt x="886" y="35"/>
                    </a:cubicBezTo>
                    <a:lnTo>
                      <a:pt x="886" y="35"/>
                    </a:lnTo>
                    <a:cubicBezTo>
                      <a:pt x="886" y="22"/>
                      <a:pt x="877" y="12"/>
                      <a:pt x="861" y="7"/>
                    </a:cubicBezTo>
                    <a:lnTo>
                      <a:pt x="861" y="7"/>
                    </a:lnTo>
                    <a:cubicBezTo>
                      <a:pt x="845" y="0"/>
                      <a:pt x="828" y="0"/>
                      <a:pt x="811" y="7"/>
                    </a:cubicBezTo>
                    <a:lnTo>
                      <a:pt x="811" y="7"/>
                    </a:lnTo>
                    <a:cubicBezTo>
                      <a:pt x="796" y="12"/>
                      <a:pt x="781" y="22"/>
                      <a:pt x="771" y="35"/>
                    </a:cubicBezTo>
                    <a:lnTo>
                      <a:pt x="738" y="73"/>
                    </a:lnTo>
                    <a:lnTo>
                      <a:pt x="705" y="112"/>
                    </a:lnTo>
                    <a:lnTo>
                      <a:pt x="705" y="112"/>
                    </a:lnTo>
                    <a:cubicBezTo>
                      <a:pt x="695" y="124"/>
                      <a:pt x="684" y="130"/>
                      <a:pt x="673" y="130"/>
                    </a:cubicBezTo>
                    <a:lnTo>
                      <a:pt x="673" y="130"/>
                    </a:lnTo>
                    <a:cubicBezTo>
                      <a:pt x="662" y="130"/>
                      <a:pt x="650" y="124"/>
                      <a:pt x="640" y="112"/>
                    </a:cubicBezTo>
                    <a:lnTo>
                      <a:pt x="640" y="112"/>
                    </a:lnTo>
                    <a:cubicBezTo>
                      <a:pt x="629" y="99"/>
                      <a:pt x="618" y="92"/>
                      <a:pt x="607" y="92"/>
                    </a:cubicBezTo>
                    <a:lnTo>
                      <a:pt x="607" y="92"/>
                    </a:lnTo>
                    <a:cubicBezTo>
                      <a:pt x="596" y="92"/>
                      <a:pt x="585" y="99"/>
                      <a:pt x="574" y="112"/>
                    </a:cubicBezTo>
                    <a:lnTo>
                      <a:pt x="508" y="188"/>
                    </a:lnTo>
                    <a:lnTo>
                      <a:pt x="508" y="188"/>
                    </a:lnTo>
                    <a:cubicBezTo>
                      <a:pt x="498" y="201"/>
                      <a:pt x="484" y="210"/>
                      <a:pt x="468" y="217"/>
                    </a:cubicBezTo>
                    <a:lnTo>
                      <a:pt x="468" y="217"/>
                    </a:lnTo>
                    <a:cubicBezTo>
                      <a:pt x="452" y="223"/>
                      <a:pt x="435" y="223"/>
                      <a:pt x="419" y="217"/>
                    </a:cubicBezTo>
                    <a:lnTo>
                      <a:pt x="419" y="217"/>
                    </a:lnTo>
                    <a:cubicBezTo>
                      <a:pt x="402" y="210"/>
                      <a:pt x="389" y="201"/>
                      <a:pt x="377" y="188"/>
                    </a:cubicBezTo>
                    <a:lnTo>
                      <a:pt x="344" y="150"/>
                    </a:lnTo>
                    <a:lnTo>
                      <a:pt x="312" y="112"/>
                    </a:lnTo>
                    <a:lnTo>
                      <a:pt x="312" y="112"/>
                    </a:lnTo>
                    <a:cubicBezTo>
                      <a:pt x="301" y="99"/>
                      <a:pt x="290" y="92"/>
                      <a:pt x="279" y="92"/>
                    </a:cubicBezTo>
                    <a:lnTo>
                      <a:pt x="279" y="92"/>
                    </a:lnTo>
                    <a:cubicBezTo>
                      <a:pt x="268" y="92"/>
                      <a:pt x="258" y="99"/>
                      <a:pt x="246" y="112"/>
                    </a:cubicBezTo>
                    <a:lnTo>
                      <a:pt x="246" y="112"/>
                    </a:lnTo>
                    <a:cubicBezTo>
                      <a:pt x="236" y="124"/>
                      <a:pt x="225" y="130"/>
                      <a:pt x="213" y="130"/>
                    </a:cubicBezTo>
                    <a:lnTo>
                      <a:pt x="213" y="130"/>
                    </a:lnTo>
                    <a:cubicBezTo>
                      <a:pt x="202" y="130"/>
                      <a:pt x="192" y="124"/>
                      <a:pt x="181" y="112"/>
                    </a:cubicBezTo>
                    <a:lnTo>
                      <a:pt x="116" y="35"/>
                    </a:lnTo>
                    <a:lnTo>
                      <a:pt x="116" y="35"/>
                    </a:lnTo>
                    <a:cubicBezTo>
                      <a:pt x="104" y="22"/>
                      <a:pt x="90" y="12"/>
                      <a:pt x="74" y="7"/>
                    </a:cubicBezTo>
                    <a:lnTo>
                      <a:pt x="74" y="7"/>
                    </a:lnTo>
                    <a:cubicBezTo>
                      <a:pt x="58" y="0"/>
                      <a:pt x="41" y="0"/>
                      <a:pt x="26" y="7"/>
                    </a:cubicBezTo>
                    <a:lnTo>
                      <a:pt x="26" y="7"/>
                    </a:lnTo>
                    <a:cubicBezTo>
                      <a:pt x="9" y="12"/>
                      <a:pt x="0" y="22"/>
                      <a:pt x="0" y="35"/>
                    </a:cubicBezTo>
                    <a:lnTo>
                      <a:pt x="0" y="35"/>
                    </a:lnTo>
                    <a:cubicBezTo>
                      <a:pt x="0" y="48"/>
                      <a:pt x="6" y="60"/>
                      <a:pt x="17" y="73"/>
                    </a:cubicBezTo>
                    <a:lnTo>
                      <a:pt x="116"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66" name="Freeform 401">
                <a:extLst>
                  <a:ext uri="{FF2B5EF4-FFF2-40B4-BE49-F238E27FC236}">
                    <a16:creationId xmlns:a16="http://schemas.microsoft.com/office/drawing/2014/main" xmlns="" id="{5760D1A8-E5B7-F849-93AE-BB6909DFDB13}"/>
                  </a:ext>
                </a:extLst>
              </p:cNvPr>
              <p:cNvSpPr>
                <a:spLocks noChangeArrowheads="1"/>
              </p:cNvSpPr>
              <p:nvPr/>
            </p:nvSpPr>
            <p:spPr bwMode="auto">
              <a:xfrm>
                <a:off x="5343525" y="4903788"/>
                <a:ext cx="247650" cy="522287"/>
              </a:xfrm>
              <a:custGeom>
                <a:avLst/>
                <a:gdLst>
                  <a:gd name="T0" fmla="*/ 344 w 689"/>
                  <a:gd name="T1" fmla="*/ 1145 h 1450"/>
                  <a:gd name="T2" fmla="*/ 475 w 689"/>
                  <a:gd name="T3" fmla="*/ 992 h 1450"/>
                  <a:gd name="T4" fmla="*/ 606 w 689"/>
                  <a:gd name="T5" fmla="*/ 839 h 1450"/>
                  <a:gd name="T6" fmla="*/ 671 w 689"/>
                  <a:gd name="T7" fmla="*/ 762 h 1450"/>
                  <a:gd name="T8" fmla="*/ 688 w 689"/>
                  <a:gd name="T9" fmla="*/ 724 h 1450"/>
                  <a:gd name="T10" fmla="*/ 671 w 689"/>
                  <a:gd name="T11" fmla="*/ 686 h 1450"/>
                  <a:gd name="T12" fmla="*/ 606 w 689"/>
                  <a:gd name="T13" fmla="*/ 609 h 1450"/>
                  <a:gd name="T14" fmla="*/ 540 w 689"/>
                  <a:gd name="T15" fmla="*/ 533 h 1450"/>
                  <a:gd name="T16" fmla="*/ 475 w 689"/>
                  <a:gd name="T17" fmla="*/ 456 h 1450"/>
                  <a:gd name="T18" fmla="*/ 410 w 689"/>
                  <a:gd name="T19" fmla="*/ 380 h 1450"/>
                  <a:gd name="T20" fmla="*/ 344 w 689"/>
                  <a:gd name="T21" fmla="*/ 303 h 1450"/>
                  <a:gd name="T22" fmla="*/ 278 w 689"/>
                  <a:gd name="T23" fmla="*/ 226 h 1450"/>
                  <a:gd name="T24" fmla="*/ 212 w 689"/>
                  <a:gd name="T25" fmla="*/ 150 h 1450"/>
                  <a:gd name="T26" fmla="*/ 147 w 689"/>
                  <a:gd name="T27" fmla="*/ 73 h 1450"/>
                  <a:gd name="T28" fmla="*/ 114 w 689"/>
                  <a:gd name="T29" fmla="*/ 35 h 1450"/>
                  <a:gd name="T30" fmla="*/ 73 w 689"/>
                  <a:gd name="T31" fmla="*/ 7 h 1450"/>
                  <a:gd name="T32" fmla="*/ 24 w 689"/>
                  <a:gd name="T33" fmla="*/ 7 h 1450"/>
                  <a:gd name="T34" fmla="*/ 0 w 689"/>
                  <a:gd name="T35" fmla="*/ 35 h 1450"/>
                  <a:gd name="T36" fmla="*/ 540 w 689"/>
                  <a:gd name="T37" fmla="*/ 686 h 1450"/>
                  <a:gd name="T38" fmla="*/ 556 w 689"/>
                  <a:gd name="T39" fmla="*/ 724 h 1450"/>
                  <a:gd name="T40" fmla="*/ 540 w 689"/>
                  <a:gd name="T41" fmla="*/ 762 h 1450"/>
                  <a:gd name="T42" fmla="*/ 410 w 689"/>
                  <a:gd name="T43" fmla="*/ 916 h 1450"/>
                  <a:gd name="T44" fmla="*/ 278 w 689"/>
                  <a:gd name="T45" fmla="*/ 1068 h 1450"/>
                  <a:gd name="T46" fmla="*/ 212 w 689"/>
                  <a:gd name="T47" fmla="*/ 1145 h 1450"/>
                  <a:gd name="T48" fmla="*/ 82 w 689"/>
                  <a:gd name="T49" fmla="*/ 1299 h 1450"/>
                  <a:gd name="T50" fmla="*/ 16 w 689"/>
                  <a:gd name="T51" fmla="*/ 1375 h 1450"/>
                  <a:gd name="T52" fmla="*/ 0 w 689"/>
                  <a:gd name="T53" fmla="*/ 1414 h 1450"/>
                  <a:gd name="T54" fmla="*/ 24 w 689"/>
                  <a:gd name="T55" fmla="*/ 1443 h 1450"/>
                  <a:gd name="T56" fmla="*/ 73 w 689"/>
                  <a:gd name="T57" fmla="*/ 1443 h 1450"/>
                  <a:gd name="T58" fmla="*/ 114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8" y="954"/>
                    </a:lnTo>
                    <a:lnTo>
                      <a:pt x="606" y="839"/>
                    </a:lnTo>
                    <a:lnTo>
                      <a:pt x="639" y="800"/>
                    </a:lnTo>
                    <a:lnTo>
                      <a:pt x="671" y="762"/>
                    </a:lnTo>
                    <a:lnTo>
                      <a:pt x="671" y="762"/>
                    </a:lnTo>
                    <a:cubicBezTo>
                      <a:pt x="683" y="750"/>
                      <a:pt x="688" y="737"/>
                      <a:pt x="688" y="724"/>
                    </a:cubicBezTo>
                    <a:lnTo>
                      <a:pt x="688" y="724"/>
                    </a:lnTo>
                    <a:cubicBezTo>
                      <a:pt x="688" y="711"/>
                      <a:pt x="683" y="698"/>
                      <a:pt x="671" y="686"/>
                    </a:cubicBezTo>
                    <a:lnTo>
                      <a:pt x="639" y="648"/>
                    </a:lnTo>
                    <a:lnTo>
                      <a:pt x="606" y="609"/>
                    </a:lnTo>
                    <a:lnTo>
                      <a:pt x="574" y="571"/>
                    </a:lnTo>
                    <a:lnTo>
                      <a:pt x="540" y="533"/>
                    </a:lnTo>
                    <a:lnTo>
                      <a:pt x="508" y="495"/>
                    </a:lnTo>
                    <a:lnTo>
                      <a:pt x="475" y="456"/>
                    </a:lnTo>
                    <a:lnTo>
                      <a:pt x="442" y="418"/>
                    </a:lnTo>
                    <a:lnTo>
                      <a:pt x="410" y="380"/>
                    </a:lnTo>
                    <a:lnTo>
                      <a:pt x="376" y="341"/>
                    </a:lnTo>
                    <a:lnTo>
                      <a:pt x="344" y="303"/>
                    </a:lnTo>
                    <a:lnTo>
                      <a:pt x="311" y="265"/>
                    </a:lnTo>
                    <a:lnTo>
                      <a:pt x="278" y="226"/>
                    </a:lnTo>
                    <a:lnTo>
                      <a:pt x="246" y="188"/>
                    </a:lnTo>
                    <a:lnTo>
                      <a:pt x="212" y="150"/>
                    </a:lnTo>
                    <a:lnTo>
                      <a:pt x="180" y="112"/>
                    </a:lnTo>
                    <a:lnTo>
                      <a:pt x="147" y="73"/>
                    </a:lnTo>
                    <a:lnTo>
                      <a:pt x="114" y="35"/>
                    </a:lnTo>
                    <a:lnTo>
                      <a:pt x="114" y="35"/>
                    </a:lnTo>
                    <a:cubicBezTo>
                      <a:pt x="104" y="22"/>
                      <a:pt x="90" y="12"/>
                      <a:pt x="73" y="7"/>
                    </a:cubicBezTo>
                    <a:lnTo>
                      <a:pt x="73" y="7"/>
                    </a:lnTo>
                    <a:cubicBezTo>
                      <a:pt x="57" y="0"/>
                      <a:pt x="41" y="0"/>
                      <a:pt x="24" y="7"/>
                    </a:cubicBezTo>
                    <a:lnTo>
                      <a:pt x="24" y="7"/>
                    </a:lnTo>
                    <a:cubicBezTo>
                      <a:pt x="8" y="12"/>
                      <a:pt x="0" y="22"/>
                      <a:pt x="0" y="35"/>
                    </a:cubicBezTo>
                    <a:lnTo>
                      <a:pt x="0" y="35"/>
                    </a:lnTo>
                    <a:cubicBezTo>
                      <a:pt x="0" y="48"/>
                      <a:pt x="5" y="60"/>
                      <a:pt x="16" y="73"/>
                    </a:cubicBezTo>
                    <a:lnTo>
                      <a:pt x="540" y="686"/>
                    </a:lnTo>
                    <a:lnTo>
                      <a:pt x="540" y="686"/>
                    </a:lnTo>
                    <a:cubicBezTo>
                      <a:pt x="551" y="698"/>
                      <a:pt x="556" y="711"/>
                      <a:pt x="556" y="724"/>
                    </a:cubicBezTo>
                    <a:lnTo>
                      <a:pt x="556" y="724"/>
                    </a:lnTo>
                    <a:cubicBezTo>
                      <a:pt x="556" y="737"/>
                      <a:pt x="551" y="750"/>
                      <a:pt x="540" y="762"/>
                    </a:cubicBezTo>
                    <a:lnTo>
                      <a:pt x="442" y="878"/>
                    </a:lnTo>
                    <a:lnTo>
                      <a:pt x="410" y="916"/>
                    </a:lnTo>
                    <a:lnTo>
                      <a:pt x="376" y="954"/>
                    </a:lnTo>
                    <a:lnTo>
                      <a:pt x="278" y="1068"/>
                    </a:lnTo>
                    <a:lnTo>
                      <a:pt x="246" y="1107"/>
                    </a:lnTo>
                    <a:lnTo>
                      <a:pt x="212" y="1145"/>
                    </a:lnTo>
                    <a:lnTo>
                      <a:pt x="114" y="1260"/>
                    </a:lnTo>
                    <a:lnTo>
                      <a:pt x="82" y="1299"/>
                    </a:lnTo>
                    <a:lnTo>
                      <a:pt x="49" y="1337"/>
                    </a:lnTo>
                    <a:lnTo>
                      <a:pt x="16" y="1375"/>
                    </a:lnTo>
                    <a:lnTo>
                      <a:pt x="16" y="1375"/>
                    </a:lnTo>
                    <a:cubicBezTo>
                      <a:pt x="5" y="1388"/>
                      <a:pt x="0" y="1401"/>
                      <a:pt x="0" y="1414"/>
                    </a:cubicBezTo>
                    <a:lnTo>
                      <a:pt x="0" y="1414"/>
                    </a:lnTo>
                    <a:cubicBezTo>
                      <a:pt x="0" y="1426"/>
                      <a:pt x="8" y="1436"/>
                      <a:pt x="24" y="1443"/>
                    </a:cubicBezTo>
                    <a:lnTo>
                      <a:pt x="24" y="1443"/>
                    </a:lnTo>
                    <a:cubicBezTo>
                      <a:pt x="41" y="1449"/>
                      <a:pt x="57" y="1449"/>
                      <a:pt x="73" y="1443"/>
                    </a:cubicBezTo>
                    <a:lnTo>
                      <a:pt x="73" y="1443"/>
                    </a:lnTo>
                    <a:cubicBezTo>
                      <a:pt x="90" y="1436"/>
                      <a:pt x="104" y="1426"/>
                      <a:pt x="114" y="1414"/>
                    </a:cubicBezTo>
                    <a:lnTo>
                      <a:pt x="147" y="1375"/>
                    </a:lnTo>
                    <a:lnTo>
                      <a:pt x="180" y="1337"/>
                    </a:lnTo>
                    <a:lnTo>
                      <a:pt x="278" y="1222"/>
                    </a:lnTo>
                    <a:lnTo>
                      <a:pt x="311" y="1184"/>
                    </a:lnTo>
                  </a:path>
                </a:pathLst>
              </a:custGeom>
              <a:solidFill>
                <a:schemeClr val="accent2"/>
              </a:solidFill>
              <a:ln>
                <a:noFill/>
              </a:ln>
              <a:effectLst/>
            </p:spPr>
            <p:txBody>
              <a:bodyPr wrap="none" anchor="ctr"/>
              <a:lstStyle/>
              <a:p>
                <a:endParaRPr lang="es-ES_tradnl"/>
              </a:p>
            </p:txBody>
          </p:sp>
          <p:sp>
            <p:nvSpPr>
              <p:cNvPr id="867" name="Freeform 402">
                <a:extLst>
                  <a:ext uri="{FF2B5EF4-FFF2-40B4-BE49-F238E27FC236}">
                    <a16:creationId xmlns:a16="http://schemas.microsoft.com/office/drawing/2014/main" xmlns="" id="{8FC005B1-6B8E-AE4B-90B9-2C9811F31E46}"/>
                  </a:ext>
                </a:extLst>
              </p:cNvPr>
              <p:cNvSpPr>
                <a:spLocks noChangeArrowheads="1"/>
              </p:cNvSpPr>
              <p:nvPr/>
            </p:nvSpPr>
            <p:spPr bwMode="auto">
              <a:xfrm>
                <a:off x="4989513" y="4903788"/>
                <a:ext cx="247650" cy="522287"/>
              </a:xfrm>
              <a:custGeom>
                <a:avLst/>
                <a:gdLst>
                  <a:gd name="T0" fmla="*/ 541 w 689"/>
                  <a:gd name="T1" fmla="*/ 1222 h 1450"/>
                  <a:gd name="T2" fmla="*/ 475 w 689"/>
                  <a:gd name="T3" fmla="*/ 1145 h 1450"/>
                  <a:gd name="T4" fmla="*/ 345 w 689"/>
                  <a:gd name="T5" fmla="*/ 992 h 1450"/>
                  <a:gd name="T6" fmla="*/ 213 w 689"/>
                  <a:gd name="T7" fmla="*/ 839 h 1450"/>
                  <a:gd name="T8" fmla="*/ 147 w 689"/>
                  <a:gd name="T9" fmla="*/ 762 h 1450"/>
                  <a:gd name="T10" fmla="*/ 132 w 689"/>
                  <a:gd name="T11" fmla="*/ 724 h 1450"/>
                  <a:gd name="T12" fmla="*/ 147 w 689"/>
                  <a:gd name="T13" fmla="*/ 686 h 1450"/>
                  <a:gd name="T14" fmla="*/ 213 w 689"/>
                  <a:gd name="T15" fmla="*/ 609 h 1450"/>
                  <a:gd name="T16" fmla="*/ 279 w 689"/>
                  <a:gd name="T17" fmla="*/ 533 h 1450"/>
                  <a:gd name="T18" fmla="*/ 345 w 689"/>
                  <a:gd name="T19" fmla="*/ 456 h 1450"/>
                  <a:gd name="T20" fmla="*/ 409 w 689"/>
                  <a:gd name="T21" fmla="*/ 380 h 1450"/>
                  <a:gd name="T22" fmla="*/ 475 w 689"/>
                  <a:gd name="T23" fmla="*/ 303 h 1450"/>
                  <a:gd name="T24" fmla="*/ 541 w 689"/>
                  <a:gd name="T25" fmla="*/ 226 h 1450"/>
                  <a:gd name="T26" fmla="*/ 607 w 689"/>
                  <a:gd name="T27" fmla="*/ 150 h 1450"/>
                  <a:gd name="T28" fmla="*/ 672 w 689"/>
                  <a:gd name="T29" fmla="*/ 73 h 1450"/>
                  <a:gd name="T30" fmla="*/ 688 w 689"/>
                  <a:gd name="T31" fmla="*/ 35 h 1450"/>
                  <a:gd name="T32" fmla="*/ 664 w 689"/>
                  <a:gd name="T33" fmla="*/ 7 h 1450"/>
                  <a:gd name="T34" fmla="*/ 615 w 689"/>
                  <a:gd name="T35" fmla="*/ 7 h 1450"/>
                  <a:gd name="T36" fmla="*/ 574 w 689"/>
                  <a:gd name="T37" fmla="*/ 35 h 1450"/>
                  <a:gd name="T38" fmla="*/ 443 w 689"/>
                  <a:gd name="T39" fmla="*/ 188 h 1450"/>
                  <a:gd name="T40" fmla="*/ 377 w 689"/>
                  <a:gd name="T41" fmla="*/ 265 h 1450"/>
                  <a:gd name="T42" fmla="*/ 245 w 689"/>
                  <a:gd name="T43" fmla="*/ 418 h 1450"/>
                  <a:gd name="T44" fmla="*/ 115 w 689"/>
                  <a:gd name="T45" fmla="*/ 571 h 1450"/>
                  <a:gd name="T46" fmla="*/ 49 w 689"/>
                  <a:gd name="T47" fmla="*/ 648 h 1450"/>
                  <a:gd name="T48" fmla="*/ 16 w 689"/>
                  <a:gd name="T49" fmla="*/ 686 h 1450"/>
                  <a:gd name="T50" fmla="*/ 0 w 689"/>
                  <a:gd name="T51" fmla="*/ 724 h 1450"/>
                  <a:gd name="T52" fmla="*/ 49 w 689"/>
                  <a:gd name="T53" fmla="*/ 800 h 1450"/>
                  <a:gd name="T54" fmla="*/ 115 w 689"/>
                  <a:gd name="T55" fmla="*/ 878 h 1450"/>
                  <a:gd name="T56" fmla="*/ 181 w 689"/>
                  <a:gd name="T57" fmla="*/ 954 h 1450"/>
                  <a:gd name="T58" fmla="*/ 245 w 689"/>
                  <a:gd name="T59" fmla="*/ 1031 h 1450"/>
                  <a:gd name="T60" fmla="*/ 311 w 689"/>
                  <a:gd name="T61" fmla="*/ 1107 h 1450"/>
                  <a:gd name="T62" fmla="*/ 377 w 689"/>
                  <a:gd name="T63" fmla="*/ 1184 h 1450"/>
                  <a:gd name="T64" fmla="*/ 443 w 689"/>
                  <a:gd name="T65" fmla="*/ 1260 h 1450"/>
                  <a:gd name="T66" fmla="*/ 509 w 689"/>
                  <a:gd name="T67" fmla="*/ 1337 h 1450"/>
                  <a:gd name="T68" fmla="*/ 574 w 689"/>
                  <a:gd name="T69" fmla="*/ 1414 h 1450"/>
                  <a:gd name="T70" fmla="*/ 615 w 689"/>
                  <a:gd name="T71" fmla="*/ 1443 h 1450"/>
                  <a:gd name="T72" fmla="*/ 664 w 689"/>
                  <a:gd name="T73" fmla="*/ 1443 h 1450"/>
                  <a:gd name="T74" fmla="*/ 688 w 689"/>
                  <a:gd name="T75" fmla="*/ 1414 h 1450"/>
                  <a:gd name="T76" fmla="*/ 672 w 689"/>
                  <a:gd name="T77" fmla="*/ 137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9" h="1450">
                    <a:moveTo>
                      <a:pt x="639" y="1337"/>
                    </a:moveTo>
                    <a:lnTo>
                      <a:pt x="541" y="1222"/>
                    </a:lnTo>
                    <a:lnTo>
                      <a:pt x="509" y="1184"/>
                    </a:lnTo>
                    <a:lnTo>
                      <a:pt x="475" y="1145"/>
                    </a:lnTo>
                    <a:lnTo>
                      <a:pt x="377" y="1031"/>
                    </a:lnTo>
                    <a:lnTo>
                      <a:pt x="345" y="992"/>
                    </a:lnTo>
                    <a:lnTo>
                      <a:pt x="311" y="954"/>
                    </a:lnTo>
                    <a:lnTo>
                      <a:pt x="213" y="839"/>
                    </a:lnTo>
                    <a:lnTo>
                      <a:pt x="181" y="800"/>
                    </a:lnTo>
                    <a:lnTo>
                      <a:pt x="147" y="762"/>
                    </a:lnTo>
                    <a:lnTo>
                      <a:pt x="147" y="762"/>
                    </a:lnTo>
                    <a:cubicBezTo>
                      <a:pt x="137" y="750"/>
                      <a:pt x="132" y="737"/>
                      <a:pt x="132" y="724"/>
                    </a:cubicBezTo>
                    <a:lnTo>
                      <a:pt x="132" y="724"/>
                    </a:lnTo>
                    <a:cubicBezTo>
                      <a:pt x="132" y="711"/>
                      <a:pt x="137" y="698"/>
                      <a:pt x="147" y="686"/>
                    </a:cubicBezTo>
                    <a:lnTo>
                      <a:pt x="181" y="648"/>
                    </a:lnTo>
                    <a:lnTo>
                      <a:pt x="213" y="609"/>
                    </a:lnTo>
                    <a:lnTo>
                      <a:pt x="245" y="571"/>
                    </a:lnTo>
                    <a:lnTo>
                      <a:pt x="279" y="533"/>
                    </a:lnTo>
                    <a:lnTo>
                      <a:pt x="311" y="495"/>
                    </a:lnTo>
                    <a:lnTo>
                      <a:pt x="345" y="456"/>
                    </a:lnTo>
                    <a:lnTo>
                      <a:pt x="377" y="418"/>
                    </a:lnTo>
                    <a:lnTo>
                      <a:pt x="409" y="380"/>
                    </a:lnTo>
                    <a:lnTo>
                      <a:pt x="443" y="341"/>
                    </a:lnTo>
                    <a:lnTo>
                      <a:pt x="475" y="303"/>
                    </a:lnTo>
                    <a:lnTo>
                      <a:pt x="509" y="265"/>
                    </a:lnTo>
                    <a:lnTo>
                      <a:pt x="541" y="226"/>
                    </a:lnTo>
                    <a:lnTo>
                      <a:pt x="574" y="188"/>
                    </a:lnTo>
                    <a:lnTo>
                      <a:pt x="607" y="150"/>
                    </a:lnTo>
                    <a:lnTo>
                      <a:pt x="639" y="112"/>
                    </a:lnTo>
                    <a:lnTo>
                      <a:pt x="672" y="73"/>
                    </a:lnTo>
                    <a:lnTo>
                      <a:pt x="672" y="73"/>
                    </a:lnTo>
                    <a:cubicBezTo>
                      <a:pt x="683" y="60"/>
                      <a:pt x="688" y="48"/>
                      <a:pt x="688" y="35"/>
                    </a:cubicBezTo>
                    <a:lnTo>
                      <a:pt x="688" y="35"/>
                    </a:lnTo>
                    <a:cubicBezTo>
                      <a:pt x="688" y="22"/>
                      <a:pt x="680" y="12"/>
                      <a:pt x="664" y="7"/>
                    </a:cubicBezTo>
                    <a:lnTo>
                      <a:pt x="664" y="7"/>
                    </a:lnTo>
                    <a:cubicBezTo>
                      <a:pt x="648" y="0"/>
                      <a:pt x="631" y="0"/>
                      <a:pt x="615" y="7"/>
                    </a:cubicBezTo>
                    <a:lnTo>
                      <a:pt x="615" y="7"/>
                    </a:lnTo>
                    <a:cubicBezTo>
                      <a:pt x="598" y="12"/>
                      <a:pt x="585" y="22"/>
                      <a:pt x="574" y="35"/>
                    </a:cubicBezTo>
                    <a:lnTo>
                      <a:pt x="541" y="73"/>
                    </a:lnTo>
                    <a:lnTo>
                      <a:pt x="443" y="188"/>
                    </a:lnTo>
                    <a:lnTo>
                      <a:pt x="409" y="226"/>
                    </a:lnTo>
                    <a:lnTo>
                      <a:pt x="377" y="265"/>
                    </a:lnTo>
                    <a:lnTo>
                      <a:pt x="279" y="380"/>
                    </a:lnTo>
                    <a:lnTo>
                      <a:pt x="245" y="418"/>
                    </a:lnTo>
                    <a:lnTo>
                      <a:pt x="213" y="456"/>
                    </a:lnTo>
                    <a:lnTo>
                      <a:pt x="115" y="571"/>
                    </a:lnTo>
                    <a:lnTo>
                      <a:pt x="82" y="609"/>
                    </a:lnTo>
                    <a:lnTo>
                      <a:pt x="49" y="648"/>
                    </a:lnTo>
                    <a:lnTo>
                      <a:pt x="16" y="686"/>
                    </a:lnTo>
                    <a:lnTo>
                      <a:pt x="16" y="686"/>
                    </a:lnTo>
                    <a:cubicBezTo>
                      <a:pt x="6" y="698"/>
                      <a:pt x="0" y="711"/>
                      <a:pt x="0" y="724"/>
                    </a:cubicBezTo>
                    <a:lnTo>
                      <a:pt x="0" y="724"/>
                    </a:lnTo>
                    <a:cubicBezTo>
                      <a:pt x="0" y="737"/>
                      <a:pt x="6" y="750"/>
                      <a:pt x="16" y="762"/>
                    </a:cubicBezTo>
                    <a:lnTo>
                      <a:pt x="49" y="800"/>
                    </a:lnTo>
                    <a:lnTo>
                      <a:pt x="82" y="839"/>
                    </a:lnTo>
                    <a:lnTo>
                      <a:pt x="115" y="878"/>
                    </a:lnTo>
                    <a:lnTo>
                      <a:pt x="147" y="916"/>
                    </a:lnTo>
                    <a:lnTo>
                      <a:pt x="181" y="954"/>
                    </a:lnTo>
                    <a:lnTo>
                      <a:pt x="213" y="992"/>
                    </a:lnTo>
                    <a:lnTo>
                      <a:pt x="245" y="1031"/>
                    </a:lnTo>
                    <a:lnTo>
                      <a:pt x="279" y="1068"/>
                    </a:lnTo>
                    <a:lnTo>
                      <a:pt x="311" y="1107"/>
                    </a:lnTo>
                    <a:lnTo>
                      <a:pt x="345" y="1145"/>
                    </a:lnTo>
                    <a:lnTo>
                      <a:pt x="377" y="1184"/>
                    </a:lnTo>
                    <a:lnTo>
                      <a:pt x="409" y="1222"/>
                    </a:lnTo>
                    <a:lnTo>
                      <a:pt x="443" y="1260"/>
                    </a:lnTo>
                    <a:lnTo>
                      <a:pt x="475" y="1299"/>
                    </a:lnTo>
                    <a:lnTo>
                      <a:pt x="509" y="1337"/>
                    </a:lnTo>
                    <a:lnTo>
                      <a:pt x="541" y="1375"/>
                    </a:lnTo>
                    <a:lnTo>
                      <a:pt x="574" y="1414"/>
                    </a:lnTo>
                    <a:lnTo>
                      <a:pt x="574" y="1414"/>
                    </a:lnTo>
                    <a:cubicBezTo>
                      <a:pt x="585" y="1426"/>
                      <a:pt x="598" y="1436"/>
                      <a:pt x="615" y="1443"/>
                    </a:cubicBezTo>
                    <a:lnTo>
                      <a:pt x="615" y="1443"/>
                    </a:lnTo>
                    <a:cubicBezTo>
                      <a:pt x="631" y="1449"/>
                      <a:pt x="648" y="1449"/>
                      <a:pt x="664" y="1443"/>
                    </a:cubicBezTo>
                    <a:lnTo>
                      <a:pt x="664" y="1443"/>
                    </a:lnTo>
                    <a:cubicBezTo>
                      <a:pt x="680" y="1436"/>
                      <a:pt x="688" y="1426"/>
                      <a:pt x="688" y="1414"/>
                    </a:cubicBezTo>
                    <a:lnTo>
                      <a:pt x="688" y="1414"/>
                    </a:lnTo>
                    <a:cubicBezTo>
                      <a:pt x="688" y="1401"/>
                      <a:pt x="683" y="1388"/>
                      <a:pt x="672" y="1375"/>
                    </a:cubicBezTo>
                    <a:lnTo>
                      <a:pt x="639" y="1337"/>
                    </a:lnTo>
                  </a:path>
                </a:pathLst>
              </a:custGeom>
              <a:solidFill>
                <a:schemeClr val="accent2"/>
              </a:solidFill>
              <a:ln>
                <a:noFill/>
              </a:ln>
              <a:effectLst/>
            </p:spPr>
            <p:txBody>
              <a:bodyPr wrap="none" anchor="ctr"/>
              <a:lstStyle/>
              <a:p>
                <a:endParaRPr lang="es-ES_tradnl"/>
              </a:p>
            </p:txBody>
          </p:sp>
          <p:sp>
            <p:nvSpPr>
              <p:cNvPr id="868" name="Freeform 403">
                <a:extLst>
                  <a:ext uri="{FF2B5EF4-FFF2-40B4-BE49-F238E27FC236}">
                    <a16:creationId xmlns:a16="http://schemas.microsoft.com/office/drawing/2014/main" xmlns="" id="{7E741965-8043-874E-A173-103408D87D04}"/>
                  </a:ext>
                </a:extLst>
              </p:cNvPr>
              <p:cNvSpPr>
                <a:spLocks noChangeArrowheads="1"/>
              </p:cNvSpPr>
              <p:nvPr/>
            </p:nvSpPr>
            <p:spPr bwMode="auto">
              <a:xfrm>
                <a:off x="4706938" y="5233988"/>
                <a:ext cx="319087" cy="190500"/>
              </a:xfrm>
              <a:custGeom>
                <a:avLst/>
                <a:gdLst>
                  <a:gd name="T0" fmla="*/ 607 w 887"/>
                  <a:gd name="T1" fmla="*/ 379 h 531"/>
                  <a:gd name="T2" fmla="*/ 574 w 887"/>
                  <a:gd name="T3" fmla="*/ 341 h 531"/>
                  <a:gd name="T4" fmla="*/ 607 w 887"/>
                  <a:gd name="T5" fmla="*/ 303 h 531"/>
                  <a:gd name="T6" fmla="*/ 639 w 887"/>
                  <a:gd name="T7" fmla="*/ 341 h 531"/>
                  <a:gd name="T8" fmla="*/ 541 w 887"/>
                  <a:gd name="T9" fmla="*/ 303 h 531"/>
                  <a:gd name="T10" fmla="*/ 508 w 887"/>
                  <a:gd name="T11" fmla="*/ 265 h 531"/>
                  <a:gd name="T12" fmla="*/ 541 w 887"/>
                  <a:gd name="T13" fmla="*/ 226 h 531"/>
                  <a:gd name="T14" fmla="*/ 574 w 887"/>
                  <a:gd name="T15" fmla="*/ 265 h 531"/>
                  <a:gd name="T16" fmla="*/ 541 w 887"/>
                  <a:gd name="T17" fmla="*/ 303 h 531"/>
                  <a:gd name="T18" fmla="*/ 475 w 887"/>
                  <a:gd name="T19" fmla="*/ 245 h 531"/>
                  <a:gd name="T20" fmla="*/ 412 w 887"/>
                  <a:gd name="T21" fmla="*/ 245 h 531"/>
                  <a:gd name="T22" fmla="*/ 380 w 887"/>
                  <a:gd name="T23" fmla="*/ 188 h 531"/>
                  <a:gd name="T24" fmla="*/ 412 w 887"/>
                  <a:gd name="T25" fmla="*/ 131 h 531"/>
                  <a:gd name="T26" fmla="*/ 475 w 887"/>
                  <a:gd name="T27" fmla="*/ 131 h 531"/>
                  <a:gd name="T28" fmla="*/ 506 w 887"/>
                  <a:gd name="T29" fmla="*/ 188 h 531"/>
                  <a:gd name="T30" fmla="*/ 345 w 887"/>
                  <a:gd name="T31" fmla="*/ 303 h 531"/>
                  <a:gd name="T32" fmla="*/ 312 w 887"/>
                  <a:gd name="T33" fmla="*/ 265 h 531"/>
                  <a:gd name="T34" fmla="*/ 345 w 887"/>
                  <a:gd name="T35" fmla="*/ 226 h 531"/>
                  <a:gd name="T36" fmla="*/ 377 w 887"/>
                  <a:gd name="T37" fmla="*/ 265 h 531"/>
                  <a:gd name="T38" fmla="*/ 345 w 887"/>
                  <a:gd name="T39" fmla="*/ 303 h 531"/>
                  <a:gd name="T40" fmla="*/ 279 w 887"/>
                  <a:gd name="T41" fmla="*/ 379 h 531"/>
                  <a:gd name="T42" fmla="*/ 247 w 887"/>
                  <a:gd name="T43" fmla="*/ 341 h 531"/>
                  <a:gd name="T44" fmla="*/ 279 w 887"/>
                  <a:gd name="T45" fmla="*/ 303 h 531"/>
                  <a:gd name="T46" fmla="*/ 312 w 887"/>
                  <a:gd name="T47" fmla="*/ 341 h 531"/>
                  <a:gd name="T48" fmla="*/ 508 w 887"/>
                  <a:gd name="T49" fmla="*/ 35 h 531"/>
                  <a:gd name="T50" fmla="*/ 467 w 887"/>
                  <a:gd name="T51" fmla="*/ 6 h 531"/>
                  <a:gd name="T52" fmla="*/ 418 w 887"/>
                  <a:gd name="T53" fmla="*/ 6 h 531"/>
                  <a:gd name="T54" fmla="*/ 377 w 887"/>
                  <a:gd name="T55" fmla="*/ 35 h 531"/>
                  <a:gd name="T56" fmla="*/ 312 w 887"/>
                  <a:gd name="T57" fmla="*/ 112 h 531"/>
                  <a:gd name="T58" fmla="*/ 246 w 887"/>
                  <a:gd name="T59" fmla="*/ 188 h 531"/>
                  <a:gd name="T60" fmla="*/ 181 w 887"/>
                  <a:gd name="T61" fmla="*/ 265 h 531"/>
                  <a:gd name="T62" fmla="*/ 115 w 887"/>
                  <a:gd name="T63" fmla="*/ 341 h 531"/>
                  <a:gd name="T64" fmla="*/ 49 w 887"/>
                  <a:gd name="T65" fmla="*/ 418 h 531"/>
                  <a:gd name="T66" fmla="*/ 17 w 887"/>
                  <a:gd name="T67" fmla="*/ 456 h 531"/>
                  <a:gd name="T68" fmla="*/ 0 w 887"/>
                  <a:gd name="T69" fmla="*/ 495 h 531"/>
                  <a:gd name="T70" fmla="*/ 25 w 887"/>
                  <a:gd name="T71" fmla="*/ 524 h 531"/>
                  <a:gd name="T72" fmla="*/ 74 w 887"/>
                  <a:gd name="T73" fmla="*/ 524 h 531"/>
                  <a:gd name="T74" fmla="*/ 181 w 887"/>
                  <a:gd name="T75" fmla="*/ 418 h 531"/>
                  <a:gd name="T76" fmla="*/ 213 w 887"/>
                  <a:gd name="T77" fmla="*/ 399 h 531"/>
                  <a:gd name="T78" fmla="*/ 246 w 887"/>
                  <a:gd name="T79" fmla="*/ 418 h 531"/>
                  <a:gd name="T80" fmla="*/ 279 w 887"/>
                  <a:gd name="T81" fmla="*/ 437 h 531"/>
                  <a:gd name="T82" fmla="*/ 312 w 887"/>
                  <a:gd name="T83" fmla="*/ 418 h 531"/>
                  <a:gd name="T84" fmla="*/ 377 w 887"/>
                  <a:gd name="T85" fmla="*/ 341 h 531"/>
                  <a:gd name="T86" fmla="*/ 418 w 887"/>
                  <a:gd name="T87" fmla="*/ 313 h 531"/>
                  <a:gd name="T88" fmla="*/ 467 w 887"/>
                  <a:gd name="T89" fmla="*/ 313 h 531"/>
                  <a:gd name="T90" fmla="*/ 508 w 887"/>
                  <a:gd name="T91" fmla="*/ 341 h 531"/>
                  <a:gd name="T92" fmla="*/ 574 w 887"/>
                  <a:gd name="T93" fmla="*/ 418 h 531"/>
                  <a:gd name="T94" fmla="*/ 607 w 887"/>
                  <a:gd name="T95" fmla="*/ 437 h 531"/>
                  <a:gd name="T96" fmla="*/ 639 w 887"/>
                  <a:gd name="T97" fmla="*/ 418 h 531"/>
                  <a:gd name="T98" fmla="*/ 672 w 887"/>
                  <a:gd name="T99" fmla="*/ 399 h 531"/>
                  <a:gd name="T100" fmla="*/ 705 w 887"/>
                  <a:gd name="T101" fmla="*/ 418 h 531"/>
                  <a:gd name="T102" fmla="*/ 770 w 887"/>
                  <a:gd name="T103" fmla="*/ 495 h 531"/>
                  <a:gd name="T104" fmla="*/ 811 w 887"/>
                  <a:gd name="T105" fmla="*/ 524 h 531"/>
                  <a:gd name="T106" fmla="*/ 861 w 887"/>
                  <a:gd name="T107" fmla="*/ 524 h 531"/>
                  <a:gd name="T108" fmla="*/ 886 w 887"/>
                  <a:gd name="T109" fmla="*/ 495 h 531"/>
                  <a:gd name="T110" fmla="*/ 869 w 887"/>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7" h="531">
                    <a:moveTo>
                      <a:pt x="607" y="379"/>
                    </a:moveTo>
                    <a:lnTo>
                      <a:pt x="607" y="379"/>
                    </a:lnTo>
                    <a:cubicBezTo>
                      <a:pt x="585" y="379"/>
                      <a:pt x="574" y="367"/>
                      <a:pt x="574" y="341"/>
                    </a:cubicBezTo>
                    <a:lnTo>
                      <a:pt x="574" y="341"/>
                    </a:lnTo>
                    <a:cubicBezTo>
                      <a:pt x="574" y="316"/>
                      <a:pt x="585" y="303"/>
                      <a:pt x="607" y="303"/>
                    </a:cubicBezTo>
                    <a:lnTo>
                      <a:pt x="607" y="303"/>
                    </a:lnTo>
                    <a:cubicBezTo>
                      <a:pt x="628" y="303"/>
                      <a:pt x="639" y="316"/>
                      <a:pt x="639" y="341"/>
                    </a:cubicBezTo>
                    <a:lnTo>
                      <a:pt x="639" y="341"/>
                    </a:lnTo>
                    <a:cubicBezTo>
                      <a:pt x="639" y="367"/>
                      <a:pt x="628" y="379"/>
                      <a:pt x="607" y="379"/>
                    </a:cubicBezTo>
                    <a:close/>
                    <a:moveTo>
                      <a:pt x="541" y="303"/>
                    </a:moveTo>
                    <a:lnTo>
                      <a:pt x="541" y="303"/>
                    </a:lnTo>
                    <a:cubicBezTo>
                      <a:pt x="519" y="303"/>
                      <a:pt x="508" y="290"/>
                      <a:pt x="508" y="265"/>
                    </a:cubicBezTo>
                    <a:lnTo>
                      <a:pt x="508" y="265"/>
                    </a:lnTo>
                    <a:cubicBezTo>
                      <a:pt x="508" y="239"/>
                      <a:pt x="519" y="226"/>
                      <a:pt x="541" y="226"/>
                    </a:cubicBezTo>
                    <a:lnTo>
                      <a:pt x="541" y="226"/>
                    </a:lnTo>
                    <a:cubicBezTo>
                      <a:pt x="563" y="226"/>
                      <a:pt x="574" y="239"/>
                      <a:pt x="574" y="265"/>
                    </a:cubicBezTo>
                    <a:lnTo>
                      <a:pt x="574" y="265"/>
                    </a:lnTo>
                    <a:cubicBezTo>
                      <a:pt x="574" y="290"/>
                      <a:pt x="563" y="303"/>
                      <a:pt x="541" y="303"/>
                    </a:cubicBezTo>
                    <a:close/>
                    <a:moveTo>
                      <a:pt x="475" y="245"/>
                    </a:moveTo>
                    <a:lnTo>
                      <a:pt x="475" y="245"/>
                    </a:lnTo>
                    <a:cubicBezTo>
                      <a:pt x="453" y="258"/>
                      <a:pt x="433" y="258"/>
                      <a:pt x="412" y="245"/>
                    </a:cubicBezTo>
                    <a:lnTo>
                      <a:pt x="412" y="245"/>
                    </a:lnTo>
                    <a:cubicBezTo>
                      <a:pt x="391" y="233"/>
                      <a:pt x="380" y="214"/>
                      <a:pt x="380" y="188"/>
                    </a:cubicBezTo>
                    <a:lnTo>
                      <a:pt x="380" y="188"/>
                    </a:lnTo>
                    <a:cubicBezTo>
                      <a:pt x="380" y="162"/>
                      <a:pt x="391" y="143"/>
                      <a:pt x="412" y="131"/>
                    </a:cubicBezTo>
                    <a:lnTo>
                      <a:pt x="412" y="131"/>
                    </a:lnTo>
                    <a:cubicBezTo>
                      <a:pt x="433" y="118"/>
                      <a:pt x="453" y="118"/>
                      <a:pt x="475" y="131"/>
                    </a:cubicBezTo>
                    <a:lnTo>
                      <a:pt x="475" y="131"/>
                    </a:lnTo>
                    <a:cubicBezTo>
                      <a:pt x="496" y="143"/>
                      <a:pt x="506" y="162"/>
                      <a:pt x="506" y="188"/>
                    </a:cubicBezTo>
                    <a:lnTo>
                      <a:pt x="506" y="188"/>
                    </a:lnTo>
                    <a:cubicBezTo>
                      <a:pt x="506" y="214"/>
                      <a:pt x="496" y="233"/>
                      <a:pt x="475" y="245"/>
                    </a:cubicBezTo>
                    <a:close/>
                    <a:moveTo>
                      <a:pt x="345" y="303"/>
                    </a:moveTo>
                    <a:lnTo>
                      <a:pt x="345" y="303"/>
                    </a:lnTo>
                    <a:cubicBezTo>
                      <a:pt x="323" y="303"/>
                      <a:pt x="312" y="290"/>
                      <a:pt x="312" y="265"/>
                    </a:cubicBezTo>
                    <a:lnTo>
                      <a:pt x="312" y="265"/>
                    </a:lnTo>
                    <a:cubicBezTo>
                      <a:pt x="312" y="239"/>
                      <a:pt x="323" y="226"/>
                      <a:pt x="345" y="226"/>
                    </a:cubicBezTo>
                    <a:lnTo>
                      <a:pt x="345" y="226"/>
                    </a:lnTo>
                    <a:cubicBezTo>
                      <a:pt x="366" y="226"/>
                      <a:pt x="377" y="239"/>
                      <a:pt x="377" y="265"/>
                    </a:cubicBezTo>
                    <a:lnTo>
                      <a:pt x="377" y="265"/>
                    </a:lnTo>
                    <a:cubicBezTo>
                      <a:pt x="377" y="290"/>
                      <a:pt x="366" y="303"/>
                      <a:pt x="345" y="303"/>
                    </a:cubicBezTo>
                    <a:close/>
                    <a:moveTo>
                      <a:pt x="279" y="379"/>
                    </a:moveTo>
                    <a:lnTo>
                      <a:pt x="279" y="379"/>
                    </a:lnTo>
                    <a:cubicBezTo>
                      <a:pt x="257" y="379"/>
                      <a:pt x="247" y="367"/>
                      <a:pt x="247" y="341"/>
                    </a:cubicBezTo>
                    <a:lnTo>
                      <a:pt x="247" y="341"/>
                    </a:lnTo>
                    <a:cubicBezTo>
                      <a:pt x="247" y="316"/>
                      <a:pt x="257" y="303"/>
                      <a:pt x="279" y="303"/>
                    </a:cubicBezTo>
                    <a:lnTo>
                      <a:pt x="279" y="303"/>
                    </a:lnTo>
                    <a:cubicBezTo>
                      <a:pt x="301" y="303"/>
                      <a:pt x="312" y="316"/>
                      <a:pt x="312" y="341"/>
                    </a:cubicBezTo>
                    <a:lnTo>
                      <a:pt x="312" y="341"/>
                    </a:lnTo>
                    <a:cubicBezTo>
                      <a:pt x="312" y="367"/>
                      <a:pt x="301" y="379"/>
                      <a:pt x="279" y="379"/>
                    </a:cubicBezTo>
                    <a:close/>
                    <a:moveTo>
                      <a:pt x="508" y="35"/>
                    </a:moveTo>
                    <a:lnTo>
                      <a:pt x="508" y="35"/>
                    </a:lnTo>
                    <a:cubicBezTo>
                      <a:pt x="497" y="22"/>
                      <a:pt x="484" y="12"/>
                      <a:pt x="467" y="6"/>
                    </a:cubicBezTo>
                    <a:lnTo>
                      <a:pt x="467" y="6"/>
                    </a:lnTo>
                    <a:cubicBezTo>
                      <a:pt x="451" y="0"/>
                      <a:pt x="435" y="0"/>
                      <a:pt x="418" y="6"/>
                    </a:cubicBezTo>
                    <a:lnTo>
                      <a:pt x="418" y="6"/>
                    </a:lnTo>
                    <a:cubicBezTo>
                      <a:pt x="402" y="12"/>
                      <a:pt x="389" y="22"/>
                      <a:pt x="377" y="35"/>
                    </a:cubicBezTo>
                    <a:lnTo>
                      <a:pt x="345" y="73"/>
                    </a:lnTo>
                    <a:lnTo>
                      <a:pt x="312" y="112"/>
                    </a:lnTo>
                    <a:lnTo>
                      <a:pt x="279" y="149"/>
                    </a:lnTo>
                    <a:lnTo>
                      <a:pt x="246" y="188"/>
                    </a:lnTo>
                    <a:lnTo>
                      <a:pt x="213" y="226"/>
                    </a:lnTo>
                    <a:lnTo>
                      <a:pt x="181" y="265"/>
                    </a:lnTo>
                    <a:lnTo>
                      <a:pt x="148" y="303"/>
                    </a:lnTo>
                    <a:lnTo>
                      <a:pt x="115" y="341"/>
                    </a:lnTo>
                    <a:lnTo>
                      <a:pt x="82" y="380"/>
                    </a:lnTo>
                    <a:lnTo>
                      <a:pt x="49" y="418"/>
                    </a:lnTo>
                    <a:lnTo>
                      <a:pt x="17" y="456"/>
                    </a:lnTo>
                    <a:lnTo>
                      <a:pt x="17" y="456"/>
                    </a:lnTo>
                    <a:cubicBezTo>
                      <a:pt x="6" y="469"/>
                      <a:pt x="0" y="482"/>
                      <a:pt x="0" y="495"/>
                    </a:cubicBezTo>
                    <a:lnTo>
                      <a:pt x="0" y="495"/>
                    </a:lnTo>
                    <a:cubicBezTo>
                      <a:pt x="0" y="507"/>
                      <a:pt x="8" y="517"/>
                      <a:pt x="25" y="524"/>
                    </a:cubicBezTo>
                    <a:lnTo>
                      <a:pt x="25" y="524"/>
                    </a:lnTo>
                    <a:cubicBezTo>
                      <a:pt x="42" y="530"/>
                      <a:pt x="58" y="530"/>
                      <a:pt x="74" y="524"/>
                    </a:cubicBezTo>
                    <a:lnTo>
                      <a:pt x="74" y="524"/>
                    </a:lnTo>
                    <a:cubicBezTo>
                      <a:pt x="90" y="517"/>
                      <a:pt x="104" y="507"/>
                      <a:pt x="115" y="495"/>
                    </a:cubicBezTo>
                    <a:lnTo>
                      <a:pt x="181" y="418"/>
                    </a:lnTo>
                    <a:lnTo>
                      <a:pt x="181" y="418"/>
                    </a:lnTo>
                    <a:cubicBezTo>
                      <a:pt x="191" y="405"/>
                      <a:pt x="203" y="399"/>
                      <a:pt x="213" y="399"/>
                    </a:cubicBezTo>
                    <a:lnTo>
                      <a:pt x="213" y="399"/>
                    </a:lnTo>
                    <a:cubicBezTo>
                      <a:pt x="225" y="399"/>
                      <a:pt x="235" y="405"/>
                      <a:pt x="246" y="418"/>
                    </a:cubicBezTo>
                    <a:lnTo>
                      <a:pt x="246" y="418"/>
                    </a:lnTo>
                    <a:cubicBezTo>
                      <a:pt x="257" y="431"/>
                      <a:pt x="268" y="437"/>
                      <a:pt x="279" y="437"/>
                    </a:cubicBezTo>
                    <a:lnTo>
                      <a:pt x="279" y="437"/>
                    </a:lnTo>
                    <a:cubicBezTo>
                      <a:pt x="290" y="437"/>
                      <a:pt x="301" y="431"/>
                      <a:pt x="312" y="418"/>
                    </a:cubicBezTo>
                    <a:lnTo>
                      <a:pt x="345" y="380"/>
                    </a:lnTo>
                    <a:lnTo>
                      <a:pt x="377" y="341"/>
                    </a:lnTo>
                    <a:lnTo>
                      <a:pt x="377" y="341"/>
                    </a:lnTo>
                    <a:cubicBezTo>
                      <a:pt x="389" y="328"/>
                      <a:pt x="402" y="319"/>
                      <a:pt x="418" y="313"/>
                    </a:cubicBezTo>
                    <a:lnTo>
                      <a:pt x="418" y="313"/>
                    </a:lnTo>
                    <a:cubicBezTo>
                      <a:pt x="435" y="306"/>
                      <a:pt x="451" y="306"/>
                      <a:pt x="467" y="313"/>
                    </a:cubicBezTo>
                    <a:lnTo>
                      <a:pt x="467" y="313"/>
                    </a:lnTo>
                    <a:cubicBezTo>
                      <a:pt x="484" y="319"/>
                      <a:pt x="497" y="328"/>
                      <a:pt x="508" y="341"/>
                    </a:cubicBezTo>
                    <a:lnTo>
                      <a:pt x="541" y="380"/>
                    </a:lnTo>
                    <a:lnTo>
                      <a:pt x="574" y="418"/>
                    </a:lnTo>
                    <a:lnTo>
                      <a:pt x="574" y="418"/>
                    </a:lnTo>
                    <a:cubicBezTo>
                      <a:pt x="585" y="431"/>
                      <a:pt x="596" y="437"/>
                      <a:pt x="607" y="437"/>
                    </a:cubicBezTo>
                    <a:lnTo>
                      <a:pt x="607" y="437"/>
                    </a:lnTo>
                    <a:cubicBezTo>
                      <a:pt x="618" y="437"/>
                      <a:pt x="628" y="431"/>
                      <a:pt x="639" y="418"/>
                    </a:cubicBezTo>
                    <a:lnTo>
                      <a:pt x="639" y="418"/>
                    </a:lnTo>
                    <a:cubicBezTo>
                      <a:pt x="651" y="405"/>
                      <a:pt x="661" y="399"/>
                      <a:pt x="672" y="399"/>
                    </a:cubicBezTo>
                    <a:lnTo>
                      <a:pt x="672" y="399"/>
                    </a:lnTo>
                    <a:cubicBezTo>
                      <a:pt x="683" y="399"/>
                      <a:pt x="694" y="405"/>
                      <a:pt x="705" y="418"/>
                    </a:cubicBezTo>
                    <a:lnTo>
                      <a:pt x="738" y="456"/>
                    </a:lnTo>
                    <a:lnTo>
                      <a:pt x="770" y="495"/>
                    </a:lnTo>
                    <a:lnTo>
                      <a:pt x="770" y="495"/>
                    </a:lnTo>
                    <a:cubicBezTo>
                      <a:pt x="782" y="507"/>
                      <a:pt x="795" y="517"/>
                      <a:pt x="811" y="524"/>
                    </a:cubicBezTo>
                    <a:lnTo>
                      <a:pt x="811" y="524"/>
                    </a:lnTo>
                    <a:cubicBezTo>
                      <a:pt x="828" y="530"/>
                      <a:pt x="844" y="530"/>
                      <a:pt x="861" y="524"/>
                    </a:cubicBezTo>
                    <a:lnTo>
                      <a:pt x="861" y="524"/>
                    </a:lnTo>
                    <a:cubicBezTo>
                      <a:pt x="878" y="517"/>
                      <a:pt x="886" y="507"/>
                      <a:pt x="886" y="495"/>
                    </a:cubicBezTo>
                    <a:lnTo>
                      <a:pt x="886" y="495"/>
                    </a:lnTo>
                    <a:cubicBezTo>
                      <a:pt x="886" y="482"/>
                      <a:pt x="880" y="469"/>
                      <a:pt x="869"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69" name="Freeform 404">
                <a:extLst>
                  <a:ext uri="{FF2B5EF4-FFF2-40B4-BE49-F238E27FC236}">
                    <a16:creationId xmlns:a16="http://schemas.microsoft.com/office/drawing/2014/main" xmlns="" id="{30FD686C-CAA6-534E-91EE-E1BDACA84992}"/>
                  </a:ext>
                </a:extLst>
              </p:cNvPr>
              <p:cNvSpPr>
                <a:spLocks noChangeArrowheads="1"/>
              </p:cNvSpPr>
              <p:nvPr/>
            </p:nvSpPr>
            <p:spPr bwMode="auto">
              <a:xfrm>
                <a:off x="5226050" y="5097463"/>
                <a:ext cx="130175" cy="134937"/>
              </a:xfrm>
              <a:custGeom>
                <a:avLst/>
                <a:gdLst>
                  <a:gd name="T0" fmla="*/ 312 w 362"/>
                  <a:gd name="T1" fmla="*/ 112 h 377"/>
                  <a:gd name="T2" fmla="*/ 279 w 362"/>
                  <a:gd name="T3" fmla="*/ 73 h 377"/>
                  <a:gd name="T4" fmla="*/ 247 w 362"/>
                  <a:gd name="T5" fmla="*/ 35 h 377"/>
                  <a:gd name="T6" fmla="*/ 247 w 362"/>
                  <a:gd name="T7" fmla="*/ 35 h 377"/>
                  <a:gd name="T8" fmla="*/ 214 w 362"/>
                  <a:gd name="T9" fmla="*/ 10 h 377"/>
                  <a:gd name="T10" fmla="*/ 214 w 362"/>
                  <a:gd name="T11" fmla="*/ 10 h 377"/>
                  <a:gd name="T12" fmla="*/ 214 w 362"/>
                  <a:gd name="T13" fmla="*/ 10 h 377"/>
                  <a:gd name="T14" fmla="*/ 205 w 362"/>
                  <a:gd name="T15" fmla="*/ 6 h 377"/>
                  <a:gd name="T16" fmla="*/ 205 w 362"/>
                  <a:gd name="T17" fmla="*/ 6 h 377"/>
                  <a:gd name="T18" fmla="*/ 157 w 362"/>
                  <a:gd name="T19" fmla="*/ 6 h 377"/>
                  <a:gd name="T20" fmla="*/ 157 w 362"/>
                  <a:gd name="T21" fmla="*/ 6 h 377"/>
                  <a:gd name="T22" fmla="*/ 116 w 362"/>
                  <a:gd name="T23" fmla="*/ 35 h 377"/>
                  <a:gd name="T24" fmla="*/ 83 w 362"/>
                  <a:gd name="T25" fmla="*/ 73 h 377"/>
                  <a:gd name="T26" fmla="*/ 50 w 362"/>
                  <a:gd name="T27" fmla="*/ 112 h 377"/>
                  <a:gd name="T28" fmla="*/ 17 w 362"/>
                  <a:gd name="T29" fmla="*/ 150 h 377"/>
                  <a:gd name="T30" fmla="*/ 17 w 362"/>
                  <a:gd name="T31" fmla="*/ 150 h 377"/>
                  <a:gd name="T32" fmla="*/ 0 w 362"/>
                  <a:gd name="T33" fmla="*/ 188 h 377"/>
                  <a:gd name="T34" fmla="*/ 0 w 362"/>
                  <a:gd name="T35" fmla="*/ 188 h 377"/>
                  <a:gd name="T36" fmla="*/ 17 w 362"/>
                  <a:gd name="T37" fmla="*/ 226 h 377"/>
                  <a:gd name="T38" fmla="*/ 50 w 362"/>
                  <a:gd name="T39" fmla="*/ 264 h 377"/>
                  <a:gd name="T40" fmla="*/ 83 w 362"/>
                  <a:gd name="T41" fmla="*/ 303 h 377"/>
                  <a:gd name="T42" fmla="*/ 116 w 362"/>
                  <a:gd name="T43" fmla="*/ 342 h 377"/>
                  <a:gd name="T44" fmla="*/ 116 w 362"/>
                  <a:gd name="T45" fmla="*/ 342 h 377"/>
                  <a:gd name="T46" fmla="*/ 157 w 362"/>
                  <a:gd name="T47" fmla="*/ 370 h 377"/>
                  <a:gd name="T48" fmla="*/ 157 w 362"/>
                  <a:gd name="T49" fmla="*/ 370 h 377"/>
                  <a:gd name="T50" fmla="*/ 205 w 362"/>
                  <a:gd name="T51" fmla="*/ 370 h 377"/>
                  <a:gd name="T52" fmla="*/ 205 w 362"/>
                  <a:gd name="T53" fmla="*/ 370 h 377"/>
                  <a:gd name="T54" fmla="*/ 214 w 362"/>
                  <a:gd name="T55" fmla="*/ 366 h 377"/>
                  <a:gd name="T56" fmla="*/ 214 w 362"/>
                  <a:gd name="T57" fmla="*/ 367 h 377"/>
                  <a:gd name="T58" fmla="*/ 214 w 362"/>
                  <a:gd name="T59" fmla="*/ 367 h 377"/>
                  <a:gd name="T60" fmla="*/ 247 w 362"/>
                  <a:gd name="T61" fmla="*/ 342 h 377"/>
                  <a:gd name="T62" fmla="*/ 279 w 362"/>
                  <a:gd name="T63" fmla="*/ 303 h 377"/>
                  <a:gd name="T64" fmla="*/ 312 w 362"/>
                  <a:gd name="T65" fmla="*/ 264 h 377"/>
                  <a:gd name="T66" fmla="*/ 345 w 362"/>
                  <a:gd name="T67" fmla="*/ 226 h 377"/>
                  <a:gd name="T68" fmla="*/ 345 w 362"/>
                  <a:gd name="T69" fmla="*/ 226 h 377"/>
                  <a:gd name="T70" fmla="*/ 361 w 362"/>
                  <a:gd name="T71" fmla="*/ 188 h 377"/>
                  <a:gd name="T72" fmla="*/ 361 w 362"/>
                  <a:gd name="T73" fmla="*/ 188 h 377"/>
                  <a:gd name="T74" fmla="*/ 345 w 362"/>
                  <a:gd name="T75" fmla="*/ 150 h 377"/>
                  <a:gd name="T76" fmla="*/ 312 w 362"/>
                  <a:gd name="T77" fmla="*/ 11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2" h="377">
                    <a:moveTo>
                      <a:pt x="312" y="112"/>
                    </a:moveTo>
                    <a:lnTo>
                      <a:pt x="279" y="73"/>
                    </a:lnTo>
                    <a:lnTo>
                      <a:pt x="247" y="35"/>
                    </a:lnTo>
                    <a:lnTo>
                      <a:pt x="247" y="35"/>
                    </a:lnTo>
                    <a:cubicBezTo>
                      <a:pt x="237" y="24"/>
                      <a:pt x="227" y="16"/>
                      <a:pt x="214" y="10"/>
                    </a:cubicBezTo>
                    <a:lnTo>
                      <a:pt x="214" y="10"/>
                    </a:lnTo>
                    <a:lnTo>
                      <a:pt x="214" y="10"/>
                    </a:lnTo>
                    <a:cubicBezTo>
                      <a:pt x="211" y="9"/>
                      <a:pt x="208" y="7"/>
                      <a:pt x="205" y="6"/>
                    </a:cubicBezTo>
                    <a:lnTo>
                      <a:pt x="205" y="6"/>
                    </a:lnTo>
                    <a:cubicBezTo>
                      <a:pt x="189" y="0"/>
                      <a:pt x="173" y="0"/>
                      <a:pt x="157" y="6"/>
                    </a:cubicBezTo>
                    <a:lnTo>
                      <a:pt x="157" y="6"/>
                    </a:lnTo>
                    <a:cubicBezTo>
                      <a:pt x="140" y="12"/>
                      <a:pt x="126" y="22"/>
                      <a:pt x="116" y="35"/>
                    </a:cubicBezTo>
                    <a:lnTo>
                      <a:pt x="83" y="73"/>
                    </a:lnTo>
                    <a:lnTo>
                      <a:pt x="50" y="112"/>
                    </a:lnTo>
                    <a:lnTo>
                      <a:pt x="17" y="150"/>
                    </a:lnTo>
                    <a:lnTo>
                      <a:pt x="17" y="150"/>
                    </a:lnTo>
                    <a:cubicBezTo>
                      <a:pt x="6" y="162"/>
                      <a:pt x="0" y="175"/>
                      <a:pt x="0" y="188"/>
                    </a:cubicBezTo>
                    <a:lnTo>
                      <a:pt x="0" y="188"/>
                    </a:lnTo>
                    <a:cubicBezTo>
                      <a:pt x="0" y="201"/>
                      <a:pt x="6" y="214"/>
                      <a:pt x="17" y="226"/>
                    </a:cubicBezTo>
                    <a:lnTo>
                      <a:pt x="50" y="264"/>
                    </a:lnTo>
                    <a:lnTo>
                      <a:pt x="83" y="303"/>
                    </a:lnTo>
                    <a:lnTo>
                      <a:pt x="116" y="342"/>
                    </a:lnTo>
                    <a:lnTo>
                      <a:pt x="116" y="342"/>
                    </a:lnTo>
                    <a:cubicBezTo>
                      <a:pt x="126" y="354"/>
                      <a:pt x="140" y="364"/>
                      <a:pt x="157" y="370"/>
                    </a:cubicBezTo>
                    <a:lnTo>
                      <a:pt x="157" y="370"/>
                    </a:lnTo>
                    <a:cubicBezTo>
                      <a:pt x="173" y="376"/>
                      <a:pt x="189" y="376"/>
                      <a:pt x="205" y="370"/>
                    </a:cubicBezTo>
                    <a:lnTo>
                      <a:pt x="205" y="370"/>
                    </a:lnTo>
                    <a:cubicBezTo>
                      <a:pt x="208" y="369"/>
                      <a:pt x="211" y="368"/>
                      <a:pt x="214" y="366"/>
                    </a:cubicBezTo>
                    <a:lnTo>
                      <a:pt x="214" y="367"/>
                    </a:lnTo>
                    <a:lnTo>
                      <a:pt x="214" y="367"/>
                    </a:lnTo>
                    <a:cubicBezTo>
                      <a:pt x="227" y="360"/>
                      <a:pt x="237" y="352"/>
                      <a:pt x="247" y="342"/>
                    </a:cubicBezTo>
                    <a:lnTo>
                      <a:pt x="279" y="303"/>
                    </a:lnTo>
                    <a:lnTo>
                      <a:pt x="312" y="264"/>
                    </a:lnTo>
                    <a:lnTo>
                      <a:pt x="345" y="226"/>
                    </a:lnTo>
                    <a:lnTo>
                      <a:pt x="345" y="226"/>
                    </a:lnTo>
                    <a:cubicBezTo>
                      <a:pt x="356" y="214"/>
                      <a:pt x="361" y="201"/>
                      <a:pt x="361" y="188"/>
                    </a:cubicBezTo>
                    <a:lnTo>
                      <a:pt x="361" y="188"/>
                    </a:lnTo>
                    <a:cubicBezTo>
                      <a:pt x="361" y="175"/>
                      <a:pt x="356" y="162"/>
                      <a:pt x="345" y="150"/>
                    </a:cubicBezTo>
                    <a:lnTo>
                      <a:pt x="312" y="112"/>
                    </a:lnTo>
                  </a:path>
                </a:pathLst>
              </a:custGeom>
              <a:solidFill>
                <a:schemeClr val="accent5"/>
              </a:solidFill>
              <a:ln>
                <a:noFill/>
              </a:ln>
              <a:effectLst/>
            </p:spPr>
            <p:txBody>
              <a:bodyPr wrap="none" anchor="ctr"/>
              <a:lstStyle/>
              <a:p>
                <a:endParaRPr lang="es-ES_tradnl">
                  <a:solidFill>
                    <a:schemeClr val="accent5"/>
                  </a:solidFill>
                </a:endParaRPr>
              </a:p>
            </p:txBody>
          </p:sp>
          <p:sp>
            <p:nvSpPr>
              <p:cNvPr id="870" name="Freeform 405">
                <a:extLst>
                  <a:ext uri="{FF2B5EF4-FFF2-40B4-BE49-F238E27FC236}">
                    <a16:creationId xmlns:a16="http://schemas.microsoft.com/office/drawing/2014/main" xmlns="" id="{BB00CFA5-8129-164F-88A9-382A3E8A089F}"/>
                  </a:ext>
                </a:extLst>
              </p:cNvPr>
              <p:cNvSpPr>
                <a:spLocks noChangeArrowheads="1"/>
              </p:cNvSpPr>
              <p:nvPr/>
            </p:nvSpPr>
            <p:spPr bwMode="auto">
              <a:xfrm>
                <a:off x="5838825" y="4903788"/>
                <a:ext cx="247650" cy="522287"/>
              </a:xfrm>
              <a:custGeom>
                <a:avLst/>
                <a:gdLst>
                  <a:gd name="T0" fmla="*/ 664 w 690"/>
                  <a:gd name="T1" fmla="*/ 7 h 1450"/>
                  <a:gd name="T2" fmla="*/ 615 w 690"/>
                  <a:gd name="T3" fmla="*/ 7 h 1450"/>
                  <a:gd name="T4" fmla="*/ 541 w 690"/>
                  <a:gd name="T5" fmla="*/ 73 h 1450"/>
                  <a:gd name="T6" fmla="*/ 410 w 690"/>
                  <a:gd name="T7" fmla="*/ 226 h 1450"/>
                  <a:gd name="T8" fmla="*/ 279 w 690"/>
                  <a:gd name="T9" fmla="*/ 380 h 1450"/>
                  <a:gd name="T10" fmla="*/ 214 w 690"/>
                  <a:gd name="T11" fmla="*/ 456 h 1450"/>
                  <a:gd name="T12" fmla="*/ 82 w 690"/>
                  <a:gd name="T13" fmla="*/ 609 h 1450"/>
                  <a:gd name="T14" fmla="*/ 17 w 690"/>
                  <a:gd name="T15" fmla="*/ 686 h 1450"/>
                  <a:gd name="T16" fmla="*/ 0 w 690"/>
                  <a:gd name="T17" fmla="*/ 724 h 1450"/>
                  <a:gd name="T18" fmla="*/ 17 w 690"/>
                  <a:gd name="T19" fmla="*/ 762 h 1450"/>
                  <a:gd name="T20" fmla="*/ 82 w 690"/>
                  <a:gd name="T21" fmla="*/ 839 h 1450"/>
                  <a:gd name="T22" fmla="*/ 148 w 690"/>
                  <a:gd name="T23" fmla="*/ 916 h 1450"/>
                  <a:gd name="T24" fmla="*/ 214 w 690"/>
                  <a:gd name="T25" fmla="*/ 992 h 1450"/>
                  <a:gd name="T26" fmla="*/ 279 w 690"/>
                  <a:gd name="T27" fmla="*/ 1068 h 1450"/>
                  <a:gd name="T28" fmla="*/ 345 w 690"/>
                  <a:gd name="T29" fmla="*/ 1145 h 1450"/>
                  <a:gd name="T30" fmla="*/ 410 w 690"/>
                  <a:gd name="T31" fmla="*/ 1222 h 1450"/>
                  <a:gd name="T32" fmla="*/ 476 w 690"/>
                  <a:gd name="T33" fmla="*/ 1299 h 1450"/>
                  <a:gd name="T34" fmla="*/ 541 w 690"/>
                  <a:gd name="T35" fmla="*/ 1375 h 1450"/>
                  <a:gd name="T36" fmla="*/ 574 w 690"/>
                  <a:gd name="T37" fmla="*/ 1414 h 1450"/>
                  <a:gd name="T38" fmla="*/ 615 w 690"/>
                  <a:gd name="T39" fmla="*/ 1443 h 1450"/>
                  <a:gd name="T40" fmla="*/ 664 w 690"/>
                  <a:gd name="T41" fmla="*/ 1443 h 1450"/>
                  <a:gd name="T42" fmla="*/ 689 w 690"/>
                  <a:gd name="T43" fmla="*/ 1414 h 1450"/>
                  <a:gd name="T44" fmla="*/ 639 w 690"/>
                  <a:gd name="T45" fmla="*/ 1337 h 1450"/>
                  <a:gd name="T46" fmla="*/ 508 w 690"/>
                  <a:gd name="T47" fmla="*/ 1184 h 1450"/>
                  <a:gd name="T48" fmla="*/ 377 w 690"/>
                  <a:gd name="T49" fmla="*/ 1031 h 1450"/>
                  <a:gd name="T50" fmla="*/ 312 w 690"/>
                  <a:gd name="T51" fmla="*/ 954 h 1450"/>
                  <a:gd name="T52" fmla="*/ 181 w 690"/>
                  <a:gd name="T53" fmla="*/ 800 h 1450"/>
                  <a:gd name="T54" fmla="*/ 148 w 690"/>
                  <a:gd name="T55" fmla="*/ 762 h 1450"/>
                  <a:gd name="T56" fmla="*/ 131 w 690"/>
                  <a:gd name="T57" fmla="*/ 724 h 1450"/>
                  <a:gd name="T58" fmla="*/ 181 w 690"/>
                  <a:gd name="T59" fmla="*/ 648 h 1450"/>
                  <a:gd name="T60" fmla="*/ 246 w 690"/>
                  <a:gd name="T61" fmla="*/ 571 h 1450"/>
                  <a:gd name="T62" fmla="*/ 312 w 690"/>
                  <a:gd name="T63" fmla="*/ 495 h 1450"/>
                  <a:gd name="T64" fmla="*/ 377 w 690"/>
                  <a:gd name="T65" fmla="*/ 418 h 1450"/>
                  <a:gd name="T66" fmla="*/ 443 w 690"/>
                  <a:gd name="T67" fmla="*/ 341 h 1450"/>
                  <a:gd name="T68" fmla="*/ 508 w 690"/>
                  <a:gd name="T69" fmla="*/ 265 h 1450"/>
                  <a:gd name="T70" fmla="*/ 574 w 690"/>
                  <a:gd name="T71" fmla="*/ 188 h 1450"/>
                  <a:gd name="T72" fmla="*/ 639 w 690"/>
                  <a:gd name="T73" fmla="*/ 112 h 1450"/>
                  <a:gd name="T74" fmla="*/ 672 w 690"/>
                  <a:gd name="T75" fmla="*/ 73 h 1450"/>
                  <a:gd name="T76" fmla="*/ 689 w 690"/>
                  <a:gd name="T77" fmla="*/ 3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90" h="1450">
                    <a:moveTo>
                      <a:pt x="664" y="7"/>
                    </a:moveTo>
                    <a:lnTo>
                      <a:pt x="664" y="7"/>
                    </a:lnTo>
                    <a:cubicBezTo>
                      <a:pt x="648" y="0"/>
                      <a:pt x="631" y="0"/>
                      <a:pt x="615" y="7"/>
                    </a:cubicBezTo>
                    <a:lnTo>
                      <a:pt x="615" y="7"/>
                    </a:lnTo>
                    <a:cubicBezTo>
                      <a:pt x="598" y="12"/>
                      <a:pt x="585" y="22"/>
                      <a:pt x="574" y="35"/>
                    </a:cubicBezTo>
                    <a:lnTo>
                      <a:pt x="541" y="73"/>
                    </a:lnTo>
                    <a:lnTo>
                      <a:pt x="443" y="188"/>
                    </a:lnTo>
                    <a:lnTo>
                      <a:pt x="410" y="226"/>
                    </a:lnTo>
                    <a:lnTo>
                      <a:pt x="377" y="265"/>
                    </a:lnTo>
                    <a:lnTo>
                      <a:pt x="279" y="380"/>
                    </a:lnTo>
                    <a:lnTo>
                      <a:pt x="246" y="418"/>
                    </a:lnTo>
                    <a:lnTo>
                      <a:pt x="214" y="456"/>
                    </a:lnTo>
                    <a:lnTo>
                      <a:pt x="115" y="571"/>
                    </a:lnTo>
                    <a:lnTo>
                      <a:pt x="82" y="609"/>
                    </a:lnTo>
                    <a:lnTo>
                      <a:pt x="50" y="648"/>
                    </a:lnTo>
                    <a:lnTo>
                      <a:pt x="17" y="686"/>
                    </a:lnTo>
                    <a:lnTo>
                      <a:pt x="17" y="686"/>
                    </a:lnTo>
                    <a:cubicBezTo>
                      <a:pt x="6" y="698"/>
                      <a:pt x="0" y="711"/>
                      <a:pt x="0" y="724"/>
                    </a:cubicBezTo>
                    <a:lnTo>
                      <a:pt x="0" y="724"/>
                    </a:lnTo>
                    <a:cubicBezTo>
                      <a:pt x="0" y="737"/>
                      <a:pt x="6" y="750"/>
                      <a:pt x="17" y="762"/>
                    </a:cubicBezTo>
                    <a:lnTo>
                      <a:pt x="50" y="800"/>
                    </a:lnTo>
                    <a:lnTo>
                      <a:pt x="82" y="839"/>
                    </a:lnTo>
                    <a:lnTo>
                      <a:pt x="115" y="877"/>
                    </a:lnTo>
                    <a:lnTo>
                      <a:pt x="148" y="916"/>
                    </a:lnTo>
                    <a:lnTo>
                      <a:pt x="181" y="954"/>
                    </a:lnTo>
                    <a:lnTo>
                      <a:pt x="214" y="992"/>
                    </a:lnTo>
                    <a:lnTo>
                      <a:pt x="246" y="1031"/>
                    </a:lnTo>
                    <a:lnTo>
                      <a:pt x="279" y="1068"/>
                    </a:lnTo>
                    <a:lnTo>
                      <a:pt x="312" y="1107"/>
                    </a:lnTo>
                    <a:lnTo>
                      <a:pt x="345" y="1145"/>
                    </a:lnTo>
                    <a:lnTo>
                      <a:pt x="377" y="1184"/>
                    </a:lnTo>
                    <a:lnTo>
                      <a:pt x="410" y="1222"/>
                    </a:lnTo>
                    <a:lnTo>
                      <a:pt x="443" y="1260"/>
                    </a:lnTo>
                    <a:lnTo>
                      <a:pt x="476" y="1299"/>
                    </a:lnTo>
                    <a:lnTo>
                      <a:pt x="508" y="1337"/>
                    </a:lnTo>
                    <a:lnTo>
                      <a:pt x="541" y="1375"/>
                    </a:lnTo>
                    <a:lnTo>
                      <a:pt x="574" y="1414"/>
                    </a:lnTo>
                    <a:lnTo>
                      <a:pt x="574" y="1414"/>
                    </a:lnTo>
                    <a:cubicBezTo>
                      <a:pt x="585" y="1426"/>
                      <a:pt x="598" y="1436"/>
                      <a:pt x="615" y="1443"/>
                    </a:cubicBezTo>
                    <a:lnTo>
                      <a:pt x="615" y="1443"/>
                    </a:lnTo>
                    <a:cubicBezTo>
                      <a:pt x="631" y="1449"/>
                      <a:pt x="648" y="1449"/>
                      <a:pt x="664" y="1443"/>
                    </a:cubicBezTo>
                    <a:lnTo>
                      <a:pt x="664" y="1443"/>
                    </a:lnTo>
                    <a:cubicBezTo>
                      <a:pt x="680" y="1436"/>
                      <a:pt x="689" y="1426"/>
                      <a:pt x="689" y="1414"/>
                    </a:cubicBezTo>
                    <a:lnTo>
                      <a:pt x="689" y="1414"/>
                    </a:lnTo>
                    <a:cubicBezTo>
                      <a:pt x="689" y="1401"/>
                      <a:pt x="683" y="1388"/>
                      <a:pt x="672" y="1375"/>
                    </a:cubicBezTo>
                    <a:lnTo>
                      <a:pt x="639" y="1337"/>
                    </a:lnTo>
                    <a:lnTo>
                      <a:pt x="541" y="1222"/>
                    </a:lnTo>
                    <a:lnTo>
                      <a:pt x="508" y="1184"/>
                    </a:lnTo>
                    <a:lnTo>
                      <a:pt x="476" y="1145"/>
                    </a:lnTo>
                    <a:lnTo>
                      <a:pt x="377" y="1031"/>
                    </a:lnTo>
                    <a:lnTo>
                      <a:pt x="345" y="992"/>
                    </a:lnTo>
                    <a:lnTo>
                      <a:pt x="312" y="954"/>
                    </a:lnTo>
                    <a:lnTo>
                      <a:pt x="214" y="839"/>
                    </a:lnTo>
                    <a:lnTo>
                      <a:pt x="181" y="800"/>
                    </a:lnTo>
                    <a:lnTo>
                      <a:pt x="148" y="762"/>
                    </a:lnTo>
                    <a:lnTo>
                      <a:pt x="148" y="762"/>
                    </a:lnTo>
                    <a:cubicBezTo>
                      <a:pt x="137" y="750"/>
                      <a:pt x="131" y="737"/>
                      <a:pt x="131" y="724"/>
                    </a:cubicBezTo>
                    <a:lnTo>
                      <a:pt x="131" y="724"/>
                    </a:lnTo>
                    <a:cubicBezTo>
                      <a:pt x="131" y="711"/>
                      <a:pt x="137" y="698"/>
                      <a:pt x="148" y="686"/>
                    </a:cubicBezTo>
                    <a:lnTo>
                      <a:pt x="181" y="648"/>
                    </a:lnTo>
                    <a:lnTo>
                      <a:pt x="214" y="609"/>
                    </a:lnTo>
                    <a:lnTo>
                      <a:pt x="246" y="571"/>
                    </a:lnTo>
                    <a:lnTo>
                      <a:pt x="279" y="533"/>
                    </a:lnTo>
                    <a:lnTo>
                      <a:pt x="312" y="495"/>
                    </a:lnTo>
                    <a:lnTo>
                      <a:pt x="345" y="456"/>
                    </a:lnTo>
                    <a:lnTo>
                      <a:pt x="377" y="418"/>
                    </a:lnTo>
                    <a:lnTo>
                      <a:pt x="410" y="380"/>
                    </a:lnTo>
                    <a:lnTo>
                      <a:pt x="443" y="341"/>
                    </a:lnTo>
                    <a:lnTo>
                      <a:pt x="476" y="303"/>
                    </a:lnTo>
                    <a:lnTo>
                      <a:pt x="508" y="265"/>
                    </a:lnTo>
                    <a:lnTo>
                      <a:pt x="541" y="226"/>
                    </a:lnTo>
                    <a:lnTo>
                      <a:pt x="574" y="188"/>
                    </a:lnTo>
                    <a:lnTo>
                      <a:pt x="607" y="150"/>
                    </a:lnTo>
                    <a:lnTo>
                      <a:pt x="639" y="112"/>
                    </a:lnTo>
                    <a:lnTo>
                      <a:pt x="672" y="73"/>
                    </a:lnTo>
                    <a:lnTo>
                      <a:pt x="672" y="73"/>
                    </a:lnTo>
                    <a:cubicBezTo>
                      <a:pt x="683" y="60"/>
                      <a:pt x="689" y="48"/>
                      <a:pt x="689" y="35"/>
                    </a:cubicBezTo>
                    <a:lnTo>
                      <a:pt x="689" y="35"/>
                    </a:lnTo>
                    <a:cubicBezTo>
                      <a:pt x="689" y="22"/>
                      <a:pt x="680" y="12"/>
                      <a:pt x="664" y="7"/>
                    </a:cubicBezTo>
                  </a:path>
                </a:pathLst>
              </a:custGeom>
              <a:solidFill>
                <a:schemeClr val="accent2"/>
              </a:solidFill>
              <a:ln>
                <a:noFill/>
              </a:ln>
              <a:effectLst/>
            </p:spPr>
            <p:txBody>
              <a:bodyPr wrap="none" anchor="ctr"/>
              <a:lstStyle/>
              <a:p>
                <a:endParaRPr lang="es-ES_tradnl"/>
              </a:p>
            </p:txBody>
          </p:sp>
          <p:sp>
            <p:nvSpPr>
              <p:cNvPr id="871" name="Freeform 406">
                <a:extLst>
                  <a:ext uri="{FF2B5EF4-FFF2-40B4-BE49-F238E27FC236}">
                    <a16:creationId xmlns:a16="http://schemas.microsoft.com/office/drawing/2014/main" xmlns="" id="{39C2ED53-0E5A-1449-9BFF-15C4DF306F7E}"/>
                  </a:ext>
                </a:extLst>
              </p:cNvPr>
              <p:cNvSpPr>
                <a:spLocks noChangeArrowheads="1"/>
              </p:cNvSpPr>
              <p:nvPr/>
            </p:nvSpPr>
            <p:spPr bwMode="auto">
              <a:xfrm>
                <a:off x="5556250" y="5233988"/>
                <a:ext cx="319088" cy="190500"/>
              </a:xfrm>
              <a:custGeom>
                <a:avLst/>
                <a:gdLst>
                  <a:gd name="T0" fmla="*/ 607 w 887"/>
                  <a:gd name="T1" fmla="*/ 379 h 531"/>
                  <a:gd name="T2" fmla="*/ 574 w 887"/>
                  <a:gd name="T3" fmla="*/ 341 h 531"/>
                  <a:gd name="T4" fmla="*/ 607 w 887"/>
                  <a:gd name="T5" fmla="*/ 303 h 531"/>
                  <a:gd name="T6" fmla="*/ 639 w 887"/>
                  <a:gd name="T7" fmla="*/ 341 h 531"/>
                  <a:gd name="T8" fmla="*/ 542 w 887"/>
                  <a:gd name="T9" fmla="*/ 303 h 531"/>
                  <a:gd name="T10" fmla="*/ 508 w 887"/>
                  <a:gd name="T11" fmla="*/ 265 h 531"/>
                  <a:gd name="T12" fmla="*/ 542 w 887"/>
                  <a:gd name="T13" fmla="*/ 226 h 531"/>
                  <a:gd name="T14" fmla="*/ 574 w 887"/>
                  <a:gd name="T15" fmla="*/ 265 h 531"/>
                  <a:gd name="T16" fmla="*/ 542 w 887"/>
                  <a:gd name="T17" fmla="*/ 303 h 531"/>
                  <a:gd name="T18" fmla="*/ 475 w 887"/>
                  <a:gd name="T19" fmla="*/ 245 h 531"/>
                  <a:gd name="T20" fmla="*/ 412 w 887"/>
                  <a:gd name="T21" fmla="*/ 245 h 531"/>
                  <a:gd name="T22" fmla="*/ 380 w 887"/>
                  <a:gd name="T23" fmla="*/ 188 h 531"/>
                  <a:gd name="T24" fmla="*/ 412 w 887"/>
                  <a:gd name="T25" fmla="*/ 131 h 531"/>
                  <a:gd name="T26" fmla="*/ 475 w 887"/>
                  <a:gd name="T27" fmla="*/ 131 h 531"/>
                  <a:gd name="T28" fmla="*/ 506 w 887"/>
                  <a:gd name="T29" fmla="*/ 188 h 531"/>
                  <a:gd name="T30" fmla="*/ 344 w 887"/>
                  <a:gd name="T31" fmla="*/ 303 h 531"/>
                  <a:gd name="T32" fmla="*/ 312 w 887"/>
                  <a:gd name="T33" fmla="*/ 265 h 531"/>
                  <a:gd name="T34" fmla="*/ 344 w 887"/>
                  <a:gd name="T35" fmla="*/ 226 h 531"/>
                  <a:gd name="T36" fmla="*/ 377 w 887"/>
                  <a:gd name="T37" fmla="*/ 265 h 531"/>
                  <a:gd name="T38" fmla="*/ 344 w 887"/>
                  <a:gd name="T39" fmla="*/ 303 h 531"/>
                  <a:gd name="T40" fmla="*/ 279 w 887"/>
                  <a:gd name="T41" fmla="*/ 379 h 531"/>
                  <a:gd name="T42" fmla="*/ 246 w 887"/>
                  <a:gd name="T43" fmla="*/ 341 h 531"/>
                  <a:gd name="T44" fmla="*/ 279 w 887"/>
                  <a:gd name="T45" fmla="*/ 303 h 531"/>
                  <a:gd name="T46" fmla="*/ 312 w 887"/>
                  <a:gd name="T47" fmla="*/ 341 h 531"/>
                  <a:gd name="T48" fmla="*/ 508 w 887"/>
                  <a:gd name="T49" fmla="*/ 35 h 531"/>
                  <a:gd name="T50" fmla="*/ 468 w 887"/>
                  <a:gd name="T51" fmla="*/ 6 h 531"/>
                  <a:gd name="T52" fmla="*/ 418 w 887"/>
                  <a:gd name="T53" fmla="*/ 6 h 531"/>
                  <a:gd name="T54" fmla="*/ 377 w 887"/>
                  <a:gd name="T55" fmla="*/ 35 h 531"/>
                  <a:gd name="T56" fmla="*/ 312 w 887"/>
                  <a:gd name="T57" fmla="*/ 112 h 531"/>
                  <a:gd name="T58" fmla="*/ 246 w 887"/>
                  <a:gd name="T59" fmla="*/ 188 h 531"/>
                  <a:gd name="T60" fmla="*/ 181 w 887"/>
                  <a:gd name="T61" fmla="*/ 265 h 531"/>
                  <a:gd name="T62" fmla="*/ 116 w 887"/>
                  <a:gd name="T63" fmla="*/ 341 h 531"/>
                  <a:gd name="T64" fmla="*/ 50 w 887"/>
                  <a:gd name="T65" fmla="*/ 418 h 531"/>
                  <a:gd name="T66" fmla="*/ 17 w 887"/>
                  <a:gd name="T67" fmla="*/ 456 h 531"/>
                  <a:gd name="T68" fmla="*/ 0 w 887"/>
                  <a:gd name="T69" fmla="*/ 495 h 531"/>
                  <a:gd name="T70" fmla="*/ 26 w 887"/>
                  <a:gd name="T71" fmla="*/ 524 h 531"/>
                  <a:gd name="T72" fmla="*/ 74 w 887"/>
                  <a:gd name="T73" fmla="*/ 524 h 531"/>
                  <a:gd name="T74" fmla="*/ 181 w 887"/>
                  <a:gd name="T75" fmla="*/ 418 h 531"/>
                  <a:gd name="T76" fmla="*/ 213 w 887"/>
                  <a:gd name="T77" fmla="*/ 399 h 531"/>
                  <a:gd name="T78" fmla="*/ 246 w 887"/>
                  <a:gd name="T79" fmla="*/ 418 h 531"/>
                  <a:gd name="T80" fmla="*/ 279 w 887"/>
                  <a:gd name="T81" fmla="*/ 437 h 531"/>
                  <a:gd name="T82" fmla="*/ 312 w 887"/>
                  <a:gd name="T83" fmla="*/ 418 h 531"/>
                  <a:gd name="T84" fmla="*/ 377 w 887"/>
                  <a:gd name="T85" fmla="*/ 341 h 531"/>
                  <a:gd name="T86" fmla="*/ 418 w 887"/>
                  <a:gd name="T87" fmla="*/ 313 h 531"/>
                  <a:gd name="T88" fmla="*/ 468 w 887"/>
                  <a:gd name="T89" fmla="*/ 313 h 531"/>
                  <a:gd name="T90" fmla="*/ 508 w 887"/>
                  <a:gd name="T91" fmla="*/ 341 h 531"/>
                  <a:gd name="T92" fmla="*/ 574 w 887"/>
                  <a:gd name="T93" fmla="*/ 418 h 531"/>
                  <a:gd name="T94" fmla="*/ 607 w 887"/>
                  <a:gd name="T95" fmla="*/ 437 h 531"/>
                  <a:gd name="T96" fmla="*/ 640 w 887"/>
                  <a:gd name="T97" fmla="*/ 418 h 531"/>
                  <a:gd name="T98" fmla="*/ 673 w 887"/>
                  <a:gd name="T99" fmla="*/ 399 h 531"/>
                  <a:gd name="T100" fmla="*/ 705 w 887"/>
                  <a:gd name="T101" fmla="*/ 418 h 531"/>
                  <a:gd name="T102" fmla="*/ 771 w 887"/>
                  <a:gd name="T103" fmla="*/ 495 h 531"/>
                  <a:gd name="T104" fmla="*/ 811 w 887"/>
                  <a:gd name="T105" fmla="*/ 524 h 531"/>
                  <a:gd name="T106" fmla="*/ 861 w 887"/>
                  <a:gd name="T107" fmla="*/ 524 h 531"/>
                  <a:gd name="T108" fmla="*/ 886 w 887"/>
                  <a:gd name="T109" fmla="*/ 495 h 531"/>
                  <a:gd name="T110" fmla="*/ 869 w 887"/>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7" h="531">
                    <a:moveTo>
                      <a:pt x="607" y="379"/>
                    </a:moveTo>
                    <a:lnTo>
                      <a:pt x="607" y="379"/>
                    </a:lnTo>
                    <a:cubicBezTo>
                      <a:pt x="585" y="379"/>
                      <a:pt x="574" y="367"/>
                      <a:pt x="574" y="341"/>
                    </a:cubicBezTo>
                    <a:lnTo>
                      <a:pt x="574" y="341"/>
                    </a:lnTo>
                    <a:cubicBezTo>
                      <a:pt x="574" y="316"/>
                      <a:pt x="585" y="303"/>
                      <a:pt x="607" y="303"/>
                    </a:cubicBezTo>
                    <a:lnTo>
                      <a:pt x="607" y="303"/>
                    </a:lnTo>
                    <a:cubicBezTo>
                      <a:pt x="629" y="303"/>
                      <a:pt x="639" y="316"/>
                      <a:pt x="639" y="341"/>
                    </a:cubicBezTo>
                    <a:lnTo>
                      <a:pt x="639" y="341"/>
                    </a:lnTo>
                    <a:cubicBezTo>
                      <a:pt x="639" y="367"/>
                      <a:pt x="629" y="379"/>
                      <a:pt x="607" y="379"/>
                    </a:cubicBezTo>
                    <a:close/>
                    <a:moveTo>
                      <a:pt x="542" y="303"/>
                    </a:moveTo>
                    <a:lnTo>
                      <a:pt x="542" y="303"/>
                    </a:lnTo>
                    <a:cubicBezTo>
                      <a:pt x="520" y="303"/>
                      <a:pt x="508" y="290"/>
                      <a:pt x="508" y="265"/>
                    </a:cubicBezTo>
                    <a:lnTo>
                      <a:pt x="508" y="265"/>
                    </a:lnTo>
                    <a:cubicBezTo>
                      <a:pt x="508" y="239"/>
                      <a:pt x="520" y="226"/>
                      <a:pt x="542" y="226"/>
                    </a:cubicBezTo>
                    <a:lnTo>
                      <a:pt x="542" y="226"/>
                    </a:lnTo>
                    <a:cubicBezTo>
                      <a:pt x="564" y="226"/>
                      <a:pt x="574" y="239"/>
                      <a:pt x="574" y="265"/>
                    </a:cubicBezTo>
                    <a:lnTo>
                      <a:pt x="574" y="265"/>
                    </a:lnTo>
                    <a:cubicBezTo>
                      <a:pt x="574" y="290"/>
                      <a:pt x="564" y="303"/>
                      <a:pt x="542" y="303"/>
                    </a:cubicBezTo>
                    <a:close/>
                    <a:moveTo>
                      <a:pt x="475" y="245"/>
                    </a:moveTo>
                    <a:lnTo>
                      <a:pt x="475" y="245"/>
                    </a:lnTo>
                    <a:cubicBezTo>
                      <a:pt x="454" y="258"/>
                      <a:pt x="433" y="258"/>
                      <a:pt x="412" y="245"/>
                    </a:cubicBezTo>
                    <a:lnTo>
                      <a:pt x="412" y="245"/>
                    </a:lnTo>
                    <a:cubicBezTo>
                      <a:pt x="391" y="233"/>
                      <a:pt x="380" y="214"/>
                      <a:pt x="380" y="188"/>
                    </a:cubicBezTo>
                    <a:lnTo>
                      <a:pt x="380" y="188"/>
                    </a:lnTo>
                    <a:cubicBezTo>
                      <a:pt x="380" y="162"/>
                      <a:pt x="391" y="143"/>
                      <a:pt x="412" y="131"/>
                    </a:cubicBezTo>
                    <a:lnTo>
                      <a:pt x="412" y="131"/>
                    </a:lnTo>
                    <a:cubicBezTo>
                      <a:pt x="433" y="118"/>
                      <a:pt x="454" y="118"/>
                      <a:pt x="475" y="131"/>
                    </a:cubicBezTo>
                    <a:lnTo>
                      <a:pt x="475" y="131"/>
                    </a:lnTo>
                    <a:cubicBezTo>
                      <a:pt x="496" y="143"/>
                      <a:pt x="506" y="162"/>
                      <a:pt x="506" y="188"/>
                    </a:cubicBezTo>
                    <a:lnTo>
                      <a:pt x="506" y="188"/>
                    </a:lnTo>
                    <a:cubicBezTo>
                      <a:pt x="506" y="214"/>
                      <a:pt x="496" y="233"/>
                      <a:pt x="475" y="245"/>
                    </a:cubicBezTo>
                    <a:close/>
                    <a:moveTo>
                      <a:pt x="344" y="303"/>
                    </a:moveTo>
                    <a:lnTo>
                      <a:pt x="344" y="303"/>
                    </a:lnTo>
                    <a:cubicBezTo>
                      <a:pt x="323" y="303"/>
                      <a:pt x="312" y="290"/>
                      <a:pt x="312" y="265"/>
                    </a:cubicBezTo>
                    <a:lnTo>
                      <a:pt x="312" y="265"/>
                    </a:lnTo>
                    <a:cubicBezTo>
                      <a:pt x="312" y="239"/>
                      <a:pt x="323" y="226"/>
                      <a:pt x="344" y="226"/>
                    </a:cubicBezTo>
                    <a:lnTo>
                      <a:pt x="344" y="226"/>
                    </a:lnTo>
                    <a:cubicBezTo>
                      <a:pt x="366" y="226"/>
                      <a:pt x="377" y="239"/>
                      <a:pt x="377" y="265"/>
                    </a:cubicBezTo>
                    <a:lnTo>
                      <a:pt x="377" y="265"/>
                    </a:lnTo>
                    <a:cubicBezTo>
                      <a:pt x="377" y="290"/>
                      <a:pt x="366" y="303"/>
                      <a:pt x="344" y="303"/>
                    </a:cubicBezTo>
                    <a:close/>
                    <a:moveTo>
                      <a:pt x="279" y="379"/>
                    </a:moveTo>
                    <a:lnTo>
                      <a:pt x="279" y="379"/>
                    </a:lnTo>
                    <a:cubicBezTo>
                      <a:pt x="257" y="379"/>
                      <a:pt x="246" y="367"/>
                      <a:pt x="246" y="341"/>
                    </a:cubicBezTo>
                    <a:lnTo>
                      <a:pt x="246" y="341"/>
                    </a:lnTo>
                    <a:cubicBezTo>
                      <a:pt x="246" y="316"/>
                      <a:pt x="257" y="303"/>
                      <a:pt x="279" y="303"/>
                    </a:cubicBezTo>
                    <a:lnTo>
                      <a:pt x="279" y="303"/>
                    </a:lnTo>
                    <a:cubicBezTo>
                      <a:pt x="301" y="303"/>
                      <a:pt x="312" y="316"/>
                      <a:pt x="312" y="341"/>
                    </a:cubicBezTo>
                    <a:lnTo>
                      <a:pt x="312" y="341"/>
                    </a:lnTo>
                    <a:cubicBezTo>
                      <a:pt x="312" y="367"/>
                      <a:pt x="301" y="379"/>
                      <a:pt x="279" y="379"/>
                    </a:cubicBezTo>
                    <a:close/>
                    <a:moveTo>
                      <a:pt x="508" y="35"/>
                    </a:moveTo>
                    <a:lnTo>
                      <a:pt x="508" y="35"/>
                    </a:lnTo>
                    <a:cubicBezTo>
                      <a:pt x="498" y="22"/>
                      <a:pt x="484" y="12"/>
                      <a:pt x="468" y="6"/>
                    </a:cubicBezTo>
                    <a:lnTo>
                      <a:pt x="468" y="6"/>
                    </a:lnTo>
                    <a:cubicBezTo>
                      <a:pt x="452" y="0"/>
                      <a:pt x="435" y="0"/>
                      <a:pt x="418" y="6"/>
                    </a:cubicBezTo>
                    <a:lnTo>
                      <a:pt x="418" y="6"/>
                    </a:lnTo>
                    <a:cubicBezTo>
                      <a:pt x="402" y="12"/>
                      <a:pt x="389" y="22"/>
                      <a:pt x="377" y="35"/>
                    </a:cubicBezTo>
                    <a:lnTo>
                      <a:pt x="344" y="73"/>
                    </a:lnTo>
                    <a:lnTo>
                      <a:pt x="312" y="112"/>
                    </a:lnTo>
                    <a:lnTo>
                      <a:pt x="279" y="149"/>
                    </a:lnTo>
                    <a:lnTo>
                      <a:pt x="246" y="188"/>
                    </a:lnTo>
                    <a:lnTo>
                      <a:pt x="213" y="226"/>
                    </a:lnTo>
                    <a:lnTo>
                      <a:pt x="181" y="265"/>
                    </a:lnTo>
                    <a:lnTo>
                      <a:pt x="148" y="303"/>
                    </a:lnTo>
                    <a:lnTo>
                      <a:pt x="116" y="341"/>
                    </a:lnTo>
                    <a:lnTo>
                      <a:pt x="82" y="380"/>
                    </a:lnTo>
                    <a:lnTo>
                      <a:pt x="50" y="418"/>
                    </a:lnTo>
                    <a:lnTo>
                      <a:pt x="17" y="456"/>
                    </a:lnTo>
                    <a:lnTo>
                      <a:pt x="17" y="456"/>
                    </a:lnTo>
                    <a:cubicBezTo>
                      <a:pt x="6" y="469"/>
                      <a:pt x="0" y="482"/>
                      <a:pt x="0" y="495"/>
                    </a:cubicBezTo>
                    <a:lnTo>
                      <a:pt x="0" y="495"/>
                    </a:lnTo>
                    <a:cubicBezTo>
                      <a:pt x="0" y="507"/>
                      <a:pt x="9" y="517"/>
                      <a:pt x="26" y="524"/>
                    </a:cubicBezTo>
                    <a:lnTo>
                      <a:pt x="26" y="524"/>
                    </a:lnTo>
                    <a:cubicBezTo>
                      <a:pt x="41" y="530"/>
                      <a:pt x="58" y="530"/>
                      <a:pt x="74" y="524"/>
                    </a:cubicBezTo>
                    <a:lnTo>
                      <a:pt x="74" y="524"/>
                    </a:lnTo>
                    <a:cubicBezTo>
                      <a:pt x="90" y="517"/>
                      <a:pt x="104" y="507"/>
                      <a:pt x="116" y="495"/>
                    </a:cubicBezTo>
                    <a:lnTo>
                      <a:pt x="181" y="418"/>
                    </a:lnTo>
                    <a:lnTo>
                      <a:pt x="181" y="418"/>
                    </a:lnTo>
                    <a:cubicBezTo>
                      <a:pt x="192" y="405"/>
                      <a:pt x="202" y="399"/>
                      <a:pt x="213" y="399"/>
                    </a:cubicBezTo>
                    <a:lnTo>
                      <a:pt x="213" y="399"/>
                    </a:lnTo>
                    <a:cubicBezTo>
                      <a:pt x="225" y="399"/>
                      <a:pt x="236" y="405"/>
                      <a:pt x="246" y="418"/>
                    </a:cubicBezTo>
                    <a:lnTo>
                      <a:pt x="246" y="418"/>
                    </a:lnTo>
                    <a:cubicBezTo>
                      <a:pt x="258" y="431"/>
                      <a:pt x="268" y="437"/>
                      <a:pt x="279" y="437"/>
                    </a:cubicBezTo>
                    <a:lnTo>
                      <a:pt x="279" y="437"/>
                    </a:lnTo>
                    <a:cubicBezTo>
                      <a:pt x="290" y="437"/>
                      <a:pt x="301" y="431"/>
                      <a:pt x="312" y="418"/>
                    </a:cubicBezTo>
                    <a:lnTo>
                      <a:pt x="344" y="380"/>
                    </a:lnTo>
                    <a:lnTo>
                      <a:pt x="377" y="341"/>
                    </a:lnTo>
                    <a:lnTo>
                      <a:pt x="377" y="341"/>
                    </a:lnTo>
                    <a:cubicBezTo>
                      <a:pt x="389" y="328"/>
                      <a:pt x="402" y="319"/>
                      <a:pt x="418" y="313"/>
                    </a:cubicBezTo>
                    <a:lnTo>
                      <a:pt x="418" y="313"/>
                    </a:lnTo>
                    <a:cubicBezTo>
                      <a:pt x="435" y="306"/>
                      <a:pt x="452" y="306"/>
                      <a:pt x="468" y="313"/>
                    </a:cubicBezTo>
                    <a:lnTo>
                      <a:pt x="468" y="313"/>
                    </a:lnTo>
                    <a:cubicBezTo>
                      <a:pt x="484" y="319"/>
                      <a:pt x="498" y="328"/>
                      <a:pt x="508" y="341"/>
                    </a:cubicBezTo>
                    <a:lnTo>
                      <a:pt x="541" y="380"/>
                    </a:lnTo>
                    <a:lnTo>
                      <a:pt x="574" y="418"/>
                    </a:lnTo>
                    <a:lnTo>
                      <a:pt x="574" y="418"/>
                    </a:lnTo>
                    <a:cubicBezTo>
                      <a:pt x="585" y="431"/>
                      <a:pt x="596" y="437"/>
                      <a:pt x="607" y="437"/>
                    </a:cubicBezTo>
                    <a:lnTo>
                      <a:pt x="607" y="437"/>
                    </a:lnTo>
                    <a:cubicBezTo>
                      <a:pt x="618" y="437"/>
                      <a:pt x="629" y="431"/>
                      <a:pt x="640" y="418"/>
                    </a:cubicBezTo>
                    <a:lnTo>
                      <a:pt x="640" y="418"/>
                    </a:lnTo>
                    <a:cubicBezTo>
                      <a:pt x="650" y="405"/>
                      <a:pt x="662" y="399"/>
                      <a:pt x="673" y="399"/>
                    </a:cubicBezTo>
                    <a:lnTo>
                      <a:pt x="673" y="399"/>
                    </a:lnTo>
                    <a:cubicBezTo>
                      <a:pt x="684" y="399"/>
                      <a:pt x="695" y="405"/>
                      <a:pt x="705" y="418"/>
                    </a:cubicBezTo>
                    <a:lnTo>
                      <a:pt x="738" y="456"/>
                    </a:lnTo>
                    <a:lnTo>
                      <a:pt x="771" y="495"/>
                    </a:lnTo>
                    <a:lnTo>
                      <a:pt x="771" y="495"/>
                    </a:lnTo>
                    <a:cubicBezTo>
                      <a:pt x="781" y="507"/>
                      <a:pt x="796" y="517"/>
                      <a:pt x="811" y="524"/>
                    </a:cubicBezTo>
                    <a:lnTo>
                      <a:pt x="811" y="524"/>
                    </a:lnTo>
                    <a:cubicBezTo>
                      <a:pt x="828" y="530"/>
                      <a:pt x="845" y="530"/>
                      <a:pt x="861" y="524"/>
                    </a:cubicBezTo>
                    <a:lnTo>
                      <a:pt x="861" y="524"/>
                    </a:lnTo>
                    <a:cubicBezTo>
                      <a:pt x="877" y="517"/>
                      <a:pt x="886" y="507"/>
                      <a:pt x="886" y="495"/>
                    </a:cubicBezTo>
                    <a:lnTo>
                      <a:pt x="886" y="495"/>
                    </a:lnTo>
                    <a:cubicBezTo>
                      <a:pt x="886" y="482"/>
                      <a:pt x="880" y="469"/>
                      <a:pt x="869"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72" name="Freeform 407">
                <a:extLst>
                  <a:ext uri="{FF2B5EF4-FFF2-40B4-BE49-F238E27FC236}">
                    <a16:creationId xmlns:a16="http://schemas.microsoft.com/office/drawing/2014/main" xmlns="" id="{A0AAEE4F-DA51-134B-8378-63B445E377A8}"/>
                  </a:ext>
                </a:extLst>
              </p:cNvPr>
              <p:cNvSpPr>
                <a:spLocks noChangeArrowheads="1"/>
              </p:cNvSpPr>
              <p:nvPr/>
            </p:nvSpPr>
            <p:spPr bwMode="auto">
              <a:xfrm>
                <a:off x="5438775" y="4902200"/>
                <a:ext cx="555625" cy="523875"/>
              </a:xfrm>
              <a:custGeom>
                <a:avLst/>
                <a:gdLst>
                  <a:gd name="T0" fmla="*/ 983 w 1542"/>
                  <a:gd name="T1" fmla="*/ 727 h 1455"/>
                  <a:gd name="T2" fmla="*/ 1098 w 1542"/>
                  <a:gd name="T3" fmla="*/ 574 h 1455"/>
                  <a:gd name="T4" fmla="*/ 1262 w 1542"/>
                  <a:gd name="T5" fmla="*/ 383 h 1455"/>
                  <a:gd name="T6" fmla="*/ 1426 w 1542"/>
                  <a:gd name="T7" fmla="*/ 191 h 1455"/>
                  <a:gd name="T8" fmla="*/ 1524 w 1542"/>
                  <a:gd name="T9" fmla="*/ 76 h 1455"/>
                  <a:gd name="T10" fmla="*/ 1541 w 1542"/>
                  <a:gd name="T11" fmla="*/ 38 h 1455"/>
                  <a:gd name="T12" fmla="*/ 1459 w 1542"/>
                  <a:gd name="T13" fmla="*/ 0 h 1455"/>
                  <a:gd name="T14" fmla="*/ 1401 w 1542"/>
                  <a:gd name="T15" fmla="*/ 10 h 1455"/>
                  <a:gd name="T16" fmla="*/ 1229 w 1542"/>
                  <a:gd name="T17" fmla="*/ 191 h 1455"/>
                  <a:gd name="T18" fmla="*/ 1065 w 1542"/>
                  <a:gd name="T19" fmla="*/ 383 h 1455"/>
                  <a:gd name="T20" fmla="*/ 901 w 1542"/>
                  <a:gd name="T21" fmla="*/ 574 h 1455"/>
                  <a:gd name="T22" fmla="*/ 835 w 1542"/>
                  <a:gd name="T23" fmla="*/ 651 h 1455"/>
                  <a:gd name="T24" fmla="*/ 746 w 1542"/>
                  <a:gd name="T25" fmla="*/ 680 h 1455"/>
                  <a:gd name="T26" fmla="*/ 671 w 1542"/>
                  <a:gd name="T27" fmla="*/ 612 h 1455"/>
                  <a:gd name="T28" fmla="*/ 573 w 1542"/>
                  <a:gd name="T29" fmla="*/ 498 h 1455"/>
                  <a:gd name="T30" fmla="*/ 475 w 1542"/>
                  <a:gd name="T31" fmla="*/ 383 h 1455"/>
                  <a:gd name="T32" fmla="*/ 377 w 1542"/>
                  <a:gd name="T33" fmla="*/ 268 h 1455"/>
                  <a:gd name="T34" fmla="*/ 278 w 1542"/>
                  <a:gd name="T35" fmla="*/ 153 h 1455"/>
                  <a:gd name="T36" fmla="*/ 180 w 1542"/>
                  <a:gd name="T37" fmla="*/ 38 h 1455"/>
                  <a:gd name="T38" fmla="*/ 139 w 1542"/>
                  <a:gd name="T39" fmla="*/ 10 h 1455"/>
                  <a:gd name="T40" fmla="*/ 24 w 1542"/>
                  <a:gd name="T41" fmla="*/ 10 h 1455"/>
                  <a:gd name="T42" fmla="*/ 0 w 1542"/>
                  <a:gd name="T43" fmla="*/ 38 h 1455"/>
                  <a:gd name="T44" fmla="*/ 148 w 1542"/>
                  <a:gd name="T45" fmla="*/ 229 h 1455"/>
                  <a:gd name="T46" fmla="*/ 312 w 1542"/>
                  <a:gd name="T47" fmla="*/ 421 h 1455"/>
                  <a:gd name="T48" fmla="*/ 475 w 1542"/>
                  <a:gd name="T49" fmla="*/ 612 h 1455"/>
                  <a:gd name="T50" fmla="*/ 540 w 1542"/>
                  <a:gd name="T51" fmla="*/ 689 h 1455"/>
                  <a:gd name="T52" fmla="*/ 540 w 1542"/>
                  <a:gd name="T53" fmla="*/ 765 h 1455"/>
                  <a:gd name="T54" fmla="*/ 443 w 1542"/>
                  <a:gd name="T55" fmla="*/ 881 h 1455"/>
                  <a:gd name="T56" fmla="*/ 344 w 1542"/>
                  <a:gd name="T57" fmla="*/ 995 h 1455"/>
                  <a:gd name="T58" fmla="*/ 246 w 1542"/>
                  <a:gd name="T59" fmla="*/ 1110 h 1455"/>
                  <a:gd name="T60" fmla="*/ 148 w 1542"/>
                  <a:gd name="T61" fmla="*/ 1225 h 1455"/>
                  <a:gd name="T62" fmla="*/ 49 w 1542"/>
                  <a:gd name="T63" fmla="*/ 1340 h 1455"/>
                  <a:gd name="T64" fmla="*/ 0 w 1542"/>
                  <a:gd name="T65" fmla="*/ 1417 h 1455"/>
                  <a:gd name="T66" fmla="*/ 24 w 1542"/>
                  <a:gd name="T67" fmla="*/ 1446 h 1455"/>
                  <a:gd name="T68" fmla="*/ 139 w 1542"/>
                  <a:gd name="T69" fmla="*/ 1446 h 1455"/>
                  <a:gd name="T70" fmla="*/ 213 w 1542"/>
                  <a:gd name="T71" fmla="*/ 1378 h 1455"/>
                  <a:gd name="T72" fmla="*/ 377 w 1542"/>
                  <a:gd name="T73" fmla="*/ 1187 h 1455"/>
                  <a:gd name="T74" fmla="*/ 540 w 1542"/>
                  <a:gd name="T75" fmla="*/ 995 h 1455"/>
                  <a:gd name="T76" fmla="*/ 704 w 1542"/>
                  <a:gd name="T77" fmla="*/ 803 h 1455"/>
                  <a:gd name="T78" fmla="*/ 746 w 1542"/>
                  <a:gd name="T79" fmla="*/ 775 h 1455"/>
                  <a:gd name="T80" fmla="*/ 835 w 1542"/>
                  <a:gd name="T81" fmla="*/ 803 h 1455"/>
                  <a:gd name="T82" fmla="*/ 934 w 1542"/>
                  <a:gd name="T83" fmla="*/ 919 h 1455"/>
                  <a:gd name="T84" fmla="*/ 1032 w 1542"/>
                  <a:gd name="T85" fmla="*/ 1034 h 1455"/>
                  <a:gd name="T86" fmla="*/ 1131 w 1542"/>
                  <a:gd name="T87" fmla="*/ 1148 h 1455"/>
                  <a:gd name="T88" fmla="*/ 1229 w 1542"/>
                  <a:gd name="T89" fmla="*/ 1263 h 1455"/>
                  <a:gd name="T90" fmla="*/ 1328 w 1542"/>
                  <a:gd name="T91" fmla="*/ 1378 h 1455"/>
                  <a:gd name="T92" fmla="*/ 1401 w 1542"/>
                  <a:gd name="T93" fmla="*/ 1446 h 1455"/>
                  <a:gd name="T94" fmla="*/ 1459 w 1542"/>
                  <a:gd name="T95" fmla="*/ 1454 h 1455"/>
                  <a:gd name="T96" fmla="*/ 1541 w 1542"/>
                  <a:gd name="T97" fmla="*/ 1417 h 1455"/>
                  <a:gd name="T98" fmla="*/ 1000 w 1542"/>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2" h="1455">
                    <a:moveTo>
                      <a:pt x="1000" y="765"/>
                    </a:moveTo>
                    <a:lnTo>
                      <a:pt x="1000" y="765"/>
                    </a:lnTo>
                    <a:cubicBezTo>
                      <a:pt x="989" y="753"/>
                      <a:pt x="983" y="740"/>
                      <a:pt x="983" y="727"/>
                    </a:cubicBezTo>
                    <a:lnTo>
                      <a:pt x="983" y="727"/>
                    </a:lnTo>
                    <a:cubicBezTo>
                      <a:pt x="983" y="714"/>
                      <a:pt x="989" y="701"/>
                      <a:pt x="1000" y="689"/>
                    </a:cubicBezTo>
                    <a:lnTo>
                      <a:pt x="1098" y="574"/>
                    </a:lnTo>
                    <a:lnTo>
                      <a:pt x="1131" y="536"/>
                    </a:lnTo>
                    <a:lnTo>
                      <a:pt x="1164" y="498"/>
                    </a:lnTo>
                    <a:lnTo>
                      <a:pt x="1262" y="383"/>
                    </a:lnTo>
                    <a:lnTo>
                      <a:pt x="1295" y="344"/>
                    </a:lnTo>
                    <a:lnTo>
                      <a:pt x="1328" y="306"/>
                    </a:lnTo>
                    <a:lnTo>
                      <a:pt x="1426" y="191"/>
                    </a:lnTo>
                    <a:lnTo>
                      <a:pt x="1459" y="153"/>
                    </a:lnTo>
                    <a:lnTo>
                      <a:pt x="1491" y="115"/>
                    </a:lnTo>
                    <a:lnTo>
                      <a:pt x="1524" y="76"/>
                    </a:lnTo>
                    <a:lnTo>
                      <a:pt x="1524" y="76"/>
                    </a:lnTo>
                    <a:cubicBezTo>
                      <a:pt x="1535" y="63"/>
                      <a:pt x="1541" y="51"/>
                      <a:pt x="1541" y="38"/>
                    </a:cubicBezTo>
                    <a:lnTo>
                      <a:pt x="1541" y="38"/>
                    </a:lnTo>
                    <a:cubicBezTo>
                      <a:pt x="1541" y="25"/>
                      <a:pt x="1532" y="15"/>
                      <a:pt x="1516" y="10"/>
                    </a:cubicBezTo>
                    <a:lnTo>
                      <a:pt x="1516" y="10"/>
                    </a:lnTo>
                    <a:cubicBezTo>
                      <a:pt x="1500" y="3"/>
                      <a:pt x="1480" y="0"/>
                      <a:pt x="1459" y="0"/>
                    </a:cubicBezTo>
                    <a:lnTo>
                      <a:pt x="1459" y="0"/>
                    </a:lnTo>
                    <a:cubicBezTo>
                      <a:pt x="1436" y="0"/>
                      <a:pt x="1417" y="3"/>
                      <a:pt x="1401" y="10"/>
                    </a:cubicBezTo>
                    <a:lnTo>
                      <a:pt x="1401" y="10"/>
                    </a:lnTo>
                    <a:cubicBezTo>
                      <a:pt x="1385" y="15"/>
                      <a:pt x="1371" y="25"/>
                      <a:pt x="1360" y="38"/>
                    </a:cubicBezTo>
                    <a:lnTo>
                      <a:pt x="1328" y="76"/>
                    </a:lnTo>
                    <a:lnTo>
                      <a:pt x="1229" y="191"/>
                    </a:lnTo>
                    <a:lnTo>
                      <a:pt x="1196" y="229"/>
                    </a:lnTo>
                    <a:lnTo>
                      <a:pt x="1164" y="268"/>
                    </a:lnTo>
                    <a:lnTo>
                      <a:pt x="1065" y="383"/>
                    </a:lnTo>
                    <a:lnTo>
                      <a:pt x="1032" y="421"/>
                    </a:lnTo>
                    <a:lnTo>
                      <a:pt x="1000" y="459"/>
                    </a:lnTo>
                    <a:lnTo>
                      <a:pt x="901" y="574"/>
                    </a:lnTo>
                    <a:lnTo>
                      <a:pt x="868" y="612"/>
                    </a:lnTo>
                    <a:lnTo>
                      <a:pt x="835" y="651"/>
                    </a:lnTo>
                    <a:lnTo>
                      <a:pt x="835" y="651"/>
                    </a:lnTo>
                    <a:cubicBezTo>
                      <a:pt x="825" y="663"/>
                      <a:pt x="811" y="673"/>
                      <a:pt x="795" y="680"/>
                    </a:cubicBezTo>
                    <a:lnTo>
                      <a:pt x="795" y="680"/>
                    </a:lnTo>
                    <a:cubicBezTo>
                      <a:pt x="779" y="686"/>
                      <a:pt x="762" y="686"/>
                      <a:pt x="746" y="680"/>
                    </a:cubicBezTo>
                    <a:lnTo>
                      <a:pt x="746" y="680"/>
                    </a:lnTo>
                    <a:cubicBezTo>
                      <a:pt x="729" y="673"/>
                      <a:pt x="716" y="663"/>
                      <a:pt x="704" y="651"/>
                    </a:cubicBezTo>
                    <a:lnTo>
                      <a:pt x="671" y="612"/>
                    </a:lnTo>
                    <a:lnTo>
                      <a:pt x="639" y="574"/>
                    </a:lnTo>
                    <a:lnTo>
                      <a:pt x="606" y="536"/>
                    </a:lnTo>
                    <a:lnTo>
                      <a:pt x="573" y="498"/>
                    </a:lnTo>
                    <a:lnTo>
                      <a:pt x="540" y="459"/>
                    </a:lnTo>
                    <a:lnTo>
                      <a:pt x="508" y="421"/>
                    </a:lnTo>
                    <a:lnTo>
                      <a:pt x="475" y="383"/>
                    </a:lnTo>
                    <a:lnTo>
                      <a:pt x="443" y="344"/>
                    </a:lnTo>
                    <a:lnTo>
                      <a:pt x="409" y="306"/>
                    </a:lnTo>
                    <a:lnTo>
                      <a:pt x="377" y="268"/>
                    </a:lnTo>
                    <a:lnTo>
                      <a:pt x="344" y="229"/>
                    </a:lnTo>
                    <a:lnTo>
                      <a:pt x="312" y="191"/>
                    </a:lnTo>
                    <a:lnTo>
                      <a:pt x="278" y="153"/>
                    </a:lnTo>
                    <a:lnTo>
                      <a:pt x="246" y="115"/>
                    </a:lnTo>
                    <a:lnTo>
                      <a:pt x="213" y="76"/>
                    </a:lnTo>
                    <a:lnTo>
                      <a:pt x="180" y="38"/>
                    </a:lnTo>
                    <a:lnTo>
                      <a:pt x="180" y="38"/>
                    </a:lnTo>
                    <a:cubicBezTo>
                      <a:pt x="169" y="25"/>
                      <a:pt x="155" y="15"/>
                      <a:pt x="139" y="10"/>
                    </a:cubicBezTo>
                    <a:lnTo>
                      <a:pt x="139" y="10"/>
                    </a:lnTo>
                    <a:cubicBezTo>
                      <a:pt x="123" y="3"/>
                      <a:pt x="104" y="0"/>
                      <a:pt x="82" y="0"/>
                    </a:cubicBezTo>
                    <a:lnTo>
                      <a:pt x="82" y="0"/>
                    </a:lnTo>
                    <a:cubicBezTo>
                      <a:pt x="60" y="0"/>
                      <a:pt x="41" y="3"/>
                      <a:pt x="24" y="10"/>
                    </a:cubicBezTo>
                    <a:lnTo>
                      <a:pt x="24" y="10"/>
                    </a:lnTo>
                    <a:cubicBezTo>
                      <a:pt x="8" y="15"/>
                      <a:pt x="0" y="25"/>
                      <a:pt x="0" y="38"/>
                    </a:cubicBezTo>
                    <a:lnTo>
                      <a:pt x="0" y="38"/>
                    </a:lnTo>
                    <a:cubicBezTo>
                      <a:pt x="0" y="51"/>
                      <a:pt x="5" y="63"/>
                      <a:pt x="16" y="76"/>
                    </a:cubicBezTo>
                    <a:lnTo>
                      <a:pt x="114" y="191"/>
                    </a:lnTo>
                    <a:lnTo>
                      <a:pt x="148" y="229"/>
                    </a:lnTo>
                    <a:lnTo>
                      <a:pt x="180" y="268"/>
                    </a:lnTo>
                    <a:lnTo>
                      <a:pt x="278" y="383"/>
                    </a:lnTo>
                    <a:lnTo>
                      <a:pt x="312" y="421"/>
                    </a:lnTo>
                    <a:lnTo>
                      <a:pt x="344" y="459"/>
                    </a:lnTo>
                    <a:lnTo>
                      <a:pt x="443" y="574"/>
                    </a:lnTo>
                    <a:lnTo>
                      <a:pt x="475" y="612"/>
                    </a:lnTo>
                    <a:lnTo>
                      <a:pt x="508" y="651"/>
                    </a:lnTo>
                    <a:lnTo>
                      <a:pt x="540" y="689"/>
                    </a:lnTo>
                    <a:lnTo>
                      <a:pt x="540" y="689"/>
                    </a:lnTo>
                    <a:cubicBezTo>
                      <a:pt x="552" y="701"/>
                      <a:pt x="557" y="714"/>
                      <a:pt x="557" y="727"/>
                    </a:cubicBezTo>
                    <a:lnTo>
                      <a:pt x="557" y="727"/>
                    </a:lnTo>
                    <a:cubicBezTo>
                      <a:pt x="557" y="740"/>
                      <a:pt x="552" y="753"/>
                      <a:pt x="540" y="765"/>
                    </a:cubicBezTo>
                    <a:lnTo>
                      <a:pt x="508" y="803"/>
                    </a:lnTo>
                    <a:lnTo>
                      <a:pt x="475" y="842"/>
                    </a:lnTo>
                    <a:lnTo>
                      <a:pt x="443" y="881"/>
                    </a:lnTo>
                    <a:lnTo>
                      <a:pt x="409" y="919"/>
                    </a:lnTo>
                    <a:lnTo>
                      <a:pt x="377" y="957"/>
                    </a:lnTo>
                    <a:lnTo>
                      <a:pt x="344" y="995"/>
                    </a:lnTo>
                    <a:lnTo>
                      <a:pt x="312" y="1034"/>
                    </a:lnTo>
                    <a:lnTo>
                      <a:pt x="278" y="1071"/>
                    </a:lnTo>
                    <a:lnTo>
                      <a:pt x="246" y="1110"/>
                    </a:lnTo>
                    <a:lnTo>
                      <a:pt x="213" y="1148"/>
                    </a:lnTo>
                    <a:lnTo>
                      <a:pt x="180" y="1187"/>
                    </a:lnTo>
                    <a:lnTo>
                      <a:pt x="148" y="1225"/>
                    </a:lnTo>
                    <a:lnTo>
                      <a:pt x="114" y="1263"/>
                    </a:lnTo>
                    <a:lnTo>
                      <a:pt x="82" y="1302"/>
                    </a:lnTo>
                    <a:lnTo>
                      <a:pt x="49" y="1340"/>
                    </a:lnTo>
                    <a:lnTo>
                      <a:pt x="16" y="1378"/>
                    </a:lnTo>
                    <a:lnTo>
                      <a:pt x="16" y="1378"/>
                    </a:lnTo>
                    <a:cubicBezTo>
                      <a:pt x="5" y="1391"/>
                      <a:pt x="0" y="1404"/>
                      <a:pt x="0" y="1417"/>
                    </a:cubicBezTo>
                    <a:lnTo>
                      <a:pt x="0" y="1417"/>
                    </a:lnTo>
                    <a:cubicBezTo>
                      <a:pt x="0" y="1429"/>
                      <a:pt x="8" y="1439"/>
                      <a:pt x="24" y="1446"/>
                    </a:cubicBezTo>
                    <a:lnTo>
                      <a:pt x="24" y="1446"/>
                    </a:lnTo>
                    <a:cubicBezTo>
                      <a:pt x="41" y="1452"/>
                      <a:pt x="60" y="1454"/>
                      <a:pt x="82" y="1454"/>
                    </a:cubicBezTo>
                    <a:lnTo>
                      <a:pt x="82" y="1454"/>
                    </a:lnTo>
                    <a:cubicBezTo>
                      <a:pt x="104" y="1454"/>
                      <a:pt x="123" y="1452"/>
                      <a:pt x="139" y="1446"/>
                    </a:cubicBezTo>
                    <a:lnTo>
                      <a:pt x="139" y="1446"/>
                    </a:lnTo>
                    <a:cubicBezTo>
                      <a:pt x="155" y="1439"/>
                      <a:pt x="169" y="1429"/>
                      <a:pt x="180" y="1417"/>
                    </a:cubicBezTo>
                    <a:lnTo>
                      <a:pt x="213" y="1378"/>
                    </a:lnTo>
                    <a:lnTo>
                      <a:pt x="246" y="1340"/>
                    </a:lnTo>
                    <a:lnTo>
                      <a:pt x="344" y="1225"/>
                    </a:lnTo>
                    <a:lnTo>
                      <a:pt x="377" y="1187"/>
                    </a:lnTo>
                    <a:lnTo>
                      <a:pt x="409" y="1148"/>
                    </a:lnTo>
                    <a:lnTo>
                      <a:pt x="508" y="1034"/>
                    </a:lnTo>
                    <a:lnTo>
                      <a:pt x="540" y="995"/>
                    </a:lnTo>
                    <a:lnTo>
                      <a:pt x="573" y="957"/>
                    </a:lnTo>
                    <a:lnTo>
                      <a:pt x="671" y="842"/>
                    </a:lnTo>
                    <a:lnTo>
                      <a:pt x="704" y="803"/>
                    </a:lnTo>
                    <a:lnTo>
                      <a:pt x="704" y="803"/>
                    </a:lnTo>
                    <a:cubicBezTo>
                      <a:pt x="716" y="791"/>
                      <a:pt x="729" y="781"/>
                      <a:pt x="746" y="775"/>
                    </a:cubicBezTo>
                    <a:lnTo>
                      <a:pt x="746" y="775"/>
                    </a:lnTo>
                    <a:cubicBezTo>
                      <a:pt x="762" y="769"/>
                      <a:pt x="779" y="769"/>
                      <a:pt x="795" y="775"/>
                    </a:cubicBezTo>
                    <a:lnTo>
                      <a:pt x="795" y="775"/>
                    </a:lnTo>
                    <a:cubicBezTo>
                      <a:pt x="811" y="781"/>
                      <a:pt x="825" y="791"/>
                      <a:pt x="835" y="803"/>
                    </a:cubicBezTo>
                    <a:lnTo>
                      <a:pt x="868" y="842"/>
                    </a:lnTo>
                    <a:lnTo>
                      <a:pt x="901" y="881"/>
                    </a:lnTo>
                    <a:lnTo>
                      <a:pt x="934" y="919"/>
                    </a:lnTo>
                    <a:lnTo>
                      <a:pt x="967" y="957"/>
                    </a:lnTo>
                    <a:lnTo>
                      <a:pt x="1000" y="995"/>
                    </a:lnTo>
                    <a:lnTo>
                      <a:pt x="1032" y="1034"/>
                    </a:lnTo>
                    <a:lnTo>
                      <a:pt x="1065" y="1071"/>
                    </a:lnTo>
                    <a:lnTo>
                      <a:pt x="1098" y="1110"/>
                    </a:lnTo>
                    <a:lnTo>
                      <a:pt x="1131" y="1148"/>
                    </a:lnTo>
                    <a:lnTo>
                      <a:pt x="1164" y="1187"/>
                    </a:lnTo>
                    <a:lnTo>
                      <a:pt x="1196" y="1225"/>
                    </a:lnTo>
                    <a:lnTo>
                      <a:pt x="1229" y="1263"/>
                    </a:lnTo>
                    <a:lnTo>
                      <a:pt x="1262" y="1302"/>
                    </a:lnTo>
                    <a:lnTo>
                      <a:pt x="1295" y="1340"/>
                    </a:lnTo>
                    <a:lnTo>
                      <a:pt x="1328" y="1378"/>
                    </a:lnTo>
                    <a:lnTo>
                      <a:pt x="1360" y="1417"/>
                    </a:lnTo>
                    <a:lnTo>
                      <a:pt x="1360" y="1417"/>
                    </a:lnTo>
                    <a:cubicBezTo>
                      <a:pt x="1371" y="1429"/>
                      <a:pt x="1385" y="1439"/>
                      <a:pt x="1401" y="1446"/>
                    </a:cubicBezTo>
                    <a:lnTo>
                      <a:pt x="1401" y="1446"/>
                    </a:lnTo>
                    <a:cubicBezTo>
                      <a:pt x="1417" y="1452"/>
                      <a:pt x="1436" y="1454"/>
                      <a:pt x="1459" y="1454"/>
                    </a:cubicBezTo>
                    <a:lnTo>
                      <a:pt x="1459" y="1454"/>
                    </a:lnTo>
                    <a:cubicBezTo>
                      <a:pt x="1480" y="1454"/>
                      <a:pt x="1500" y="1452"/>
                      <a:pt x="1516" y="1446"/>
                    </a:cubicBezTo>
                    <a:lnTo>
                      <a:pt x="1516" y="1446"/>
                    </a:lnTo>
                    <a:cubicBezTo>
                      <a:pt x="1532" y="1439"/>
                      <a:pt x="1541" y="1429"/>
                      <a:pt x="1541" y="1417"/>
                    </a:cubicBezTo>
                    <a:lnTo>
                      <a:pt x="1541" y="1417"/>
                    </a:lnTo>
                    <a:cubicBezTo>
                      <a:pt x="1541" y="1404"/>
                      <a:pt x="1535"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873" name="Freeform 408">
                <a:extLst>
                  <a:ext uri="{FF2B5EF4-FFF2-40B4-BE49-F238E27FC236}">
                    <a16:creationId xmlns:a16="http://schemas.microsoft.com/office/drawing/2014/main" xmlns="" id="{6CA0FA59-EEB2-864E-94BD-D5A5FD8F0EFF}"/>
                  </a:ext>
                </a:extLst>
              </p:cNvPr>
              <p:cNvSpPr>
                <a:spLocks noChangeArrowheads="1"/>
              </p:cNvSpPr>
              <p:nvPr/>
            </p:nvSpPr>
            <p:spPr bwMode="auto">
              <a:xfrm>
                <a:off x="4706938" y="4903788"/>
                <a:ext cx="319087" cy="190500"/>
              </a:xfrm>
              <a:custGeom>
                <a:avLst/>
                <a:gdLst>
                  <a:gd name="T0" fmla="*/ 279 w 887"/>
                  <a:gd name="T1" fmla="*/ 150 h 530"/>
                  <a:gd name="T2" fmla="*/ 312 w 887"/>
                  <a:gd name="T3" fmla="*/ 188 h 530"/>
                  <a:gd name="T4" fmla="*/ 279 w 887"/>
                  <a:gd name="T5" fmla="*/ 226 h 530"/>
                  <a:gd name="T6" fmla="*/ 247 w 887"/>
                  <a:gd name="T7" fmla="*/ 188 h 530"/>
                  <a:gd name="T8" fmla="*/ 345 w 887"/>
                  <a:gd name="T9" fmla="*/ 227 h 530"/>
                  <a:gd name="T10" fmla="*/ 377 w 887"/>
                  <a:gd name="T11" fmla="*/ 265 h 530"/>
                  <a:gd name="T12" fmla="*/ 345 w 887"/>
                  <a:gd name="T13" fmla="*/ 302 h 530"/>
                  <a:gd name="T14" fmla="*/ 312 w 887"/>
                  <a:gd name="T15" fmla="*/ 265 h 530"/>
                  <a:gd name="T16" fmla="*/ 345 w 887"/>
                  <a:gd name="T17" fmla="*/ 227 h 530"/>
                  <a:gd name="T18" fmla="*/ 412 w 887"/>
                  <a:gd name="T19" fmla="*/ 284 h 530"/>
                  <a:gd name="T20" fmla="*/ 475 w 887"/>
                  <a:gd name="T21" fmla="*/ 284 h 530"/>
                  <a:gd name="T22" fmla="*/ 506 w 887"/>
                  <a:gd name="T23" fmla="*/ 341 h 530"/>
                  <a:gd name="T24" fmla="*/ 475 w 887"/>
                  <a:gd name="T25" fmla="*/ 398 h 530"/>
                  <a:gd name="T26" fmla="*/ 412 w 887"/>
                  <a:gd name="T27" fmla="*/ 398 h 530"/>
                  <a:gd name="T28" fmla="*/ 380 w 887"/>
                  <a:gd name="T29" fmla="*/ 341 h 530"/>
                  <a:gd name="T30" fmla="*/ 541 w 887"/>
                  <a:gd name="T31" fmla="*/ 227 h 530"/>
                  <a:gd name="T32" fmla="*/ 574 w 887"/>
                  <a:gd name="T33" fmla="*/ 265 h 530"/>
                  <a:gd name="T34" fmla="*/ 541 w 887"/>
                  <a:gd name="T35" fmla="*/ 302 h 530"/>
                  <a:gd name="T36" fmla="*/ 508 w 887"/>
                  <a:gd name="T37" fmla="*/ 265 h 530"/>
                  <a:gd name="T38" fmla="*/ 541 w 887"/>
                  <a:gd name="T39" fmla="*/ 227 h 530"/>
                  <a:gd name="T40" fmla="*/ 607 w 887"/>
                  <a:gd name="T41" fmla="*/ 150 h 530"/>
                  <a:gd name="T42" fmla="*/ 639 w 887"/>
                  <a:gd name="T43" fmla="*/ 188 h 530"/>
                  <a:gd name="T44" fmla="*/ 607 w 887"/>
                  <a:gd name="T45" fmla="*/ 226 h 530"/>
                  <a:gd name="T46" fmla="*/ 574 w 887"/>
                  <a:gd name="T47" fmla="*/ 188 h 530"/>
                  <a:gd name="T48" fmla="*/ 115 w 887"/>
                  <a:gd name="T49" fmla="*/ 188 h 530"/>
                  <a:gd name="T50" fmla="*/ 181 w 887"/>
                  <a:gd name="T51" fmla="*/ 265 h 530"/>
                  <a:gd name="T52" fmla="*/ 312 w 887"/>
                  <a:gd name="T53" fmla="*/ 418 h 530"/>
                  <a:gd name="T54" fmla="*/ 377 w 887"/>
                  <a:gd name="T55" fmla="*/ 495 h 530"/>
                  <a:gd name="T56" fmla="*/ 418 w 887"/>
                  <a:gd name="T57" fmla="*/ 523 h 530"/>
                  <a:gd name="T58" fmla="*/ 467 w 887"/>
                  <a:gd name="T59" fmla="*/ 523 h 530"/>
                  <a:gd name="T60" fmla="*/ 508 w 887"/>
                  <a:gd name="T61" fmla="*/ 495 h 530"/>
                  <a:gd name="T62" fmla="*/ 639 w 887"/>
                  <a:gd name="T63" fmla="*/ 341 h 530"/>
                  <a:gd name="T64" fmla="*/ 770 w 887"/>
                  <a:gd name="T65" fmla="*/ 188 h 530"/>
                  <a:gd name="T66" fmla="*/ 836 w 887"/>
                  <a:gd name="T67" fmla="*/ 112 h 530"/>
                  <a:gd name="T68" fmla="*/ 869 w 887"/>
                  <a:gd name="T69" fmla="*/ 73 h 530"/>
                  <a:gd name="T70" fmla="*/ 886 w 887"/>
                  <a:gd name="T71" fmla="*/ 35 h 530"/>
                  <a:gd name="T72" fmla="*/ 861 w 887"/>
                  <a:gd name="T73" fmla="*/ 7 h 530"/>
                  <a:gd name="T74" fmla="*/ 811 w 887"/>
                  <a:gd name="T75" fmla="*/ 7 h 530"/>
                  <a:gd name="T76" fmla="*/ 738 w 887"/>
                  <a:gd name="T77" fmla="*/ 73 h 530"/>
                  <a:gd name="T78" fmla="*/ 705 w 887"/>
                  <a:gd name="T79" fmla="*/ 112 h 530"/>
                  <a:gd name="T80" fmla="*/ 672 w 887"/>
                  <a:gd name="T81" fmla="*/ 130 h 530"/>
                  <a:gd name="T82" fmla="*/ 639 w 887"/>
                  <a:gd name="T83" fmla="*/ 112 h 530"/>
                  <a:gd name="T84" fmla="*/ 607 w 887"/>
                  <a:gd name="T85" fmla="*/ 92 h 530"/>
                  <a:gd name="T86" fmla="*/ 508 w 887"/>
                  <a:gd name="T87" fmla="*/ 188 h 530"/>
                  <a:gd name="T88" fmla="*/ 467 w 887"/>
                  <a:gd name="T89" fmla="*/ 217 h 530"/>
                  <a:gd name="T90" fmla="*/ 418 w 887"/>
                  <a:gd name="T91" fmla="*/ 217 h 530"/>
                  <a:gd name="T92" fmla="*/ 377 w 887"/>
                  <a:gd name="T93" fmla="*/ 188 h 530"/>
                  <a:gd name="T94" fmla="*/ 312 w 887"/>
                  <a:gd name="T95" fmla="*/ 112 h 530"/>
                  <a:gd name="T96" fmla="*/ 279 w 887"/>
                  <a:gd name="T97" fmla="*/ 92 h 530"/>
                  <a:gd name="T98" fmla="*/ 246 w 887"/>
                  <a:gd name="T99" fmla="*/ 112 h 530"/>
                  <a:gd name="T100" fmla="*/ 213 w 887"/>
                  <a:gd name="T101" fmla="*/ 130 h 530"/>
                  <a:gd name="T102" fmla="*/ 181 w 887"/>
                  <a:gd name="T103" fmla="*/ 112 h 530"/>
                  <a:gd name="T104" fmla="*/ 115 w 887"/>
                  <a:gd name="T105" fmla="*/ 35 h 530"/>
                  <a:gd name="T106" fmla="*/ 74 w 887"/>
                  <a:gd name="T107" fmla="*/ 7 h 530"/>
                  <a:gd name="T108" fmla="*/ 25 w 887"/>
                  <a:gd name="T109" fmla="*/ 7 h 530"/>
                  <a:gd name="T110" fmla="*/ 0 w 887"/>
                  <a:gd name="T111" fmla="*/ 35 h 530"/>
                  <a:gd name="T112" fmla="*/ 115 w 887"/>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7" h="530">
                    <a:moveTo>
                      <a:pt x="279" y="150"/>
                    </a:moveTo>
                    <a:lnTo>
                      <a:pt x="279" y="150"/>
                    </a:lnTo>
                    <a:cubicBezTo>
                      <a:pt x="301" y="150"/>
                      <a:pt x="312" y="163"/>
                      <a:pt x="312" y="188"/>
                    </a:cubicBezTo>
                    <a:lnTo>
                      <a:pt x="312" y="188"/>
                    </a:lnTo>
                    <a:cubicBezTo>
                      <a:pt x="312" y="213"/>
                      <a:pt x="301" y="226"/>
                      <a:pt x="279" y="226"/>
                    </a:cubicBezTo>
                    <a:lnTo>
                      <a:pt x="279" y="226"/>
                    </a:lnTo>
                    <a:cubicBezTo>
                      <a:pt x="257" y="226"/>
                      <a:pt x="247" y="213"/>
                      <a:pt x="247" y="188"/>
                    </a:cubicBezTo>
                    <a:lnTo>
                      <a:pt x="247" y="188"/>
                    </a:lnTo>
                    <a:cubicBezTo>
                      <a:pt x="247" y="163"/>
                      <a:pt x="257" y="150"/>
                      <a:pt x="279" y="150"/>
                    </a:cubicBezTo>
                    <a:close/>
                    <a:moveTo>
                      <a:pt x="345" y="227"/>
                    </a:moveTo>
                    <a:lnTo>
                      <a:pt x="345" y="227"/>
                    </a:lnTo>
                    <a:cubicBezTo>
                      <a:pt x="366" y="227"/>
                      <a:pt x="377" y="239"/>
                      <a:pt x="377" y="265"/>
                    </a:cubicBezTo>
                    <a:lnTo>
                      <a:pt x="377" y="265"/>
                    </a:lnTo>
                    <a:cubicBezTo>
                      <a:pt x="377" y="290"/>
                      <a:pt x="366" y="302"/>
                      <a:pt x="345" y="302"/>
                    </a:cubicBezTo>
                    <a:lnTo>
                      <a:pt x="345" y="302"/>
                    </a:lnTo>
                    <a:cubicBezTo>
                      <a:pt x="323" y="302"/>
                      <a:pt x="312" y="290"/>
                      <a:pt x="312" y="265"/>
                    </a:cubicBezTo>
                    <a:lnTo>
                      <a:pt x="312" y="265"/>
                    </a:lnTo>
                    <a:cubicBezTo>
                      <a:pt x="312" y="239"/>
                      <a:pt x="323" y="227"/>
                      <a:pt x="345" y="227"/>
                    </a:cubicBezTo>
                    <a:close/>
                    <a:moveTo>
                      <a:pt x="412" y="284"/>
                    </a:moveTo>
                    <a:lnTo>
                      <a:pt x="412" y="284"/>
                    </a:lnTo>
                    <a:cubicBezTo>
                      <a:pt x="433" y="271"/>
                      <a:pt x="453" y="271"/>
                      <a:pt x="475" y="284"/>
                    </a:cubicBezTo>
                    <a:lnTo>
                      <a:pt x="475" y="284"/>
                    </a:lnTo>
                    <a:cubicBezTo>
                      <a:pt x="496" y="297"/>
                      <a:pt x="506" y="315"/>
                      <a:pt x="506" y="341"/>
                    </a:cubicBezTo>
                    <a:lnTo>
                      <a:pt x="506" y="341"/>
                    </a:lnTo>
                    <a:cubicBezTo>
                      <a:pt x="506" y="367"/>
                      <a:pt x="496" y="386"/>
                      <a:pt x="475" y="398"/>
                    </a:cubicBezTo>
                    <a:lnTo>
                      <a:pt x="475" y="398"/>
                    </a:lnTo>
                    <a:cubicBezTo>
                      <a:pt x="453" y="411"/>
                      <a:pt x="433" y="411"/>
                      <a:pt x="412" y="398"/>
                    </a:cubicBezTo>
                    <a:lnTo>
                      <a:pt x="412" y="398"/>
                    </a:lnTo>
                    <a:cubicBezTo>
                      <a:pt x="391" y="386"/>
                      <a:pt x="380" y="367"/>
                      <a:pt x="380" y="341"/>
                    </a:cubicBezTo>
                    <a:lnTo>
                      <a:pt x="380" y="341"/>
                    </a:lnTo>
                    <a:cubicBezTo>
                      <a:pt x="380" y="315"/>
                      <a:pt x="391" y="297"/>
                      <a:pt x="412" y="284"/>
                    </a:cubicBezTo>
                    <a:close/>
                    <a:moveTo>
                      <a:pt x="541" y="227"/>
                    </a:moveTo>
                    <a:lnTo>
                      <a:pt x="541" y="227"/>
                    </a:lnTo>
                    <a:cubicBezTo>
                      <a:pt x="563" y="227"/>
                      <a:pt x="574" y="239"/>
                      <a:pt x="574" y="265"/>
                    </a:cubicBezTo>
                    <a:lnTo>
                      <a:pt x="574" y="265"/>
                    </a:lnTo>
                    <a:cubicBezTo>
                      <a:pt x="574" y="290"/>
                      <a:pt x="563" y="302"/>
                      <a:pt x="541" y="302"/>
                    </a:cubicBezTo>
                    <a:lnTo>
                      <a:pt x="541" y="302"/>
                    </a:lnTo>
                    <a:cubicBezTo>
                      <a:pt x="519" y="302"/>
                      <a:pt x="508" y="290"/>
                      <a:pt x="508" y="265"/>
                    </a:cubicBezTo>
                    <a:lnTo>
                      <a:pt x="508" y="265"/>
                    </a:lnTo>
                    <a:cubicBezTo>
                      <a:pt x="508" y="239"/>
                      <a:pt x="519" y="227"/>
                      <a:pt x="541" y="227"/>
                    </a:cubicBezTo>
                    <a:close/>
                    <a:moveTo>
                      <a:pt x="607" y="150"/>
                    </a:moveTo>
                    <a:lnTo>
                      <a:pt x="607" y="150"/>
                    </a:lnTo>
                    <a:cubicBezTo>
                      <a:pt x="628" y="150"/>
                      <a:pt x="639" y="163"/>
                      <a:pt x="639" y="188"/>
                    </a:cubicBezTo>
                    <a:lnTo>
                      <a:pt x="639" y="188"/>
                    </a:lnTo>
                    <a:cubicBezTo>
                      <a:pt x="639" y="213"/>
                      <a:pt x="628" y="226"/>
                      <a:pt x="607" y="226"/>
                    </a:cubicBezTo>
                    <a:lnTo>
                      <a:pt x="607" y="226"/>
                    </a:lnTo>
                    <a:cubicBezTo>
                      <a:pt x="585" y="226"/>
                      <a:pt x="574" y="213"/>
                      <a:pt x="574" y="188"/>
                    </a:cubicBezTo>
                    <a:lnTo>
                      <a:pt x="574" y="188"/>
                    </a:lnTo>
                    <a:cubicBezTo>
                      <a:pt x="574" y="163"/>
                      <a:pt x="585" y="150"/>
                      <a:pt x="607" y="150"/>
                    </a:cubicBezTo>
                    <a:close/>
                    <a:moveTo>
                      <a:pt x="115" y="188"/>
                    </a:moveTo>
                    <a:lnTo>
                      <a:pt x="148" y="226"/>
                    </a:lnTo>
                    <a:lnTo>
                      <a:pt x="181" y="265"/>
                    </a:lnTo>
                    <a:lnTo>
                      <a:pt x="279" y="380"/>
                    </a:lnTo>
                    <a:lnTo>
                      <a:pt x="312" y="418"/>
                    </a:lnTo>
                    <a:lnTo>
                      <a:pt x="345" y="456"/>
                    </a:lnTo>
                    <a:lnTo>
                      <a:pt x="377" y="495"/>
                    </a:lnTo>
                    <a:lnTo>
                      <a:pt x="377" y="495"/>
                    </a:lnTo>
                    <a:cubicBezTo>
                      <a:pt x="389" y="507"/>
                      <a:pt x="402" y="517"/>
                      <a:pt x="418" y="523"/>
                    </a:cubicBezTo>
                    <a:lnTo>
                      <a:pt x="418" y="523"/>
                    </a:lnTo>
                    <a:cubicBezTo>
                      <a:pt x="435" y="529"/>
                      <a:pt x="451" y="529"/>
                      <a:pt x="467" y="523"/>
                    </a:cubicBezTo>
                    <a:lnTo>
                      <a:pt x="467" y="523"/>
                    </a:lnTo>
                    <a:cubicBezTo>
                      <a:pt x="484" y="517"/>
                      <a:pt x="497" y="507"/>
                      <a:pt x="508" y="495"/>
                    </a:cubicBezTo>
                    <a:lnTo>
                      <a:pt x="607" y="380"/>
                    </a:lnTo>
                    <a:lnTo>
                      <a:pt x="639" y="341"/>
                    </a:lnTo>
                    <a:lnTo>
                      <a:pt x="672" y="303"/>
                    </a:lnTo>
                    <a:lnTo>
                      <a:pt x="770" y="188"/>
                    </a:lnTo>
                    <a:lnTo>
                      <a:pt x="803" y="150"/>
                    </a:lnTo>
                    <a:lnTo>
                      <a:pt x="836" y="112"/>
                    </a:lnTo>
                    <a:lnTo>
                      <a:pt x="869" y="73"/>
                    </a:lnTo>
                    <a:lnTo>
                      <a:pt x="869" y="73"/>
                    </a:lnTo>
                    <a:cubicBezTo>
                      <a:pt x="880" y="60"/>
                      <a:pt x="886" y="48"/>
                      <a:pt x="886" y="35"/>
                    </a:cubicBezTo>
                    <a:lnTo>
                      <a:pt x="886" y="35"/>
                    </a:lnTo>
                    <a:cubicBezTo>
                      <a:pt x="886" y="22"/>
                      <a:pt x="878" y="12"/>
                      <a:pt x="861" y="7"/>
                    </a:cubicBezTo>
                    <a:lnTo>
                      <a:pt x="861" y="7"/>
                    </a:lnTo>
                    <a:cubicBezTo>
                      <a:pt x="844" y="0"/>
                      <a:pt x="828" y="0"/>
                      <a:pt x="811" y="7"/>
                    </a:cubicBezTo>
                    <a:lnTo>
                      <a:pt x="811" y="7"/>
                    </a:lnTo>
                    <a:cubicBezTo>
                      <a:pt x="795" y="12"/>
                      <a:pt x="782" y="22"/>
                      <a:pt x="770" y="35"/>
                    </a:cubicBezTo>
                    <a:lnTo>
                      <a:pt x="738" y="73"/>
                    </a:lnTo>
                    <a:lnTo>
                      <a:pt x="705" y="112"/>
                    </a:lnTo>
                    <a:lnTo>
                      <a:pt x="705" y="112"/>
                    </a:lnTo>
                    <a:cubicBezTo>
                      <a:pt x="694" y="124"/>
                      <a:pt x="683" y="130"/>
                      <a:pt x="672" y="130"/>
                    </a:cubicBezTo>
                    <a:lnTo>
                      <a:pt x="672" y="130"/>
                    </a:lnTo>
                    <a:cubicBezTo>
                      <a:pt x="661" y="130"/>
                      <a:pt x="651" y="124"/>
                      <a:pt x="639" y="112"/>
                    </a:cubicBezTo>
                    <a:lnTo>
                      <a:pt x="639" y="112"/>
                    </a:lnTo>
                    <a:cubicBezTo>
                      <a:pt x="628" y="99"/>
                      <a:pt x="618" y="92"/>
                      <a:pt x="607" y="92"/>
                    </a:cubicBezTo>
                    <a:lnTo>
                      <a:pt x="607" y="92"/>
                    </a:lnTo>
                    <a:cubicBezTo>
                      <a:pt x="596" y="92"/>
                      <a:pt x="585" y="99"/>
                      <a:pt x="574" y="112"/>
                    </a:cubicBezTo>
                    <a:lnTo>
                      <a:pt x="508" y="188"/>
                    </a:lnTo>
                    <a:lnTo>
                      <a:pt x="508" y="188"/>
                    </a:lnTo>
                    <a:cubicBezTo>
                      <a:pt x="497" y="201"/>
                      <a:pt x="484" y="210"/>
                      <a:pt x="467" y="217"/>
                    </a:cubicBezTo>
                    <a:lnTo>
                      <a:pt x="467" y="217"/>
                    </a:lnTo>
                    <a:cubicBezTo>
                      <a:pt x="451" y="223"/>
                      <a:pt x="435" y="223"/>
                      <a:pt x="418" y="217"/>
                    </a:cubicBezTo>
                    <a:lnTo>
                      <a:pt x="418" y="217"/>
                    </a:lnTo>
                    <a:cubicBezTo>
                      <a:pt x="402" y="210"/>
                      <a:pt x="389" y="201"/>
                      <a:pt x="377" y="188"/>
                    </a:cubicBezTo>
                    <a:lnTo>
                      <a:pt x="345" y="150"/>
                    </a:lnTo>
                    <a:lnTo>
                      <a:pt x="312" y="112"/>
                    </a:lnTo>
                    <a:lnTo>
                      <a:pt x="312" y="112"/>
                    </a:lnTo>
                    <a:cubicBezTo>
                      <a:pt x="301" y="99"/>
                      <a:pt x="290" y="92"/>
                      <a:pt x="279" y="92"/>
                    </a:cubicBezTo>
                    <a:lnTo>
                      <a:pt x="279" y="92"/>
                    </a:lnTo>
                    <a:cubicBezTo>
                      <a:pt x="268" y="92"/>
                      <a:pt x="257" y="99"/>
                      <a:pt x="246" y="112"/>
                    </a:cubicBezTo>
                    <a:lnTo>
                      <a:pt x="246" y="112"/>
                    </a:lnTo>
                    <a:cubicBezTo>
                      <a:pt x="235" y="124"/>
                      <a:pt x="224" y="130"/>
                      <a:pt x="213" y="130"/>
                    </a:cubicBezTo>
                    <a:lnTo>
                      <a:pt x="213" y="130"/>
                    </a:lnTo>
                    <a:cubicBezTo>
                      <a:pt x="203" y="130"/>
                      <a:pt x="191" y="124"/>
                      <a:pt x="181" y="112"/>
                    </a:cubicBezTo>
                    <a:lnTo>
                      <a:pt x="115" y="35"/>
                    </a:lnTo>
                    <a:lnTo>
                      <a:pt x="115" y="35"/>
                    </a:lnTo>
                    <a:cubicBezTo>
                      <a:pt x="104" y="22"/>
                      <a:pt x="90" y="12"/>
                      <a:pt x="74" y="7"/>
                    </a:cubicBezTo>
                    <a:lnTo>
                      <a:pt x="74" y="7"/>
                    </a:lnTo>
                    <a:cubicBezTo>
                      <a:pt x="58" y="0"/>
                      <a:pt x="42" y="0"/>
                      <a:pt x="25" y="7"/>
                    </a:cubicBezTo>
                    <a:lnTo>
                      <a:pt x="25" y="7"/>
                    </a:lnTo>
                    <a:cubicBezTo>
                      <a:pt x="8" y="12"/>
                      <a:pt x="0" y="22"/>
                      <a:pt x="0" y="35"/>
                    </a:cubicBezTo>
                    <a:lnTo>
                      <a:pt x="0" y="35"/>
                    </a:lnTo>
                    <a:cubicBezTo>
                      <a:pt x="0" y="48"/>
                      <a:pt x="6" y="60"/>
                      <a:pt x="17" y="73"/>
                    </a:cubicBezTo>
                    <a:lnTo>
                      <a:pt x="115"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74" name="Freeform 409">
                <a:extLst>
                  <a:ext uri="{FF2B5EF4-FFF2-40B4-BE49-F238E27FC236}">
                    <a16:creationId xmlns:a16="http://schemas.microsoft.com/office/drawing/2014/main" xmlns="" id="{F0B23AF7-E057-B643-80ED-A35117602A13}"/>
                  </a:ext>
                </a:extLst>
              </p:cNvPr>
              <p:cNvSpPr>
                <a:spLocks noChangeArrowheads="1"/>
              </p:cNvSpPr>
              <p:nvPr/>
            </p:nvSpPr>
            <p:spPr bwMode="auto">
              <a:xfrm>
                <a:off x="4452938" y="5100638"/>
                <a:ext cx="53975" cy="128587"/>
              </a:xfrm>
              <a:custGeom>
                <a:avLst/>
                <a:gdLst>
                  <a:gd name="T0" fmla="*/ 65 w 148"/>
                  <a:gd name="T1" fmla="*/ 293 h 358"/>
                  <a:gd name="T2" fmla="*/ 98 w 148"/>
                  <a:gd name="T3" fmla="*/ 254 h 358"/>
                  <a:gd name="T4" fmla="*/ 131 w 148"/>
                  <a:gd name="T5" fmla="*/ 216 h 358"/>
                  <a:gd name="T6" fmla="*/ 131 w 148"/>
                  <a:gd name="T7" fmla="*/ 216 h 358"/>
                  <a:gd name="T8" fmla="*/ 147 w 148"/>
                  <a:gd name="T9" fmla="*/ 178 h 358"/>
                  <a:gd name="T10" fmla="*/ 147 w 148"/>
                  <a:gd name="T11" fmla="*/ 178 h 358"/>
                  <a:gd name="T12" fmla="*/ 131 w 148"/>
                  <a:gd name="T13" fmla="*/ 140 h 358"/>
                  <a:gd name="T14" fmla="*/ 98 w 148"/>
                  <a:gd name="T15" fmla="*/ 102 h 358"/>
                  <a:gd name="T16" fmla="*/ 65 w 148"/>
                  <a:gd name="T17" fmla="*/ 63 h 358"/>
                  <a:gd name="T18" fmla="*/ 33 w 148"/>
                  <a:gd name="T19" fmla="*/ 25 h 358"/>
                  <a:gd name="T20" fmla="*/ 33 w 148"/>
                  <a:gd name="T21" fmla="*/ 25 h 358"/>
                  <a:gd name="T22" fmla="*/ 0 w 148"/>
                  <a:gd name="T23" fmla="*/ 0 h 358"/>
                  <a:gd name="T24" fmla="*/ 0 w 148"/>
                  <a:gd name="T25" fmla="*/ 357 h 358"/>
                  <a:gd name="T26" fmla="*/ 0 w 148"/>
                  <a:gd name="T27" fmla="*/ 357 h 358"/>
                  <a:gd name="T28" fmla="*/ 33 w 148"/>
                  <a:gd name="T29" fmla="*/ 331 h 358"/>
                  <a:gd name="T30" fmla="*/ 65 w 148"/>
                  <a:gd name="T31" fmla="*/ 293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358">
                    <a:moveTo>
                      <a:pt x="65" y="293"/>
                    </a:moveTo>
                    <a:lnTo>
                      <a:pt x="98" y="254"/>
                    </a:lnTo>
                    <a:lnTo>
                      <a:pt x="131" y="216"/>
                    </a:lnTo>
                    <a:lnTo>
                      <a:pt x="131" y="216"/>
                    </a:lnTo>
                    <a:cubicBezTo>
                      <a:pt x="142" y="204"/>
                      <a:pt x="147" y="191"/>
                      <a:pt x="147" y="178"/>
                    </a:cubicBezTo>
                    <a:lnTo>
                      <a:pt x="147" y="178"/>
                    </a:lnTo>
                    <a:cubicBezTo>
                      <a:pt x="147" y="165"/>
                      <a:pt x="142" y="152"/>
                      <a:pt x="131" y="140"/>
                    </a:cubicBezTo>
                    <a:lnTo>
                      <a:pt x="98" y="102"/>
                    </a:lnTo>
                    <a:lnTo>
                      <a:pt x="65" y="63"/>
                    </a:lnTo>
                    <a:lnTo>
                      <a:pt x="33" y="25"/>
                    </a:lnTo>
                    <a:lnTo>
                      <a:pt x="33" y="25"/>
                    </a:lnTo>
                    <a:cubicBezTo>
                      <a:pt x="23" y="14"/>
                      <a:pt x="13" y="6"/>
                      <a:pt x="0" y="0"/>
                    </a:cubicBezTo>
                    <a:lnTo>
                      <a:pt x="0" y="357"/>
                    </a:lnTo>
                    <a:lnTo>
                      <a:pt x="0" y="357"/>
                    </a:lnTo>
                    <a:cubicBezTo>
                      <a:pt x="13" y="350"/>
                      <a:pt x="23" y="342"/>
                      <a:pt x="33" y="331"/>
                    </a:cubicBezTo>
                    <a:lnTo>
                      <a:pt x="65" y="293"/>
                    </a:lnTo>
                  </a:path>
                </a:pathLst>
              </a:custGeom>
              <a:solidFill>
                <a:schemeClr val="accent5"/>
              </a:solidFill>
              <a:ln>
                <a:noFill/>
              </a:ln>
              <a:effectLst/>
            </p:spPr>
            <p:txBody>
              <a:bodyPr wrap="none" anchor="ctr"/>
              <a:lstStyle/>
              <a:p>
                <a:endParaRPr lang="es-ES_tradnl">
                  <a:solidFill>
                    <a:schemeClr val="accent5"/>
                  </a:solidFill>
                </a:endParaRPr>
              </a:p>
            </p:txBody>
          </p:sp>
          <p:sp>
            <p:nvSpPr>
              <p:cNvPr id="875" name="Freeform 410">
                <a:extLst>
                  <a:ext uri="{FF2B5EF4-FFF2-40B4-BE49-F238E27FC236}">
                    <a16:creationId xmlns:a16="http://schemas.microsoft.com/office/drawing/2014/main" xmlns="" id="{E8CD61F0-4D06-114A-90E6-6B004A2362D1}"/>
                  </a:ext>
                </a:extLst>
              </p:cNvPr>
              <p:cNvSpPr>
                <a:spLocks noChangeArrowheads="1"/>
              </p:cNvSpPr>
              <p:nvPr/>
            </p:nvSpPr>
            <p:spPr bwMode="auto">
              <a:xfrm>
                <a:off x="4452938" y="4935538"/>
                <a:ext cx="195262" cy="460375"/>
              </a:xfrm>
              <a:custGeom>
                <a:avLst/>
                <a:gdLst>
                  <a:gd name="T0" fmla="*/ 65 w 542"/>
                  <a:gd name="T1" fmla="*/ 1213 h 1277"/>
                  <a:gd name="T2" fmla="*/ 98 w 542"/>
                  <a:gd name="T3" fmla="*/ 1174 h 1277"/>
                  <a:gd name="T4" fmla="*/ 131 w 542"/>
                  <a:gd name="T5" fmla="*/ 1136 h 1277"/>
                  <a:gd name="T6" fmla="*/ 164 w 542"/>
                  <a:gd name="T7" fmla="*/ 1098 h 1277"/>
                  <a:gd name="T8" fmla="*/ 197 w 542"/>
                  <a:gd name="T9" fmla="*/ 1059 h 1277"/>
                  <a:gd name="T10" fmla="*/ 229 w 542"/>
                  <a:gd name="T11" fmla="*/ 1021 h 1277"/>
                  <a:gd name="T12" fmla="*/ 262 w 542"/>
                  <a:gd name="T13" fmla="*/ 982 h 1277"/>
                  <a:gd name="T14" fmla="*/ 295 w 542"/>
                  <a:gd name="T15" fmla="*/ 945 h 1277"/>
                  <a:gd name="T16" fmla="*/ 328 w 542"/>
                  <a:gd name="T17" fmla="*/ 906 h 1277"/>
                  <a:gd name="T18" fmla="*/ 360 w 542"/>
                  <a:gd name="T19" fmla="*/ 868 h 1277"/>
                  <a:gd name="T20" fmla="*/ 393 w 542"/>
                  <a:gd name="T21" fmla="*/ 830 h 1277"/>
                  <a:gd name="T22" fmla="*/ 426 w 542"/>
                  <a:gd name="T23" fmla="*/ 792 h 1277"/>
                  <a:gd name="T24" fmla="*/ 459 w 542"/>
                  <a:gd name="T25" fmla="*/ 753 h 1277"/>
                  <a:gd name="T26" fmla="*/ 491 w 542"/>
                  <a:gd name="T27" fmla="*/ 714 h 1277"/>
                  <a:gd name="T28" fmla="*/ 524 w 542"/>
                  <a:gd name="T29" fmla="*/ 676 h 1277"/>
                  <a:gd name="T30" fmla="*/ 524 w 542"/>
                  <a:gd name="T31" fmla="*/ 676 h 1277"/>
                  <a:gd name="T32" fmla="*/ 541 w 542"/>
                  <a:gd name="T33" fmla="*/ 638 h 1277"/>
                  <a:gd name="T34" fmla="*/ 541 w 542"/>
                  <a:gd name="T35" fmla="*/ 638 h 1277"/>
                  <a:gd name="T36" fmla="*/ 524 w 542"/>
                  <a:gd name="T37" fmla="*/ 600 h 1277"/>
                  <a:gd name="T38" fmla="*/ 491 w 542"/>
                  <a:gd name="T39" fmla="*/ 562 h 1277"/>
                  <a:gd name="T40" fmla="*/ 459 w 542"/>
                  <a:gd name="T41" fmla="*/ 523 h 1277"/>
                  <a:gd name="T42" fmla="*/ 426 w 542"/>
                  <a:gd name="T43" fmla="*/ 485 h 1277"/>
                  <a:gd name="T44" fmla="*/ 393 w 542"/>
                  <a:gd name="T45" fmla="*/ 447 h 1277"/>
                  <a:gd name="T46" fmla="*/ 360 w 542"/>
                  <a:gd name="T47" fmla="*/ 409 h 1277"/>
                  <a:gd name="T48" fmla="*/ 328 w 542"/>
                  <a:gd name="T49" fmla="*/ 370 h 1277"/>
                  <a:gd name="T50" fmla="*/ 295 w 542"/>
                  <a:gd name="T51" fmla="*/ 332 h 1277"/>
                  <a:gd name="T52" fmla="*/ 262 w 542"/>
                  <a:gd name="T53" fmla="*/ 294 h 1277"/>
                  <a:gd name="T54" fmla="*/ 229 w 542"/>
                  <a:gd name="T55" fmla="*/ 255 h 1277"/>
                  <a:gd name="T56" fmla="*/ 197 w 542"/>
                  <a:gd name="T57" fmla="*/ 217 h 1277"/>
                  <a:gd name="T58" fmla="*/ 164 w 542"/>
                  <a:gd name="T59" fmla="*/ 179 h 1277"/>
                  <a:gd name="T60" fmla="*/ 131 w 542"/>
                  <a:gd name="T61" fmla="*/ 140 h 1277"/>
                  <a:gd name="T62" fmla="*/ 98 w 542"/>
                  <a:gd name="T63" fmla="*/ 102 h 1277"/>
                  <a:gd name="T64" fmla="*/ 65 w 542"/>
                  <a:gd name="T65" fmla="*/ 64 h 1277"/>
                  <a:gd name="T66" fmla="*/ 33 w 542"/>
                  <a:gd name="T67" fmla="*/ 26 h 1277"/>
                  <a:gd name="T68" fmla="*/ 33 w 542"/>
                  <a:gd name="T69" fmla="*/ 26 h 1277"/>
                  <a:gd name="T70" fmla="*/ 0 w 542"/>
                  <a:gd name="T71" fmla="*/ 0 h 1277"/>
                  <a:gd name="T72" fmla="*/ 0 w 542"/>
                  <a:gd name="T73" fmla="*/ 230 h 1277"/>
                  <a:gd name="T74" fmla="*/ 0 w 542"/>
                  <a:gd name="T75" fmla="*/ 230 h 1277"/>
                  <a:gd name="T76" fmla="*/ 33 w 542"/>
                  <a:gd name="T77" fmla="*/ 255 h 1277"/>
                  <a:gd name="T78" fmla="*/ 328 w 542"/>
                  <a:gd name="T79" fmla="*/ 600 h 1277"/>
                  <a:gd name="T80" fmla="*/ 328 w 542"/>
                  <a:gd name="T81" fmla="*/ 600 h 1277"/>
                  <a:gd name="T82" fmla="*/ 344 w 542"/>
                  <a:gd name="T83" fmla="*/ 638 h 1277"/>
                  <a:gd name="T84" fmla="*/ 344 w 542"/>
                  <a:gd name="T85" fmla="*/ 638 h 1277"/>
                  <a:gd name="T86" fmla="*/ 328 w 542"/>
                  <a:gd name="T87" fmla="*/ 676 h 1277"/>
                  <a:gd name="T88" fmla="*/ 229 w 542"/>
                  <a:gd name="T89" fmla="*/ 792 h 1277"/>
                  <a:gd name="T90" fmla="*/ 197 w 542"/>
                  <a:gd name="T91" fmla="*/ 830 h 1277"/>
                  <a:gd name="T92" fmla="*/ 164 w 542"/>
                  <a:gd name="T93" fmla="*/ 868 h 1277"/>
                  <a:gd name="T94" fmla="*/ 65 w 542"/>
                  <a:gd name="T95" fmla="*/ 982 h 1277"/>
                  <a:gd name="T96" fmla="*/ 33 w 542"/>
                  <a:gd name="T97" fmla="*/ 1021 h 1277"/>
                  <a:gd name="T98" fmla="*/ 33 w 542"/>
                  <a:gd name="T99" fmla="*/ 1021 h 1277"/>
                  <a:gd name="T100" fmla="*/ 0 w 542"/>
                  <a:gd name="T101" fmla="*/ 1046 h 1277"/>
                  <a:gd name="T102" fmla="*/ 0 w 542"/>
                  <a:gd name="T103" fmla="*/ 1276 h 1277"/>
                  <a:gd name="T104" fmla="*/ 0 w 542"/>
                  <a:gd name="T105" fmla="*/ 1276 h 1277"/>
                  <a:gd name="T106" fmla="*/ 33 w 542"/>
                  <a:gd name="T107" fmla="*/ 1251 h 1277"/>
                  <a:gd name="T108" fmla="*/ 65 w 542"/>
                  <a:gd name="T109" fmla="*/ 1213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2" h="1277">
                    <a:moveTo>
                      <a:pt x="65" y="1213"/>
                    </a:moveTo>
                    <a:lnTo>
                      <a:pt x="98" y="1174"/>
                    </a:lnTo>
                    <a:lnTo>
                      <a:pt x="131" y="1136"/>
                    </a:lnTo>
                    <a:lnTo>
                      <a:pt x="164" y="1098"/>
                    </a:lnTo>
                    <a:lnTo>
                      <a:pt x="197" y="1059"/>
                    </a:lnTo>
                    <a:lnTo>
                      <a:pt x="229" y="1021"/>
                    </a:lnTo>
                    <a:lnTo>
                      <a:pt x="262" y="982"/>
                    </a:lnTo>
                    <a:lnTo>
                      <a:pt x="295" y="945"/>
                    </a:lnTo>
                    <a:lnTo>
                      <a:pt x="328" y="906"/>
                    </a:lnTo>
                    <a:lnTo>
                      <a:pt x="360" y="868"/>
                    </a:lnTo>
                    <a:lnTo>
                      <a:pt x="393" y="830"/>
                    </a:lnTo>
                    <a:lnTo>
                      <a:pt x="426" y="792"/>
                    </a:lnTo>
                    <a:lnTo>
                      <a:pt x="459" y="753"/>
                    </a:lnTo>
                    <a:lnTo>
                      <a:pt x="491" y="714"/>
                    </a:lnTo>
                    <a:lnTo>
                      <a:pt x="524" y="676"/>
                    </a:lnTo>
                    <a:lnTo>
                      <a:pt x="524" y="676"/>
                    </a:lnTo>
                    <a:cubicBezTo>
                      <a:pt x="535" y="664"/>
                      <a:pt x="541" y="651"/>
                      <a:pt x="541" y="638"/>
                    </a:cubicBezTo>
                    <a:lnTo>
                      <a:pt x="541" y="638"/>
                    </a:lnTo>
                    <a:cubicBezTo>
                      <a:pt x="541" y="625"/>
                      <a:pt x="535" y="612"/>
                      <a:pt x="524" y="600"/>
                    </a:cubicBezTo>
                    <a:lnTo>
                      <a:pt x="491" y="562"/>
                    </a:lnTo>
                    <a:lnTo>
                      <a:pt x="459" y="523"/>
                    </a:lnTo>
                    <a:lnTo>
                      <a:pt x="426" y="485"/>
                    </a:lnTo>
                    <a:lnTo>
                      <a:pt x="393" y="447"/>
                    </a:lnTo>
                    <a:lnTo>
                      <a:pt x="360" y="409"/>
                    </a:lnTo>
                    <a:lnTo>
                      <a:pt x="328" y="370"/>
                    </a:lnTo>
                    <a:lnTo>
                      <a:pt x="295" y="332"/>
                    </a:lnTo>
                    <a:lnTo>
                      <a:pt x="262" y="294"/>
                    </a:lnTo>
                    <a:lnTo>
                      <a:pt x="229" y="255"/>
                    </a:lnTo>
                    <a:lnTo>
                      <a:pt x="197" y="217"/>
                    </a:lnTo>
                    <a:lnTo>
                      <a:pt x="164" y="179"/>
                    </a:lnTo>
                    <a:lnTo>
                      <a:pt x="131" y="140"/>
                    </a:lnTo>
                    <a:lnTo>
                      <a:pt x="98" y="102"/>
                    </a:lnTo>
                    <a:lnTo>
                      <a:pt x="65" y="64"/>
                    </a:lnTo>
                    <a:lnTo>
                      <a:pt x="33" y="26"/>
                    </a:lnTo>
                    <a:lnTo>
                      <a:pt x="33" y="26"/>
                    </a:lnTo>
                    <a:cubicBezTo>
                      <a:pt x="23" y="15"/>
                      <a:pt x="13" y="6"/>
                      <a:pt x="0" y="0"/>
                    </a:cubicBezTo>
                    <a:lnTo>
                      <a:pt x="0" y="230"/>
                    </a:lnTo>
                    <a:lnTo>
                      <a:pt x="0" y="230"/>
                    </a:lnTo>
                    <a:cubicBezTo>
                      <a:pt x="13" y="236"/>
                      <a:pt x="23" y="244"/>
                      <a:pt x="33" y="255"/>
                    </a:cubicBezTo>
                    <a:lnTo>
                      <a:pt x="328" y="600"/>
                    </a:lnTo>
                    <a:lnTo>
                      <a:pt x="328" y="600"/>
                    </a:lnTo>
                    <a:cubicBezTo>
                      <a:pt x="339" y="612"/>
                      <a:pt x="344" y="625"/>
                      <a:pt x="344" y="638"/>
                    </a:cubicBezTo>
                    <a:lnTo>
                      <a:pt x="344" y="638"/>
                    </a:lnTo>
                    <a:cubicBezTo>
                      <a:pt x="344" y="651"/>
                      <a:pt x="339" y="664"/>
                      <a:pt x="328" y="676"/>
                    </a:cubicBezTo>
                    <a:lnTo>
                      <a:pt x="229" y="792"/>
                    </a:lnTo>
                    <a:lnTo>
                      <a:pt x="197" y="830"/>
                    </a:lnTo>
                    <a:lnTo>
                      <a:pt x="164" y="868"/>
                    </a:lnTo>
                    <a:lnTo>
                      <a:pt x="65" y="982"/>
                    </a:lnTo>
                    <a:lnTo>
                      <a:pt x="33" y="1021"/>
                    </a:lnTo>
                    <a:lnTo>
                      <a:pt x="33" y="1021"/>
                    </a:lnTo>
                    <a:cubicBezTo>
                      <a:pt x="23" y="1032"/>
                      <a:pt x="13" y="1040"/>
                      <a:pt x="0" y="1046"/>
                    </a:cubicBezTo>
                    <a:lnTo>
                      <a:pt x="0" y="1276"/>
                    </a:lnTo>
                    <a:lnTo>
                      <a:pt x="0" y="1276"/>
                    </a:lnTo>
                    <a:cubicBezTo>
                      <a:pt x="13" y="1270"/>
                      <a:pt x="23" y="1261"/>
                      <a:pt x="33" y="1251"/>
                    </a:cubicBezTo>
                    <a:lnTo>
                      <a:pt x="65" y="1213"/>
                    </a:lnTo>
                  </a:path>
                </a:pathLst>
              </a:custGeom>
              <a:solidFill>
                <a:schemeClr val="accent6"/>
              </a:solidFill>
              <a:ln>
                <a:noFill/>
              </a:ln>
              <a:effectLst/>
            </p:spPr>
            <p:txBody>
              <a:bodyPr wrap="none" anchor="ctr"/>
              <a:lstStyle/>
              <a:p>
                <a:endParaRPr lang="es-ES_tradnl">
                  <a:solidFill>
                    <a:schemeClr val="accent6"/>
                  </a:solidFill>
                </a:endParaRPr>
              </a:p>
            </p:txBody>
          </p:sp>
          <p:sp>
            <p:nvSpPr>
              <p:cNvPr id="876" name="Freeform 411">
                <a:extLst>
                  <a:ext uri="{FF2B5EF4-FFF2-40B4-BE49-F238E27FC236}">
                    <a16:creationId xmlns:a16="http://schemas.microsoft.com/office/drawing/2014/main" xmlns="" id="{FE9F245E-83C2-B44B-AEE8-6A509B107BE3}"/>
                  </a:ext>
                </a:extLst>
              </p:cNvPr>
              <p:cNvSpPr>
                <a:spLocks noChangeArrowheads="1"/>
              </p:cNvSpPr>
              <p:nvPr/>
            </p:nvSpPr>
            <p:spPr bwMode="auto">
              <a:xfrm>
                <a:off x="4795838" y="4957763"/>
                <a:ext cx="23812"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0" y="0"/>
                      <a:pt x="0" y="13"/>
                      <a:pt x="0" y="38"/>
                    </a:cubicBezTo>
                    <a:lnTo>
                      <a:pt x="0" y="38"/>
                    </a:lnTo>
                    <a:cubicBezTo>
                      <a:pt x="0" y="63"/>
                      <a:pt x="10"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77" name="Freeform 412">
                <a:extLst>
                  <a:ext uri="{FF2B5EF4-FFF2-40B4-BE49-F238E27FC236}">
                    <a16:creationId xmlns:a16="http://schemas.microsoft.com/office/drawing/2014/main" xmlns="" id="{B5C7DED0-99C9-FD4A-80F4-14C992B13932}"/>
                  </a:ext>
                </a:extLst>
              </p:cNvPr>
              <p:cNvSpPr>
                <a:spLocks noChangeArrowheads="1"/>
              </p:cNvSpPr>
              <p:nvPr/>
            </p:nvSpPr>
            <p:spPr bwMode="auto">
              <a:xfrm>
                <a:off x="4913313" y="4957763"/>
                <a:ext cx="23812"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4" y="76"/>
                      <a:pt x="65" y="63"/>
                      <a:pt x="65" y="38"/>
                    </a:cubicBezTo>
                    <a:lnTo>
                      <a:pt x="65" y="38"/>
                    </a:lnTo>
                    <a:cubicBezTo>
                      <a:pt x="65" y="13"/>
                      <a:pt x="54"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78" name="Freeform 413">
                <a:extLst>
                  <a:ext uri="{FF2B5EF4-FFF2-40B4-BE49-F238E27FC236}">
                    <a16:creationId xmlns:a16="http://schemas.microsoft.com/office/drawing/2014/main" xmlns="" id="{026C6F6F-2268-0246-8D7B-578DA7DFEBED}"/>
                  </a:ext>
                </a:extLst>
              </p:cNvPr>
              <p:cNvSpPr>
                <a:spLocks noChangeArrowheads="1"/>
              </p:cNvSpPr>
              <p:nvPr/>
            </p:nvSpPr>
            <p:spPr bwMode="auto">
              <a:xfrm>
                <a:off x="4843463" y="5002213"/>
                <a:ext cx="46037" cy="50800"/>
              </a:xfrm>
              <a:custGeom>
                <a:avLst/>
                <a:gdLst>
                  <a:gd name="T0" fmla="*/ 32 w 127"/>
                  <a:gd name="T1" fmla="*/ 127 h 141"/>
                  <a:gd name="T2" fmla="*/ 32 w 127"/>
                  <a:gd name="T3" fmla="*/ 127 h 141"/>
                  <a:gd name="T4" fmla="*/ 95 w 127"/>
                  <a:gd name="T5" fmla="*/ 127 h 141"/>
                  <a:gd name="T6" fmla="*/ 95 w 127"/>
                  <a:gd name="T7" fmla="*/ 127 h 141"/>
                  <a:gd name="T8" fmla="*/ 126 w 127"/>
                  <a:gd name="T9" fmla="*/ 70 h 141"/>
                  <a:gd name="T10" fmla="*/ 126 w 127"/>
                  <a:gd name="T11" fmla="*/ 70 h 141"/>
                  <a:gd name="T12" fmla="*/ 95 w 127"/>
                  <a:gd name="T13" fmla="*/ 13 h 141"/>
                  <a:gd name="T14" fmla="*/ 95 w 127"/>
                  <a:gd name="T15" fmla="*/ 13 h 141"/>
                  <a:gd name="T16" fmla="*/ 32 w 127"/>
                  <a:gd name="T17" fmla="*/ 13 h 141"/>
                  <a:gd name="T18" fmla="*/ 32 w 127"/>
                  <a:gd name="T19" fmla="*/ 13 h 141"/>
                  <a:gd name="T20" fmla="*/ 0 w 127"/>
                  <a:gd name="T21" fmla="*/ 70 h 141"/>
                  <a:gd name="T22" fmla="*/ 0 w 127"/>
                  <a:gd name="T23" fmla="*/ 70 h 141"/>
                  <a:gd name="T24" fmla="*/ 32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2" y="127"/>
                    </a:moveTo>
                    <a:lnTo>
                      <a:pt x="32" y="127"/>
                    </a:lnTo>
                    <a:cubicBezTo>
                      <a:pt x="53" y="140"/>
                      <a:pt x="73" y="140"/>
                      <a:pt x="95" y="127"/>
                    </a:cubicBezTo>
                    <a:lnTo>
                      <a:pt x="95" y="127"/>
                    </a:lnTo>
                    <a:cubicBezTo>
                      <a:pt x="116" y="115"/>
                      <a:pt x="126" y="96"/>
                      <a:pt x="126" y="70"/>
                    </a:cubicBezTo>
                    <a:lnTo>
                      <a:pt x="126" y="70"/>
                    </a:lnTo>
                    <a:cubicBezTo>
                      <a:pt x="126" y="44"/>
                      <a:pt x="116" y="26"/>
                      <a:pt x="95" y="13"/>
                    </a:cubicBezTo>
                    <a:lnTo>
                      <a:pt x="95" y="13"/>
                    </a:lnTo>
                    <a:cubicBezTo>
                      <a:pt x="73" y="0"/>
                      <a:pt x="53" y="0"/>
                      <a:pt x="32" y="13"/>
                    </a:cubicBezTo>
                    <a:lnTo>
                      <a:pt x="32" y="13"/>
                    </a:lnTo>
                    <a:cubicBezTo>
                      <a:pt x="11" y="26"/>
                      <a:pt x="0" y="44"/>
                      <a:pt x="0" y="70"/>
                    </a:cubicBezTo>
                    <a:lnTo>
                      <a:pt x="0" y="70"/>
                    </a:lnTo>
                    <a:cubicBezTo>
                      <a:pt x="0" y="96"/>
                      <a:pt x="11" y="115"/>
                      <a:pt x="32" y="127"/>
                    </a:cubicBezTo>
                  </a:path>
                </a:pathLst>
              </a:custGeom>
              <a:solidFill>
                <a:schemeClr val="accent3"/>
              </a:solidFill>
              <a:ln>
                <a:noFill/>
              </a:ln>
              <a:effectLst/>
            </p:spPr>
            <p:txBody>
              <a:bodyPr wrap="none" anchor="ctr"/>
              <a:lstStyle/>
              <a:p>
                <a:endParaRPr lang="es-ES_tradnl"/>
              </a:p>
            </p:txBody>
          </p:sp>
          <p:sp>
            <p:nvSpPr>
              <p:cNvPr id="879" name="Freeform 414">
                <a:extLst>
                  <a:ext uri="{FF2B5EF4-FFF2-40B4-BE49-F238E27FC236}">
                    <a16:creationId xmlns:a16="http://schemas.microsoft.com/office/drawing/2014/main" xmlns="" id="{F9F572CD-2845-8D4A-905E-595B7667556E}"/>
                  </a:ext>
                </a:extLst>
              </p:cNvPr>
              <p:cNvSpPr>
                <a:spLocks noChangeArrowheads="1"/>
              </p:cNvSpPr>
              <p:nvPr/>
            </p:nvSpPr>
            <p:spPr bwMode="auto">
              <a:xfrm>
                <a:off x="4452938" y="5018088"/>
                <a:ext cx="123825" cy="293687"/>
              </a:xfrm>
              <a:custGeom>
                <a:avLst/>
                <a:gdLst>
                  <a:gd name="T0" fmla="*/ 65 w 345"/>
                  <a:gd name="T1" fmla="*/ 752 h 817"/>
                  <a:gd name="T2" fmla="*/ 164 w 345"/>
                  <a:gd name="T3" fmla="*/ 638 h 817"/>
                  <a:gd name="T4" fmla="*/ 197 w 345"/>
                  <a:gd name="T5" fmla="*/ 600 h 817"/>
                  <a:gd name="T6" fmla="*/ 229 w 345"/>
                  <a:gd name="T7" fmla="*/ 561 h 817"/>
                  <a:gd name="T8" fmla="*/ 328 w 345"/>
                  <a:gd name="T9" fmla="*/ 446 h 817"/>
                  <a:gd name="T10" fmla="*/ 328 w 345"/>
                  <a:gd name="T11" fmla="*/ 446 h 817"/>
                  <a:gd name="T12" fmla="*/ 344 w 345"/>
                  <a:gd name="T13" fmla="*/ 408 h 817"/>
                  <a:gd name="T14" fmla="*/ 344 w 345"/>
                  <a:gd name="T15" fmla="*/ 408 h 817"/>
                  <a:gd name="T16" fmla="*/ 328 w 345"/>
                  <a:gd name="T17" fmla="*/ 370 h 817"/>
                  <a:gd name="T18" fmla="*/ 33 w 345"/>
                  <a:gd name="T19" fmla="*/ 25 h 817"/>
                  <a:gd name="T20" fmla="*/ 33 w 345"/>
                  <a:gd name="T21" fmla="*/ 25 h 817"/>
                  <a:gd name="T22" fmla="*/ 0 w 345"/>
                  <a:gd name="T23" fmla="*/ 0 h 817"/>
                  <a:gd name="T24" fmla="*/ 0 w 345"/>
                  <a:gd name="T25" fmla="*/ 230 h 817"/>
                  <a:gd name="T26" fmla="*/ 0 w 345"/>
                  <a:gd name="T27" fmla="*/ 230 h 817"/>
                  <a:gd name="T28" fmla="*/ 33 w 345"/>
                  <a:gd name="T29" fmla="*/ 255 h 817"/>
                  <a:gd name="T30" fmla="*/ 65 w 345"/>
                  <a:gd name="T31" fmla="*/ 293 h 817"/>
                  <a:gd name="T32" fmla="*/ 98 w 345"/>
                  <a:gd name="T33" fmla="*/ 332 h 817"/>
                  <a:gd name="T34" fmla="*/ 131 w 345"/>
                  <a:gd name="T35" fmla="*/ 370 h 817"/>
                  <a:gd name="T36" fmla="*/ 131 w 345"/>
                  <a:gd name="T37" fmla="*/ 370 h 817"/>
                  <a:gd name="T38" fmla="*/ 147 w 345"/>
                  <a:gd name="T39" fmla="*/ 408 h 817"/>
                  <a:gd name="T40" fmla="*/ 147 w 345"/>
                  <a:gd name="T41" fmla="*/ 408 h 817"/>
                  <a:gd name="T42" fmla="*/ 131 w 345"/>
                  <a:gd name="T43" fmla="*/ 446 h 817"/>
                  <a:gd name="T44" fmla="*/ 98 w 345"/>
                  <a:gd name="T45" fmla="*/ 484 h 817"/>
                  <a:gd name="T46" fmla="*/ 65 w 345"/>
                  <a:gd name="T47" fmla="*/ 523 h 817"/>
                  <a:gd name="T48" fmla="*/ 33 w 345"/>
                  <a:gd name="T49" fmla="*/ 561 h 817"/>
                  <a:gd name="T50" fmla="*/ 33 w 345"/>
                  <a:gd name="T51" fmla="*/ 561 h 817"/>
                  <a:gd name="T52" fmla="*/ 0 w 345"/>
                  <a:gd name="T53" fmla="*/ 587 h 817"/>
                  <a:gd name="T54" fmla="*/ 0 w 345"/>
                  <a:gd name="T55" fmla="*/ 816 h 817"/>
                  <a:gd name="T56" fmla="*/ 0 w 345"/>
                  <a:gd name="T57" fmla="*/ 816 h 817"/>
                  <a:gd name="T58" fmla="*/ 33 w 345"/>
                  <a:gd name="T59" fmla="*/ 791 h 817"/>
                  <a:gd name="T60" fmla="*/ 65 w 345"/>
                  <a:gd name="T61" fmla="*/ 752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5" h="817">
                    <a:moveTo>
                      <a:pt x="65" y="752"/>
                    </a:moveTo>
                    <a:lnTo>
                      <a:pt x="164" y="638"/>
                    </a:lnTo>
                    <a:lnTo>
                      <a:pt x="197" y="600"/>
                    </a:lnTo>
                    <a:lnTo>
                      <a:pt x="229" y="561"/>
                    </a:lnTo>
                    <a:lnTo>
                      <a:pt x="328" y="446"/>
                    </a:lnTo>
                    <a:lnTo>
                      <a:pt x="328" y="446"/>
                    </a:lnTo>
                    <a:cubicBezTo>
                      <a:pt x="339" y="434"/>
                      <a:pt x="344" y="421"/>
                      <a:pt x="344" y="408"/>
                    </a:cubicBezTo>
                    <a:lnTo>
                      <a:pt x="344" y="408"/>
                    </a:lnTo>
                    <a:cubicBezTo>
                      <a:pt x="344" y="395"/>
                      <a:pt x="339" y="382"/>
                      <a:pt x="328" y="370"/>
                    </a:cubicBezTo>
                    <a:lnTo>
                      <a:pt x="33" y="25"/>
                    </a:lnTo>
                    <a:lnTo>
                      <a:pt x="33" y="25"/>
                    </a:lnTo>
                    <a:cubicBezTo>
                      <a:pt x="23" y="14"/>
                      <a:pt x="13" y="6"/>
                      <a:pt x="0" y="0"/>
                    </a:cubicBezTo>
                    <a:lnTo>
                      <a:pt x="0" y="230"/>
                    </a:lnTo>
                    <a:lnTo>
                      <a:pt x="0" y="230"/>
                    </a:lnTo>
                    <a:cubicBezTo>
                      <a:pt x="13" y="236"/>
                      <a:pt x="23" y="244"/>
                      <a:pt x="33" y="255"/>
                    </a:cubicBezTo>
                    <a:lnTo>
                      <a:pt x="65" y="293"/>
                    </a:lnTo>
                    <a:lnTo>
                      <a:pt x="98" y="332"/>
                    </a:lnTo>
                    <a:lnTo>
                      <a:pt x="131" y="370"/>
                    </a:lnTo>
                    <a:lnTo>
                      <a:pt x="131" y="370"/>
                    </a:lnTo>
                    <a:cubicBezTo>
                      <a:pt x="142" y="382"/>
                      <a:pt x="147" y="395"/>
                      <a:pt x="147" y="408"/>
                    </a:cubicBezTo>
                    <a:lnTo>
                      <a:pt x="147" y="408"/>
                    </a:lnTo>
                    <a:cubicBezTo>
                      <a:pt x="147" y="421"/>
                      <a:pt x="142" y="434"/>
                      <a:pt x="131" y="446"/>
                    </a:cubicBezTo>
                    <a:lnTo>
                      <a:pt x="98" y="484"/>
                    </a:lnTo>
                    <a:lnTo>
                      <a:pt x="65" y="523"/>
                    </a:lnTo>
                    <a:lnTo>
                      <a:pt x="33" y="561"/>
                    </a:lnTo>
                    <a:lnTo>
                      <a:pt x="33" y="561"/>
                    </a:lnTo>
                    <a:cubicBezTo>
                      <a:pt x="23" y="572"/>
                      <a:pt x="13" y="580"/>
                      <a:pt x="0" y="587"/>
                    </a:cubicBezTo>
                    <a:lnTo>
                      <a:pt x="0" y="816"/>
                    </a:lnTo>
                    <a:lnTo>
                      <a:pt x="0" y="816"/>
                    </a:lnTo>
                    <a:cubicBezTo>
                      <a:pt x="13" y="810"/>
                      <a:pt x="23" y="802"/>
                      <a:pt x="33" y="791"/>
                    </a:cubicBezTo>
                    <a:lnTo>
                      <a:pt x="65" y="752"/>
                    </a:lnTo>
                  </a:path>
                </a:pathLst>
              </a:custGeom>
              <a:solidFill>
                <a:schemeClr val="accent4"/>
              </a:solidFill>
              <a:ln>
                <a:noFill/>
              </a:ln>
              <a:effectLst/>
            </p:spPr>
            <p:txBody>
              <a:bodyPr wrap="none" anchor="ctr"/>
              <a:lstStyle/>
              <a:p>
                <a:endParaRPr lang="es-ES_tradnl"/>
              </a:p>
            </p:txBody>
          </p:sp>
          <p:sp>
            <p:nvSpPr>
              <p:cNvPr id="880" name="Freeform 415">
                <a:extLst>
                  <a:ext uri="{FF2B5EF4-FFF2-40B4-BE49-F238E27FC236}">
                    <a16:creationId xmlns:a16="http://schemas.microsoft.com/office/drawing/2014/main" xmlns="" id="{D4627BA5-9B62-3540-8A6D-67F333C81DA9}"/>
                  </a:ext>
                </a:extLst>
              </p:cNvPr>
              <p:cNvSpPr>
                <a:spLocks noChangeArrowheads="1"/>
              </p:cNvSpPr>
              <p:nvPr/>
            </p:nvSpPr>
            <p:spPr bwMode="auto">
              <a:xfrm>
                <a:off x="4843463" y="5276850"/>
                <a:ext cx="46037" cy="50800"/>
              </a:xfrm>
              <a:custGeom>
                <a:avLst/>
                <a:gdLst>
                  <a:gd name="T0" fmla="*/ 95 w 127"/>
                  <a:gd name="T1" fmla="*/ 13 h 141"/>
                  <a:gd name="T2" fmla="*/ 95 w 127"/>
                  <a:gd name="T3" fmla="*/ 13 h 141"/>
                  <a:gd name="T4" fmla="*/ 32 w 127"/>
                  <a:gd name="T5" fmla="*/ 13 h 141"/>
                  <a:gd name="T6" fmla="*/ 32 w 127"/>
                  <a:gd name="T7" fmla="*/ 13 h 141"/>
                  <a:gd name="T8" fmla="*/ 0 w 127"/>
                  <a:gd name="T9" fmla="*/ 70 h 141"/>
                  <a:gd name="T10" fmla="*/ 0 w 127"/>
                  <a:gd name="T11" fmla="*/ 70 h 141"/>
                  <a:gd name="T12" fmla="*/ 32 w 127"/>
                  <a:gd name="T13" fmla="*/ 127 h 141"/>
                  <a:gd name="T14" fmla="*/ 32 w 127"/>
                  <a:gd name="T15" fmla="*/ 127 h 141"/>
                  <a:gd name="T16" fmla="*/ 95 w 127"/>
                  <a:gd name="T17" fmla="*/ 127 h 141"/>
                  <a:gd name="T18" fmla="*/ 95 w 127"/>
                  <a:gd name="T19" fmla="*/ 127 h 141"/>
                  <a:gd name="T20" fmla="*/ 126 w 127"/>
                  <a:gd name="T21" fmla="*/ 70 h 141"/>
                  <a:gd name="T22" fmla="*/ 126 w 127"/>
                  <a:gd name="T23" fmla="*/ 70 h 141"/>
                  <a:gd name="T24" fmla="*/ 95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5" y="13"/>
                    </a:moveTo>
                    <a:lnTo>
                      <a:pt x="95" y="13"/>
                    </a:lnTo>
                    <a:cubicBezTo>
                      <a:pt x="73" y="0"/>
                      <a:pt x="53" y="0"/>
                      <a:pt x="32" y="13"/>
                    </a:cubicBezTo>
                    <a:lnTo>
                      <a:pt x="32" y="13"/>
                    </a:lnTo>
                    <a:cubicBezTo>
                      <a:pt x="11" y="25"/>
                      <a:pt x="0" y="44"/>
                      <a:pt x="0" y="70"/>
                    </a:cubicBezTo>
                    <a:lnTo>
                      <a:pt x="0" y="70"/>
                    </a:lnTo>
                    <a:cubicBezTo>
                      <a:pt x="0" y="96"/>
                      <a:pt x="11" y="115"/>
                      <a:pt x="32" y="127"/>
                    </a:cubicBezTo>
                    <a:lnTo>
                      <a:pt x="32" y="127"/>
                    </a:lnTo>
                    <a:cubicBezTo>
                      <a:pt x="53" y="140"/>
                      <a:pt x="73" y="140"/>
                      <a:pt x="95" y="127"/>
                    </a:cubicBezTo>
                    <a:lnTo>
                      <a:pt x="95" y="127"/>
                    </a:lnTo>
                    <a:cubicBezTo>
                      <a:pt x="116" y="115"/>
                      <a:pt x="126" y="96"/>
                      <a:pt x="126" y="70"/>
                    </a:cubicBezTo>
                    <a:lnTo>
                      <a:pt x="126" y="70"/>
                    </a:lnTo>
                    <a:cubicBezTo>
                      <a:pt x="126" y="44"/>
                      <a:pt x="116" y="25"/>
                      <a:pt x="95" y="13"/>
                    </a:cubicBezTo>
                  </a:path>
                </a:pathLst>
              </a:custGeom>
              <a:solidFill>
                <a:schemeClr val="accent3"/>
              </a:solidFill>
              <a:ln>
                <a:noFill/>
              </a:ln>
              <a:effectLst/>
            </p:spPr>
            <p:txBody>
              <a:bodyPr wrap="none" anchor="ctr"/>
              <a:lstStyle/>
              <a:p>
                <a:endParaRPr lang="es-ES_tradnl"/>
              </a:p>
            </p:txBody>
          </p:sp>
          <p:sp>
            <p:nvSpPr>
              <p:cNvPr id="881" name="Freeform 416">
                <a:extLst>
                  <a:ext uri="{FF2B5EF4-FFF2-40B4-BE49-F238E27FC236}">
                    <a16:creationId xmlns:a16="http://schemas.microsoft.com/office/drawing/2014/main" xmlns="" id="{D054C4B1-2383-394D-8A4D-58E5EEF0CBD3}"/>
                  </a:ext>
                </a:extLst>
              </p:cNvPr>
              <p:cNvSpPr>
                <a:spLocks noChangeArrowheads="1"/>
              </p:cNvSpPr>
              <p:nvPr/>
            </p:nvSpPr>
            <p:spPr bwMode="auto">
              <a:xfrm>
                <a:off x="4795838" y="5343525"/>
                <a:ext cx="23812"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0" y="0"/>
                      <a:pt x="0" y="13"/>
                      <a:pt x="0" y="39"/>
                    </a:cubicBezTo>
                    <a:lnTo>
                      <a:pt x="0" y="39"/>
                    </a:lnTo>
                    <a:cubicBezTo>
                      <a:pt x="0" y="64"/>
                      <a:pt x="10"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82" name="Freeform 417">
                <a:extLst>
                  <a:ext uri="{FF2B5EF4-FFF2-40B4-BE49-F238E27FC236}">
                    <a16:creationId xmlns:a16="http://schemas.microsoft.com/office/drawing/2014/main" xmlns="" id="{96C85065-E665-9348-9645-B46B9AC46234}"/>
                  </a:ext>
                </a:extLst>
              </p:cNvPr>
              <p:cNvSpPr>
                <a:spLocks noChangeArrowheads="1"/>
              </p:cNvSpPr>
              <p:nvPr/>
            </p:nvSpPr>
            <p:spPr bwMode="auto">
              <a:xfrm>
                <a:off x="4913313" y="5343525"/>
                <a:ext cx="23812"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4" y="76"/>
                      <a:pt x="65" y="64"/>
                      <a:pt x="65" y="39"/>
                    </a:cubicBezTo>
                    <a:lnTo>
                      <a:pt x="65" y="39"/>
                    </a:lnTo>
                    <a:cubicBezTo>
                      <a:pt x="65" y="13"/>
                      <a:pt x="54"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83" name="Freeform 418">
                <a:extLst>
                  <a:ext uri="{FF2B5EF4-FFF2-40B4-BE49-F238E27FC236}">
                    <a16:creationId xmlns:a16="http://schemas.microsoft.com/office/drawing/2014/main" xmlns="" id="{25B489CB-7D2F-3B40-9AD7-810AA703B6CA}"/>
                  </a:ext>
                </a:extLst>
              </p:cNvPr>
              <p:cNvSpPr>
                <a:spLocks noChangeArrowheads="1"/>
              </p:cNvSpPr>
              <p:nvPr/>
            </p:nvSpPr>
            <p:spPr bwMode="auto">
              <a:xfrm>
                <a:off x="5645150" y="4957763"/>
                <a:ext cx="23813" cy="26987"/>
              </a:xfrm>
              <a:custGeom>
                <a:avLst/>
                <a:gdLst>
                  <a:gd name="T0" fmla="*/ 33 w 67"/>
                  <a:gd name="T1" fmla="*/ 76 h 77"/>
                  <a:gd name="T2" fmla="*/ 33 w 67"/>
                  <a:gd name="T3" fmla="*/ 76 h 77"/>
                  <a:gd name="T4" fmla="*/ 66 w 67"/>
                  <a:gd name="T5" fmla="*/ 38 h 77"/>
                  <a:gd name="T6" fmla="*/ 66 w 67"/>
                  <a:gd name="T7" fmla="*/ 38 h 77"/>
                  <a:gd name="T8" fmla="*/ 33 w 67"/>
                  <a:gd name="T9" fmla="*/ 0 h 77"/>
                  <a:gd name="T10" fmla="*/ 33 w 67"/>
                  <a:gd name="T11" fmla="*/ 0 h 77"/>
                  <a:gd name="T12" fmla="*/ 0 w 67"/>
                  <a:gd name="T13" fmla="*/ 38 h 77"/>
                  <a:gd name="T14" fmla="*/ 0 w 67"/>
                  <a:gd name="T15" fmla="*/ 38 h 77"/>
                  <a:gd name="T16" fmla="*/ 33 w 67"/>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76"/>
                    </a:moveTo>
                    <a:lnTo>
                      <a:pt x="33" y="76"/>
                    </a:lnTo>
                    <a:cubicBezTo>
                      <a:pt x="55" y="76"/>
                      <a:pt x="66" y="63"/>
                      <a:pt x="66" y="38"/>
                    </a:cubicBezTo>
                    <a:lnTo>
                      <a:pt x="66" y="38"/>
                    </a:lnTo>
                    <a:cubicBezTo>
                      <a:pt x="66" y="13"/>
                      <a:pt x="55"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84" name="Freeform 419">
                <a:extLst>
                  <a:ext uri="{FF2B5EF4-FFF2-40B4-BE49-F238E27FC236}">
                    <a16:creationId xmlns:a16="http://schemas.microsoft.com/office/drawing/2014/main" xmlns="" id="{42737709-611D-9E4D-BF39-20BFA3C153FC}"/>
                  </a:ext>
                </a:extLst>
              </p:cNvPr>
              <p:cNvSpPr>
                <a:spLocks noChangeArrowheads="1"/>
              </p:cNvSpPr>
              <p:nvPr/>
            </p:nvSpPr>
            <p:spPr bwMode="auto">
              <a:xfrm>
                <a:off x="5762625" y="4957763"/>
                <a:ext cx="23813"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5" y="76"/>
                      <a:pt x="65" y="63"/>
                      <a:pt x="65" y="38"/>
                    </a:cubicBezTo>
                    <a:lnTo>
                      <a:pt x="65" y="38"/>
                    </a:lnTo>
                    <a:cubicBezTo>
                      <a:pt x="65" y="13"/>
                      <a:pt x="55"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85" name="Freeform 420">
                <a:extLst>
                  <a:ext uri="{FF2B5EF4-FFF2-40B4-BE49-F238E27FC236}">
                    <a16:creationId xmlns:a16="http://schemas.microsoft.com/office/drawing/2014/main" xmlns="" id="{4BCF27BF-3A2C-9C40-B8E8-7235AA255471}"/>
                  </a:ext>
                </a:extLst>
              </p:cNvPr>
              <p:cNvSpPr>
                <a:spLocks noChangeArrowheads="1"/>
              </p:cNvSpPr>
              <p:nvPr/>
            </p:nvSpPr>
            <p:spPr bwMode="auto">
              <a:xfrm>
                <a:off x="5692775" y="5002213"/>
                <a:ext cx="46038" cy="50800"/>
              </a:xfrm>
              <a:custGeom>
                <a:avLst/>
                <a:gdLst>
                  <a:gd name="T0" fmla="*/ 32 w 127"/>
                  <a:gd name="T1" fmla="*/ 127 h 141"/>
                  <a:gd name="T2" fmla="*/ 32 w 127"/>
                  <a:gd name="T3" fmla="*/ 127 h 141"/>
                  <a:gd name="T4" fmla="*/ 95 w 127"/>
                  <a:gd name="T5" fmla="*/ 127 h 141"/>
                  <a:gd name="T6" fmla="*/ 95 w 127"/>
                  <a:gd name="T7" fmla="*/ 127 h 141"/>
                  <a:gd name="T8" fmla="*/ 126 w 127"/>
                  <a:gd name="T9" fmla="*/ 70 h 141"/>
                  <a:gd name="T10" fmla="*/ 126 w 127"/>
                  <a:gd name="T11" fmla="*/ 70 h 141"/>
                  <a:gd name="T12" fmla="*/ 95 w 127"/>
                  <a:gd name="T13" fmla="*/ 13 h 141"/>
                  <a:gd name="T14" fmla="*/ 95 w 127"/>
                  <a:gd name="T15" fmla="*/ 13 h 141"/>
                  <a:gd name="T16" fmla="*/ 32 w 127"/>
                  <a:gd name="T17" fmla="*/ 13 h 141"/>
                  <a:gd name="T18" fmla="*/ 32 w 127"/>
                  <a:gd name="T19" fmla="*/ 13 h 141"/>
                  <a:gd name="T20" fmla="*/ 0 w 127"/>
                  <a:gd name="T21" fmla="*/ 70 h 141"/>
                  <a:gd name="T22" fmla="*/ 0 w 127"/>
                  <a:gd name="T23" fmla="*/ 70 h 141"/>
                  <a:gd name="T24" fmla="*/ 32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2" y="127"/>
                    </a:moveTo>
                    <a:lnTo>
                      <a:pt x="32" y="127"/>
                    </a:lnTo>
                    <a:cubicBezTo>
                      <a:pt x="53" y="140"/>
                      <a:pt x="74" y="140"/>
                      <a:pt x="95" y="127"/>
                    </a:cubicBezTo>
                    <a:lnTo>
                      <a:pt x="95" y="127"/>
                    </a:lnTo>
                    <a:cubicBezTo>
                      <a:pt x="116" y="115"/>
                      <a:pt x="126" y="96"/>
                      <a:pt x="126" y="70"/>
                    </a:cubicBezTo>
                    <a:lnTo>
                      <a:pt x="126" y="70"/>
                    </a:lnTo>
                    <a:cubicBezTo>
                      <a:pt x="126" y="44"/>
                      <a:pt x="116" y="26"/>
                      <a:pt x="95" y="13"/>
                    </a:cubicBezTo>
                    <a:lnTo>
                      <a:pt x="95" y="13"/>
                    </a:lnTo>
                    <a:cubicBezTo>
                      <a:pt x="74" y="0"/>
                      <a:pt x="53" y="0"/>
                      <a:pt x="32" y="13"/>
                    </a:cubicBezTo>
                    <a:lnTo>
                      <a:pt x="32" y="13"/>
                    </a:lnTo>
                    <a:cubicBezTo>
                      <a:pt x="11" y="26"/>
                      <a:pt x="0" y="44"/>
                      <a:pt x="0" y="70"/>
                    </a:cubicBezTo>
                    <a:lnTo>
                      <a:pt x="0" y="70"/>
                    </a:lnTo>
                    <a:cubicBezTo>
                      <a:pt x="0" y="96"/>
                      <a:pt x="11" y="115"/>
                      <a:pt x="32" y="127"/>
                    </a:cubicBezTo>
                  </a:path>
                </a:pathLst>
              </a:custGeom>
              <a:solidFill>
                <a:schemeClr val="accent3"/>
              </a:solidFill>
              <a:ln>
                <a:noFill/>
              </a:ln>
              <a:effectLst/>
            </p:spPr>
            <p:txBody>
              <a:bodyPr wrap="none" anchor="ctr"/>
              <a:lstStyle/>
              <a:p>
                <a:endParaRPr lang="es-ES_tradnl"/>
              </a:p>
            </p:txBody>
          </p:sp>
          <p:sp>
            <p:nvSpPr>
              <p:cNvPr id="886" name="Freeform 421">
                <a:extLst>
                  <a:ext uri="{FF2B5EF4-FFF2-40B4-BE49-F238E27FC236}">
                    <a16:creationId xmlns:a16="http://schemas.microsoft.com/office/drawing/2014/main" xmlns="" id="{0F408493-066F-CE41-BFF2-668AD1CCB5AD}"/>
                  </a:ext>
                </a:extLst>
              </p:cNvPr>
              <p:cNvSpPr>
                <a:spLocks noChangeArrowheads="1"/>
              </p:cNvSpPr>
              <p:nvPr/>
            </p:nvSpPr>
            <p:spPr bwMode="auto">
              <a:xfrm>
                <a:off x="4452938" y="4875213"/>
                <a:ext cx="1700212" cy="579437"/>
              </a:xfrm>
              <a:custGeom>
                <a:avLst/>
                <a:gdLst>
                  <a:gd name="T0" fmla="*/ 4032 w 4721"/>
                  <a:gd name="T1" fmla="*/ 728 h 1609"/>
                  <a:gd name="T2" fmla="*/ 4523 w 4721"/>
                  <a:gd name="T3" fmla="*/ 1455 h 1609"/>
                  <a:gd name="T4" fmla="*/ 4130 w 4721"/>
                  <a:gd name="T5" fmla="*/ 1148 h 1609"/>
                  <a:gd name="T6" fmla="*/ 4065 w 4721"/>
                  <a:gd name="T7" fmla="*/ 536 h 1609"/>
                  <a:gd name="T8" fmla="*/ 4253 w 4721"/>
                  <a:gd name="T9" fmla="*/ 1523 h 1609"/>
                  <a:gd name="T10" fmla="*/ 3769 w 4721"/>
                  <a:gd name="T11" fmla="*/ 1111 h 1609"/>
                  <a:gd name="T12" fmla="*/ 3245 w 4721"/>
                  <a:gd name="T13" fmla="*/ 1111 h 1609"/>
                  <a:gd name="T14" fmla="*/ 2753 w 4721"/>
                  <a:gd name="T15" fmla="*/ 1455 h 1609"/>
                  <a:gd name="T16" fmla="*/ 3277 w 4721"/>
                  <a:gd name="T17" fmla="*/ 842 h 1609"/>
                  <a:gd name="T18" fmla="*/ 2737 w 4721"/>
                  <a:gd name="T19" fmla="*/ 115 h 1609"/>
                  <a:gd name="T20" fmla="*/ 3180 w 4721"/>
                  <a:gd name="T21" fmla="*/ 421 h 1609"/>
                  <a:gd name="T22" fmla="*/ 3638 w 4721"/>
                  <a:gd name="T23" fmla="*/ 651 h 1609"/>
                  <a:gd name="T24" fmla="*/ 4278 w 4721"/>
                  <a:gd name="T25" fmla="*/ 115 h 1609"/>
                  <a:gd name="T26" fmla="*/ 3737 w 4721"/>
                  <a:gd name="T27" fmla="*/ 842 h 1609"/>
                  <a:gd name="T28" fmla="*/ 3704 w 4721"/>
                  <a:gd name="T29" fmla="*/ 1417 h 1609"/>
                  <a:gd name="T30" fmla="*/ 3343 w 4721"/>
                  <a:gd name="T31" fmla="*/ 1436 h 1609"/>
                  <a:gd name="T32" fmla="*/ 3114 w 4721"/>
                  <a:gd name="T33" fmla="*/ 1417 h 1609"/>
                  <a:gd name="T34" fmla="*/ 3572 w 4721"/>
                  <a:gd name="T35" fmla="*/ 1034 h 1609"/>
                  <a:gd name="T36" fmla="*/ 2524 w 4721"/>
                  <a:gd name="T37" fmla="*/ 1417 h 1609"/>
                  <a:gd name="T38" fmla="*/ 2475 w 4721"/>
                  <a:gd name="T39" fmla="*/ 115 h 1609"/>
                  <a:gd name="T40" fmla="*/ 2917 w 4721"/>
                  <a:gd name="T41" fmla="*/ 498 h 1609"/>
                  <a:gd name="T42" fmla="*/ 2917 w 4721"/>
                  <a:gd name="T43" fmla="*/ 1111 h 1609"/>
                  <a:gd name="T44" fmla="*/ 2229 w 4721"/>
                  <a:gd name="T45" fmla="*/ 1379 h 1609"/>
                  <a:gd name="T46" fmla="*/ 2303 w 4721"/>
                  <a:gd name="T47" fmla="*/ 162 h 1609"/>
                  <a:gd name="T48" fmla="*/ 2753 w 4721"/>
                  <a:gd name="T49" fmla="*/ 613 h 1609"/>
                  <a:gd name="T50" fmla="*/ 2622 w 4721"/>
                  <a:gd name="T51" fmla="*/ 1148 h 1609"/>
                  <a:gd name="T52" fmla="*/ 1900 w 4721"/>
                  <a:gd name="T53" fmla="*/ 1302 h 1609"/>
                  <a:gd name="T54" fmla="*/ 1507 w 4721"/>
                  <a:gd name="T55" fmla="*/ 766 h 1609"/>
                  <a:gd name="T56" fmla="*/ 2155 w 4721"/>
                  <a:gd name="T57" fmla="*/ 87 h 1609"/>
                  <a:gd name="T58" fmla="*/ 1736 w 4721"/>
                  <a:gd name="T59" fmla="*/ 651 h 1609"/>
                  <a:gd name="T60" fmla="*/ 2130 w 4721"/>
                  <a:gd name="T61" fmla="*/ 1417 h 1609"/>
                  <a:gd name="T62" fmla="*/ 1606 w 4721"/>
                  <a:gd name="T63" fmla="*/ 1340 h 1609"/>
                  <a:gd name="T64" fmla="*/ 1122 w 4721"/>
                  <a:gd name="T65" fmla="*/ 852 h 1609"/>
                  <a:gd name="T66" fmla="*/ 459 w 4721"/>
                  <a:gd name="T67" fmla="*/ 1531 h 1609"/>
                  <a:gd name="T68" fmla="*/ 721 w 4721"/>
                  <a:gd name="T69" fmla="*/ 1072 h 1609"/>
                  <a:gd name="T70" fmla="*/ 655 w 4721"/>
                  <a:gd name="T71" fmla="*/ 460 h 1609"/>
                  <a:gd name="T72" fmla="*/ 622 w 4721"/>
                  <a:gd name="T73" fmla="*/ 192 h 1609"/>
                  <a:gd name="T74" fmla="*/ 1122 w 4721"/>
                  <a:gd name="T75" fmla="*/ 757 h 1609"/>
                  <a:gd name="T76" fmla="*/ 1777 w 4721"/>
                  <a:gd name="T77" fmla="*/ 87 h 1609"/>
                  <a:gd name="T78" fmla="*/ 1507 w 4721"/>
                  <a:gd name="T79" fmla="*/ 613 h 1609"/>
                  <a:gd name="T80" fmla="*/ 1474 w 4721"/>
                  <a:gd name="T81" fmla="*/ 1494 h 1609"/>
                  <a:gd name="T82" fmla="*/ 1122 w 4721"/>
                  <a:gd name="T83" fmla="*/ 1312 h 1609"/>
                  <a:gd name="T84" fmla="*/ 778 w 4721"/>
                  <a:gd name="T85" fmla="*/ 1523 h 1609"/>
                  <a:gd name="T86" fmla="*/ 1081 w 4721"/>
                  <a:gd name="T87" fmla="*/ 1034 h 1609"/>
                  <a:gd name="T88" fmla="*/ 188 w 4721"/>
                  <a:gd name="T89" fmla="*/ 1523 h 1609"/>
                  <a:gd name="T90" fmla="*/ 655 w 4721"/>
                  <a:gd name="T91" fmla="*/ 842 h 1609"/>
                  <a:gd name="T92" fmla="*/ 360 w 4721"/>
                  <a:gd name="T93" fmla="*/ 268 h 1609"/>
                  <a:gd name="T94" fmla="*/ 803 w 4721"/>
                  <a:gd name="T95" fmla="*/ 804 h 1609"/>
                  <a:gd name="T96" fmla="*/ 819 w 4721"/>
                  <a:gd name="T97" fmla="*/ 115 h 1609"/>
                  <a:gd name="T98" fmla="*/ 1171 w 4721"/>
                  <a:gd name="T99" fmla="*/ 297 h 1609"/>
                  <a:gd name="T100" fmla="*/ 1565 w 4721"/>
                  <a:gd name="T101" fmla="*/ 87 h 1609"/>
                  <a:gd name="T102" fmla="*/ 1122 w 4721"/>
                  <a:gd name="T103" fmla="*/ 603 h 1609"/>
                  <a:gd name="T104" fmla="*/ 3138 w 4721"/>
                  <a:gd name="T105" fmla="*/ 87 h 1609"/>
                  <a:gd name="T106" fmla="*/ 3532 w 4721"/>
                  <a:gd name="T107" fmla="*/ 297 h 1609"/>
                  <a:gd name="T108" fmla="*/ 3875 w 4721"/>
                  <a:gd name="T109" fmla="*/ 87 h 1609"/>
                  <a:gd name="T110" fmla="*/ 3483 w 4721"/>
                  <a:gd name="T111" fmla="*/ 603 h 1609"/>
                  <a:gd name="T112" fmla="*/ 0 w 4721"/>
                  <a:gd name="T113" fmla="*/ 166 h 1609"/>
                  <a:gd name="T114" fmla="*/ 491 w 4721"/>
                  <a:gd name="T115" fmla="*/ 728 h 1609"/>
                  <a:gd name="T116" fmla="*/ 164 w 4721"/>
                  <a:gd name="T117" fmla="*/ 1264 h 1609"/>
                  <a:gd name="T118" fmla="*/ 4589 w 4721"/>
                  <a:gd name="T119" fmla="*/ 1379 h 1609"/>
                  <a:gd name="T120" fmla="*/ 4662 w 4721"/>
                  <a:gd name="T121" fmla="*/ 162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21" h="1609">
                    <a:moveTo>
                      <a:pt x="4523" y="153"/>
                    </a:moveTo>
                    <a:lnTo>
                      <a:pt x="4490" y="192"/>
                    </a:lnTo>
                    <a:lnTo>
                      <a:pt x="4458" y="230"/>
                    </a:lnTo>
                    <a:lnTo>
                      <a:pt x="4425" y="268"/>
                    </a:lnTo>
                    <a:lnTo>
                      <a:pt x="4392" y="306"/>
                    </a:lnTo>
                    <a:lnTo>
                      <a:pt x="4359" y="345"/>
                    </a:lnTo>
                    <a:lnTo>
                      <a:pt x="4327" y="383"/>
                    </a:lnTo>
                    <a:lnTo>
                      <a:pt x="4294" y="421"/>
                    </a:lnTo>
                    <a:lnTo>
                      <a:pt x="4261" y="460"/>
                    </a:lnTo>
                    <a:lnTo>
                      <a:pt x="4228" y="498"/>
                    </a:lnTo>
                    <a:lnTo>
                      <a:pt x="4196" y="536"/>
                    </a:lnTo>
                    <a:lnTo>
                      <a:pt x="4163" y="575"/>
                    </a:lnTo>
                    <a:lnTo>
                      <a:pt x="4130" y="613"/>
                    </a:lnTo>
                    <a:lnTo>
                      <a:pt x="4097" y="651"/>
                    </a:lnTo>
                    <a:lnTo>
                      <a:pt x="4065" y="689"/>
                    </a:lnTo>
                    <a:lnTo>
                      <a:pt x="4032" y="728"/>
                    </a:lnTo>
                    <a:lnTo>
                      <a:pt x="3999" y="766"/>
                    </a:lnTo>
                    <a:lnTo>
                      <a:pt x="3999" y="766"/>
                    </a:lnTo>
                    <a:cubicBezTo>
                      <a:pt x="3988" y="778"/>
                      <a:pt x="3982" y="791"/>
                      <a:pt x="3982" y="804"/>
                    </a:cubicBezTo>
                    <a:lnTo>
                      <a:pt x="3982" y="804"/>
                    </a:lnTo>
                    <a:cubicBezTo>
                      <a:pt x="3982" y="817"/>
                      <a:pt x="3988" y="830"/>
                      <a:pt x="3999" y="842"/>
                    </a:cubicBezTo>
                    <a:lnTo>
                      <a:pt x="4032" y="880"/>
                    </a:lnTo>
                    <a:lnTo>
                      <a:pt x="4065" y="919"/>
                    </a:lnTo>
                    <a:lnTo>
                      <a:pt x="4163" y="1034"/>
                    </a:lnTo>
                    <a:lnTo>
                      <a:pt x="4196" y="1072"/>
                    </a:lnTo>
                    <a:lnTo>
                      <a:pt x="4228" y="1111"/>
                    </a:lnTo>
                    <a:lnTo>
                      <a:pt x="4327" y="1225"/>
                    </a:lnTo>
                    <a:lnTo>
                      <a:pt x="4359" y="1264"/>
                    </a:lnTo>
                    <a:lnTo>
                      <a:pt x="4392" y="1302"/>
                    </a:lnTo>
                    <a:lnTo>
                      <a:pt x="4490" y="1417"/>
                    </a:lnTo>
                    <a:lnTo>
                      <a:pt x="4523" y="1455"/>
                    </a:lnTo>
                    <a:lnTo>
                      <a:pt x="4523" y="1455"/>
                    </a:lnTo>
                    <a:cubicBezTo>
                      <a:pt x="4534" y="1468"/>
                      <a:pt x="4540" y="1481"/>
                      <a:pt x="4540" y="1494"/>
                    </a:cubicBezTo>
                    <a:lnTo>
                      <a:pt x="4540" y="1494"/>
                    </a:lnTo>
                    <a:cubicBezTo>
                      <a:pt x="4540" y="1506"/>
                      <a:pt x="4531" y="1516"/>
                      <a:pt x="4515" y="1523"/>
                    </a:cubicBezTo>
                    <a:lnTo>
                      <a:pt x="4515" y="1523"/>
                    </a:lnTo>
                    <a:cubicBezTo>
                      <a:pt x="4499" y="1529"/>
                      <a:pt x="4482" y="1529"/>
                      <a:pt x="4466" y="1523"/>
                    </a:cubicBezTo>
                    <a:lnTo>
                      <a:pt x="4466" y="1523"/>
                    </a:lnTo>
                    <a:cubicBezTo>
                      <a:pt x="4449" y="1516"/>
                      <a:pt x="4436" y="1506"/>
                      <a:pt x="4425" y="1494"/>
                    </a:cubicBezTo>
                    <a:lnTo>
                      <a:pt x="4392" y="1455"/>
                    </a:lnTo>
                    <a:lnTo>
                      <a:pt x="4359" y="1417"/>
                    </a:lnTo>
                    <a:lnTo>
                      <a:pt x="4327" y="1379"/>
                    </a:lnTo>
                    <a:lnTo>
                      <a:pt x="4294" y="1340"/>
                    </a:lnTo>
                    <a:lnTo>
                      <a:pt x="4261" y="1302"/>
                    </a:lnTo>
                    <a:lnTo>
                      <a:pt x="4228" y="1264"/>
                    </a:lnTo>
                    <a:lnTo>
                      <a:pt x="4196" y="1225"/>
                    </a:lnTo>
                    <a:lnTo>
                      <a:pt x="4163" y="1187"/>
                    </a:lnTo>
                    <a:lnTo>
                      <a:pt x="4130" y="1148"/>
                    </a:lnTo>
                    <a:lnTo>
                      <a:pt x="4097" y="1111"/>
                    </a:lnTo>
                    <a:lnTo>
                      <a:pt x="4065" y="1072"/>
                    </a:lnTo>
                    <a:lnTo>
                      <a:pt x="4032" y="1034"/>
                    </a:lnTo>
                    <a:lnTo>
                      <a:pt x="3999" y="996"/>
                    </a:lnTo>
                    <a:lnTo>
                      <a:pt x="3966" y="958"/>
                    </a:lnTo>
                    <a:lnTo>
                      <a:pt x="3933" y="919"/>
                    </a:lnTo>
                    <a:lnTo>
                      <a:pt x="3901" y="880"/>
                    </a:lnTo>
                    <a:lnTo>
                      <a:pt x="3868" y="842"/>
                    </a:lnTo>
                    <a:lnTo>
                      <a:pt x="3868" y="842"/>
                    </a:lnTo>
                    <a:cubicBezTo>
                      <a:pt x="3857" y="830"/>
                      <a:pt x="3851" y="817"/>
                      <a:pt x="3851" y="804"/>
                    </a:cubicBezTo>
                    <a:lnTo>
                      <a:pt x="3851" y="804"/>
                    </a:lnTo>
                    <a:cubicBezTo>
                      <a:pt x="3851" y="791"/>
                      <a:pt x="3857" y="778"/>
                      <a:pt x="3868" y="766"/>
                    </a:cubicBezTo>
                    <a:lnTo>
                      <a:pt x="3901" y="728"/>
                    </a:lnTo>
                    <a:lnTo>
                      <a:pt x="3933" y="689"/>
                    </a:lnTo>
                    <a:lnTo>
                      <a:pt x="3966" y="651"/>
                    </a:lnTo>
                    <a:lnTo>
                      <a:pt x="4065" y="536"/>
                    </a:lnTo>
                    <a:lnTo>
                      <a:pt x="4097" y="498"/>
                    </a:lnTo>
                    <a:lnTo>
                      <a:pt x="4130" y="460"/>
                    </a:lnTo>
                    <a:lnTo>
                      <a:pt x="4228" y="345"/>
                    </a:lnTo>
                    <a:lnTo>
                      <a:pt x="4261" y="306"/>
                    </a:lnTo>
                    <a:lnTo>
                      <a:pt x="4294" y="268"/>
                    </a:lnTo>
                    <a:lnTo>
                      <a:pt x="4392" y="153"/>
                    </a:lnTo>
                    <a:lnTo>
                      <a:pt x="4425" y="115"/>
                    </a:lnTo>
                    <a:lnTo>
                      <a:pt x="4425" y="115"/>
                    </a:lnTo>
                    <a:cubicBezTo>
                      <a:pt x="4436" y="102"/>
                      <a:pt x="4449" y="92"/>
                      <a:pt x="4466" y="87"/>
                    </a:cubicBezTo>
                    <a:lnTo>
                      <a:pt x="4466" y="87"/>
                    </a:lnTo>
                    <a:cubicBezTo>
                      <a:pt x="4482" y="80"/>
                      <a:pt x="4499" y="80"/>
                      <a:pt x="4515" y="87"/>
                    </a:cubicBezTo>
                    <a:lnTo>
                      <a:pt x="4515" y="87"/>
                    </a:lnTo>
                    <a:cubicBezTo>
                      <a:pt x="4531" y="92"/>
                      <a:pt x="4540" y="102"/>
                      <a:pt x="4540" y="115"/>
                    </a:cubicBezTo>
                    <a:lnTo>
                      <a:pt x="4540" y="115"/>
                    </a:lnTo>
                    <a:cubicBezTo>
                      <a:pt x="4540" y="128"/>
                      <a:pt x="4534" y="140"/>
                      <a:pt x="4523" y="153"/>
                    </a:cubicBezTo>
                    <a:close/>
                    <a:moveTo>
                      <a:pt x="4253" y="1523"/>
                    </a:moveTo>
                    <a:lnTo>
                      <a:pt x="4253" y="1523"/>
                    </a:lnTo>
                    <a:cubicBezTo>
                      <a:pt x="4237" y="1529"/>
                      <a:pt x="4217" y="1531"/>
                      <a:pt x="4196" y="1531"/>
                    </a:cubicBezTo>
                    <a:lnTo>
                      <a:pt x="4196" y="1531"/>
                    </a:lnTo>
                    <a:cubicBezTo>
                      <a:pt x="4173" y="1531"/>
                      <a:pt x="4154" y="1529"/>
                      <a:pt x="4138" y="1523"/>
                    </a:cubicBezTo>
                    <a:lnTo>
                      <a:pt x="4138" y="1523"/>
                    </a:lnTo>
                    <a:cubicBezTo>
                      <a:pt x="4122" y="1516"/>
                      <a:pt x="4108" y="1506"/>
                      <a:pt x="4097" y="1494"/>
                    </a:cubicBezTo>
                    <a:lnTo>
                      <a:pt x="4065" y="1455"/>
                    </a:lnTo>
                    <a:lnTo>
                      <a:pt x="4032" y="1417"/>
                    </a:lnTo>
                    <a:lnTo>
                      <a:pt x="3999" y="1379"/>
                    </a:lnTo>
                    <a:lnTo>
                      <a:pt x="3966" y="1340"/>
                    </a:lnTo>
                    <a:lnTo>
                      <a:pt x="3933" y="1302"/>
                    </a:lnTo>
                    <a:lnTo>
                      <a:pt x="3901" y="1264"/>
                    </a:lnTo>
                    <a:lnTo>
                      <a:pt x="3868" y="1225"/>
                    </a:lnTo>
                    <a:lnTo>
                      <a:pt x="3835" y="1187"/>
                    </a:lnTo>
                    <a:lnTo>
                      <a:pt x="3802" y="1148"/>
                    </a:lnTo>
                    <a:lnTo>
                      <a:pt x="3769" y="1111"/>
                    </a:lnTo>
                    <a:lnTo>
                      <a:pt x="3737" y="1072"/>
                    </a:lnTo>
                    <a:lnTo>
                      <a:pt x="3704" y="1034"/>
                    </a:lnTo>
                    <a:lnTo>
                      <a:pt x="3671" y="996"/>
                    </a:lnTo>
                    <a:lnTo>
                      <a:pt x="3638" y="958"/>
                    </a:lnTo>
                    <a:lnTo>
                      <a:pt x="3605" y="919"/>
                    </a:lnTo>
                    <a:lnTo>
                      <a:pt x="3572" y="880"/>
                    </a:lnTo>
                    <a:lnTo>
                      <a:pt x="3572" y="880"/>
                    </a:lnTo>
                    <a:cubicBezTo>
                      <a:pt x="3562" y="868"/>
                      <a:pt x="3548" y="858"/>
                      <a:pt x="3532" y="852"/>
                    </a:cubicBezTo>
                    <a:lnTo>
                      <a:pt x="3532" y="852"/>
                    </a:lnTo>
                    <a:cubicBezTo>
                      <a:pt x="3516" y="846"/>
                      <a:pt x="3499" y="846"/>
                      <a:pt x="3483" y="852"/>
                    </a:cubicBezTo>
                    <a:lnTo>
                      <a:pt x="3483" y="852"/>
                    </a:lnTo>
                    <a:cubicBezTo>
                      <a:pt x="3466" y="858"/>
                      <a:pt x="3453" y="868"/>
                      <a:pt x="3441" y="880"/>
                    </a:cubicBezTo>
                    <a:lnTo>
                      <a:pt x="3408" y="919"/>
                    </a:lnTo>
                    <a:lnTo>
                      <a:pt x="3310" y="1034"/>
                    </a:lnTo>
                    <a:lnTo>
                      <a:pt x="3277" y="1072"/>
                    </a:lnTo>
                    <a:lnTo>
                      <a:pt x="3245" y="1111"/>
                    </a:lnTo>
                    <a:lnTo>
                      <a:pt x="3146" y="1225"/>
                    </a:lnTo>
                    <a:lnTo>
                      <a:pt x="3114" y="1264"/>
                    </a:lnTo>
                    <a:lnTo>
                      <a:pt x="3081" y="1302"/>
                    </a:lnTo>
                    <a:lnTo>
                      <a:pt x="2983" y="1417"/>
                    </a:lnTo>
                    <a:lnTo>
                      <a:pt x="2950" y="1455"/>
                    </a:lnTo>
                    <a:lnTo>
                      <a:pt x="2917" y="1494"/>
                    </a:lnTo>
                    <a:lnTo>
                      <a:pt x="2917" y="1494"/>
                    </a:lnTo>
                    <a:cubicBezTo>
                      <a:pt x="2906" y="1506"/>
                      <a:pt x="2892" y="1516"/>
                      <a:pt x="2876" y="1523"/>
                    </a:cubicBezTo>
                    <a:lnTo>
                      <a:pt x="2876" y="1523"/>
                    </a:lnTo>
                    <a:cubicBezTo>
                      <a:pt x="2860" y="1529"/>
                      <a:pt x="2841" y="1531"/>
                      <a:pt x="2819" y="1531"/>
                    </a:cubicBezTo>
                    <a:lnTo>
                      <a:pt x="2819" y="1531"/>
                    </a:lnTo>
                    <a:cubicBezTo>
                      <a:pt x="2797" y="1531"/>
                      <a:pt x="2778" y="1529"/>
                      <a:pt x="2761" y="1523"/>
                    </a:cubicBezTo>
                    <a:lnTo>
                      <a:pt x="2761" y="1523"/>
                    </a:lnTo>
                    <a:cubicBezTo>
                      <a:pt x="2745" y="1516"/>
                      <a:pt x="2737" y="1506"/>
                      <a:pt x="2737" y="1494"/>
                    </a:cubicBezTo>
                    <a:lnTo>
                      <a:pt x="2737" y="1494"/>
                    </a:lnTo>
                    <a:cubicBezTo>
                      <a:pt x="2737" y="1481"/>
                      <a:pt x="2742" y="1468"/>
                      <a:pt x="2753" y="1455"/>
                    </a:cubicBezTo>
                    <a:lnTo>
                      <a:pt x="2786" y="1417"/>
                    </a:lnTo>
                    <a:lnTo>
                      <a:pt x="2819" y="1379"/>
                    </a:lnTo>
                    <a:lnTo>
                      <a:pt x="2851" y="1340"/>
                    </a:lnTo>
                    <a:lnTo>
                      <a:pt x="2885" y="1302"/>
                    </a:lnTo>
                    <a:lnTo>
                      <a:pt x="2917" y="1264"/>
                    </a:lnTo>
                    <a:lnTo>
                      <a:pt x="2950" y="1225"/>
                    </a:lnTo>
                    <a:lnTo>
                      <a:pt x="2983" y="1187"/>
                    </a:lnTo>
                    <a:lnTo>
                      <a:pt x="3015" y="1148"/>
                    </a:lnTo>
                    <a:lnTo>
                      <a:pt x="3049" y="1111"/>
                    </a:lnTo>
                    <a:lnTo>
                      <a:pt x="3081" y="1072"/>
                    </a:lnTo>
                    <a:lnTo>
                      <a:pt x="3114" y="1034"/>
                    </a:lnTo>
                    <a:lnTo>
                      <a:pt x="3146" y="996"/>
                    </a:lnTo>
                    <a:lnTo>
                      <a:pt x="3180" y="958"/>
                    </a:lnTo>
                    <a:lnTo>
                      <a:pt x="3212" y="919"/>
                    </a:lnTo>
                    <a:lnTo>
                      <a:pt x="3245" y="880"/>
                    </a:lnTo>
                    <a:lnTo>
                      <a:pt x="3277" y="842"/>
                    </a:lnTo>
                    <a:lnTo>
                      <a:pt x="3277" y="842"/>
                    </a:lnTo>
                    <a:cubicBezTo>
                      <a:pt x="3289" y="830"/>
                      <a:pt x="3294" y="817"/>
                      <a:pt x="3294" y="804"/>
                    </a:cubicBezTo>
                    <a:lnTo>
                      <a:pt x="3294" y="804"/>
                    </a:lnTo>
                    <a:cubicBezTo>
                      <a:pt x="3294" y="791"/>
                      <a:pt x="3289" y="778"/>
                      <a:pt x="3277" y="766"/>
                    </a:cubicBezTo>
                    <a:lnTo>
                      <a:pt x="3245" y="728"/>
                    </a:lnTo>
                    <a:lnTo>
                      <a:pt x="3212" y="689"/>
                    </a:lnTo>
                    <a:lnTo>
                      <a:pt x="3180" y="651"/>
                    </a:lnTo>
                    <a:lnTo>
                      <a:pt x="3081" y="536"/>
                    </a:lnTo>
                    <a:lnTo>
                      <a:pt x="3049" y="498"/>
                    </a:lnTo>
                    <a:lnTo>
                      <a:pt x="3015" y="460"/>
                    </a:lnTo>
                    <a:lnTo>
                      <a:pt x="2917" y="345"/>
                    </a:lnTo>
                    <a:lnTo>
                      <a:pt x="2885" y="306"/>
                    </a:lnTo>
                    <a:lnTo>
                      <a:pt x="2851" y="268"/>
                    </a:lnTo>
                    <a:lnTo>
                      <a:pt x="2753" y="153"/>
                    </a:lnTo>
                    <a:lnTo>
                      <a:pt x="2753" y="153"/>
                    </a:lnTo>
                    <a:cubicBezTo>
                      <a:pt x="2742" y="140"/>
                      <a:pt x="2737" y="128"/>
                      <a:pt x="2737" y="115"/>
                    </a:cubicBezTo>
                    <a:lnTo>
                      <a:pt x="2737" y="115"/>
                    </a:lnTo>
                    <a:cubicBezTo>
                      <a:pt x="2737" y="102"/>
                      <a:pt x="2745" y="92"/>
                      <a:pt x="2761" y="87"/>
                    </a:cubicBezTo>
                    <a:lnTo>
                      <a:pt x="2761" y="87"/>
                    </a:lnTo>
                    <a:cubicBezTo>
                      <a:pt x="2778" y="80"/>
                      <a:pt x="2797" y="77"/>
                      <a:pt x="2819" y="77"/>
                    </a:cubicBezTo>
                    <a:lnTo>
                      <a:pt x="2819" y="77"/>
                    </a:lnTo>
                    <a:cubicBezTo>
                      <a:pt x="2841" y="77"/>
                      <a:pt x="2860" y="80"/>
                      <a:pt x="2876" y="87"/>
                    </a:cubicBezTo>
                    <a:lnTo>
                      <a:pt x="2876" y="87"/>
                    </a:lnTo>
                    <a:cubicBezTo>
                      <a:pt x="2892" y="92"/>
                      <a:pt x="2906" y="102"/>
                      <a:pt x="2917" y="115"/>
                    </a:cubicBezTo>
                    <a:lnTo>
                      <a:pt x="2950" y="153"/>
                    </a:lnTo>
                    <a:lnTo>
                      <a:pt x="2983" y="192"/>
                    </a:lnTo>
                    <a:lnTo>
                      <a:pt x="3015" y="230"/>
                    </a:lnTo>
                    <a:lnTo>
                      <a:pt x="3049" y="268"/>
                    </a:lnTo>
                    <a:lnTo>
                      <a:pt x="3081" y="306"/>
                    </a:lnTo>
                    <a:lnTo>
                      <a:pt x="3114" y="345"/>
                    </a:lnTo>
                    <a:lnTo>
                      <a:pt x="3146" y="383"/>
                    </a:lnTo>
                    <a:lnTo>
                      <a:pt x="3180" y="421"/>
                    </a:lnTo>
                    <a:lnTo>
                      <a:pt x="3212" y="460"/>
                    </a:lnTo>
                    <a:lnTo>
                      <a:pt x="3245" y="498"/>
                    </a:lnTo>
                    <a:lnTo>
                      <a:pt x="3277" y="536"/>
                    </a:lnTo>
                    <a:lnTo>
                      <a:pt x="3310" y="575"/>
                    </a:lnTo>
                    <a:lnTo>
                      <a:pt x="3343" y="613"/>
                    </a:lnTo>
                    <a:lnTo>
                      <a:pt x="3376" y="651"/>
                    </a:lnTo>
                    <a:lnTo>
                      <a:pt x="3408" y="689"/>
                    </a:lnTo>
                    <a:lnTo>
                      <a:pt x="3441" y="728"/>
                    </a:lnTo>
                    <a:lnTo>
                      <a:pt x="3441" y="728"/>
                    </a:lnTo>
                    <a:cubicBezTo>
                      <a:pt x="3453" y="740"/>
                      <a:pt x="3466" y="750"/>
                      <a:pt x="3483" y="757"/>
                    </a:cubicBezTo>
                    <a:lnTo>
                      <a:pt x="3483" y="757"/>
                    </a:lnTo>
                    <a:cubicBezTo>
                      <a:pt x="3499" y="763"/>
                      <a:pt x="3516" y="763"/>
                      <a:pt x="3532" y="757"/>
                    </a:cubicBezTo>
                    <a:lnTo>
                      <a:pt x="3532" y="757"/>
                    </a:lnTo>
                    <a:cubicBezTo>
                      <a:pt x="3548" y="750"/>
                      <a:pt x="3562" y="740"/>
                      <a:pt x="3572" y="728"/>
                    </a:cubicBezTo>
                    <a:lnTo>
                      <a:pt x="3605" y="689"/>
                    </a:lnTo>
                    <a:lnTo>
                      <a:pt x="3638" y="651"/>
                    </a:lnTo>
                    <a:lnTo>
                      <a:pt x="3737" y="536"/>
                    </a:lnTo>
                    <a:lnTo>
                      <a:pt x="3769" y="498"/>
                    </a:lnTo>
                    <a:lnTo>
                      <a:pt x="3802" y="460"/>
                    </a:lnTo>
                    <a:lnTo>
                      <a:pt x="3901" y="345"/>
                    </a:lnTo>
                    <a:lnTo>
                      <a:pt x="3933" y="306"/>
                    </a:lnTo>
                    <a:lnTo>
                      <a:pt x="3966" y="268"/>
                    </a:lnTo>
                    <a:lnTo>
                      <a:pt x="4065" y="153"/>
                    </a:lnTo>
                    <a:lnTo>
                      <a:pt x="4097" y="115"/>
                    </a:lnTo>
                    <a:lnTo>
                      <a:pt x="4097" y="115"/>
                    </a:lnTo>
                    <a:cubicBezTo>
                      <a:pt x="4108" y="102"/>
                      <a:pt x="4122" y="92"/>
                      <a:pt x="4138" y="87"/>
                    </a:cubicBezTo>
                    <a:lnTo>
                      <a:pt x="4138" y="87"/>
                    </a:lnTo>
                    <a:cubicBezTo>
                      <a:pt x="4154" y="80"/>
                      <a:pt x="4173" y="77"/>
                      <a:pt x="4196" y="77"/>
                    </a:cubicBezTo>
                    <a:lnTo>
                      <a:pt x="4196" y="77"/>
                    </a:lnTo>
                    <a:cubicBezTo>
                      <a:pt x="4217" y="77"/>
                      <a:pt x="4237" y="80"/>
                      <a:pt x="4253" y="87"/>
                    </a:cubicBezTo>
                    <a:lnTo>
                      <a:pt x="4253" y="87"/>
                    </a:lnTo>
                    <a:cubicBezTo>
                      <a:pt x="4269" y="92"/>
                      <a:pt x="4278" y="102"/>
                      <a:pt x="4278" y="115"/>
                    </a:cubicBezTo>
                    <a:lnTo>
                      <a:pt x="4278" y="115"/>
                    </a:lnTo>
                    <a:cubicBezTo>
                      <a:pt x="4278" y="128"/>
                      <a:pt x="4272" y="140"/>
                      <a:pt x="4261" y="153"/>
                    </a:cubicBezTo>
                    <a:lnTo>
                      <a:pt x="4228" y="192"/>
                    </a:lnTo>
                    <a:lnTo>
                      <a:pt x="4196" y="230"/>
                    </a:lnTo>
                    <a:lnTo>
                      <a:pt x="4163" y="268"/>
                    </a:lnTo>
                    <a:lnTo>
                      <a:pt x="4065" y="383"/>
                    </a:lnTo>
                    <a:lnTo>
                      <a:pt x="4032" y="421"/>
                    </a:lnTo>
                    <a:lnTo>
                      <a:pt x="3999" y="460"/>
                    </a:lnTo>
                    <a:lnTo>
                      <a:pt x="3901" y="575"/>
                    </a:lnTo>
                    <a:lnTo>
                      <a:pt x="3868" y="613"/>
                    </a:lnTo>
                    <a:lnTo>
                      <a:pt x="3835" y="651"/>
                    </a:lnTo>
                    <a:lnTo>
                      <a:pt x="3737" y="766"/>
                    </a:lnTo>
                    <a:lnTo>
                      <a:pt x="3737" y="766"/>
                    </a:lnTo>
                    <a:cubicBezTo>
                      <a:pt x="3726" y="778"/>
                      <a:pt x="3720" y="791"/>
                      <a:pt x="3720" y="804"/>
                    </a:cubicBezTo>
                    <a:lnTo>
                      <a:pt x="3720" y="804"/>
                    </a:lnTo>
                    <a:cubicBezTo>
                      <a:pt x="3720" y="817"/>
                      <a:pt x="3726" y="830"/>
                      <a:pt x="3737" y="842"/>
                    </a:cubicBezTo>
                    <a:lnTo>
                      <a:pt x="4261" y="1455"/>
                    </a:lnTo>
                    <a:lnTo>
                      <a:pt x="4261" y="1455"/>
                    </a:lnTo>
                    <a:cubicBezTo>
                      <a:pt x="4272" y="1468"/>
                      <a:pt x="4278" y="1481"/>
                      <a:pt x="4278" y="1494"/>
                    </a:cubicBezTo>
                    <a:lnTo>
                      <a:pt x="4278" y="1494"/>
                    </a:lnTo>
                    <a:cubicBezTo>
                      <a:pt x="4278" y="1506"/>
                      <a:pt x="4269" y="1516"/>
                      <a:pt x="4253" y="1523"/>
                    </a:cubicBezTo>
                    <a:close/>
                    <a:moveTo>
                      <a:pt x="3925" y="1523"/>
                    </a:moveTo>
                    <a:lnTo>
                      <a:pt x="3925" y="1523"/>
                    </a:lnTo>
                    <a:cubicBezTo>
                      <a:pt x="3909" y="1529"/>
                      <a:pt x="3892" y="1529"/>
                      <a:pt x="3875" y="1523"/>
                    </a:cubicBezTo>
                    <a:lnTo>
                      <a:pt x="3875" y="1523"/>
                    </a:lnTo>
                    <a:cubicBezTo>
                      <a:pt x="3860" y="1516"/>
                      <a:pt x="3845" y="1506"/>
                      <a:pt x="3835" y="1494"/>
                    </a:cubicBezTo>
                    <a:lnTo>
                      <a:pt x="3802" y="1455"/>
                    </a:lnTo>
                    <a:lnTo>
                      <a:pt x="3769" y="1417"/>
                    </a:lnTo>
                    <a:lnTo>
                      <a:pt x="3769" y="1417"/>
                    </a:lnTo>
                    <a:cubicBezTo>
                      <a:pt x="3759" y="1404"/>
                      <a:pt x="3748" y="1398"/>
                      <a:pt x="3737" y="1398"/>
                    </a:cubicBezTo>
                    <a:lnTo>
                      <a:pt x="3737" y="1398"/>
                    </a:lnTo>
                    <a:cubicBezTo>
                      <a:pt x="3726" y="1398"/>
                      <a:pt x="3714" y="1404"/>
                      <a:pt x="3704" y="1417"/>
                    </a:cubicBezTo>
                    <a:lnTo>
                      <a:pt x="3704" y="1417"/>
                    </a:lnTo>
                    <a:cubicBezTo>
                      <a:pt x="3693" y="1430"/>
                      <a:pt x="3682" y="1436"/>
                      <a:pt x="3671" y="1436"/>
                    </a:cubicBezTo>
                    <a:lnTo>
                      <a:pt x="3671" y="1436"/>
                    </a:lnTo>
                    <a:cubicBezTo>
                      <a:pt x="3660" y="1436"/>
                      <a:pt x="3649" y="1430"/>
                      <a:pt x="3638" y="1417"/>
                    </a:cubicBezTo>
                    <a:lnTo>
                      <a:pt x="3605" y="1379"/>
                    </a:lnTo>
                    <a:lnTo>
                      <a:pt x="3572" y="1340"/>
                    </a:lnTo>
                    <a:lnTo>
                      <a:pt x="3572" y="1340"/>
                    </a:lnTo>
                    <a:cubicBezTo>
                      <a:pt x="3562" y="1327"/>
                      <a:pt x="3548" y="1318"/>
                      <a:pt x="3532" y="1312"/>
                    </a:cubicBezTo>
                    <a:lnTo>
                      <a:pt x="3532" y="1312"/>
                    </a:lnTo>
                    <a:cubicBezTo>
                      <a:pt x="3516" y="1305"/>
                      <a:pt x="3499" y="1305"/>
                      <a:pt x="3483" y="1312"/>
                    </a:cubicBezTo>
                    <a:lnTo>
                      <a:pt x="3483" y="1312"/>
                    </a:lnTo>
                    <a:cubicBezTo>
                      <a:pt x="3466" y="1318"/>
                      <a:pt x="3453" y="1327"/>
                      <a:pt x="3441" y="1340"/>
                    </a:cubicBezTo>
                    <a:lnTo>
                      <a:pt x="3408" y="1379"/>
                    </a:lnTo>
                    <a:lnTo>
                      <a:pt x="3376" y="1417"/>
                    </a:lnTo>
                    <a:lnTo>
                      <a:pt x="3376" y="1417"/>
                    </a:lnTo>
                    <a:cubicBezTo>
                      <a:pt x="3365" y="1430"/>
                      <a:pt x="3354" y="1436"/>
                      <a:pt x="3343" y="1436"/>
                    </a:cubicBezTo>
                    <a:lnTo>
                      <a:pt x="3343" y="1436"/>
                    </a:lnTo>
                    <a:cubicBezTo>
                      <a:pt x="3332" y="1436"/>
                      <a:pt x="3322" y="1430"/>
                      <a:pt x="3310" y="1417"/>
                    </a:cubicBezTo>
                    <a:lnTo>
                      <a:pt x="3310" y="1417"/>
                    </a:lnTo>
                    <a:cubicBezTo>
                      <a:pt x="3300" y="1404"/>
                      <a:pt x="3289" y="1398"/>
                      <a:pt x="3277" y="1398"/>
                    </a:cubicBezTo>
                    <a:lnTo>
                      <a:pt x="3277" y="1398"/>
                    </a:lnTo>
                    <a:cubicBezTo>
                      <a:pt x="3266" y="1398"/>
                      <a:pt x="3256" y="1404"/>
                      <a:pt x="3245" y="1417"/>
                    </a:cubicBezTo>
                    <a:lnTo>
                      <a:pt x="3180" y="1494"/>
                    </a:lnTo>
                    <a:lnTo>
                      <a:pt x="3180" y="1494"/>
                    </a:lnTo>
                    <a:cubicBezTo>
                      <a:pt x="3168" y="1506"/>
                      <a:pt x="3154" y="1516"/>
                      <a:pt x="3138" y="1523"/>
                    </a:cubicBezTo>
                    <a:lnTo>
                      <a:pt x="3138" y="1523"/>
                    </a:lnTo>
                    <a:cubicBezTo>
                      <a:pt x="3122" y="1529"/>
                      <a:pt x="3105" y="1529"/>
                      <a:pt x="3090" y="1523"/>
                    </a:cubicBezTo>
                    <a:lnTo>
                      <a:pt x="3090" y="1523"/>
                    </a:lnTo>
                    <a:cubicBezTo>
                      <a:pt x="3073" y="1516"/>
                      <a:pt x="3064" y="1506"/>
                      <a:pt x="3064" y="1494"/>
                    </a:cubicBezTo>
                    <a:lnTo>
                      <a:pt x="3064" y="1494"/>
                    </a:lnTo>
                    <a:cubicBezTo>
                      <a:pt x="3064" y="1481"/>
                      <a:pt x="3070" y="1468"/>
                      <a:pt x="3081" y="1455"/>
                    </a:cubicBezTo>
                    <a:lnTo>
                      <a:pt x="3114" y="1417"/>
                    </a:lnTo>
                    <a:lnTo>
                      <a:pt x="3146" y="1379"/>
                    </a:lnTo>
                    <a:lnTo>
                      <a:pt x="3180" y="1340"/>
                    </a:lnTo>
                    <a:lnTo>
                      <a:pt x="3212" y="1302"/>
                    </a:lnTo>
                    <a:lnTo>
                      <a:pt x="3245" y="1264"/>
                    </a:lnTo>
                    <a:lnTo>
                      <a:pt x="3277" y="1225"/>
                    </a:lnTo>
                    <a:lnTo>
                      <a:pt x="3310" y="1187"/>
                    </a:lnTo>
                    <a:lnTo>
                      <a:pt x="3343" y="1148"/>
                    </a:lnTo>
                    <a:lnTo>
                      <a:pt x="3376" y="1111"/>
                    </a:lnTo>
                    <a:lnTo>
                      <a:pt x="3408" y="1072"/>
                    </a:lnTo>
                    <a:lnTo>
                      <a:pt x="3441" y="1034"/>
                    </a:lnTo>
                    <a:lnTo>
                      <a:pt x="3441" y="1034"/>
                    </a:lnTo>
                    <a:cubicBezTo>
                      <a:pt x="3453" y="1021"/>
                      <a:pt x="3466" y="1011"/>
                      <a:pt x="3483" y="1005"/>
                    </a:cubicBezTo>
                    <a:lnTo>
                      <a:pt x="3483" y="1005"/>
                    </a:lnTo>
                    <a:cubicBezTo>
                      <a:pt x="3499" y="999"/>
                      <a:pt x="3516" y="999"/>
                      <a:pt x="3532" y="1005"/>
                    </a:cubicBezTo>
                    <a:lnTo>
                      <a:pt x="3532" y="1005"/>
                    </a:lnTo>
                    <a:cubicBezTo>
                      <a:pt x="3548" y="1011"/>
                      <a:pt x="3562" y="1021"/>
                      <a:pt x="3572" y="1034"/>
                    </a:cubicBezTo>
                    <a:lnTo>
                      <a:pt x="3933" y="1455"/>
                    </a:lnTo>
                    <a:lnTo>
                      <a:pt x="3933" y="1455"/>
                    </a:lnTo>
                    <a:cubicBezTo>
                      <a:pt x="3944" y="1468"/>
                      <a:pt x="3950" y="1481"/>
                      <a:pt x="3950" y="1494"/>
                    </a:cubicBezTo>
                    <a:lnTo>
                      <a:pt x="3950" y="1494"/>
                    </a:lnTo>
                    <a:cubicBezTo>
                      <a:pt x="3950" y="1506"/>
                      <a:pt x="3941" y="1516"/>
                      <a:pt x="3925" y="1523"/>
                    </a:cubicBezTo>
                    <a:close/>
                    <a:moveTo>
                      <a:pt x="2622" y="1455"/>
                    </a:moveTo>
                    <a:lnTo>
                      <a:pt x="2589" y="1494"/>
                    </a:lnTo>
                    <a:lnTo>
                      <a:pt x="2589" y="1494"/>
                    </a:lnTo>
                    <a:cubicBezTo>
                      <a:pt x="2579" y="1506"/>
                      <a:pt x="2565" y="1516"/>
                      <a:pt x="2548" y="1523"/>
                    </a:cubicBezTo>
                    <a:lnTo>
                      <a:pt x="2548" y="1523"/>
                    </a:lnTo>
                    <a:cubicBezTo>
                      <a:pt x="2532" y="1529"/>
                      <a:pt x="2516" y="1529"/>
                      <a:pt x="2499" y="1523"/>
                    </a:cubicBezTo>
                    <a:lnTo>
                      <a:pt x="2499" y="1523"/>
                    </a:lnTo>
                    <a:cubicBezTo>
                      <a:pt x="2483" y="1516"/>
                      <a:pt x="2475" y="1506"/>
                      <a:pt x="2475" y="1494"/>
                    </a:cubicBezTo>
                    <a:lnTo>
                      <a:pt x="2475" y="1494"/>
                    </a:lnTo>
                    <a:cubicBezTo>
                      <a:pt x="2475" y="1481"/>
                      <a:pt x="2480" y="1468"/>
                      <a:pt x="2491" y="1455"/>
                    </a:cubicBezTo>
                    <a:lnTo>
                      <a:pt x="2524" y="1417"/>
                    </a:lnTo>
                    <a:lnTo>
                      <a:pt x="2557" y="1379"/>
                    </a:lnTo>
                    <a:lnTo>
                      <a:pt x="2589" y="1340"/>
                    </a:lnTo>
                    <a:lnTo>
                      <a:pt x="2687" y="1225"/>
                    </a:lnTo>
                    <a:lnTo>
                      <a:pt x="2721" y="1187"/>
                    </a:lnTo>
                    <a:lnTo>
                      <a:pt x="2753" y="1148"/>
                    </a:lnTo>
                    <a:lnTo>
                      <a:pt x="2851" y="1034"/>
                    </a:lnTo>
                    <a:lnTo>
                      <a:pt x="2885" y="996"/>
                    </a:lnTo>
                    <a:lnTo>
                      <a:pt x="2917" y="958"/>
                    </a:lnTo>
                    <a:lnTo>
                      <a:pt x="3015" y="842"/>
                    </a:lnTo>
                    <a:lnTo>
                      <a:pt x="3015" y="842"/>
                    </a:lnTo>
                    <a:cubicBezTo>
                      <a:pt x="3026" y="830"/>
                      <a:pt x="3031" y="817"/>
                      <a:pt x="3031" y="804"/>
                    </a:cubicBezTo>
                    <a:lnTo>
                      <a:pt x="3031" y="804"/>
                    </a:lnTo>
                    <a:cubicBezTo>
                      <a:pt x="3031" y="791"/>
                      <a:pt x="3026" y="778"/>
                      <a:pt x="3015" y="766"/>
                    </a:cubicBezTo>
                    <a:lnTo>
                      <a:pt x="2491" y="153"/>
                    </a:lnTo>
                    <a:lnTo>
                      <a:pt x="2491" y="153"/>
                    </a:lnTo>
                    <a:cubicBezTo>
                      <a:pt x="2480" y="140"/>
                      <a:pt x="2475" y="128"/>
                      <a:pt x="2475" y="115"/>
                    </a:cubicBezTo>
                    <a:lnTo>
                      <a:pt x="2475" y="115"/>
                    </a:lnTo>
                    <a:cubicBezTo>
                      <a:pt x="2475" y="102"/>
                      <a:pt x="2483" y="92"/>
                      <a:pt x="2499" y="87"/>
                    </a:cubicBezTo>
                    <a:lnTo>
                      <a:pt x="2499" y="87"/>
                    </a:lnTo>
                    <a:cubicBezTo>
                      <a:pt x="2516" y="80"/>
                      <a:pt x="2532" y="80"/>
                      <a:pt x="2548" y="87"/>
                    </a:cubicBezTo>
                    <a:lnTo>
                      <a:pt x="2548" y="87"/>
                    </a:lnTo>
                    <a:cubicBezTo>
                      <a:pt x="2565" y="92"/>
                      <a:pt x="2579" y="102"/>
                      <a:pt x="2589" y="115"/>
                    </a:cubicBezTo>
                    <a:lnTo>
                      <a:pt x="2622" y="153"/>
                    </a:lnTo>
                    <a:lnTo>
                      <a:pt x="2655" y="192"/>
                    </a:lnTo>
                    <a:lnTo>
                      <a:pt x="2687" y="230"/>
                    </a:lnTo>
                    <a:lnTo>
                      <a:pt x="2721" y="268"/>
                    </a:lnTo>
                    <a:lnTo>
                      <a:pt x="2753" y="306"/>
                    </a:lnTo>
                    <a:lnTo>
                      <a:pt x="2786" y="345"/>
                    </a:lnTo>
                    <a:lnTo>
                      <a:pt x="2819" y="383"/>
                    </a:lnTo>
                    <a:lnTo>
                      <a:pt x="2851" y="421"/>
                    </a:lnTo>
                    <a:lnTo>
                      <a:pt x="2885" y="460"/>
                    </a:lnTo>
                    <a:lnTo>
                      <a:pt x="2917" y="498"/>
                    </a:lnTo>
                    <a:lnTo>
                      <a:pt x="2950" y="536"/>
                    </a:lnTo>
                    <a:lnTo>
                      <a:pt x="2983" y="575"/>
                    </a:lnTo>
                    <a:lnTo>
                      <a:pt x="3015" y="613"/>
                    </a:lnTo>
                    <a:lnTo>
                      <a:pt x="3049" y="651"/>
                    </a:lnTo>
                    <a:lnTo>
                      <a:pt x="3081" y="689"/>
                    </a:lnTo>
                    <a:lnTo>
                      <a:pt x="3114" y="728"/>
                    </a:lnTo>
                    <a:lnTo>
                      <a:pt x="3146" y="766"/>
                    </a:lnTo>
                    <a:lnTo>
                      <a:pt x="3146" y="766"/>
                    </a:lnTo>
                    <a:cubicBezTo>
                      <a:pt x="3158" y="778"/>
                      <a:pt x="3163" y="791"/>
                      <a:pt x="3163" y="804"/>
                    </a:cubicBezTo>
                    <a:lnTo>
                      <a:pt x="3163" y="804"/>
                    </a:lnTo>
                    <a:cubicBezTo>
                      <a:pt x="3163" y="817"/>
                      <a:pt x="3158" y="830"/>
                      <a:pt x="3146" y="842"/>
                    </a:cubicBezTo>
                    <a:lnTo>
                      <a:pt x="3114" y="880"/>
                    </a:lnTo>
                    <a:lnTo>
                      <a:pt x="3081" y="919"/>
                    </a:lnTo>
                    <a:lnTo>
                      <a:pt x="2983" y="1034"/>
                    </a:lnTo>
                    <a:lnTo>
                      <a:pt x="2950" y="1072"/>
                    </a:lnTo>
                    <a:lnTo>
                      <a:pt x="2917" y="1111"/>
                    </a:lnTo>
                    <a:lnTo>
                      <a:pt x="2819" y="1225"/>
                    </a:lnTo>
                    <a:lnTo>
                      <a:pt x="2786" y="1264"/>
                    </a:lnTo>
                    <a:lnTo>
                      <a:pt x="2753" y="1302"/>
                    </a:lnTo>
                    <a:lnTo>
                      <a:pt x="2655" y="1417"/>
                    </a:lnTo>
                    <a:lnTo>
                      <a:pt x="2622" y="1455"/>
                    </a:lnTo>
                    <a:close/>
                    <a:moveTo>
                      <a:pt x="2425" y="1379"/>
                    </a:moveTo>
                    <a:lnTo>
                      <a:pt x="2393" y="1417"/>
                    </a:lnTo>
                    <a:lnTo>
                      <a:pt x="2393" y="1417"/>
                    </a:lnTo>
                    <a:cubicBezTo>
                      <a:pt x="2383" y="1427"/>
                      <a:pt x="2373" y="1436"/>
                      <a:pt x="2360" y="1442"/>
                    </a:cubicBezTo>
                    <a:lnTo>
                      <a:pt x="2360" y="1442"/>
                    </a:lnTo>
                    <a:cubicBezTo>
                      <a:pt x="2357" y="1443"/>
                      <a:pt x="2354" y="1444"/>
                      <a:pt x="2351" y="1446"/>
                    </a:cubicBezTo>
                    <a:lnTo>
                      <a:pt x="2351" y="1446"/>
                    </a:lnTo>
                    <a:cubicBezTo>
                      <a:pt x="2335" y="1452"/>
                      <a:pt x="2319" y="1452"/>
                      <a:pt x="2303" y="1446"/>
                    </a:cubicBezTo>
                    <a:lnTo>
                      <a:pt x="2303" y="1446"/>
                    </a:lnTo>
                    <a:cubicBezTo>
                      <a:pt x="2286" y="1439"/>
                      <a:pt x="2272" y="1430"/>
                      <a:pt x="2262" y="1417"/>
                    </a:cubicBezTo>
                    <a:lnTo>
                      <a:pt x="2229" y="1379"/>
                    </a:lnTo>
                    <a:lnTo>
                      <a:pt x="2196" y="1340"/>
                    </a:lnTo>
                    <a:lnTo>
                      <a:pt x="2098" y="1225"/>
                    </a:lnTo>
                    <a:lnTo>
                      <a:pt x="2065" y="1187"/>
                    </a:lnTo>
                    <a:lnTo>
                      <a:pt x="2032" y="1148"/>
                    </a:lnTo>
                    <a:lnTo>
                      <a:pt x="1934" y="1034"/>
                    </a:lnTo>
                    <a:lnTo>
                      <a:pt x="1900" y="996"/>
                    </a:lnTo>
                    <a:lnTo>
                      <a:pt x="1868" y="958"/>
                    </a:lnTo>
                    <a:lnTo>
                      <a:pt x="1770" y="842"/>
                    </a:lnTo>
                    <a:lnTo>
                      <a:pt x="1770" y="842"/>
                    </a:lnTo>
                    <a:cubicBezTo>
                      <a:pt x="1759" y="830"/>
                      <a:pt x="1754" y="817"/>
                      <a:pt x="1754" y="804"/>
                    </a:cubicBezTo>
                    <a:lnTo>
                      <a:pt x="1754" y="804"/>
                    </a:lnTo>
                    <a:cubicBezTo>
                      <a:pt x="1754" y="791"/>
                      <a:pt x="1759" y="778"/>
                      <a:pt x="1770" y="766"/>
                    </a:cubicBezTo>
                    <a:lnTo>
                      <a:pt x="2262" y="192"/>
                    </a:lnTo>
                    <a:lnTo>
                      <a:pt x="2262" y="192"/>
                    </a:lnTo>
                    <a:cubicBezTo>
                      <a:pt x="2272" y="179"/>
                      <a:pt x="2286" y="169"/>
                      <a:pt x="2303" y="162"/>
                    </a:cubicBezTo>
                    <a:lnTo>
                      <a:pt x="2303" y="162"/>
                    </a:lnTo>
                    <a:cubicBezTo>
                      <a:pt x="2319" y="157"/>
                      <a:pt x="2335" y="157"/>
                      <a:pt x="2351" y="162"/>
                    </a:cubicBezTo>
                    <a:lnTo>
                      <a:pt x="2351" y="162"/>
                    </a:lnTo>
                    <a:cubicBezTo>
                      <a:pt x="2354" y="163"/>
                      <a:pt x="2357" y="165"/>
                      <a:pt x="2360" y="166"/>
                    </a:cubicBezTo>
                    <a:lnTo>
                      <a:pt x="2360" y="166"/>
                    </a:lnTo>
                    <a:cubicBezTo>
                      <a:pt x="2373" y="172"/>
                      <a:pt x="2383" y="181"/>
                      <a:pt x="2393" y="192"/>
                    </a:cubicBezTo>
                    <a:lnTo>
                      <a:pt x="2425" y="230"/>
                    </a:lnTo>
                    <a:lnTo>
                      <a:pt x="2458" y="268"/>
                    </a:lnTo>
                    <a:lnTo>
                      <a:pt x="2491" y="306"/>
                    </a:lnTo>
                    <a:lnTo>
                      <a:pt x="2524" y="345"/>
                    </a:lnTo>
                    <a:lnTo>
                      <a:pt x="2557" y="383"/>
                    </a:lnTo>
                    <a:lnTo>
                      <a:pt x="2589" y="421"/>
                    </a:lnTo>
                    <a:lnTo>
                      <a:pt x="2622" y="460"/>
                    </a:lnTo>
                    <a:lnTo>
                      <a:pt x="2655" y="498"/>
                    </a:lnTo>
                    <a:lnTo>
                      <a:pt x="2687" y="536"/>
                    </a:lnTo>
                    <a:lnTo>
                      <a:pt x="2721" y="575"/>
                    </a:lnTo>
                    <a:lnTo>
                      <a:pt x="2753" y="613"/>
                    </a:lnTo>
                    <a:lnTo>
                      <a:pt x="2786" y="651"/>
                    </a:lnTo>
                    <a:lnTo>
                      <a:pt x="2819" y="689"/>
                    </a:lnTo>
                    <a:lnTo>
                      <a:pt x="2851" y="728"/>
                    </a:lnTo>
                    <a:lnTo>
                      <a:pt x="2885" y="766"/>
                    </a:lnTo>
                    <a:lnTo>
                      <a:pt x="2885" y="766"/>
                    </a:lnTo>
                    <a:cubicBezTo>
                      <a:pt x="2895" y="778"/>
                      <a:pt x="2900" y="791"/>
                      <a:pt x="2900" y="804"/>
                    </a:cubicBezTo>
                    <a:lnTo>
                      <a:pt x="2900" y="804"/>
                    </a:lnTo>
                    <a:cubicBezTo>
                      <a:pt x="2900" y="817"/>
                      <a:pt x="2895" y="830"/>
                      <a:pt x="2885" y="842"/>
                    </a:cubicBezTo>
                    <a:lnTo>
                      <a:pt x="2851" y="880"/>
                    </a:lnTo>
                    <a:lnTo>
                      <a:pt x="2819" y="919"/>
                    </a:lnTo>
                    <a:lnTo>
                      <a:pt x="2786" y="958"/>
                    </a:lnTo>
                    <a:lnTo>
                      <a:pt x="2753" y="996"/>
                    </a:lnTo>
                    <a:lnTo>
                      <a:pt x="2721" y="1034"/>
                    </a:lnTo>
                    <a:lnTo>
                      <a:pt x="2687" y="1072"/>
                    </a:lnTo>
                    <a:lnTo>
                      <a:pt x="2655" y="1111"/>
                    </a:lnTo>
                    <a:lnTo>
                      <a:pt x="2622" y="1148"/>
                    </a:lnTo>
                    <a:lnTo>
                      <a:pt x="2589" y="1187"/>
                    </a:lnTo>
                    <a:lnTo>
                      <a:pt x="2557" y="1225"/>
                    </a:lnTo>
                    <a:lnTo>
                      <a:pt x="2524" y="1264"/>
                    </a:lnTo>
                    <a:lnTo>
                      <a:pt x="2491" y="1302"/>
                    </a:lnTo>
                    <a:lnTo>
                      <a:pt x="2458" y="1340"/>
                    </a:lnTo>
                    <a:lnTo>
                      <a:pt x="2425" y="1379"/>
                    </a:lnTo>
                    <a:close/>
                    <a:moveTo>
                      <a:pt x="2155" y="1523"/>
                    </a:moveTo>
                    <a:lnTo>
                      <a:pt x="2155" y="1523"/>
                    </a:lnTo>
                    <a:cubicBezTo>
                      <a:pt x="2139" y="1529"/>
                      <a:pt x="2122" y="1529"/>
                      <a:pt x="2106" y="1523"/>
                    </a:cubicBezTo>
                    <a:lnTo>
                      <a:pt x="2106" y="1523"/>
                    </a:lnTo>
                    <a:cubicBezTo>
                      <a:pt x="2089" y="1516"/>
                      <a:pt x="2076" y="1506"/>
                      <a:pt x="2065" y="1494"/>
                    </a:cubicBezTo>
                    <a:lnTo>
                      <a:pt x="2032" y="1455"/>
                    </a:lnTo>
                    <a:lnTo>
                      <a:pt x="2000" y="1417"/>
                    </a:lnTo>
                    <a:lnTo>
                      <a:pt x="1966" y="1379"/>
                    </a:lnTo>
                    <a:lnTo>
                      <a:pt x="1934" y="1340"/>
                    </a:lnTo>
                    <a:lnTo>
                      <a:pt x="1900" y="1302"/>
                    </a:lnTo>
                    <a:lnTo>
                      <a:pt x="1868" y="1264"/>
                    </a:lnTo>
                    <a:lnTo>
                      <a:pt x="1836" y="1225"/>
                    </a:lnTo>
                    <a:lnTo>
                      <a:pt x="1802" y="1187"/>
                    </a:lnTo>
                    <a:lnTo>
                      <a:pt x="1770" y="1148"/>
                    </a:lnTo>
                    <a:lnTo>
                      <a:pt x="1736" y="1111"/>
                    </a:lnTo>
                    <a:lnTo>
                      <a:pt x="1704" y="1072"/>
                    </a:lnTo>
                    <a:lnTo>
                      <a:pt x="1672" y="1034"/>
                    </a:lnTo>
                    <a:lnTo>
                      <a:pt x="1638" y="996"/>
                    </a:lnTo>
                    <a:lnTo>
                      <a:pt x="1606" y="958"/>
                    </a:lnTo>
                    <a:lnTo>
                      <a:pt x="1573" y="919"/>
                    </a:lnTo>
                    <a:lnTo>
                      <a:pt x="1540" y="880"/>
                    </a:lnTo>
                    <a:lnTo>
                      <a:pt x="1507" y="842"/>
                    </a:lnTo>
                    <a:lnTo>
                      <a:pt x="1507" y="842"/>
                    </a:lnTo>
                    <a:cubicBezTo>
                      <a:pt x="1497" y="830"/>
                      <a:pt x="1491" y="817"/>
                      <a:pt x="1491" y="804"/>
                    </a:cubicBezTo>
                    <a:lnTo>
                      <a:pt x="1491" y="804"/>
                    </a:lnTo>
                    <a:cubicBezTo>
                      <a:pt x="1491" y="791"/>
                      <a:pt x="1497" y="778"/>
                      <a:pt x="1507" y="766"/>
                    </a:cubicBezTo>
                    <a:lnTo>
                      <a:pt x="1540" y="728"/>
                    </a:lnTo>
                    <a:lnTo>
                      <a:pt x="1573" y="689"/>
                    </a:lnTo>
                    <a:lnTo>
                      <a:pt x="1606" y="651"/>
                    </a:lnTo>
                    <a:lnTo>
                      <a:pt x="1704" y="536"/>
                    </a:lnTo>
                    <a:lnTo>
                      <a:pt x="1736" y="498"/>
                    </a:lnTo>
                    <a:lnTo>
                      <a:pt x="1770" y="460"/>
                    </a:lnTo>
                    <a:lnTo>
                      <a:pt x="1868" y="345"/>
                    </a:lnTo>
                    <a:lnTo>
                      <a:pt x="1900" y="306"/>
                    </a:lnTo>
                    <a:lnTo>
                      <a:pt x="1934" y="268"/>
                    </a:lnTo>
                    <a:lnTo>
                      <a:pt x="2032" y="153"/>
                    </a:lnTo>
                    <a:lnTo>
                      <a:pt x="2065" y="115"/>
                    </a:lnTo>
                    <a:lnTo>
                      <a:pt x="2065" y="115"/>
                    </a:lnTo>
                    <a:cubicBezTo>
                      <a:pt x="2076" y="102"/>
                      <a:pt x="2089" y="92"/>
                      <a:pt x="2106" y="87"/>
                    </a:cubicBezTo>
                    <a:lnTo>
                      <a:pt x="2106" y="87"/>
                    </a:lnTo>
                    <a:cubicBezTo>
                      <a:pt x="2122" y="80"/>
                      <a:pt x="2139" y="80"/>
                      <a:pt x="2155" y="87"/>
                    </a:cubicBezTo>
                    <a:lnTo>
                      <a:pt x="2155" y="87"/>
                    </a:lnTo>
                    <a:cubicBezTo>
                      <a:pt x="2171" y="92"/>
                      <a:pt x="2179" y="102"/>
                      <a:pt x="2179" y="115"/>
                    </a:cubicBezTo>
                    <a:lnTo>
                      <a:pt x="2179" y="115"/>
                    </a:lnTo>
                    <a:cubicBezTo>
                      <a:pt x="2179" y="128"/>
                      <a:pt x="2174" y="140"/>
                      <a:pt x="2163" y="153"/>
                    </a:cubicBezTo>
                    <a:lnTo>
                      <a:pt x="2130" y="192"/>
                    </a:lnTo>
                    <a:lnTo>
                      <a:pt x="2098" y="230"/>
                    </a:lnTo>
                    <a:lnTo>
                      <a:pt x="2065" y="268"/>
                    </a:lnTo>
                    <a:lnTo>
                      <a:pt x="2032" y="306"/>
                    </a:lnTo>
                    <a:lnTo>
                      <a:pt x="2000" y="345"/>
                    </a:lnTo>
                    <a:lnTo>
                      <a:pt x="1966" y="383"/>
                    </a:lnTo>
                    <a:lnTo>
                      <a:pt x="1934" y="421"/>
                    </a:lnTo>
                    <a:lnTo>
                      <a:pt x="1900" y="460"/>
                    </a:lnTo>
                    <a:lnTo>
                      <a:pt x="1868" y="498"/>
                    </a:lnTo>
                    <a:lnTo>
                      <a:pt x="1836" y="536"/>
                    </a:lnTo>
                    <a:lnTo>
                      <a:pt x="1802" y="575"/>
                    </a:lnTo>
                    <a:lnTo>
                      <a:pt x="1770" y="613"/>
                    </a:lnTo>
                    <a:lnTo>
                      <a:pt x="1736" y="651"/>
                    </a:lnTo>
                    <a:lnTo>
                      <a:pt x="1704" y="689"/>
                    </a:lnTo>
                    <a:lnTo>
                      <a:pt x="1672" y="728"/>
                    </a:lnTo>
                    <a:lnTo>
                      <a:pt x="1638" y="766"/>
                    </a:lnTo>
                    <a:lnTo>
                      <a:pt x="1638" y="766"/>
                    </a:lnTo>
                    <a:cubicBezTo>
                      <a:pt x="1628" y="778"/>
                      <a:pt x="1623" y="791"/>
                      <a:pt x="1623" y="804"/>
                    </a:cubicBezTo>
                    <a:lnTo>
                      <a:pt x="1623" y="804"/>
                    </a:lnTo>
                    <a:cubicBezTo>
                      <a:pt x="1623" y="817"/>
                      <a:pt x="1628" y="830"/>
                      <a:pt x="1638" y="842"/>
                    </a:cubicBezTo>
                    <a:lnTo>
                      <a:pt x="1672" y="880"/>
                    </a:lnTo>
                    <a:lnTo>
                      <a:pt x="1704" y="919"/>
                    </a:lnTo>
                    <a:lnTo>
                      <a:pt x="1802" y="1034"/>
                    </a:lnTo>
                    <a:lnTo>
                      <a:pt x="1836" y="1072"/>
                    </a:lnTo>
                    <a:lnTo>
                      <a:pt x="1868" y="1111"/>
                    </a:lnTo>
                    <a:lnTo>
                      <a:pt x="1966" y="1225"/>
                    </a:lnTo>
                    <a:lnTo>
                      <a:pt x="2000" y="1264"/>
                    </a:lnTo>
                    <a:lnTo>
                      <a:pt x="2032" y="1302"/>
                    </a:lnTo>
                    <a:lnTo>
                      <a:pt x="2130" y="1417"/>
                    </a:lnTo>
                    <a:lnTo>
                      <a:pt x="2163" y="1455"/>
                    </a:lnTo>
                    <a:lnTo>
                      <a:pt x="2163" y="1455"/>
                    </a:lnTo>
                    <a:cubicBezTo>
                      <a:pt x="2174" y="1468"/>
                      <a:pt x="2179" y="1481"/>
                      <a:pt x="2179" y="1494"/>
                    </a:cubicBezTo>
                    <a:lnTo>
                      <a:pt x="2179" y="1494"/>
                    </a:lnTo>
                    <a:cubicBezTo>
                      <a:pt x="2179" y="1506"/>
                      <a:pt x="2171" y="1516"/>
                      <a:pt x="2155" y="1523"/>
                    </a:cubicBezTo>
                    <a:close/>
                    <a:moveTo>
                      <a:pt x="1893" y="1523"/>
                    </a:moveTo>
                    <a:lnTo>
                      <a:pt x="1893" y="1523"/>
                    </a:lnTo>
                    <a:cubicBezTo>
                      <a:pt x="1876" y="1529"/>
                      <a:pt x="1857" y="1531"/>
                      <a:pt x="1836" y="1531"/>
                    </a:cubicBezTo>
                    <a:lnTo>
                      <a:pt x="1836" y="1531"/>
                    </a:lnTo>
                    <a:cubicBezTo>
                      <a:pt x="1813" y="1531"/>
                      <a:pt x="1795" y="1529"/>
                      <a:pt x="1777" y="1523"/>
                    </a:cubicBezTo>
                    <a:lnTo>
                      <a:pt x="1777" y="1523"/>
                    </a:lnTo>
                    <a:cubicBezTo>
                      <a:pt x="1762" y="1516"/>
                      <a:pt x="1748" y="1506"/>
                      <a:pt x="1736" y="1494"/>
                    </a:cubicBezTo>
                    <a:lnTo>
                      <a:pt x="1704" y="1455"/>
                    </a:lnTo>
                    <a:lnTo>
                      <a:pt x="1672" y="1417"/>
                    </a:lnTo>
                    <a:lnTo>
                      <a:pt x="1638" y="1379"/>
                    </a:lnTo>
                    <a:lnTo>
                      <a:pt x="1606" y="1340"/>
                    </a:lnTo>
                    <a:lnTo>
                      <a:pt x="1573" y="1302"/>
                    </a:lnTo>
                    <a:lnTo>
                      <a:pt x="1540" y="1264"/>
                    </a:lnTo>
                    <a:lnTo>
                      <a:pt x="1507" y="1225"/>
                    </a:lnTo>
                    <a:lnTo>
                      <a:pt x="1474" y="1187"/>
                    </a:lnTo>
                    <a:lnTo>
                      <a:pt x="1442" y="1148"/>
                    </a:lnTo>
                    <a:lnTo>
                      <a:pt x="1409" y="1111"/>
                    </a:lnTo>
                    <a:lnTo>
                      <a:pt x="1376" y="1072"/>
                    </a:lnTo>
                    <a:lnTo>
                      <a:pt x="1343" y="1034"/>
                    </a:lnTo>
                    <a:lnTo>
                      <a:pt x="1311" y="996"/>
                    </a:lnTo>
                    <a:lnTo>
                      <a:pt x="1278" y="958"/>
                    </a:lnTo>
                    <a:lnTo>
                      <a:pt x="1245" y="919"/>
                    </a:lnTo>
                    <a:lnTo>
                      <a:pt x="1212" y="880"/>
                    </a:lnTo>
                    <a:lnTo>
                      <a:pt x="1212" y="880"/>
                    </a:lnTo>
                    <a:cubicBezTo>
                      <a:pt x="1201" y="868"/>
                      <a:pt x="1188" y="858"/>
                      <a:pt x="1171" y="852"/>
                    </a:cubicBezTo>
                    <a:lnTo>
                      <a:pt x="1171" y="852"/>
                    </a:lnTo>
                    <a:cubicBezTo>
                      <a:pt x="1155" y="846"/>
                      <a:pt x="1139" y="846"/>
                      <a:pt x="1122" y="852"/>
                    </a:cubicBezTo>
                    <a:lnTo>
                      <a:pt x="1122" y="852"/>
                    </a:lnTo>
                    <a:cubicBezTo>
                      <a:pt x="1106" y="858"/>
                      <a:pt x="1093" y="868"/>
                      <a:pt x="1081" y="880"/>
                    </a:cubicBezTo>
                    <a:lnTo>
                      <a:pt x="1049" y="919"/>
                    </a:lnTo>
                    <a:lnTo>
                      <a:pt x="950" y="1034"/>
                    </a:lnTo>
                    <a:lnTo>
                      <a:pt x="917" y="1072"/>
                    </a:lnTo>
                    <a:lnTo>
                      <a:pt x="885" y="1111"/>
                    </a:lnTo>
                    <a:lnTo>
                      <a:pt x="786" y="1225"/>
                    </a:lnTo>
                    <a:lnTo>
                      <a:pt x="753" y="1264"/>
                    </a:lnTo>
                    <a:lnTo>
                      <a:pt x="721" y="1302"/>
                    </a:lnTo>
                    <a:lnTo>
                      <a:pt x="622" y="1417"/>
                    </a:lnTo>
                    <a:lnTo>
                      <a:pt x="590" y="1455"/>
                    </a:lnTo>
                    <a:lnTo>
                      <a:pt x="557" y="1494"/>
                    </a:lnTo>
                    <a:lnTo>
                      <a:pt x="557" y="1494"/>
                    </a:lnTo>
                    <a:cubicBezTo>
                      <a:pt x="546" y="1506"/>
                      <a:pt x="532" y="1516"/>
                      <a:pt x="516" y="1523"/>
                    </a:cubicBezTo>
                    <a:lnTo>
                      <a:pt x="516" y="1523"/>
                    </a:lnTo>
                    <a:cubicBezTo>
                      <a:pt x="500" y="1529"/>
                      <a:pt x="480" y="1531"/>
                      <a:pt x="459" y="1531"/>
                    </a:cubicBezTo>
                    <a:lnTo>
                      <a:pt x="459" y="1531"/>
                    </a:lnTo>
                    <a:cubicBezTo>
                      <a:pt x="437" y="1531"/>
                      <a:pt x="418" y="1529"/>
                      <a:pt x="401" y="1523"/>
                    </a:cubicBezTo>
                    <a:lnTo>
                      <a:pt x="401" y="1523"/>
                    </a:lnTo>
                    <a:cubicBezTo>
                      <a:pt x="384" y="1516"/>
                      <a:pt x="377" y="1506"/>
                      <a:pt x="377" y="1494"/>
                    </a:cubicBezTo>
                    <a:lnTo>
                      <a:pt x="377" y="1494"/>
                    </a:lnTo>
                    <a:cubicBezTo>
                      <a:pt x="377" y="1481"/>
                      <a:pt x="382" y="1468"/>
                      <a:pt x="393" y="1455"/>
                    </a:cubicBezTo>
                    <a:lnTo>
                      <a:pt x="426" y="1417"/>
                    </a:lnTo>
                    <a:lnTo>
                      <a:pt x="459" y="1379"/>
                    </a:lnTo>
                    <a:lnTo>
                      <a:pt x="491" y="1340"/>
                    </a:lnTo>
                    <a:lnTo>
                      <a:pt x="524" y="1302"/>
                    </a:lnTo>
                    <a:lnTo>
                      <a:pt x="557" y="1264"/>
                    </a:lnTo>
                    <a:lnTo>
                      <a:pt x="590" y="1225"/>
                    </a:lnTo>
                    <a:lnTo>
                      <a:pt x="622" y="1187"/>
                    </a:lnTo>
                    <a:lnTo>
                      <a:pt x="655" y="1148"/>
                    </a:lnTo>
                    <a:lnTo>
                      <a:pt x="688" y="1111"/>
                    </a:lnTo>
                    <a:lnTo>
                      <a:pt x="721" y="1072"/>
                    </a:lnTo>
                    <a:lnTo>
                      <a:pt x="753" y="1034"/>
                    </a:lnTo>
                    <a:lnTo>
                      <a:pt x="786" y="996"/>
                    </a:lnTo>
                    <a:lnTo>
                      <a:pt x="819" y="958"/>
                    </a:lnTo>
                    <a:lnTo>
                      <a:pt x="852" y="919"/>
                    </a:lnTo>
                    <a:lnTo>
                      <a:pt x="885" y="880"/>
                    </a:lnTo>
                    <a:lnTo>
                      <a:pt x="917" y="842"/>
                    </a:lnTo>
                    <a:lnTo>
                      <a:pt x="917" y="842"/>
                    </a:lnTo>
                    <a:cubicBezTo>
                      <a:pt x="929" y="830"/>
                      <a:pt x="934" y="817"/>
                      <a:pt x="934" y="804"/>
                    </a:cubicBezTo>
                    <a:lnTo>
                      <a:pt x="934" y="804"/>
                    </a:lnTo>
                    <a:cubicBezTo>
                      <a:pt x="934" y="791"/>
                      <a:pt x="929" y="778"/>
                      <a:pt x="917" y="766"/>
                    </a:cubicBezTo>
                    <a:lnTo>
                      <a:pt x="885" y="728"/>
                    </a:lnTo>
                    <a:lnTo>
                      <a:pt x="852" y="689"/>
                    </a:lnTo>
                    <a:lnTo>
                      <a:pt x="819" y="651"/>
                    </a:lnTo>
                    <a:lnTo>
                      <a:pt x="721" y="536"/>
                    </a:lnTo>
                    <a:lnTo>
                      <a:pt x="688" y="498"/>
                    </a:lnTo>
                    <a:lnTo>
                      <a:pt x="655" y="460"/>
                    </a:lnTo>
                    <a:lnTo>
                      <a:pt x="557" y="345"/>
                    </a:lnTo>
                    <a:lnTo>
                      <a:pt x="524" y="306"/>
                    </a:lnTo>
                    <a:lnTo>
                      <a:pt x="491" y="268"/>
                    </a:lnTo>
                    <a:lnTo>
                      <a:pt x="393" y="153"/>
                    </a:lnTo>
                    <a:lnTo>
                      <a:pt x="393" y="153"/>
                    </a:lnTo>
                    <a:cubicBezTo>
                      <a:pt x="382" y="140"/>
                      <a:pt x="377" y="128"/>
                      <a:pt x="377" y="115"/>
                    </a:cubicBezTo>
                    <a:lnTo>
                      <a:pt x="377" y="115"/>
                    </a:lnTo>
                    <a:cubicBezTo>
                      <a:pt x="377" y="102"/>
                      <a:pt x="384" y="92"/>
                      <a:pt x="401" y="87"/>
                    </a:cubicBezTo>
                    <a:lnTo>
                      <a:pt x="401" y="87"/>
                    </a:lnTo>
                    <a:cubicBezTo>
                      <a:pt x="418" y="80"/>
                      <a:pt x="437" y="77"/>
                      <a:pt x="459" y="77"/>
                    </a:cubicBezTo>
                    <a:lnTo>
                      <a:pt x="459" y="77"/>
                    </a:lnTo>
                    <a:cubicBezTo>
                      <a:pt x="480" y="77"/>
                      <a:pt x="500" y="80"/>
                      <a:pt x="516" y="87"/>
                    </a:cubicBezTo>
                    <a:lnTo>
                      <a:pt x="516" y="87"/>
                    </a:lnTo>
                    <a:cubicBezTo>
                      <a:pt x="532" y="92"/>
                      <a:pt x="546" y="102"/>
                      <a:pt x="557" y="115"/>
                    </a:cubicBezTo>
                    <a:lnTo>
                      <a:pt x="590" y="153"/>
                    </a:lnTo>
                    <a:lnTo>
                      <a:pt x="622" y="192"/>
                    </a:lnTo>
                    <a:lnTo>
                      <a:pt x="655" y="230"/>
                    </a:lnTo>
                    <a:lnTo>
                      <a:pt x="688" y="268"/>
                    </a:lnTo>
                    <a:lnTo>
                      <a:pt x="721" y="306"/>
                    </a:lnTo>
                    <a:lnTo>
                      <a:pt x="753" y="345"/>
                    </a:lnTo>
                    <a:lnTo>
                      <a:pt x="786" y="383"/>
                    </a:lnTo>
                    <a:lnTo>
                      <a:pt x="819" y="421"/>
                    </a:lnTo>
                    <a:lnTo>
                      <a:pt x="852" y="460"/>
                    </a:lnTo>
                    <a:lnTo>
                      <a:pt x="885" y="498"/>
                    </a:lnTo>
                    <a:lnTo>
                      <a:pt x="917" y="536"/>
                    </a:lnTo>
                    <a:lnTo>
                      <a:pt x="950" y="575"/>
                    </a:lnTo>
                    <a:lnTo>
                      <a:pt x="983" y="613"/>
                    </a:lnTo>
                    <a:lnTo>
                      <a:pt x="1016" y="651"/>
                    </a:lnTo>
                    <a:lnTo>
                      <a:pt x="1049" y="689"/>
                    </a:lnTo>
                    <a:lnTo>
                      <a:pt x="1081" y="728"/>
                    </a:lnTo>
                    <a:lnTo>
                      <a:pt x="1081" y="728"/>
                    </a:lnTo>
                    <a:cubicBezTo>
                      <a:pt x="1093" y="740"/>
                      <a:pt x="1106" y="750"/>
                      <a:pt x="1122" y="757"/>
                    </a:cubicBezTo>
                    <a:lnTo>
                      <a:pt x="1122" y="757"/>
                    </a:lnTo>
                    <a:cubicBezTo>
                      <a:pt x="1139" y="763"/>
                      <a:pt x="1155" y="763"/>
                      <a:pt x="1171" y="757"/>
                    </a:cubicBezTo>
                    <a:lnTo>
                      <a:pt x="1171" y="757"/>
                    </a:lnTo>
                    <a:cubicBezTo>
                      <a:pt x="1188" y="750"/>
                      <a:pt x="1201" y="740"/>
                      <a:pt x="1212" y="728"/>
                    </a:cubicBezTo>
                    <a:lnTo>
                      <a:pt x="1245" y="689"/>
                    </a:lnTo>
                    <a:lnTo>
                      <a:pt x="1278" y="651"/>
                    </a:lnTo>
                    <a:lnTo>
                      <a:pt x="1376" y="536"/>
                    </a:lnTo>
                    <a:lnTo>
                      <a:pt x="1409" y="498"/>
                    </a:lnTo>
                    <a:lnTo>
                      <a:pt x="1442" y="460"/>
                    </a:lnTo>
                    <a:lnTo>
                      <a:pt x="1540" y="345"/>
                    </a:lnTo>
                    <a:lnTo>
                      <a:pt x="1573" y="306"/>
                    </a:lnTo>
                    <a:lnTo>
                      <a:pt x="1606" y="268"/>
                    </a:lnTo>
                    <a:lnTo>
                      <a:pt x="1704" y="153"/>
                    </a:lnTo>
                    <a:lnTo>
                      <a:pt x="1736" y="115"/>
                    </a:lnTo>
                    <a:lnTo>
                      <a:pt x="1736" y="115"/>
                    </a:lnTo>
                    <a:cubicBezTo>
                      <a:pt x="1748" y="102"/>
                      <a:pt x="1762" y="92"/>
                      <a:pt x="1777" y="87"/>
                    </a:cubicBezTo>
                    <a:lnTo>
                      <a:pt x="1777" y="87"/>
                    </a:lnTo>
                    <a:cubicBezTo>
                      <a:pt x="1795" y="80"/>
                      <a:pt x="1813" y="77"/>
                      <a:pt x="1836" y="77"/>
                    </a:cubicBezTo>
                    <a:lnTo>
                      <a:pt x="1836" y="77"/>
                    </a:lnTo>
                    <a:cubicBezTo>
                      <a:pt x="1857" y="77"/>
                      <a:pt x="1876" y="80"/>
                      <a:pt x="1893" y="87"/>
                    </a:cubicBezTo>
                    <a:lnTo>
                      <a:pt x="1893" y="87"/>
                    </a:lnTo>
                    <a:cubicBezTo>
                      <a:pt x="1909" y="92"/>
                      <a:pt x="1917" y="102"/>
                      <a:pt x="1917" y="115"/>
                    </a:cubicBezTo>
                    <a:lnTo>
                      <a:pt x="1917" y="115"/>
                    </a:lnTo>
                    <a:cubicBezTo>
                      <a:pt x="1917" y="128"/>
                      <a:pt x="1912" y="140"/>
                      <a:pt x="1900" y="153"/>
                    </a:cubicBezTo>
                    <a:lnTo>
                      <a:pt x="1868" y="192"/>
                    </a:lnTo>
                    <a:lnTo>
                      <a:pt x="1836" y="230"/>
                    </a:lnTo>
                    <a:lnTo>
                      <a:pt x="1802" y="268"/>
                    </a:lnTo>
                    <a:lnTo>
                      <a:pt x="1704" y="383"/>
                    </a:lnTo>
                    <a:lnTo>
                      <a:pt x="1672" y="421"/>
                    </a:lnTo>
                    <a:lnTo>
                      <a:pt x="1638" y="460"/>
                    </a:lnTo>
                    <a:lnTo>
                      <a:pt x="1540" y="575"/>
                    </a:lnTo>
                    <a:lnTo>
                      <a:pt x="1507" y="613"/>
                    </a:lnTo>
                    <a:lnTo>
                      <a:pt x="1474" y="651"/>
                    </a:lnTo>
                    <a:lnTo>
                      <a:pt x="1376" y="766"/>
                    </a:lnTo>
                    <a:lnTo>
                      <a:pt x="1376" y="766"/>
                    </a:lnTo>
                    <a:cubicBezTo>
                      <a:pt x="1365" y="778"/>
                      <a:pt x="1360" y="791"/>
                      <a:pt x="1360" y="804"/>
                    </a:cubicBezTo>
                    <a:lnTo>
                      <a:pt x="1360" y="804"/>
                    </a:lnTo>
                    <a:cubicBezTo>
                      <a:pt x="1360" y="817"/>
                      <a:pt x="1365" y="830"/>
                      <a:pt x="1376" y="842"/>
                    </a:cubicBezTo>
                    <a:lnTo>
                      <a:pt x="1900" y="1455"/>
                    </a:lnTo>
                    <a:lnTo>
                      <a:pt x="1900" y="1455"/>
                    </a:lnTo>
                    <a:cubicBezTo>
                      <a:pt x="1912" y="1468"/>
                      <a:pt x="1917" y="1481"/>
                      <a:pt x="1917" y="1494"/>
                    </a:cubicBezTo>
                    <a:lnTo>
                      <a:pt x="1917" y="1494"/>
                    </a:lnTo>
                    <a:cubicBezTo>
                      <a:pt x="1917" y="1506"/>
                      <a:pt x="1909" y="1516"/>
                      <a:pt x="1893" y="1523"/>
                    </a:cubicBezTo>
                    <a:close/>
                    <a:moveTo>
                      <a:pt x="1565" y="1523"/>
                    </a:moveTo>
                    <a:lnTo>
                      <a:pt x="1565" y="1523"/>
                    </a:lnTo>
                    <a:cubicBezTo>
                      <a:pt x="1548" y="1529"/>
                      <a:pt x="1532" y="1529"/>
                      <a:pt x="1515" y="1523"/>
                    </a:cubicBezTo>
                    <a:lnTo>
                      <a:pt x="1515" y="1523"/>
                    </a:lnTo>
                    <a:cubicBezTo>
                      <a:pt x="1499" y="1516"/>
                      <a:pt x="1486" y="1506"/>
                      <a:pt x="1474" y="1494"/>
                    </a:cubicBezTo>
                    <a:lnTo>
                      <a:pt x="1442" y="1455"/>
                    </a:lnTo>
                    <a:lnTo>
                      <a:pt x="1409" y="1417"/>
                    </a:lnTo>
                    <a:lnTo>
                      <a:pt x="1409" y="1417"/>
                    </a:lnTo>
                    <a:cubicBezTo>
                      <a:pt x="1398" y="1404"/>
                      <a:pt x="1387" y="1398"/>
                      <a:pt x="1376" y="1398"/>
                    </a:cubicBezTo>
                    <a:lnTo>
                      <a:pt x="1376" y="1398"/>
                    </a:lnTo>
                    <a:cubicBezTo>
                      <a:pt x="1365" y="1398"/>
                      <a:pt x="1355" y="1404"/>
                      <a:pt x="1343" y="1417"/>
                    </a:cubicBezTo>
                    <a:lnTo>
                      <a:pt x="1343" y="1417"/>
                    </a:lnTo>
                    <a:cubicBezTo>
                      <a:pt x="1332" y="1430"/>
                      <a:pt x="1322" y="1436"/>
                      <a:pt x="1311" y="1436"/>
                    </a:cubicBezTo>
                    <a:lnTo>
                      <a:pt x="1311" y="1436"/>
                    </a:lnTo>
                    <a:cubicBezTo>
                      <a:pt x="1300" y="1436"/>
                      <a:pt x="1289" y="1430"/>
                      <a:pt x="1278" y="1417"/>
                    </a:cubicBezTo>
                    <a:lnTo>
                      <a:pt x="1245" y="1379"/>
                    </a:lnTo>
                    <a:lnTo>
                      <a:pt x="1212" y="1340"/>
                    </a:lnTo>
                    <a:lnTo>
                      <a:pt x="1212" y="1340"/>
                    </a:lnTo>
                    <a:cubicBezTo>
                      <a:pt x="1201" y="1327"/>
                      <a:pt x="1188" y="1318"/>
                      <a:pt x="1171" y="1312"/>
                    </a:cubicBezTo>
                    <a:lnTo>
                      <a:pt x="1171" y="1312"/>
                    </a:lnTo>
                    <a:cubicBezTo>
                      <a:pt x="1155" y="1305"/>
                      <a:pt x="1139" y="1305"/>
                      <a:pt x="1122" y="1312"/>
                    </a:cubicBezTo>
                    <a:lnTo>
                      <a:pt x="1122" y="1312"/>
                    </a:lnTo>
                    <a:cubicBezTo>
                      <a:pt x="1106" y="1318"/>
                      <a:pt x="1093" y="1327"/>
                      <a:pt x="1081" y="1340"/>
                    </a:cubicBezTo>
                    <a:lnTo>
                      <a:pt x="1049" y="1379"/>
                    </a:lnTo>
                    <a:lnTo>
                      <a:pt x="1016" y="1417"/>
                    </a:lnTo>
                    <a:lnTo>
                      <a:pt x="1016" y="1417"/>
                    </a:lnTo>
                    <a:cubicBezTo>
                      <a:pt x="1005" y="1430"/>
                      <a:pt x="994" y="1436"/>
                      <a:pt x="983" y="1436"/>
                    </a:cubicBezTo>
                    <a:lnTo>
                      <a:pt x="983" y="1436"/>
                    </a:lnTo>
                    <a:cubicBezTo>
                      <a:pt x="972" y="1436"/>
                      <a:pt x="961" y="1430"/>
                      <a:pt x="950" y="1417"/>
                    </a:cubicBezTo>
                    <a:lnTo>
                      <a:pt x="950" y="1417"/>
                    </a:lnTo>
                    <a:cubicBezTo>
                      <a:pt x="939" y="1404"/>
                      <a:pt x="929" y="1398"/>
                      <a:pt x="917" y="1398"/>
                    </a:cubicBezTo>
                    <a:lnTo>
                      <a:pt x="917" y="1398"/>
                    </a:lnTo>
                    <a:cubicBezTo>
                      <a:pt x="907" y="1398"/>
                      <a:pt x="895" y="1404"/>
                      <a:pt x="885" y="1417"/>
                    </a:cubicBezTo>
                    <a:lnTo>
                      <a:pt x="819" y="1494"/>
                    </a:lnTo>
                    <a:lnTo>
                      <a:pt x="819" y="1494"/>
                    </a:lnTo>
                    <a:cubicBezTo>
                      <a:pt x="808" y="1506"/>
                      <a:pt x="794" y="1516"/>
                      <a:pt x="778" y="1523"/>
                    </a:cubicBezTo>
                    <a:lnTo>
                      <a:pt x="778" y="1523"/>
                    </a:lnTo>
                    <a:cubicBezTo>
                      <a:pt x="762" y="1529"/>
                      <a:pt x="746" y="1529"/>
                      <a:pt x="729" y="1523"/>
                    </a:cubicBezTo>
                    <a:lnTo>
                      <a:pt x="729" y="1523"/>
                    </a:lnTo>
                    <a:cubicBezTo>
                      <a:pt x="712" y="1516"/>
                      <a:pt x="704" y="1506"/>
                      <a:pt x="704" y="1494"/>
                    </a:cubicBezTo>
                    <a:lnTo>
                      <a:pt x="704" y="1494"/>
                    </a:lnTo>
                    <a:cubicBezTo>
                      <a:pt x="704" y="1481"/>
                      <a:pt x="710" y="1468"/>
                      <a:pt x="721" y="1455"/>
                    </a:cubicBezTo>
                    <a:lnTo>
                      <a:pt x="753" y="1417"/>
                    </a:lnTo>
                    <a:lnTo>
                      <a:pt x="786" y="1379"/>
                    </a:lnTo>
                    <a:lnTo>
                      <a:pt x="819" y="1340"/>
                    </a:lnTo>
                    <a:lnTo>
                      <a:pt x="852" y="1302"/>
                    </a:lnTo>
                    <a:lnTo>
                      <a:pt x="885" y="1264"/>
                    </a:lnTo>
                    <a:lnTo>
                      <a:pt x="917" y="1225"/>
                    </a:lnTo>
                    <a:lnTo>
                      <a:pt x="950" y="1187"/>
                    </a:lnTo>
                    <a:lnTo>
                      <a:pt x="983" y="1148"/>
                    </a:lnTo>
                    <a:lnTo>
                      <a:pt x="1016" y="1111"/>
                    </a:lnTo>
                    <a:lnTo>
                      <a:pt x="1049" y="1072"/>
                    </a:lnTo>
                    <a:lnTo>
                      <a:pt x="1081" y="1034"/>
                    </a:lnTo>
                    <a:lnTo>
                      <a:pt x="1081" y="1034"/>
                    </a:lnTo>
                    <a:cubicBezTo>
                      <a:pt x="1093" y="1021"/>
                      <a:pt x="1106" y="1011"/>
                      <a:pt x="1122" y="1005"/>
                    </a:cubicBezTo>
                    <a:lnTo>
                      <a:pt x="1122" y="1005"/>
                    </a:lnTo>
                    <a:cubicBezTo>
                      <a:pt x="1139" y="999"/>
                      <a:pt x="1155" y="999"/>
                      <a:pt x="1171" y="1005"/>
                    </a:cubicBezTo>
                    <a:lnTo>
                      <a:pt x="1171" y="1005"/>
                    </a:lnTo>
                    <a:cubicBezTo>
                      <a:pt x="1188" y="1011"/>
                      <a:pt x="1201" y="1021"/>
                      <a:pt x="1212" y="1034"/>
                    </a:cubicBezTo>
                    <a:lnTo>
                      <a:pt x="1573" y="1455"/>
                    </a:lnTo>
                    <a:lnTo>
                      <a:pt x="1573" y="1455"/>
                    </a:lnTo>
                    <a:cubicBezTo>
                      <a:pt x="1584" y="1468"/>
                      <a:pt x="1590" y="1481"/>
                      <a:pt x="1590" y="1494"/>
                    </a:cubicBezTo>
                    <a:lnTo>
                      <a:pt x="1590" y="1494"/>
                    </a:lnTo>
                    <a:cubicBezTo>
                      <a:pt x="1590" y="1506"/>
                      <a:pt x="1582" y="1516"/>
                      <a:pt x="1565" y="1523"/>
                    </a:cubicBezTo>
                    <a:close/>
                    <a:moveTo>
                      <a:pt x="262" y="1455"/>
                    </a:moveTo>
                    <a:lnTo>
                      <a:pt x="229" y="1494"/>
                    </a:lnTo>
                    <a:lnTo>
                      <a:pt x="229" y="1494"/>
                    </a:lnTo>
                    <a:cubicBezTo>
                      <a:pt x="218" y="1506"/>
                      <a:pt x="205" y="1516"/>
                      <a:pt x="188" y="1523"/>
                    </a:cubicBezTo>
                    <a:lnTo>
                      <a:pt x="188" y="1523"/>
                    </a:lnTo>
                    <a:cubicBezTo>
                      <a:pt x="172" y="1529"/>
                      <a:pt x="155" y="1529"/>
                      <a:pt x="139" y="1523"/>
                    </a:cubicBezTo>
                    <a:lnTo>
                      <a:pt x="139" y="1523"/>
                    </a:lnTo>
                    <a:cubicBezTo>
                      <a:pt x="123" y="1516"/>
                      <a:pt x="115" y="1506"/>
                      <a:pt x="115" y="1494"/>
                    </a:cubicBezTo>
                    <a:lnTo>
                      <a:pt x="115" y="1494"/>
                    </a:lnTo>
                    <a:cubicBezTo>
                      <a:pt x="115" y="1481"/>
                      <a:pt x="120" y="1468"/>
                      <a:pt x="131" y="1455"/>
                    </a:cubicBezTo>
                    <a:lnTo>
                      <a:pt x="164" y="1417"/>
                    </a:lnTo>
                    <a:lnTo>
                      <a:pt x="197" y="1379"/>
                    </a:lnTo>
                    <a:lnTo>
                      <a:pt x="229" y="1340"/>
                    </a:lnTo>
                    <a:lnTo>
                      <a:pt x="328" y="1225"/>
                    </a:lnTo>
                    <a:lnTo>
                      <a:pt x="360" y="1187"/>
                    </a:lnTo>
                    <a:lnTo>
                      <a:pt x="393" y="1148"/>
                    </a:lnTo>
                    <a:lnTo>
                      <a:pt x="491" y="1034"/>
                    </a:lnTo>
                    <a:lnTo>
                      <a:pt x="524" y="996"/>
                    </a:lnTo>
                    <a:lnTo>
                      <a:pt x="557" y="958"/>
                    </a:lnTo>
                    <a:lnTo>
                      <a:pt x="655" y="842"/>
                    </a:lnTo>
                    <a:lnTo>
                      <a:pt x="655" y="842"/>
                    </a:lnTo>
                    <a:cubicBezTo>
                      <a:pt x="666" y="830"/>
                      <a:pt x="672" y="817"/>
                      <a:pt x="672" y="804"/>
                    </a:cubicBezTo>
                    <a:lnTo>
                      <a:pt x="672" y="804"/>
                    </a:lnTo>
                    <a:cubicBezTo>
                      <a:pt x="672" y="791"/>
                      <a:pt x="666" y="778"/>
                      <a:pt x="655" y="766"/>
                    </a:cubicBezTo>
                    <a:lnTo>
                      <a:pt x="131" y="153"/>
                    </a:lnTo>
                    <a:lnTo>
                      <a:pt x="131" y="153"/>
                    </a:lnTo>
                    <a:cubicBezTo>
                      <a:pt x="120" y="140"/>
                      <a:pt x="115" y="128"/>
                      <a:pt x="115" y="115"/>
                    </a:cubicBezTo>
                    <a:lnTo>
                      <a:pt x="115" y="115"/>
                    </a:lnTo>
                    <a:cubicBezTo>
                      <a:pt x="115" y="102"/>
                      <a:pt x="123" y="92"/>
                      <a:pt x="139" y="87"/>
                    </a:cubicBezTo>
                    <a:lnTo>
                      <a:pt x="139" y="87"/>
                    </a:lnTo>
                    <a:cubicBezTo>
                      <a:pt x="155" y="80"/>
                      <a:pt x="172" y="80"/>
                      <a:pt x="188" y="87"/>
                    </a:cubicBezTo>
                    <a:lnTo>
                      <a:pt x="188" y="87"/>
                    </a:lnTo>
                    <a:cubicBezTo>
                      <a:pt x="205" y="92"/>
                      <a:pt x="218" y="102"/>
                      <a:pt x="229" y="115"/>
                    </a:cubicBezTo>
                    <a:lnTo>
                      <a:pt x="262" y="153"/>
                    </a:lnTo>
                    <a:lnTo>
                      <a:pt x="295" y="192"/>
                    </a:lnTo>
                    <a:lnTo>
                      <a:pt x="328" y="230"/>
                    </a:lnTo>
                    <a:lnTo>
                      <a:pt x="360" y="268"/>
                    </a:lnTo>
                    <a:lnTo>
                      <a:pt x="393" y="306"/>
                    </a:lnTo>
                    <a:lnTo>
                      <a:pt x="426" y="345"/>
                    </a:lnTo>
                    <a:lnTo>
                      <a:pt x="459" y="383"/>
                    </a:lnTo>
                    <a:lnTo>
                      <a:pt x="491" y="421"/>
                    </a:lnTo>
                    <a:lnTo>
                      <a:pt x="524" y="460"/>
                    </a:lnTo>
                    <a:lnTo>
                      <a:pt x="557" y="498"/>
                    </a:lnTo>
                    <a:lnTo>
                      <a:pt x="590" y="536"/>
                    </a:lnTo>
                    <a:lnTo>
                      <a:pt x="622" y="575"/>
                    </a:lnTo>
                    <a:lnTo>
                      <a:pt x="655" y="613"/>
                    </a:lnTo>
                    <a:lnTo>
                      <a:pt x="688" y="651"/>
                    </a:lnTo>
                    <a:lnTo>
                      <a:pt x="721" y="689"/>
                    </a:lnTo>
                    <a:lnTo>
                      <a:pt x="753" y="728"/>
                    </a:lnTo>
                    <a:lnTo>
                      <a:pt x="786" y="766"/>
                    </a:lnTo>
                    <a:lnTo>
                      <a:pt x="786" y="766"/>
                    </a:lnTo>
                    <a:cubicBezTo>
                      <a:pt x="797" y="778"/>
                      <a:pt x="803" y="791"/>
                      <a:pt x="803" y="804"/>
                    </a:cubicBezTo>
                    <a:lnTo>
                      <a:pt x="803" y="804"/>
                    </a:lnTo>
                    <a:cubicBezTo>
                      <a:pt x="803" y="817"/>
                      <a:pt x="797" y="830"/>
                      <a:pt x="786" y="842"/>
                    </a:cubicBezTo>
                    <a:lnTo>
                      <a:pt x="753" y="880"/>
                    </a:lnTo>
                    <a:lnTo>
                      <a:pt x="721" y="919"/>
                    </a:lnTo>
                    <a:lnTo>
                      <a:pt x="622" y="1034"/>
                    </a:lnTo>
                    <a:lnTo>
                      <a:pt x="590" y="1072"/>
                    </a:lnTo>
                    <a:lnTo>
                      <a:pt x="557" y="1111"/>
                    </a:lnTo>
                    <a:lnTo>
                      <a:pt x="459" y="1225"/>
                    </a:lnTo>
                    <a:lnTo>
                      <a:pt x="426" y="1264"/>
                    </a:lnTo>
                    <a:lnTo>
                      <a:pt x="393" y="1302"/>
                    </a:lnTo>
                    <a:lnTo>
                      <a:pt x="295" y="1417"/>
                    </a:lnTo>
                    <a:lnTo>
                      <a:pt x="262" y="1455"/>
                    </a:lnTo>
                    <a:close/>
                    <a:moveTo>
                      <a:pt x="729" y="87"/>
                    </a:moveTo>
                    <a:lnTo>
                      <a:pt x="729" y="87"/>
                    </a:lnTo>
                    <a:cubicBezTo>
                      <a:pt x="746" y="80"/>
                      <a:pt x="762" y="80"/>
                      <a:pt x="778" y="87"/>
                    </a:cubicBezTo>
                    <a:lnTo>
                      <a:pt x="778" y="87"/>
                    </a:lnTo>
                    <a:cubicBezTo>
                      <a:pt x="794" y="92"/>
                      <a:pt x="808" y="102"/>
                      <a:pt x="819" y="115"/>
                    </a:cubicBezTo>
                    <a:lnTo>
                      <a:pt x="885" y="192"/>
                    </a:lnTo>
                    <a:lnTo>
                      <a:pt x="885" y="192"/>
                    </a:lnTo>
                    <a:cubicBezTo>
                      <a:pt x="895" y="204"/>
                      <a:pt x="907" y="210"/>
                      <a:pt x="917" y="210"/>
                    </a:cubicBezTo>
                    <a:lnTo>
                      <a:pt x="917" y="210"/>
                    </a:lnTo>
                    <a:cubicBezTo>
                      <a:pt x="929" y="210"/>
                      <a:pt x="939" y="204"/>
                      <a:pt x="950" y="192"/>
                    </a:cubicBezTo>
                    <a:lnTo>
                      <a:pt x="950" y="192"/>
                    </a:lnTo>
                    <a:cubicBezTo>
                      <a:pt x="961" y="179"/>
                      <a:pt x="972" y="172"/>
                      <a:pt x="983" y="172"/>
                    </a:cubicBezTo>
                    <a:lnTo>
                      <a:pt x="983" y="172"/>
                    </a:lnTo>
                    <a:cubicBezTo>
                      <a:pt x="994" y="172"/>
                      <a:pt x="1005" y="179"/>
                      <a:pt x="1016" y="192"/>
                    </a:cubicBezTo>
                    <a:lnTo>
                      <a:pt x="1049" y="230"/>
                    </a:lnTo>
                    <a:lnTo>
                      <a:pt x="1081" y="268"/>
                    </a:lnTo>
                    <a:lnTo>
                      <a:pt x="1081" y="268"/>
                    </a:lnTo>
                    <a:cubicBezTo>
                      <a:pt x="1093" y="281"/>
                      <a:pt x="1106" y="290"/>
                      <a:pt x="1122" y="297"/>
                    </a:cubicBezTo>
                    <a:lnTo>
                      <a:pt x="1122" y="297"/>
                    </a:lnTo>
                    <a:cubicBezTo>
                      <a:pt x="1139" y="303"/>
                      <a:pt x="1155" y="303"/>
                      <a:pt x="1171" y="297"/>
                    </a:cubicBezTo>
                    <a:lnTo>
                      <a:pt x="1171" y="297"/>
                    </a:lnTo>
                    <a:cubicBezTo>
                      <a:pt x="1188" y="290"/>
                      <a:pt x="1201" y="281"/>
                      <a:pt x="1212" y="268"/>
                    </a:cubicBezTo>
                    <a:lnTo>
                      <a:pt x="1278" y="192"/>
                    </a:lnTo>
                    <a:lnTo>
                      <a:pt x="1278" y="192"/>
                    </a:lnTo>
                    <a:cubicBezTo>
                      <a:pt x="1289" y="179"/>
                      <a:pt x="1300" y="172"/>
                      <a:pt x="1311" y="172"/>
                    </a:cubicBezTo>
                    <a:lnTo>
                      <a:pt x="1311" y="172"/>
                    </a:lnTo>
                    <a:cubicBezTo>
                      <a:pt x="1322" y="172"/>
                      <a:pt x="1332" y="179"/>
                      <a:pt x="1343" y="192"/>
                    </a:cubicBezTo>
                    <a:lnTo>
                      <a:pt x="1343" y="192"/>
                    </a:lnTo>
                    <a:cubicBezTo>
                      <a:pt x="1355" y="204"/>
                      <a:pt x="1365" y="210"/>
                      <a:pt x="1376" y="210"/>
                    </a:cubicBezTo>
                    <a:lnTo>
                      <a:pt x="1376" y="210"/>
                    </a:lnTo>
                    <a:cubicBezTo>
                      <a:pt x="1387" y="210"/>
                      <a:pt x="1398" y="204"/>
                      <a:pt x="1409" y="192"/>
                    </a:cubicBezTo>
                    <a:lnTo>
                      <a:pt x="1442" y="153"/>
                    </a:lnTo>
                    <a:lnTo>
                      <a:pt x="1474" y="115"/>
                    </a:lnTo>
                    <a:lnTo>
                      <a:pt x="1474" y="115"/>
                    </a:lnTo>
                    <a:cubicBezTo>
                      <a:pt x="1486" y="102"/>
                      <a:pt x="1499" y="92"/>
                      <a:pt x="1515" y="87"/>
                    </a:cubicBezTo>
                    <a:lnTo>
                      <a:pt x="1515" y="87"/>
                    </a:lnTo>
                    <a:cubicBezTo>
                      <a:pt x="1532" y="80"/>
                      <a:pt x="1548" y="80"/>
                      <a:pt x="1565" y="87"/>
                    </a:cubicBezTo>
                    <a:lnTo>
                      <a:pt x="1565" y="87"/>
                    </a:lnTo>
                    <a:cubicBezTo>
                      <a:pt x="1582" y="92"/>
                      <a:pt x="1590" y="102"/>
                      <a:pt x="1590" y="115"/>
                    </a:cubicBezTo>
                    <a:lnTo>
                      <a:pt x="1590" y="115"/>
                    </a:lnTo>
                    <a:cubicBezTo>
                      <a:pt x="1590" y="128"/>
                      <a:pt x="1584" y="140"/>
                      <a:pt x="1573" y="153"/>
                    </a:cubicBezTo>
                    <a:lnTo>
                      <a:pt x="1540" y="192"/>
                    </a:lnTo>
                    <a:lnTo>
                      <a:pt x="1507" y="230"/>
                    </a:lnTo>
                    <a:lnTo>
                      <a:pt x="1474" y="268"/>
                    </a:lnTo>
                    <a:lnTo>
                      <a:pt x="1376" y="383"/>
                    </a:lnTo>
                    <a:lnTo>
                      <a:pt x="1343" y="421"/>
                    </a:lnTo>
                    <a:lnTo>
                      <a:pt x="1311" y="460"/>
                    </a:lnTo>
                    <a:lnTo>
                      <a:pt x="1212" y="575"/>
                    </a:lnTo>
                    <a:lnTo>
                      <a:pt x="1212" y="575"/>
                    </a:lnTo>
                    <a:cubicBezTo>
                      <a:pt x="1201" y="587"/>
                      <a:pt x="1188" y="597"/>
                      <a:pt x="1171" y="603"/>
                    </a:cubicBezTo>
                    <a:lnTo>
                      <a:pt x="1171" y="603"/>
                    </a:lnTo>
                    <a:cubicBezTo>
                      <a:pt x="1155" y="609"/>
                      <a:pt x="1139" y="609"/>
                      <a:pt x="1122" y="603"/>
                    </a:cubicBezTo>
                    <a:lnTo>
                      <a:pt x="1122" y="603"/>
                    </a:lnTo>
                    <a:cubicBezTo>
                      <a:pt x="1106" y="597"/>
                      <a:pt x="1093" y="587"/>
                      <a:pt x="1081" y="575"/>
                    </a:cubicBezTo>
                    <a:lnTo>
                      <a:pt x="1049" y="536"/>
                    </a:lnTo>
                    <a:lnTo>
                      <a:pt x="1016" y="498"/>
                    </a:lnTo>
                    <a:lnTo>
                      <a:pt x="983" y="460"/>
                    </a:lnTo>
                    <a:lnTo>
                      <a:pt x="885" y="345"/>
                    </a:lnTo>
                    <a:lnTo>
                      <a:pt x="852" y="306"/>
                    </a:lnTo>
                    <a:lnTo>
                      <a:pt x="819" y="268"/>
                    </a:lnTo>
                    <a:lnTo>
                      <a:pt x="721" y="153"/>
                    </a:lnTo>
                    <a:lnTo>
                      <a:pt x="721" y="153"/>
                    </a:lnTo>
                    <a:cubicBezTo>
                      <a:pt x="710" y="140"/>
                      <a:pt x="704" y="128"/>
                      <a:pt x="704" y="115"/>
                    </a:cubicBezTo>
                    <a:lnTo>
                      <a:pt x="704" y="115"/>
                    </a:lnTo>
                    <a:cubicBezTo>
                      <a:pt x="704" y="102"/>
                      <a:pt x="712" y="92"/>
                      <a:pt x="729" y="87"/>
                    </a:cubicBezTo>
                    <a:lnTo>
                      <a:pt x="3090" y="87"/>
                    </a:lnTo>
                    <a:lnTo>
                      <a:pt x="3090" y="87"/>
                    </a:lnTo>
                    <a:cubicBezTo>
                      <a:pt x="3105" y="80"/>
                      <a:pt x="3122" y="80"/>
                      <a:pt x="3138" y="87"/>
                    </a:cubicBezTo>
                    <a:lnTo>
                      <a:pt x="3138" y="87"/>
                    </a:lnTo>
                    <a:cubicBezTo>
                      <a:pt x="3154" y="92"/>
                      <a:pt x="3168" y="102"/>
                      <a:pt x="3180" y="115"/>
                    </a:cubicBezTo>
                    <a:lnTo>
                      <a:pt x="3245" y="192"/>
                    </a:lnTo>
                    <a:lnTo>
                      <a:pt x="3245" y="192"/>
                    </a:lnTo>
                    <a:cubicBezTo>
                      <a:pt x="3256" y="204"/>
                      <a:pt x="3266" y="210"/>
                      <a:pt x="3277" y="210"/>
                    </a:cubicBezTo>
                    <a:lnTo>
                      <a:pt x="3277" y="210"/>
                    </a:lnTo>
                    <a:cubicBezTo>
                      <a:pt x="3289" y="210"/>
                      <a:pt x="3300" y="204"/>
                      <a:pt x="3310" y="192"/>
                    </a:cubicBezTo>
                    <a:lnTo>
                      <a:pt x="3310" y="192"/>
                    </a:lnTo>
                    <a:cubicBezTo>
                      <a:pt x="3322" y="179"/>
                      <a:pt x="3332" y="172"/>
                      <a:pt x="3343" y="172"/>
                    </a:cubicBezTo>
                    <a:lnTo>
                      <a:pt x="3343" y="172"/>
                    </a:lnTo>
                    <a:cubicBezTo>
                      <a:pt x="3354" y="172"/>
                      <a:pt x="3365" y="179"/>
                      <a:pt x="3376" y="192"/>
                    </a:cubicBezTo>
                    <a:lnTo>
                      <a:pt x="3408" y="230"/>
                    </a:lnTo>
                    <a:lnTo>
                      <a:pt x="3441" y="268"/>
                    </a:lnTo>
                    <a:lnTo>
                      <a:pt x="3441" y="268"/>
                    </a:lnTo>
                    <a:cubicBezTo>
                      <a:pt x="3453" y="281"/>
                      <a:pt x="3466" y="290"/>
                      <a:pt x="3483" y="297"/>
                    </a:cubicBezTo>
                    <a:lnTo>
                      <a:pt x="3483" y="297"/>
                    </a:lnTo>
                    <a:cubicBezTo>
                      <a:pt x="3499" y="303"/>
                      <a:pt x="3516" y="303"/>
                      <a:pt x="3532" y="297"/>
                    </a:cubicBezTo>
                    <a:lnTo>
                      <a:pt x="3532" y="297"/>
                    </a:lnTo>
                    <a:cubicBezTo>
                      <a:pt x="3548" y="290"/>
                      <a:pt x="3562" y="281"/>
                      <a:pt x="3572" y="268"/>
                    </a:cubicBezTo>
                    <a:lnTo>
                      <a:pt x="3638" y="192"/>
                    </a:lnTo>
                    <a:lnTo>
                      <a:pt x="3638" y="192"/>
                    </a:lnTo>
                    <a:cubicBezTo>
                      <a:pt x="3649" y="179"/>
                      <a:pt x="3660" y="172"/>
                      <a:pt x="3671" y="172"/>
                    </a:cubicBezTo>
                    <a:lnTo>
                      <a:pt x="3671" y="172"/>
                    </a:lnTo>
                    <a:cubicBezTo>
                      <a:pt x="3682" y="172"/>
                      <a:pt x="3693" y="179"/>
                      <a:pt x="3704" y="192"/>
                    </a:cubicBezTo>
                    <a:lnTo>
                      <a:pt x="3704" y="192"/>
                    </a:lnTo>
                    <a:cubicBezTo>
                      <a:pt x="3714" y="204"/>
                      <a:pt x="3726" y="210"/>
                      <a:pt x="3737" y="210"/>
                    </a:cubicBezTo>
                    <a:lnTo>
                      <a:pt x="3737" y="210"/>
                    </a:lnTo>
                    <a:cubicBezTo>
                      <a:pt x="3748" y="210"/>
                      <a:pt x="3759" y="204"/>
                      <a:pt x="3769" y="192"/>
                    </a:cubicBezTo>
                    <a:lnTo>
                      <a:pt x="3802" y="153"/>
                    </a:lnTo>
                    <a:lnTo>
                      <a:pt x="3835" y="115"/>
                    </a:lnTo>
                    <a:lnTo>
                      <a:pt x="3835" y="115"/>
                    </a:lnTo>
                    <a:cubicBezTo>
                      <a:pt x="3845" y="102"/>
                      <a:pt x="3860" y="92"/>
                      <a:pt x="3875" y="87"/>
                    </a:cubicBezTo>
                    <a:lnTo>
                      <a:pt x="3875" y="87"/>
                    </a:lnTo>
                    <a:cubicBezTo>
                      <a:pt x="3892" y="80"/>
                      <a:pt x="3909" y="80"/>
                      <a:pt x="3925" y="87"/>
                    </a:cubicBezTo>
                    <a:lnTo>
                      <a:pt x="3925" y="87"/>
                    </a:lnTo>
                    <a:cubicBezTo>
                      <a:pt x="3941" y="92"/>
                      <a:pt x="3950" y="102"/>
                      <a:pt x="3950" y="115"/>
                    </a:cubicBezTo>
                    <a:lnTo>
                      <a:pt x="3950" y="115"/>
                    </a:lnTo>
                    <a:cubicBezTo>
                      <a:pt x="3950" y="128"/>
                      <a:pt x="3944" y="140"/>
                      <a:pt x="3933" y="153"/>
                    </a:cubicBezTo>
                    <a:lnTo>
                      <a:pt x="3901" y="192"/>
                    </a:lnTo>
                    <a:lnTo>
                      <a:pt x="3868" y="230"/>
                    </a:lnTo>
                    <a:lnTo>
                      <a:pt x="3835" y="268"/>
                    </a:lnTo>
                    <a:lnTo>
                      <a:pt x="3737" y="383"/>
                    </a:lnTo>
                    <a:lnTo>
                      <a:pt x="3704" y="421"/>
                    </a:lnTo>
                    <a:lnTo>
                      <a:pt x="3671" y="460"/>
                    </a:lnTo>
                    <a:lnTo>
                      <a:pt x="3572" y="575"/>
                    </a:lnTo>
                    <a:lnTo>
                      <a:pt x="3572" y="575"/>
                    </a:lnTo>
                    <a:cubicBezTo>
                      <a:pt x="3562" y="587"/>
                      <a:pt x="3548" y="597"/>
                      <a:pt x="3532" y="603"/>
                    </a:cubicBezTo>
                    <a:lnTo>
                      <a:pt x="3532" y="603"/>
                    </a:lnTo>
                    <a:cubicBezTo>
                      <a:pt x="3516" y="609"/>
                      <a:pt x="3499" y="609"/>
                      <a:pt x="3483" y="603"/>
                    </a:cubicBezTo>
                    <a:lnTo>
                      <a:pt x="3483" y="603"/>
                    </a:lnTo>
                    <a:cubicBezTo>
                      <a:pt x="3466" y="597"/>
                      <a:pt x="3453" y="587"/>
                      <a:pt x="3441" y="575"/>
                    </a:cubicBezTo>
                    <a:lnTo>
                      <a:pt x="3408" y="536"/>
                    </a:lnTo>
                    <a:lnTo>
                      <a:pt x="3376" y="498"/>
                    </a:lnTo>
                    <a:lnTo>
                      <a:pt x="3343" y="460"/>
                    </a:lnTo>
                    <a:lnTo>
                      <a:pt x="3245" y="345"/>
                    </a:lnTo>
                    <a:lnTo>
                      <a:pt x="3212" y="306"/>
                    </a:lnTo>
                    <a:lnTo>
                      <a:pt x="3180" y="268"/>
                    </a:lnTo>
                    <a:lnTo>
                      <a:pt x="3081" y="153"/>
                    </a:lnTo>
                    <a:lnTo>
                      <a:pt x="3081" y="153"/>
                    </a:lnTo>
                    <a:cubicBezTo>
                      <a:pt x="3070" y="140"/>
                      <a:pt x="3064" y="128"/>
                      <a:pt x="3064" y="115"/>
                    </a:cubicBezTo>
                    <a:lnTo>
                      <a:pt x="3064" y="115"/>
                    </a:lnTo>
                    <a:cubicBezTo>
                      <a:pt x="3064" y="102"/>
                      <a:pt x="3073" y="92"/>
                      <a:pt x="3090" y="87"/>
                    </a:cubicBezTo>
                    <a:lnTo>
                      <a:pt x="729" y="87"/>
                    </a:lnTo>
                    <a:close/>
                    <a:moveTo>
                      <a:pt x="0" y="0"/>
                    </a:moveTo>
                    <a:lnTo>
                      <a:pt x="0" y="166"/>
                    </a:lnTo>
                    <a:lnTo>
                      <a:pt x="0" y="166"/>
                    </a:lnTo>
                    <a:cubicBezTo>
                      <a:pt x="13" y="172"/>
                      <a:pt x="23" y="181"/>
                      <a:pt x="33" y="192"/>
                    </a:cubicBezTo>
                    <a:lnTo>
                      <a:pt x="65" y="230"/>
                    </a:lnTo>
                    <a:lnTo>
                      <a:pt x="98" y="268"/>
                    </a:lnTo>
                    <a:lnTo>
                      <a:pt x="131" y="306"/>
                    </a:lnTo>
                    <a:lnTo>
                      <a:pt x="164" y="345"/>
                    </a:lnTo>
                    <a:lnTo>
                      <a:pt x="197" y="383"/>
                    </a:lnTo>
                    <a:lnTo>
                      <a:pt x="229" y="421"/>
                    </a:lnTo>
                    <a:lnTo>
                      <a:pt x="262" y="460"/>
                    </a:lnTo>
                    <a:lnTo>
                      <a:pt x="295" y="498"/>
                    </a:lnTo>
                    <a:lnTo>
                      <a:pt x="328" y="536"/>
                    </a:lnTo>
                    <a:lnTo>
                      <a:pt x="360" y="575"/>
                    </a:lnTo>
                    <a:lnTo>
                      <a:pt x="393" y="613"/>
                    </a:lnTo>
                    <a:lnTo>
                      <a:pt x="426" y="651"/>
                    </a:lnTo>
                    <a:lnTo>
                      <a:pt x="459" y="689"/>
                    </a:lnTo>
                    <a:lnTo>
                      <a:pt x="491" y="728"/>
                    </a:lnTo>
                    <a:lnTo>
                      <a:pt x="524" y="766"/>
                    </a:lnTo>
                    <a:lnTo>
                      <a:pt x="524" y="766"/>
                    </a:lnTo>
                    <a:cubicBezTo>
                      <a:pt x="535" y="778"/>
                      <a:pt x="541" y="791"/>
                      <a:pt x="541" y="804"/>
                    </a:cubicBezTo>
                    <a:lnTo>
                      <a:pt x="541" y="804"/>
                    </a:lnTo>
                    <a:cubicBezTo>
                      <a:pt x="541" y="817"/>
                      <a:pt x="535" y="830"/>
                      <a:pt x="524" y="842"/>
                    </a:cubicBezTo>
                    <a:lnTo>
                      <a:pt x="491" y="880"/>
                    </a:lnTo>
                    <a:lnTo>
                      <a:pt x="459" y="919"/>
                    </a:lnTo>
                    <a:lnTo>
                      <a:pt x="426" y="958"/>
                    </a:lnTo>
                    <a:lnTo>
                      <a:pt x="393" y="996"/>
                    </a:lnTo>
                    <a:lnTo>
                      <a:pt x="360" y="1034"/>
                    </a:lnTo>
                    <a:lnTo>
                      <a:pt x="328" y="1072"/>
                    </a:lnTo>
                    <a:lnTo>
                      <a:pt x="295" y="1111"/>
                    </a:lnTo>
                    <a:lnTo>
                      <a:pt x="262" y="1148"/>
                    </a:lnTo>
                    <a:lnTo>
                      <a:pt x="229" y="1187"/>
                    </a:lnTo>
                    <a:lnTo>
                      <a:pt x="197" y="1225"/>
                    </a:lnTo>
                    <a:lnTo>
                      <a:pt x="164" y="1264"/>
                    </a:lnTo>
                    <a:lnTo>
                      <a:pt x="131" y="1302"/>
                    </a:lnTo>
                    <a:lnTo>
                      <a:pt x="98" y="1340"/>
                    </a:lnTo>
                    <a:lnTo>
                      <a:pt x="65" y="1379"/>
                    </a:lnTo>
                    <a:lnTo>
                      <a:pt x="33" y="1417"/>
                    </a:lnTo>
                    <a:lnTo>
                      <a:pt x="33" y="1417"/>
                    </a:lnTo>
                    <a:cubicBezTo>
                      <a:pt x="23" y="1427"/>
                      <a:pt x="13" y="1436"/>
                      <a:pt x="0" y="1442"/>
                    </a:cubicBezTo>
                    <a:lnTo>
                      <a:pt x="0" y="1608"/>
                    </a:lnTo>
                    <a:lnTo>
                      <a:pt x="4720" y="1608"/>
                    </a:lnTo>
                    <a:lnTo>
                      <a:pt x="4720" y="1442"/>
                    </a:lnTo>
                    <a:lnTo>
                      <a:pt x="4720" y="1442"/>
                    </a:lnTo>
                    <a:cubicBezTo>
                      <a:pt x="4717" y="1443"/>
                      <a:pt x="4714" y="1444"/>
                      <a:pt x="4712" y="1446"/>
                    </a:cubicBezTo>
                    <a:lnTo>
                      <a:pt x="4712" y="1446"/>
                    </a:lnTo>
                    <a:cubicBezTo>
                      <a:pt x="4695" y="1452"/>
                      <a:pt x="4679" y="1452"/>
                      <a:pt x="4662" y="1446"/>
                    </a:cubicBezTo>
                    <a:lnTo>
                      <a:pt x="4662" y="1446"/>
                    </a:lnTo>
                    <a:cubicBezTo>
                      <a:pt x="4646" y="1439"/>
                      <a:pt x="4632" y="1430"/>
                      <a:pt x="4621" y="1417"/>
                    </a:cubicBezTo>
                    <a:lnTo>
                      <a:pt x="4589" y="1379"/>
                    </a:lnTo>
                    <a:lnTo>
                      <a:pt x="4556" y="1340"/>
                    </a:lnTo>
                    <a:lnTo>
                      <a:pt x="4458" y="1225"/>
                    </a:lnTo>
                    <a:lnTo>
                      <a:pt x="4425" y="1187"/>
                    </a:lnTo>
                    <a:lnTo>
                      <a:pt x="4392" y="1148"/>
                    </a:lnTo>
                    <a:lnTo>
                      <a:pt x="4294" y="1034"/>
                    </a:lnTo>
                    <a:lnTo>
                      <a:pt x="4261" y="996"/>
                    </a:lnTo>
                    <a:lnTo>
                      <a:pt x="4228" y="958"/>
                    </a:lnTo>
                    <a:lnTo>
                      <a:pt x="4130" y="842"/>
                    </a:lnTo>
                    <a:lnTo>
                      <a:pt x="4130" y="842"/>
                    </a:lnTo>
                    <a:cubicBezTo>
                      <a:pt x="4119" y="830"/>
                      <a:pt x="4114" y="817"/>
                      <a:pt x="4114" y="804"/>
                    </a:cubicBezTo>
                    <a:lnTo>
                      <a:pt x="4114" y="804"/>
                    </a:lnTo>
                    <a:cubicBezTo>
                      <a:pt x="4114" y="791"/>
                      <a:pt x="4119" y="778"/>
                      <a:pt x="4130" y="766"/>
                    </a:cubicBezTo>
                    <a:lnTo>
                      <a:pt x="4621" y="192"/>
                    </a:lnTo>
                    <a:lnTo>
                      <a:pt x="4621" y="192"/>
                    </a:lnTo>
                    <a:cubicBezTo>
                      <a:pt x="4632" y="179"/>
                      <a:pt x="4646" y="169"/>
                      <a:pt x="4662" y="162"/>
                    </a:cubicBezTo>
                    <a:lnTo>
                      <a:pt x="4662" y="162"/>
                    </a:lnTo>
                    <a:cubicBezTo>
                      <a:pt x="4679" y="157"/>
                      <a:pt x="4695" y="157"/>
                      <a:pt x="4712" y="162"/>
                    </a:cubicBezTo>
                    <a:lnTo>
                      <a:pt x="4712" y="162"/>
                    </a:lnTo>
                    <a:cubicBezTo>
                      <a:pt x="4714" y="163"/>
                      <a:pt x="4717" y="165"/>
                      <a:pt x="4720" y="166"/>
                    </a:cubicBezTo>
                    <a:lnTo>
                      <a:pt x="4720" y="0"/>
                    </a:lnTo>
                    <a:lnTo>
                      <a:pt x="0" y="0"/>
                    </a:lnTo>
                    <a:close/>
                  </a:path>
                </a:pathLst>
              </a:custGeom>
              <a:solidFill>
                <a:schemeClr val="accent1"/>
              </a:solidFill>
              <a:ln>
                <a:noFill/>
              </a:ln>
              <a:effectLst/>
            </p:spPr>
            <p:txBody>
              <a:bodyPr wrap="none" anchor="ctr"/>
              <a:lstStyle/>
              <a:p>
                <a:endParaRPr lang="es-ES_tradnl"/>
              </a:p>
            </p:txBody>
          </p:sp>
          <p:sp>
            <p:nvSpPr>
              <p:cNvPr id="887" name="Freeform 422">
                <a:extLst>
                  <a:ext uri="{FF2B5EF4-FFF2-40B4-BE49-F238E27FC236}">
                    <a16:creationId xmlns:a16="http://schemas.microsoft.com/office/drawing/2014/main" xmlns="" id="{F4020916-58E7-7343-8DDD-68A1F75742AB}"/>
                  </a:ext>
                </a:extLst>
              </p:cNvPr>
              <p:cNvSpPr>
                <a:spLocks noChangeArrowheads="1"/>
              </p:cNvSpPr>
              <p:nvPr/>
            </p:nvSpPr>
            <p:spPr bwMode="auto">
              <a:xfrm>
                <a:off x="4494213" y="4903788"/>
                <a:ext cx="247650" cy="522287"/>
              </a:xfrm>
              <a:custGeom>
                <a:avLst/>
                <a:gdLst>
                  <a:gd name="T0" fmla="*/ 344 w 689"/>
                  <a:gd name="T1" fmla="*/ 1145 h 1450"/>
                  <a:gd name="T2" fmla="*/ 475 w 689"/>
                  <a:gd name="T3" fmla="*/ 992 h 1450"/>
                  <a:gd name="T4" fmla="*/ 606 w 689"/>
                  <a:gd name="T5" fmla="*/ 839 h 1450"/>
                  <a:gd name="T6" fmla="*/ 671 w 689"/>
                  <a:gd name="T7" fmla="*/ 762 h 1450"/>
                  <a:gd name="T8" fmla="*/ 688 w 689"/>
                  <a:gd name="T9" fmla="*/ 724 h 1450"/>
                  <a:gd name="T10" fmla="*/ 671 w 689"/>
                  <a:gd name="T11" fmla="*/ 686 h 1450"/>
                  <a:gd name="T12" fmla="*/ 606 w 689"/>
                  <a:gd name="T13" fmla="*/ 609 h 1450"/>
                  <a:gd name="T14" fmla="*/ 540 w 689"/>
                  <a:gd name="T15" fmla="*/ 533 h 1450"/>
                  <a:gd name="T16" fmla="*/ 475 w 689"/>
                  <a:gd name="T17" fmla="*/ 456 h 1450"/>
                  <a:gd name="T18" fmla="*/ 409 w 689"/>
                  <a:gd name="T19" fmla="*/ 380 h 1450"/>
                  <a:gd name="T20" fmla="*/ 344 w 689"/>
                  <a:gd name="T21" fmla="*/ 303 h 1450"/>
                  <a:gd name="T22" fmla="*/ 278 w 689"/>
                  <a:gd name="T23" fmla="*/ 226 h 1450"/>
                  <a:gd name="T24" fmla="*/ 213 w 689"/>
                  <a:gd name="T25" fmla="*/ 150 h 1450"/>
                  <a:gd name="T26" fmla="*/ 147 w 689"/>
                  <a:gd name="T27" fmla="*/ 73 h 1450"/>
                  <a:gd name="T28" fmla="*/ 114 w 689"/>
                  <a:gd name="T29" fmla="*/ 35 h 1450"/>
                  <a:gd name="T30" fmla="*/ 73 w 689"/>
                  <a:gd name="T31" fmla="*/ 7 h 1450"/>
                  <a:gd name="T32" fmla="*/ 24 w 689"/>
                  <a:gd name="T33" fmla="*/ 7 h 1450"/>
                  <a:gd name="T34" fmla="*/ 0 w 689"/>
                  <a:gd name="T35" fmla="*/ 35 h 1450"/>
                  <a:gd name="T36" fmla="*/ 540 w 689"/>
                  <a:gd name="T37" fmla="*/ 686 h 1450"/>
                  <a:gd name="T38" fmla="*/ 557 w 689"/>
                  <a:gd name="T39" fmla="*/ 724 h 1450"/>
                  <a:gd name="T40" fmla="*/ 540 w 689"/>
                  <a:gd name="T41" fmla="*/ 762 h 1450"/>
                  <a:gd name="T42" fmla="*/ 409 w 689"/>
                  <a:gd name="T43" fmla="*/ 916 h 1450"/>
                  <a:gd name="T44" fmla="*/ 278 w 689"/>
                  <a:gd name="T45" fmla="*/ 1068 h 1450"/>
                  <a:gd name="T46" fmla="*/ 213 w 689"/>
                  <a:gd name="T47" fmla="*/ 1145 h 1450"/>
                  <a:gd name="T48" fmla="*/ 82 w 689"/>
                  <a:gd name="T49" fmla="*/ 1299 h 1450"/>
                  <a:gd name="T50" fmla="*/ 16 w 689"/>
                  <a:gd name="T51" fmla="*/ 1375 h 1450"/>
                  <a:gd name="T52" fmla="*/ 0 w 689"/>
                  <a:gd name="T53" fmla="*/ 1414 h 1450"/>
                  <a:gd name="T54" fmla="*/ 24 w 689"/>
                  <a:gd name="T55" fmla="*/ 1443 h 1450"/>
                  <a:gd name="T56" fmla="*/ 73 w 689"/>
                  <a:gd name="T57" fmla="*/ 1443 h 1450"/>
                  <a:gd name="T58" fmla="*/ 114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7" y="954"/>
                    </a:lnTo>
                    <a:lnTo>
                      <a:pt x="606" y="839"/>
                    </a:lnTo>
                    <a:lnTo>
                      <a:pt x="638" y="800"/>
                    </a:lnTo>
                    <a:lnTo>
                      <a:pt x="671" y="762"/>
                    </a:lnTo>
                    <a:lnTo>
                      <a:pt x="671" y="762"/>
                    </a:lnTo>
                    <a:cubicBezTo>
                      <a:pt x="682" y="750"/>
                      <a:pt x="688" y="737"/>
                      <a:pt x="688" y="724"/>
                    </a:cubicBezTo>
                    <a:lnTo>
                      <a:pt x="688" y="724"/>
                    </a:lnTo>
                    <a:cubicBezTo>
                      <a:pt x="688" y="711"/>
                      <a:pt x="682" y="698"/>
                      <a:pt x="671" y="686"/>
                    </a:cubicBezTo>
                    <a:lnTo>
                      <a:pt x="638" y="648"/>
                    </a:lnTo>
                    <a:lnTo>
                      <a:pt x="606" y="609"/>
                    </a:lnTo>
                    <a:lnTo>
                      <a:pt x="573" y="571"/>
                    </a:lnTo>
                    <a:lnTo>
                      <a:pt x="540" y="533"/>
                    </a:lnTo>
                    <a:lnTo>
                      <a:pt x="507" y="495"/>
                    </a:lnTo>
                    <a:lnTo>
                      <a:pt x="475" y="456"/>
                    </a:lnTo>
                    <a:lnTo>
                      <a:pt x="442" y="418"/>
                    </a:lnTo>
                    <a:lnTo>
                      <a:pt x="409" y="380"/>
                    </a:lnTo>
                    <a:lnTo>
                      <a:pt x="376" y="341"/>
                    </a:lnTo>
                    <a:lnTo>
                      <a:pt x="344" y="303"/>
                    </a:lnTo>
                    <a:lnTo>
                      <a:pt x="311" y="265"/>
                    </a:lnTo>
                    <a:lnTo>
                      <a:pt x="278" y="226"/>
                    </a:lnTo>
                    <a:lnTo>
                      <a:pt x="245" y="188"/>
                    </a:lnTo>
                    <a:lnTo>
                      <a:pt x="213" y="150"/>
                    </a:lnTo>
                    <a:lnTo>
                      <a:pt x="180" y="112"/>
                    </a:lnTo>
                    <a:lnTo>
                      <a:pt x="147" y="73"/>
                    </a:lnTo>
                    <a:lnTo>
                      <a:pt x="114" y="35"/>
                    </a:lnTo>
                    <a:lnTo>
                      <a:pt x="114" y="35"/>
                    </a:lnTo>
                    <a:cubicBezTo>
                      <a:pt x="103" y="22"/>
                      <a:pt x="90" y="12"/>
                      <a:pt x="73" y="7"/>
                    </a:cubicBezTo>
                    <a:lnTo>
                      <a:pt x="73" y="7"/>
                    </a:lnTo>
                    <a:cubicBezTo>
                      <a:pt x="57" y="0"/>
                      <a:pt x="40" y="0"/>
                      <a:pt x="24" y="7"/>
                    </a:cubicBezTo>
                    <a:lnTo>
                      <a:pt x="24" y="7"/>
                    </a:lnTo>
                    <a:cubicBezTo>
                      <a:pt x="8" y="12"/>
                      <a:pt x="0" y="22"/>
                      <a:pt x="0" y="35"/>
                    </a:cubicBezTo>
                    <a:lnTo>
                      <a:pt x="0" y="35"/>
                    </a:lnTo>
                    <a:cubicBezTo>
                      <a:pt x="0" y="48"/>
                      <a:pt x="5" y="60"/>
                      <a:pt x="16" y="73"/>
                    </a:cubicBezTo>
                    <a:lnTo>
                      <a:pt x="540" y="686"/>
                    </a:lnTo>
                    <a:lnTo>
                      <a:pt x="540" y="686"/>
                    </a:lnTo>
                    <a:cubicBezTo>
                      <a:pt x="551" y="698"/>
                      <a:pt x="557" y="711"/>
                      <a:pt x="557" y="724"/>
                    </a:cubicBezTo>
                    <a:lnTo>
                      <a:pt x="557" y="724"/>
                    </a:lnTo>
                    <a:cubicBezTo>
                      <a:pt x="557" y="737"/>
                      <a:pt x="551" y="750"/>
                      <a:pt x="540" y="762"/>
                    </a:cubicBezTo>
                    <a:lnTo>
                      <a:pt x="442" y="878"/>
                    </a:lnTo>
                    <a:lnTo>
                      <a:pt x="409" y="916"/>
                    </a:lnTo>
                    <a:lnTo>
                      <a:pt x="376" y="954"/>
                    </a:lnTo>
                    <a:lnTo>
                      <a:pt x="278" y="1068"/>
                    </a:lnTo>
                    <a:lnTo>
                      <a:pt x="245" y="1107"/>
                    </a:lnTo>
                    <a:lnTo>
                      <a:pt x="213" y="1145"/>
                    </a:lnTo>
                    <a:lnTo>
                      <a:pt x="114" y="1260"/>
                    </a:lnTo>
                    <a:lnTo>
                      <a:pt x="82" y="1299"/>
                    </a:lnTo>
                    <a:lnTo>
                      <a:pt x="49" y="1337"/>
                    </a:lnTo>
                    <a:lnTo>
                      <a:pt x="16" y="1375"/>
                    </a:lnTo>
                    <a:lnTo>
                      <a:pt x="16" y="1375"/>
                    </a:lnTo>
                    <a:cubicBezTo>
                      <a:pt x="5" y="1388"/>
                      <a:pt x="0" y="1401"/>
                      <a:pt x="0" y="1414"/>
                    </a:cubicBezTo>
                    <a:lnTo>
                      <a:pt x="0" y="1414"/>
                    </a:lnTo>
                    <a:cubicBezTo>
                      <a:pt x="0" y="1426"/>
                      <a:pt x="8" y="1436"/>
                      <a:pt x="24" y="1443"/>
                    </a:cubicBezTo>
                    <a:lnTo>
                      <a:pt x="24" y="1443"/>
                    </a:lnTo>
                    <a:cubicBezTo>
                      <a:pt x="40" y="1449"/>
                      <a:pt x="57" y="1449"/>
                      <a:pt x="73" y="1443"/>
                    </a:cubicBezTo>
                    <a:lnTo>
                      <a:pt x="73" y="1443"/>
                    </a:lnTo>
                    <a:cubicBezTo>
                      <a:pt x="90" y="1436"/>
                      <a:pt x="103" y="1426"/>
                      <a:pt x="114" y="1414"/>
                    </a:cubicBezTo>
                    <a:lnTo>
                      <a:pt x="147" y="1375"/>
                    </a:lnTo>
                    <a:lnTo>
                      <a:pt x="180" y="1337"/>
                    </a:lnTo>
                    <a:lnTo>
                      <a:pt x="278" y="1222"/>
                    </a:lnTo>
                    <a:lnTo>
                      <a:pt x="311" y="1184"/>
                    </a:lnTo>
                  </a:path>
                </a:pathLst>
              </a:custGeom>
              <a:solidFill>
                <a:schemeClr val="accent2"/>
              </a:solidFill>
              <a:ln>
                <a:noFill/>
              </a:ln>
              <a:effectLst/>
            </p:spPr>
            <p:txBody>
              <a:bodyPr wrap="none" anchor="ctr"/>
              <a:lstStyle/>
              <a:p>
                <a:endParaRPr lang="es-ES_tradnl"/>
              </a:p>
            </p:txBody>
          </p:sp>
          <p:sp>
            <p:nvSpPr>
              <p:cNvPr id="888" name="Freeform 423">
                <a:extLst>
                  <a:ext uri="{FF2B5EF4-FFF2-40B4-BE49-F238E27FC236}">
                    <a16:creationId xmlns:a16="http://schemas.microsoft.com/office/drawing/2014/main" xmlns="" id="{6A95617A-C075-CD48-8885-9817FA897B49}"/>
                  </a:ext>
                </a:extLst>
              </p:cNvPr>
              <p:cNvSpPr>
                <a:spLocks noChangeArrowheads="1"/>
              </p:cNvSpPr>
              <p:nvPr/>
            </p:nvSpPr>
            <p:spPr bwMode="auto">
              <a:xfrm>
                <a:off x="4587875" y="4902200"/>
                <a:ext cx="554038" cy="523875"/>
              </a:xfrm>
              <a:custGeom>
                <a:avLst/>
                <a:gdLst>
                  <a:gd name="T0" fmla="*/ 983 w 1541"/>
                  <a:gd name="T1" fmla="*/ 727 h 1455"/>
                  <a:gd name="T2" fmla="*/ 1097 w 1541"/>
                  <a:gd name="T3" fmla="*/ 574 h 1455"/>
                  <a:gd name="T4" fmla="*/ 1261 w 1541"/>
                  <a:gd name="T5" fmla="*/ 383 h 1455"/>
                  <a:gd name="T6" fmla="*/ 1425 w 1541"/>
                  <a:gd name="T7" fmla="*/ 191 h 1455"/>
                  <a:gd name="T8" fmla="*/ 1523 w 1541"/>
                  <a:gd name="T9" fmla="*/ 76 h 1455"/>
                  <a:gd name="T10" fmla="*/ 1540 w 1541"/>
                  <a:gd name="T11" fmla="*/ 38 h 1455"/>
                  <a:gd name="T12" fmla="*/ 1459 w 1541"/>
                  <a:gd name="T13" fmla="*/ 0 h 1455"/>
                  <a:gd name="T14" fmla="*/ 1400 w 1541"/>
                  <a:gd name="T15" fmla="*/ 10 h 1455"/>
                  <a:gd name="T16" fmla="*/ 1229 w 1541"/>
                  <a:gd name="T17" fmla="*/ 191 h 1455"/>
                  <a:gd name="T18" fmla="*/ 1065 w 1541"/>
                  <a:gd name="T19" fmla="*/ 383 h 1455"/>
                  <a:gd name="T20" fmla="*/ 901 w 1541"/>
                  <a:gd name="T21" fmla="*/ 574 h 1455"/>
                  <a:gd name="T22" fmla="*/ 835 w 1541"/>
                  <a:gd name="T23" fmla="*/ 651 h 1455"/>
                  <a:gd name="T24" fmla="*/ 745 w 1541"/>
                  <a:gd name="T25" fmla="*/ 680 h 1455"/>
                  <a:gd name="T26" fmla="*/ 672 w 1541"/>
                  <a:gd name="T27" fmla="*/ 612 h 1455"/>
                  <a:gd name="T28" fmla="*/ 573 w 1541"/>
                  <a:gd name="T29" fmla="*/ 498 h 1455"/>
                  <a:gd name="T30" fmla="*/ 475 w 1541"/>
                  <a:gd name="T31" fmla="*/ 383 h 1455"/>
                  <a:gd name="T32" fmla="*/ 376 w 1541"/>
                  <a:gd name="T33" fmla="*/ 268 h 1455"/>
                  <a:gd name="T34" fmla="*/ 278 w 1541"/>
                  <a:gd name="T35" fmla="*/ 153 h 1455"/>
                  <a:gd name="T36" fmla="*/ 180 w 1541"/>
                  <a:gd name="T37" fmla="*/ 38 h 1455"/>
                  <a:gd name="T38" fmla="*/ 139 w 1541"/>
                  <a:gd name="T39" fmla="*/ 10 h 1455"/>
                  <a:gd name="T40" fmla="*/ 24 w 1541"/>
                  <a:gd name="T41" fmla="*/ 10 h 1455"/>
                  <a:gd name="T42" fmla="*/ 0 w 1541"/>
                  <a:gd name="T43" fmla="*/ 38 h 1455"/>
                  <a:gd name="T44" fmla="*/ 147 w 1541"/>
                  <a:gd name="T45" fmla="*/ 229 h 1455"/>
                  <a:gd name="T46" fmla="*/ 311 w 1541"/>
                  <a:gd name="T47" fmla="*/ 421 h 1455"/>
                  <a:gd name="T48" fmla="*/ 475 w 1541"/>
                  <a:gd name="T49" fmla="*/ 612 h 1455"/>
                  <a:gd name="T50" fmla="*/ 540 w 1541"/>
                  <a:gd name="T51" fmla="*/ 689 h 1455"/>
                  <a:gd name="T52" fmla="*/ 540 w 1541"/>
                  <a:gd name="T53" fmla="*/ 765 h 1455"/>
                  <a:gd name="T54" fmla="*/ 442 w 1541"/>
                  <a:gd name="T55" fmla="*/ 881 h 1455"/>
                  <a:gd name="T56" fmla="*/ 344 w 1541"/>
                  <a:gd name="T57" fmla="*/ 995 h 1455"/>
                  <a:gd name="T58" fmla="*/ 245 w 1541"/>
                  <a:gd name="T59" fmla="*/ 1110 h 1455"/>
                  <a:gd name="T60" fmla="*/ 147 w 1541"/>
                  <a:gd name="T61" fmla="*/ 1225 h 1455"/>
                  <a:gd name="T62" fmla="*/ 49 w 1541"/>
                  <a:gd name="T63" fmla="*/ 1340 h 1455"/>
                  <a:gd name="T64" fmla="*/ 0 w 1541"/>
                  <a:gd name="T65" fmla="*/ 1417 h 1455"/>
                  <a:gd name="T66" fmla="*/ 24 w 1541"/>
                  <a:gd name="T67" fmla="*/ 1446 h 1455"/>
                  <a:gd name="T68" fmla="*/ 139 w 1541"/>
                  <a:gd name="T69" fmla="*/ 1446 h 1455"/>
                  <a:gd name="T70" fmla="*/ 213 w 1541"/>
                  <a:gd name="T71" fmla="*/ 1378 h 1455"/>
                  <a:gd name="T72" fmla="*/ 376 w 1541"/>
                  <a:gd name="T73" fmla="*/ 1187 h 1455"/>
                  <a:gd name="T74" fmla="*/ 540 w 1541"/>
                  <a:gd name="T75" fmla="*/ 995 h 1455"/>
                  <a:gd name="T76" fmla="*/ 704 w 1541"/>
                  <a:gd name="T77" fmla="*/ 803 h 1455"/>
                  <a:gd name="T78" fmla="*/ 745 w 1541"/>
                  <a:gd name="T79" fmla="*/ 775 h 1455"/>
                  <a:gd name="T80" fmla="*/ 835 w 1541"/>
                  <a:gd name="T81" fmla="*/ 803 h 1455"/>
                  <a:gd name="T82" fmla="*/ 934 w 1541"/>
                  <a:gd name="T83" fmla="*/ 919 h 1455"/>
                  <a:gd name="T84" fmla="*/ 1032 w 1541"/>
                  <a:gd name="T85" fmla="*/ 1034 h 1455"/>
                  <a:gd name="T86" fmla="*/ 1130 w 1541"/>
                  <a:gd name="T87" fmla="*/ 1148 h 1455"/>
                  <a:gd name="T88" fmla="*/ 1229 w 1541"/>
                  <a:gd name="T89" fmla="*/ 1263 h 1455"/>
                  <a:gd name="T90" fmla="*/ 1327 w 1541"/>
                  <a:gd name="T91" fmla="*/ 1378 h 1455"/>
                  <a:gd name="T92" fmla="*/ 1400 w 1541"/>
                  <a:gd name="T93" fmla="*/ 1446 h 1455"/>
                  <a:gd name="T94" fmla="*/ 1459 w 1541"/>
                  <a:gd name="T95" fmla="*/ 1454 h 1455"/>
                  <a:gd name="T96" fmla="*/ 1540 w 1541"/>
                  <a:gd name="T97" fmla="*/ 1417 h 1455"/>
                  <a:gd name="T98" fmla="*/ 999 w 1541"/>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1" h="1455">
                    <a:moveTo>
                      <a:pt x="999" y="765"/>
                    </a:moveTo>
                    <a:lnTo>
                      <a:pt x="999" y="765"/>
                    </a:lnTo>
                    <a:cubicBezTo>
                      <a:pt x="988" y="753"/>
                      <a:pt x="983" y="740"/>
                      <a:pt x="983" y="727"/>
                    </a:cubicBezTo>
                    <a:lnTo>
                      <a:pt x="983" y="727"/>
                    </a:lnTo>
                    <a:cubicBezTo>
                      <a:pt x="983" y="714"/>
                      <a:pt x="988" y="701"/>
                      <a:pt x="999" y="689"/>
                    </a:cubicBezTo>
                    <a:lnTo>
                      <a:pt x="1097" y="574"/>
                    </a:lnTo>
                    <a:lnTo>
                      <a:pt x="1130" y="536"/>
                    </a:lnTo>
                    <a:lnTo>
                      <a:pt x="1163" y="498"/>
                    </a:lnTo>
                    <a:lnTo>
                      <a:pt x="1261" y="383"/>
                    </a:lnTo>
                    <a:lnTo>
                      <a:pt x="1295" y="344"/>
                    </a:lnTo>
                    <a:lnTo>
                      <a:pt x="1327" y="306"/>
                    </a:lnTo>
                    <a:lnTo>
                      <a:pt x="1425" y="191"/>
                    </a:lnTo>
                    <a:lnTo>
                      <a:pt x="1459" y="153"/>
                    </a:lnTo>
                    <a:lnTo>
                      <a:pt x="1491" y="115"/>
                    </a:lnTo>
                    <a:lnTo>
                      <a:pt x="1523" y="76"/>
                    </a:lnTo>
                    <a:lnTo>
                      <a:pt x="1523" y="76"/>
                    </a:lnTo>
                    <a:cubicBezTo>
                      <a:pt x="1535" y="63"/>
                      <a:pt x="1540" y="51"/>
                      <a:pt x="1540" y="38"/>
                    </a:cubicBezTo>
                    <a:lnTo>
                      <a:pt x="1540" y="38"/>
                    </a:lnTo>
                    <a:cubicBezTo>
                      <a:pt x="1540" y="25"/>
                      <a:pt x="1532" y="15"/>
                      <a:pt x="1516" y="10"/>
                    </a:cubicBezTo>
                    <a:lnTo>
                      <a:pt x="1516" y="10"/>
                    </a:lnTo>
                    <a:cubicBezTo>
                      <a:pt x="1499" y="3"/>
                      <a:pt x="1480" y="0"/>
                      <a:pt x="1459" y="0"/>
                    </a:cubicBezTo>
                    <a:lnTo>
                      <a:pt x="1459" y="0"/>
                    </a:lnTo>
                    <a:cubicBezTo>
                      <a:pt x="1436" y="0"/>
                      <a:pt x="1418" y="3"/>
                      <a:pt x="1400" y="10"/>
                    </a:cubicBezTo>
                    <a:lnTo>
                      <a:pt x="1400" y="10"/>
                    </a:lnTo>
                    <a:cubicBezTo>
                      <a:pt x="1385" y="15"/>
                      <a:pt x="1371" y="25"/>
                      <a:pt x="1359" y="38"/>
                    </a:cubicBezTo>
                    <a:lnTo>
                      <a:pt x="1327" y="76"/>
                    </a:lnTo>
                    <a:lnTo>
                      <a:pt x="1229" y="191"/>
                    </a:lnTo>
                    <a:lnTo>
                      <a:pt x="1196" y="229"/>
                    </a:lnTo>
                    <a:lnTo>
                      <a:pt x="1163" y="268"/>
                    </a:lnTo>
                    <a:lnTo>
                      <a:pt x="1065" y="383"/>
                    </a:lnTo>
                    <a:lnTo>
                      <a:pt x="1032" y="421"/>
                    </a:lnTo>
                    <a:lnTo>
                      <a:pt x="999" y="459"/>
                    </a:lnTo>
                    <a:lnTo>
                      <a:pt x="901" y="574"/>
                    </a:lnTo>
                    <a:lnTo>
                      <a:pt x="868" y="612"/>
                    </a:lnTo>
                    <a:lnTo>
                      <a:pt x="835" y="651"/>
                    </a:lnTo>
                    <a:lnTo>
                      <a:pt x="835" y="651"/>
                    </a:lnTo>
                    <a:cubicBezTo>
                      <a:pt x="824" y="663"/>
                      <a:pt x="811" y="673"/>
                      <a:pt x="794" y="680"/>
                    </a:cubicBezTo>
                    <a:lnTo>
                      <a:pt x="794" y="680"/>
                    </a:lnTo>
                    <a:cubicBezTo>
                      <a:pt x="778" y="686"/>
                      <a:pt x="762" y="686"/>
                      <a:pt x="745" y="680"/>
                    </a:cubicBezTo>
                    <a:lnTo>
                      <a:pt x="745" y="680"/>
                    </a:lnTo>
                    <a:cubicBezTo>
                      <a:pt x="729" y="673"/>
                      <a:pt x="716" y="663"/>
                      <a:pt x="704" y="651"/>
                    </a:cubicBezTo>
                    <a:lnTo>
                      <a:pt x="672" y="612"/>
                    </a:lnTo>
                    <a:lnTo>
                      <a:pt x="639" y="574"/>
                    </a:lnTo>
                    <a:lnTo>
                      <a:pt x="606" y="536"/>
                    </a:lnTo>
                    <a:lnTo>
                      <a:pt x="573" y="498"/>
                    </a:lnTo>
                    <a:lnTo>
                      <a:pt x="540" y="459"/>
                    </a:lnTo>
                    <a:lnTo>
                      <a:pt x="508" y="421"/>
                    </a:lnTo>
                    <a:lnTo>
                      <a:pt x="475" y="383"/>
                    </a:lnTo>
                    <a:lnTo>
                      <a:pt x="442" y="344"/>
                    </a:lnTo>
                    <a:lnTo>
                      <a:pt x="409" y="306"/>
                    </a:lnTo>
                    <a:lnTo>
                      <a:pt x="376" y="268"/>
                    </a:lnTo>
                    <a:lnTo>
                      <a:pt x="344" y="229"/>
                    </a:lnTo>
                    <a:lnTo>
                      <a:pt x="311" y="191"/>
                    </a:lnTo>
                    <a:lnTo>
                      <a:pt x="278" y="153"/>
                    </a:lnTo>
                    <a:lnTo>
                      <a:pt x="245" y="115"/>
                    </a:lnTo>
                    <a:lnTo>
                      <a:pt x="213" y="76"/>
                    </a:lnTo>
                    <a:lnTo>
                      <a:pt x="180" y="38"/>
                    </a:lnTo>
                    <a:lnTo>
                      <a:pt x="180" y="38"/>
                    </a:lnTo>
                    <a:cubicBezTo>
                      <a:pt x="169" y="25"/>
                      <a:pt x="155" y="15"/>
                      <a:pt x="139" y="10"/>
                    </a:cubicBezTo>
                    <a:lnTo>
                      <a:pt x="139" y="10"/>
                    </a:lnTo>
                    <a:cubicBezTo>
                      <a:pt x="123" y="3"/>
                      <a:pt x="103" y="0"/>
                      <a:pt x="82" y="0"/>
                    </a:cubicBezTo>
                    <a:lnTo>
                      <a:pt x="82" y="0"/>
                    </a:lnTo>
                    <a:cubicBezTo>
                      <a:pt x="60" y="0"/>
                      <a:pt x="41" y="3"/>
                      <a:pt x="24" y="10"/>
                    </a:cubicBezTo>
                    <a:lnTo>
                      <a:pt x="24" y="10"/>
                    </a:lnTo>
                    <a:cubicBezTo>
                      <a:pt x="7" y="15"/>
                      <a:pt x="0" y="25"/>
                      <a:pt x="0" y="38"/>
                    </a:cubicBezTo>
                    <a:lnTo>
                      <a:pt x="0" y="38"/>
                    </a:lnTo>
                    <a:cubicBezTo>
                      <a:pt x="0" y="51"/>
                      <a:pt x="5" y="63"/>
                      <a:pt x="16" y="76"/>
                    </a:cubicBezTo>
                    <a:lnTo>
                      <a:pt x="114" y="191"/>
                    </a:lnTo>
                    <a:lnTo>
                      <a:pt x="147" y="229"/>
                    </a:lnTo>
                    <a:lnTo>
                      <a:pt x="180" y="268"/>
                    </a:lnTo>
                    <a:lnTo>
                      <a:pt x="278" y="383"/>
                    </a:lnTo>
                    <a:lnTo>
                      <a:pt x="311" y="421"/>
                    </a:lnTo>
                    <a:lnTo>
                      <a:pt x="344" y="459"/>
                    </a:lnTo>
                    <a:lnTo>
                      <a:pt x="442" y="574"/>
                    </a:lnTo>
                    <a:lnTo>
                      <a:pt x="475" y="612"/>
                    </a:lnTo>
                    <a:lnTo>
                      <a:pt x="508" y="651"/>
                    </a:lnTo>
                    <a:lnTo>
                      <a:pt x="540" y="689"/>
                    </a:lnTo>
                    <a:lnTo>
                      <a:pt x="540" y="689"/>
                    </a:lnTo>
                    <a:cubicBezTo>
                      <a:pt x="552" y="701"/>
                      <a:pt x="557" y="714"/>
                      <a:pt x="557" y="727"/>
                    </a:cubicBezTo>
                    <a:lnTo>
                      <a:pt x="557" y="727"/>
                    </a:lnTo>
                    <a:cubicBezTo>
                      <a:pt x="557" y="740"/>
                      <a:pt x="552" y="753"/>
                      <a:pt x="540" y="765"/>
                    </a:cubicBezTo>
                    <a:lnTo>
                      <a:pt x="508" y="803"/>
                    </a:lnTo>
                    <a:lnTo>
                      <a:pt x="475" y="842"/>
                    </a:lnTo>
                    <a:lnTo>
                      <a:pt x="442" y="881"/>
                    </a:lnTo>
                    <a:lnTo>
                      <a:pt x="409" y="919"/>
                    </a:lnTo>
                    <a:lnTo>
                      <a:pt x="376" y="957"/>
                    </a:lnTo>
                    <a:lnTo>
                      <a:pt x="344" y="995"/>
                    </a:lnTo>
                    <a:lnTo>
                      <a:pt x="311" y="1034"/>
                    </a:lnTo>
                    <a:lnTo>
                      <a:pt x="278" y="1071"/>
                    </a:lnTo>
                    <a:lnTo>
                      <a:pt x="245" y="1110"/>
                    </a:lnTo>
                    <a:lnTo>
                      <a:pt x="213" y="1148"/>
                    </a:lnTo>
                    <a:lnTo>
                      <a:pt x="180" y="1187"/>
                    </a:lnTo>
                    <a:lnTo>
                      <a:pt x="147" y="1225"/>
                    </a:lnTo>
                    <a:lnTo>
                      <a:pt x="114" y="1263"/>
                    </a:lnTo>
                    <a:lnTo>
                      <a:pt x="82" y="1302"/>
                    </a:lnTo>
                    <a:lnTo>
                      <a:pt x="49" y="1340"/>
                    </a:lnTo>
                    <a:lnTo>
                      <a:pt x="16" y="1378"/>
                    </a:lnTo>
                    <a:lnTo>
                      <a:pt x="16" y="1378"/>
                    </a:lnTo>
                    <a:cubicBezTo>
                      <a:pt x="5" y="1391"/>
                      <a:pt x="0" y="1404"/>
                      <a:pt x="0" y="1417"/>
                    </a:cubicBezTo>
                    <a:lnTo>
                      <a:pt x="0" y="1417"/>
                    </a:lnTo>
                    <a:cubicBezTo>
                      <a:pt x="0" y="1429"/>
                      <a:pt x="7" y="1439"/>
                      <a:pt x="24" y="1446"/>
                    </a:cubicBezTo>
                    <a:lnTo>
                      <a:pt x="24" y="1446"/>
                    </a:lnTo>
                    <a:cubicBezTo>
                      <a:pt x="41" y="1452"/>
                      <a:pt x="60" y="1454"/>
                      <a:pt x="82" y="1454"/>
                    </a:cubicBezTo>
                    <a:lnTo>
                      <a:pt x="82" y="1454"/>
                    </a:lnTo>
                    <a:cubicBezTo>
                      <a:pt x="103" y="1454"/>
                      <a:pt x="123" y="1452"/>
                      <a:pt x="139" y="1446"/>
                    </a:cubicBezTo>
                    <a:lnTo>
                      <a:pt x="139" y="1446"/>
                    </a:lnTo>
                    <a:cubicBezTo>
                      <a:pt x="155" y="1439"/>
                      <a:pt x="169" y="1429"/>
                      <a:pt x="180" y="1417"/>
                    </a:cubicBezTo>
                    <a:lnTo>
                      <a:pt x="213" y="1378"/>
                    </a:lnTo>
                    <a:lnTo>
                      <a:pt x="245" y="1340"/>
                    </a:lnTo>
                    <a:lnTo>
                      <a:pt x="344" y="1225"/>
                    </a:lnTo>
                    <a:lnTo>
                      <a:pt x="376" y="1187"/>
                    </a:lnTo>
                    <a:lnTo>
                      <a:pt x="409" y="1148"/>
                    </a:lnTo>
                    <a:lnTo>
                      <a:pt x="508" y="1034"/>
                    </a:lnTo>
                    <a:lnTo>
                      <a:pt x="540" y="995"/>
                    </a:lnTo>
                    <a:lnTo>
                      <a:pt x="573" y="957"/>
                    </a:lnTo>
                    <a:lnTo>
                      <a:pt x="672" y="842"/>
                    </a:lnTo>
                    <a:lnTo>
                      <a:pt x="704" y="803"/>
                    </a:lnTo>
                    <a:lnTo>
                      <a:pt x="704" y="803"/>
                    </a:lnTo>
                    <a:cubicBezTo>
                      <a:pt x="716" y="791"/>
                      <a:pt x="729" y="781"/>
                      <a:pt x="745" y="775"/>
                    </a:cubicBezTo>
                    <a:lnTo>
                      <a:pt x="745" y="775"/>
                    </a:lnTo>
                    <a:cubicBezTo>
                      <a:pt x="762" y="769"/>
                      <a:pt x="778" y="769"/>
                      <a:pt x="794" y="775"/>
                    </a:cubicBezTo>
                    <a:lnTo>
                      <a:pt x="794" y="775"/>
                    </a:lnTo>
                    <a:cubicBezTo>
                      <a:pt x="811" y="781"/>
                      <a:pt x="824" y="791"/>
                      <a:pt x="835" y="803"/>
                    </a:cubicBezTo>
                    <a:lnTo>
                      <a:pt x="868" y="842"/>
                    </a:lnTo>
                    <a:lnTo>
                      <a:pt x="901" y="881"/>
                    </a:lnTo>
                    <a:lnTo>
                      <a:pt x="934" y="919"/>
                    </a:lnTo>
                    <a:lnTo>
                      <a:pt x="966" y="957"/>
                    </a:lnTo>
                    <a:lnTo>
                      <a:pt x="999" y="995"/>
                    </a:lnTo>
                    <a:lnTo>
                      <a:pt x="1032" y="1034"/>
                    </a:lnTo>
                    <a:lnTo>
                      <a:pt x="1065" y="1071"/>
                    </a:lnTo>
                    <a:lnTo>
                      <a:pt x="1097" y="1110"/>
                    </a:lnTo>
                    <a:lnTo>
                      <a:pt x="1130" y="1148"/>
                    </a:lnTo>
                    <a:lnTo>
                      <a:pt x="1163" y="1187"/>
                    </a:lnTo>
                    <a:lnTo>
                      <a:pt x="1196" y="1225"/>
                    </a:lnTo>
                    <a:lnTo>
                      <a:pt x="1229" y="1263"/>
                    </a:lnTo>
                    <a:lnTo>
                      <a:pt x="1261" y="1302"/>
                    </a:lnTo>
                    <a:lnTo>
                      <a:pt x="1295" y="1340"/>
                    </a:lnTo>
                    <a:lnTo>
                      <a:pt x="1327" y="1378"/>
                    </a:lnTo>
                    <a:lnTo>
                      <a:pt x="1359" y="1417"/>
                    </a:lnTo>
                    <a:lnTo>
                      <a:pt x="1359" y="1417"/>
                    </a:lnTo>
                    <a:cubicBezTo>
                      <a:pt x="1371" y="1429"/>
                      <a:pt x="1385" y="1439"/>
                      <a:pt x="1400" y="1446"/>
                    </a:cubicBezTo>
                    <a:lnTo>
                      <a:pt x="1400" y="1446"/>
                    </a:lnTo>
                    <a:cubicBezTo>
                      <a:pt x="1418" y="1452"/>
                      <a:pt x="1436" y="1454"/>
                      <a:pt x="1459" y="1454"/>
                    </a:cubicBezTo>
                    <a:lnTo>
                      <a:pt x="1459" y="1454"/>
                    </a:lnTo>
                    <a:cubicBezTo>
                      <a:pt x="1480" y="1454"/>
                      <a:pt x="1499" y="1452"/>
                      <a:pt x="1516" y="1446"/>
                    </a:cubicBezTo>
                    <a:lnTo>
                      <a:pt x="1516" y="1446"/>
                    </a:lnTo>
                    <a:cubicBezTo>
                      <a:pt x="1532" y="1439"/>
                      <a:pt x="1540" y="1429"/>
                      <a:pt x="1540" y="1417"/>
                    </a:cubicBezTo>
                    <a:lnTo>
                      <a:pt x="1540" y="1417"/>
                    </a:lnTo>
                    <a:cubicBezTo>
                      <a:pt x="1540" y="1404"/>
                      <a:pt x="1535" y="1391"/>
                      <a:pt x="1523" y="1378"/>
                    </a:cubicBezTo>
                    <a:lnTo>
                      <a:pt x="999"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889" name="Freeform 424">
                <a:extLst>
                  <a:ext uri="{FF2B5EF4-FFF2-40B4-BE49-F238E27FC236}">
                    <a16:creationId xmlns:a16="http://schemas.microsoft.com/office/drawing/2014/main" xmlns="" id="{F2C5C6FA-60C5-7A4B-9FFA-DC1E5EBDB4C8}"/>
                  </a:ext>
                </a:extLst>
              </p:cNvPr>
              <p:cNvSpPr>
                <a:spLocks noChangeArrowheads="1"/>
              </p:cNvSpPr>
              <p:nvPr/>
            </p:nvSpPr>
            <p:spPr bwMode="auto">
              <a:xfrm>
                <a:off x="6003925" y="5013325"/>
                <a:ext cx="147638" cy="301625"/>
              </a:xfrm>
              <a:custGeom>
                <a:avLst/>
                <a:gdLst>
                  <a:gd name="T0" fmla="*/ 410 w 411"/>
                  <a:gd name="T1" fmla="*/ 240 h 837"/>
                  <a:gd name="T2" fmla="*/ 410 w 411"/>
                  <a:gd name="T3" fmla="*/ 240 h 837"/>
                  <a:gd name="T4" fmla="*/ 402 w 411"/>
                  <a:gd name="T5" fmla="*/ 236 h 837"/>
                  <a:gd name="T6" fmla="*/ 402 w 411"/>
                  <a:gd name="T7" fmla="*/ 236 h 837"/>
                  <a:gd name="T8" fmla="*/ 352 w 411"/>
                  <a:gd name="T9" fmla="*/ 236 h 837"/>
                  <a:gd name="T10" fmla="*/ 352 w 411"/>
                  <a:gd name="T11" fmla="*/ 236 h 837"/>
                  <a:gd name="T12" fmla="*/ 311 w 411"/>
                  <a:gd name="T13" fmla="*/ 265 h 837"/>
                  <a:gd name="T14" fmla="*/ 279 w 411"/>
                  <a:gd name="T15" fmla="*/ 303 h 837"/>
                  <a:gd name="T16" fmla="*/ 246 w 411"/>
                  <a:gd name="T17" fmla="*/ 342 h 837"/>
                  <a:gd name="T18" fmla="*/ 213 w 411"/>
                  <a:gd name="T19" fmla="*/ 380 h 837"/>
                  <a:gd name="T20" fmla="*/ 213 w 411"/>
                  <a:gd name="T21" fmla="*/ 380 h 837"/>
                  <a:gd name="T22" fmla="*/ 197 w 411"/>
                  <a:gd name="T23" fmla="*/ 418 h 837"/>
                  <a:gd name="T24" fmla="*/ 197 w 411"/>
                  <a:gd name="T25" fmla="*/ 418 h 837"/>
                  <a:gd name="T26" fmla="*/ 213 w 411"/>
                  <a:gd name="T27" fmla="*/ 456 h 837"/>
                  <a:gd name="T28" fmla="*/ 246 w 411"/>
                  <a:gd name="T29" fmla="*/ 494 h 837"/>
                  <a:gd name="T30" fmla="*/ 279 w 411"/>
                  <a:gd name="T31" fmla="*/ 533 h 837"/>
                  <a:gd name="T32" fmla="*/ 311 w 411"/>
                  <a:gd name="T33" fmla="*/ 571 h 837"/>
                  <a:gd name="T34" fmla="*/ 311 w 411"/>
                  <a:gd name="T35" fmla="*/ 571 h 837"/>
                  <a:gd name="T36" fmla="*/ 352 w 411"/>
                  <a:gd name="T37" fmla="*/ 600 h 837"/>
                  <a:gd name="T38" fmla="*/ 352 w 411"/>
                  <a:gd name="T39" fmla="*/ 600 h 837"/>
                  <a:gd name="T40" fmla="*/ 402 w 411"/>
                  <a:gd name="T41" fmla="*/ 600 h 837"/>
                  <a:gd name="T42" fmla="*/ 402 w 411"/>
                  <a:gd name="T43" fmla="*/ 600 h 837"/>
                  <a:gd name="T44" fmla="*/ 410 w 411"/>
                  <a:gd name="T45" fmla="*/ 596 h 837"/>
                  <a:gd name="T46" fmla="*/ 410 w 411"/>
                  <a:gd name="T47" fmla="*/ 826 h 837"/>
                  <a:gd name="T48" fmla="*/ 410 w 411"/>
                  <a:gd name="T49" fmla="*/ 826 h 837"/>
                  <a:gd name="T50" fmla="*/ 402 w 411"/>
                  <a:gd name="T51" fmla="*/ 829 h 837"/>
                  <a:gd name="T52" fmla="*/ 402 w 411"/>
                  <a:gd name="T53" fmla="*/ 829 h 837"/>
                  <a:gd name="T54" fmla="*/ 352 w 411"/>
                  <a:gd name="T55" fmla="*/ 829 h 837"/>
                  <a:gd name="T56" fmla="*/ 352 w 411"/>
                  <a:gd name="T57" fmla="*/ 829 h 837"/>
                  <a:gd name="T58" fmla="*/ 311 w 411"/>
                  <a:gd name="T59" fmla="*/ 801 h 837"/>
                  <a:gd name="T60" fmla="*/ 246 w 411"/>
                  <a:gd name="T61" fmla="*/ 725 h 837"/>
                  <a:gd name="T62" fmla="*/ 213 w 411"/>
                  <a:gd name="T63" fmla="*/ 686 h 837"/>
                  <a:gd name="T64" fmla="*/ 180 w 411"/>
                  <a:gd name="T65" fmla="*/ 648 h 837"/>
                  <a:gd name="T66" fmla="*/ 82 w 411"/>
                  <a:gd name="T67" fmla="*/ 533 h 837"/>
                  <a:gd name="T68" fmla="*/ 49 w 411"/>
                  <a:gd name="T69" fmla="*/ 494 h 837"/>
                  <a:gd name="T70" fmla="*/ 17 w 411"/>
                  <a:gd name="T71" fmla="*/ 456 h 837"/>
                  <a:gd name="T72" fmla="*/ 17 w 411"/>
                  <a:gd name="T73" fmla="*/ 456 h 837"/>
                  <a:gd name="T74" fmla="*/ 0 w 411"/>
                  <a:gd name="T75" fmla="*/ 418 h 837"/>
                  <a:gd name="T76" fmla="*/ 0 w 411"/>
                  <a:gd name="T77" fmla="*/ 418 h 837"/>
                  <a:gd name="T78" fmla="*/ 17 w 411"/>
                  <a:gd name="T79" fmla="*/ 380 h 837"/>
                  <a:gd name="T80" fmla="*/ 49 w 411"/>
                  <a:gd name="T81" fmla="*/ 342 h 837"/>
                  <a:gd name="T82" fmla="*/ 82 w 411"/>
                  <a:gd name="T83" fmla="*/ 303 h 837"/>
                  <a:gd name="T84" fmla="*/ 115 w 411"/>
                  <a:gd name="T85" fmla="*/ 265 h 837"/>
                  <a:gd name="T86" fmla="*/ 148 w 411"/>
                  <a:gd name="T87" fmla="*/ 227 h 837"/>
                  <a:gd name="T88" fmla="*/ 180 w 411"/>
                  <a:gd name="T89" fmla="*/ 188 h 837"/>
                  <a:gd name="T90" fmla="*/ 213 w 411"/>
                  <a:gd name="T91" fmla="*/ 150 h 837"/>
                  <a:gd name="T92" fmla="*/ 246 w 411"/>
                  <a:gd name="T93" fmla="*/ 112 h 837"/>
                  <a:gd name="T94" fmla="*/ 279 w 411"/>
                  <a:gd name="T95" fmla="*/ 74 h 837"/>
                  <a:gd name="T96" fmla="*/ 311 w 411"/>
                  <a:gd name="T97" fmla="*/ 35 h 837"/>
                  <a:gd name="T98" fmla="*/ 311 w 411"/>
                  <a:gd name="T99" fmla="*/ 35 h 837"/>
                  <a:gd name="T100" fmla="*/ 352 w 411"/>
                  <a:gd name="T101" fmla="*/ 6 h 837"/>
                  <a:gd name="T102" fmla="*/ 352 w 411"/>
                  <a:gd name="T103" fmla="*/ 6 h 837"/>
                  <a:gd name="T104" fmla="*/ 402 w 411"/>
                  <a:gd name="T105" fmla="*/ 6 h 837"/>
                  <a:gd name="T106" fmla="*/ 402 w 411"/>
                  <a:gd name="T107" fmla="*/ 6 h 837"/>
                  <a:gd name="T108" fmla="*/ 410 w 411"/>
                  <a:gd name="T109" fmla="*/ 10 h 837"/>
                  <a:gd name="T110" fmla="*/ 410 w 411"/>
                  <a:gd name="T111" fmla="*/ 24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1" h="837">
                    <a:moveTo>
                      <a:pt x="410" y="240"/>
                    </a:moveTo>
                    <a:lnTo>
                      <a:pt x="410" y="240"/>
                    </a:lnTo>
                    <a:cubicBezTo>
                      <a:pt x="407" y="239"/>
                      <a:pt x="404" y="237"/>
                      <a:pt x="402" y="236"/>
                    </a:cubicBezTo>
                    <a:lnTo>
                      <a:pt x="402" y="236"/>
                    </a:lnTo>
                    <a:cubicBezTo>
                      <a:pt x="385" y="230"/>
                      <a:pt x="369" y="230"/>
                      <a:pt x="352" y="236"/>
                    </a:cubicBezTo>
                    <a:lnTo>
                      <a:pt x="352" y="236"/>
                    </a:lnTo>
                    <a:cubicBezTo>
                      <a:pt x="336" y="242"/>
                      <a:pt x="322" y="252"/>
                      <a:pt x="311" y="265"/>
                    </a:cubicBezTo>
                    <a:lnTo>
                      <a:pt x="279" y="303"/>
                    </a:lnTo>
                    <a:lnTo>
                      <a:pt x="246" y="342"/>
                    </a:lnTo>
                    <a:lnTo>
                      <a:pt x="213" y="380"/>
                    </a:lnTo>
                    <a:lnTo>
                      <a:pt x="213" y="380"/>
                    </a:lnTo>
                    <a:cubicBezTo>
                      <a:pt x="202" y="392"/>
                      <a:pt x="197" y="405"/>
                      <a:pt x="197" y="418"/>
                    </a:cubicBezTo>
                    <a:lnTo>
                      <a:pt x="197" y="418"/>
                    </a:lnTo>
                    <a:cubicBezTo>
                      <a:pt x="197" y="431"/>
                      <a:pt x="202" y="443"/>
                      <a:pt x="213" y="456"/>
                    </a:cubicBezTo>
                    <a:lnTo>
                      <a:pt x="246" y="494"/>
                    </a:lnTo>
                    <a:lnTo>
                      <a:pt x="279" y="533"/>
                    </a:lnTo>
                    <a:lnTo>
                      <a:pt x="311" y="571"/>
                    </a:lnTo>
                    <a:lnTo>
                      <a:pt x="311" y="571"/>
                    </a:lnTo>
                    <a:cubicBezTo>
                      <a:pt x="322" y="584"/>
                      <a:pt x="336" y="594"/>
                      <a:pt x="352" y="600"/>
                    </a:cubicBezTo>
                    <a:lnTo>
                      <a:pt x="352" y="600"/>
                    </a:lnTo>
                    <a:cubicBezTo>
                      <a:pt x="369" y="606"/>
                      <a:pt x="385" y="606"/>
                      <a:pt x="402" y="600"/>
                    </a:cubicBezTo>
                    <a:lnTo>
                      <a:pt x="402" y="600"/>
                    </a:lnTo>
                    <a:cubicBezTo>
                      <a:pt x="404" y="599"/>
                      <a:pt x="407" y="598"/>
                      <a:pt x="410" y="596"/>
                    </a:cubicBezTo>
                    <a:lnTo>
                      <a:pt x="410" y="826"/>
                    </a:lnTo>
                    <a:lnTo>
                      <a:pt x="410" y="826"/>
                    </a:lnTo>
                    <a:cubicBezTo>
                      <a:pt x="407" y="828"/>
                      <a:pt x="404" y="829"/>
                      <a:pt x="402" y="829"/>
                    </a:cubicBezTo>
                    <a:lnTo>
                      <a:pt x="402" y="829"/>
                    </a:lnTo>
                    <a:cubicBezTo>
                      <a:pt x="385" y="836"/>
                      <a:pt x="369" y="836"/>
                      <a:pt x="352" y="829"/>
                    </a:cubicBezTo>
                    <a:lnTo>
                      <a:pt x="352" y="829"/>
                    </a:lnTo>
                    <a:cubicBezTo>
                      <a:pt x="336" y="824"/>
                      <a:pt x="322" y="814"/>
                      <a:pt x="311" y="801"/>
                    </a:cubicBezTo>
                    <a:lnTo>
                      <a:pt x="246" y="725"/>
                    </a:lnTo>
                    <a:lnTo>
                      <a:pt x="213" y="686"/>
                    </a:lnTo>
                    <a:lnTo>
                      <a:pt x="180" y="648"/>
                    </a:lnTo>
                    <a:lnTo>
                      <a:pt x="82" y="533"/>
                    </a:lnTo>
                    <a:lnTo>
                      <a:pt x="49" y="494"/>
                    </a:lnTo>
                    <a:lnTo>
                      <a:pt x="17" y="456"/>
                    </a:lnTo>
                    <a:lnTo>
                      <a:pt x="17" y="456"/>
                    </a:lnTo>
                    <a:cubicBezTo>
                      <a:pt x="5" y="443"/>
                      <a:pt x="0" y="431"/>
                      <a:pt x="0" y="418"/>
                    </a:cubicBezTo>
                    <a:lnTo>
                      <a:pt x="0" y="418"/>
                    </a:lnTo>
                    <a:cubicBezTo>
                      <a:pt x="0" y="405"/>
                      <a:pt x="5" y="392"/>
                      <a:pt x="17" y="380"/>
                    </a:cubicBezTo>
                    <a:lnTo>
                      <a:pt x="49" y="342"/>
                    </a:lnTo>
                    <a:lnTo>
                      <a:pt x="82" y="303"/>
                    </a:lnTo>
                    <a:lnTo>
                      <a:pt x="115" y="265"/>
                    </a:lnTo>
                    <a:lnTo>
                      <a:pt x="148" y="227"/>
                    </a:lnTo>
                    <a:lnTo>
                      <a:pt x="180" y="188"/>
                    </a:lnTo>
                    <a:lnTo>
                      <a:pt x="213" y="150"/>
                    </a:lnTo>
                    <a:lnTo>
                      <a:pt x="246" y="112"/>
                    </a:lnTo>
                    <a:lnTo>
                      <a:pt x="279" y="74"/>
                    </a:lnTo>
                    <a:lnTo>
                      <a:pt x="311" y="35"/>
                    </a:lnTo>
                    <a:lnTo>
                      <a:pt x="311" y="35"/>
                    </a:lnTo>
                    <a:cubicBezTo>
                      <a:pt x="322" y="22"/>
                      <a:pt x="336" y="13"/>
                      <a:pt x="352" y="6"/>
                    </a:cubicBezTo>
                    <a:lnTo>
                      <a:pt x="352" y="6"/>
                    </a:lnTo>
                    <a:cubicBezTo>
                      <a:pt x="369" y="0"/>
                      <a:pt x="385" y="0"/>
                      <a:pt x="402" y="6"/>
                    </a:cubicBezTo>
                    <a:lnTo>
                      <a:pt x="402" y="6"/>
                    </a:lnTo>
                    <a:cubicBezTo>
                      <a:pt x="404" y="8"/>
                      <a:pt x="407" y="9"/>
                      <a:pt x="410" y="10"/>
                    </a:cubicBezTo>
                    <a:lnTo>
                      <a:pt x="410" y="240"/>
                    </a:lnTo>
                  </a:path>
                </a:pathLst>
              </a:custGeom>
              <a:solidFill>
                <a:srgbClr val="EA5523"/>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90" name="Freeform 425">
                <a:extLst>
                  <a:ext uri="{FF2B5EF4-FFF2-40B4-BE49-F238E27FC236}">
                    <a16:creationId xmlns:a16="http://schemas.microsoft.com/office/drawing/2014/main" xmlns="" id="{27D8CA68-6D48-F64A-850C-1381C5D79AE9}"/>
                  </a:ext>
                </a:extLst>
              </p:cNvPr>
              <p:cNvSpPr>
                <a:spLocks noChangeArrowheads="1"/>
              </p:cNvSpPr>
              <p:nvPr/>
            </p:nvSpPr>
            <p:spPr bwMode="auto">
              <a:xfrm>
                <a:off x="6003925" y="5013325"/>
                <a:ext cx="147638" cy="301625"/>
              </a:xfrm>
              <a:custGeom>
                <a:avLst/>
                <a:gdLst>
                  <a:gd name="T0" fmla="*/ 352 w 411"/>
                  <a:gd name="T1" fmla="*/ 6 h 837"/>
                  <a:gd name="T2" fmla="*/ 352 w 411"/>
                  <a:gd name="T3" fmla="*/ 6 h 837"/>
                  <a:gd name="T4" fmla="*/ 311 w 411"/>
                  <a:gd name="T5" fmla="*/ 35 h 837"/>
                  <a:gd name="T6" fmla="*/ 279 w 411"/>
                  <a:gd name="T7" fmla="*/ 74 h 837"/>
                  <a:gd name="T8" fmla="*/ 246 w 411"/>
                  <a:gd name="T9" fmla="*/ 112 h 837"/>
                  <a:gd name="T10" fmla="*/ 213 w 411"/>
                  <a:gd name="T11" fmla="*/ 150 h 837"/>
                  <a:gd name="T12" fmla="*/ 180 w 411"/>
                  <a:gd name="T13" fmla="*/ 188 h 837"/>
                  <a:gd name="T14" fmla="*/ 148 w 411"/>
                  <a:gd name="T15" fmla="*/ 227 h 837"/>
                  <a:gd name="T16" fmla="*/ 115 w 411"/>
                  <a:gd name="T17" fmla="*/ 265 h 837"/>
                  <a:gd name="T18" fmla="*/ 82 w 411"/>
                  <a:gd name="T19" fmla="*/ 303 h 837"/>
                  <a:gd name="T20" fmla="*/ 49 w 411"/>
                  <a:gd name="T21" fmla="*/ 342 h 837"/>
                  <a:gd name="T22" fmla="*/ 17 w 411"/>
                  <a:gd name="T23" fmla="*/ 380 h 837"/>
                  <a:gd name="T24" fmla="*/ 17 w 411"/>
                  <a:gd name="T25" fmla="*/ 380 h 837"/>
                  <a:gd name="T26" fmla="*/ 0 w 411"/>
                  <a:gd name="T27" fmla="*/ 418 h 837"/>
                  <a:gd name="T28" fmla="*/ 0 w 411"/>
                  <a:gd name="T29" fmla="*/ 418 h 837"/>
                  <a:gd name="T30" fmla="*/ 17 w 411"/>
                  <a:gd name="T31" fmla="*/ 456 h 837"/>
                  <a:gd name="T32" fmla="*/ 49 w 411"/>
                  <a:gd name="T33" fmla="*/ 494 h 837"/>
                  <a:gd name="T34" fmla="*/ 82 w 411"/>
                  <a:gd name="T35" fmla="*/ 533 h 837"/>
                  <a:gd name="T36" fmla="*/ 180 w 411"/>
                  <a:gd name="T37" fmla="*/ 648 h 837"/>
                  <a:gd name="T38" fmla="*/ 213 w 411"/>
                  <a:gd name="T39" fmla="*/ 686 h 837"/>
                  <a:gd name="T40" fmla="*/ 246 w 411"/>
                  <a:gd name="T41" fmla="*/ 725 h 837"/>
                  <a:gd name="T42" fmla="*/ 311 w 411"/>
                  <a:gd name="T43" fmla="*/ 801 h 837"/>
                  <a:gd name="T44" fmla="*/ 311 w 411"/>
                  <a:gd name="T45" fmla="*/ 801 h 837"/>
                  <a:gd name="T46" fmla="*/ 352 w 411"/>
                  <a:gd name="T47" fmla="*/ 829 h 837"/>
                  <a:gd name="T48" fmla="*/ 352 w 411"/>
                  <a:gd name="T49" fmla="*/ 829 h 837"/>
                  <a:gd name="T50" fmla="*/ 402 w 411"/>
                  <a:gd name="T51" fmla="*/ 829 h 837"/>
                  <a:gd name="T52" fmla="*/ 402 w 411"/>
                  <a:gd name="T53" fmla="*/ 829 h 837"/>
                  <a:gd name="T54" fmla="*/ 410 w 411"/>
                  <a:gd name="T55" fmla="*/ 826 h 837"/>
                  <a:gd name="T56" fmla="*/ 410 w 411"/>
                  <a:gd name="T57" fmla="*/ 596 h 837"/>
                  <a:gd name="T58" fmla="*/ 410 w 411"/>
                  <a:gd name="T59" fmla="*/ 596 h 837"/>
                  <a:gd name="T60" fmla="*/ 402 w 411"/>
                  <a:gd name="T61" fmla="*/ 600 h 837"/>
                  <a:gd name="T62" fmla="*/ 402 w 411"/>
                  <a:gd name="T63" fmla="*/ 600 h 837"/>
                  <a:gd name="T64" fmla="*/ 352 w 411"/>
                  <a:gd name="T65" fmla="*/ 600 h 837"/>
                  <a:gd name="T66" fmla="*/ 352 w 411"/>
                  <a:gd name="T67" fmla="*/ 600 h 837"/>
                  <a:gd name="T68" fmla="*/ 311 w 411"/>
                  <a:gd name="T69" fmla="*/ 572 h 837"/>
                  <a:gd name="T70" fmla="*/ 279 w 411"/>
                  <a:gd name="T71" fmla="*/ 533 h 837"/>
                  <a:gd name="T72" fmla="*/ 246 w 411"/>
                  <a:gd name="T73" fmla="*/ 494 h 837"/>
                  <a:gd name="T74" fmla="*/ 213 w 411"/>
                  <a:gd name="T75" fmla="*/ 456 h 837"/>
                  <a:gd name="T76" fmla="*/ 213 w 411"/>
                  <a:gd name="T77" fmla="*/ 456 h 837"/>
                  <a:gd name="T78" fmla="*/ 197 w 411"/>
                  <a:gd name="T79" fmla="*/ 418 h 837"/>
                  <a:gd name="T80" fmla="*/ 197 w 411"/>
                  <a:gd name="T81" fmla="*/ 418 h 837"/>
                  <a:gd name="T82" fmla="*/ 213 w 411"/>
                  <a:gd name="T83" fmla="*/ 380 h 837"/>
                  <a:gd name="T84" fmla="*/ 246 w 411"/>
                  <a:gd name="T85" fmla="*/ 342 h 837"/>
                  <a:gd name="T86" fmla="*/ 279 w 411"/>
                  <a:gd name="T87" fmla="*/ 303 h 837"/>
                  <a:gd name="T88" fmla="*/ 311 w 411"/>
                  <a:gd name="T89" fmla="*/ 265 h 837"/>
                  <a:gd name="T90" fmla="*/ 311 w 411"/>
                  <a:gd name="T91" fmla="*/ 265 h 837"/>
                  <a:gd name="T92" fmla="*/ 352 w 411"/>
                  <a:gd name="T93" fmla="*/ 236 h 837"/>
                  <a:gd name="T94" fmla="*/ 352 w 411"/>
                  <a:gd name="T95" fmla="*/ 236 h 837"/>
                  <a:gd name="T96" fmla="*/ 402 w 411"/>
                  <a:gd name="T97" fmla="*/ 236 h 837"/>
                  <a:gd name="T98" fmla="*/ 402 w 411"/>
                  <a:gd name="T99" fmla="*/ 236 h 837"/>
                  <a:gd name="T100" fmla="*/ 410 w 411"/>
                  <a:gd name="T101" fmla="*/ 240 h 837"/>
                  <a:gd name="T102" fmla="*/ 410 w 411"/>
                  <a:gd name="T103" fmla="*/ 10 h 837"/>
                  <a:gd name="T104" fmla="*/ 410 w 411"/>
                  <a:gd name="T105" fmla="*/ 10 h 837"/>
                  <a:gd name="T106" fmla="*/ 402 w 411"/>
                  <a:gd name="T107" fmla="*/ 6 h 837"/>
                  <a:gd name="T108" fmla="*/ 402 w 411"/>
                  <a:gd name="T109" fmla="*/ 6 h 837"/>
                  <a:gd name="T110" fmla="*/ 352 w 411"/>
                  <a:gd name="T111" fmla="*/ 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1" h="837">
                    <a:moveTo>
                      <a:pt x="352" y="6"/>
                    </a:moveTo>
                    <a:lnTo>
                      <a:pt x="352" y="6"/>
                    </a:lnTo>
                    <a:cubicBezTo>
                      <a:pt x="336" y="13"/>
                      <a:pt x="322" y="22"/>
                      <a:pt x="311" y="35"/>
                    </a:cubicBezTo>
                    <a:lnTo>
                      <a:pt x="279" y="74"/>
                    </a:lnTo>
                    <a:lnTo>
                      <a:pt x="246" y="112"/>
                    </a:lnTo>
                    <a:lnTo>
                      <a:pt x="213" y="150"/>
                    </a:lnTo>
                    <a:lnTo>
                      <a:pt x="180" y="188"/>
                    </a:lnTo>
                    <a:lnTo>
                      <a:pt x="148" y="227"/>
                    </a:lnTo>
                    <a:lnTo>
                      <a:pt x="115" y="265"/>
                    </a:lnTo>
                    <a:lnTo>
                      <a:pt x="82" y="303"/>
                    </a:lnTo>
                    <a:lnTo>
                      <a:pt x="49" y="342"/>
                    </a:lnTo>
                    <a:lnTo>
                      <a:pt x="17" y="380"/>
                    </a:lnTo>
                    <a:lnTo>
                      <a:pt x="17" y="380"/>
                    </a:lnTo>
                    <a:cubicBezTo>
                      <a:pt x="5" y="392"/>
                      <a:pt x="0" y="405"/>
                      <a:pt x="0" y="418"/>
                    </a:cubicBezTo>
                    <a:lnTo>
                      <a:pt x="0" y="418"/>
                    </a:lnTo>
                    <a:cubicBezTo>
                      <a:pt x="0" y="431"/>
                      <a:pt x="5" y="443"/>
                      <a:pt x="17" y="456"/>
                    </a:cubicBezTo>
                    <a:lnTo>
                      <a:pt x="49" y="494"/>
                    </a:lnTo>
                    <a:lnTo>
                      <a:pt x="82" y="533"/>
                    </a:lnTo>
                    <a:lnTo>
                      <a:pt x="180" y="648"/>
                    </a:lnTo>
                    <a:lnTo>
                      <a:pt x="213" y="686"/>
                    </a:lnTo>
                    <a:lnTo>
                      <a:pt x="246" y="725"/>
                    </a:lnTo>
                    <a:lnTo>
                      <a:pt x="311" y="801"/>
                    </a:lnTo>
                    <a:lnTo>
                      <a:pt x="311" y="801"/>
                    </a:lnTo>
                    <a:cubicBezTo>
                      <a:pt x="322" y="814"/>
                      <a:pt x="336" y="824"/>
                      <a:pt x="352" y="829"/>
                    </a:cubicBezTo>
                    <a:lnTo>
                      <a:pt x="352" y="829"/>
                    </a:lnTo>
                    <a:cubicBezTo>
                      <a:pt x="369" y="836"/>
                      <a:pt x="385" y="836"/>
                      <a:pt x="402" y="829"/>
                    </a:cubicBezTo>
                    <a:lnTo>
                      <a:pt x="402" y="829"/>
                    </a:lnTo>
                    <a:cubicBezTo>
                      <a:pt x="404" y="829"/>
                      <a:pt x="407" y="828"/>
                      <a:pt x="410" y="826"/>
                    </a:cubicBezTo>
                    <a:lnTo>
                      <a:pt x="410" y="596"/>
                    </a:lnTo>
                    <a:lnTo>
                      <a:pt x="410" y="596"/>
                    </a:lnTo>
                    <a:cubicBezTo>
                      <a:pt x="407" y="598"/>
                      <a:pt x="404" y="599"/>
                      <a:pt x="402" y="600"/>
                    </a:cubicBezTo>
                    <a:lnTo>
                      <a:pt x="402" y="600"/>
                    </a:lnTo>
                    <a:cubicBezTo>
                      <a:pt x="385" y="606"/>
                      <a:pt x="369" y="606"/>
                      <a:pt x="352" y="600"/>
                    </a:cubicBezTo>
                    <a:lnTo>
                      <a:pt x="352" y="600"/>
                    </a:lnTo>
                    <a:cubicBezTo>
                      <a:pt x="336" y="594"/>
                      <a:pt x="322" y="584"/>
                      <a:pt x="311" y="572"/>
                    </a:cubicBezTo>
                    <a:lnTo>
                      <a:pt x="279" y="533"/>
                    </a:lnTo>
                    <a:lnTo>
                      <a:pt x="246" y="494"/>
                    </a:lnTo>
                    <a:lnTo>
                      <a:pt x="213" y="456"/>
                    </a:lnTo>
                    <a:lnTo>
                      <a:pt x="213" y="456"/>
                    </a:lnTo>
                    <a:cubicBezTo>
                      <a:pt x="202" y="443"/>
                      <a:pt x="197" y="431"/>
                      <a:pt x="197" y="418"/>
                    </a:cubicBezTo>
                    <a:lnTo>
                      <a:pt x="197" y="418"/>
                    </a:lnTo>
                    <a:cubicBezTo>
                      <a:pt x="197" y="405"/>
                      <a:pt x="202" y="392"/>
                      <a:pt x="213" y="380"/>
                    </a:cubicBezTo>
                    <a:lnTo>
                      <a:pt x="246" y="342"/>
                    </a:lnTo>
                    <a:lnTo>
                      <a:pt x="279" y="303"/>
                    </a:lnTo>
                    <a:lnTo>
                      <a:pt x="311" y="265"/>
                    </a:lnTo>
                    <a:lnTo>
                      <a:pt x="311" y="265"/>
                    </a:lnTo>
                    <a:cubicBezTo>
                      <a:pt x="322" y="252"/>
                      <a:pt x="336" y="242"/>
                      <a:pt x="352" y="236"/>
                    </a:cubicBezTo>
                    <a:lnTo>
                      <a:pt x="352" y="236"/>
                    </a:lnTo>
                    <a:cubicBezTo>
                      <a:pt x="369" y="230"/>
                      <a:pt x="385" y="230"/>
                      <a:pt x="402" y="236"/>
                    </a:cubicBezTo>
                    <a:lnTo>
                      <a:pt x="402" y="236"/>
                    </a:lnTo>
                    <a:cubicBezTo>
                      <a:pt x="404" y="237"/>
                      <a:pt x="407" y="239"/>
                      <a:pt x="410" y="240"/>
                    </a:cubicBezTo>
                    <a:lnTo>
                      <a:pt x="410" y="10"/>
                    </a:lnTo>
                    <a:lnTo>
                      <a:pt x="410" y="10"/>
                    </a:lnTo>
                    <a:cubicBezTo>
                      <a:pt x="407" y="9"/>
                      <a:pt x="404" y="8"/>
                      <a:pt x="402" y="6"/>
                    </a:cubicBezTo>
                    <a:lnTo>
                      <a:pt x="402" y="6"/>
                    </a:lnTo>
                    <a:cubicBezTo>
                      <a:pt x="385" y="0"/>
                      <a:pt x="369" y="0"/>
                      <a:pt x="352" y="6"/>
                    </a:cubicBezTo>
                  </a:path>
                </a:pathLst>
              </a:custGeom>
              <a:solidFill>
                <a:schemeClr val="accent4"/>
              </a:solidFill>
              <a:ln>
                <a:noFill/>
              </a:ln>
              <a:effectLst/>
            </p:spPr>
            <p:txBody>
              <a:bodyPr wrap="none" anchor="ctr"/>
              <a:lstStyle/>
              <a:p>
                <a:endParaRPr lang="es-ES_tradnl"/>
              </a:p>
            </p:txBody>
          </p:sp>
          <p:sp>
            <p:nvSpPr>
              <p:cNvPr id="891" name="Freeform 426">
                <a:extLst>
                  <a:ext uri="{FF2B5EF4-FFF2-40B4-BE49-F238E27FC236}">
                    <a16:creationId xmlns:a16="http://schemas.microsoft.com/office/drawing/2014/main" xmlns="" id="{6812CBB1-D1E6-AF43-AD87-89C78BA9FC50}"/>
                  </a:ext>
                </a:extLst>
              </p:cNvPr>
              <p:cNvSpPr>
                <a:spLocks noChangeArrowheads="1"/>
              </p:cNvSpPr>
              <p:nvPr/>
            </p:nvSpPr>
            <p:spPr bwMode="auto">
              <a:xfrm>
                <a:off x="5692775" y="5276850"/>
                <a:ext cx="46038" cy="50800"/>
              </a:xfrm>
              <a:custGeom>
                <a:avLst/>
                <a:gdLst>
                  <a:gd name="T0" fmla="*/ 95 w 127"/>
                  <a:gd name="T1" fmla="*/ 13 h 141"/>
                  <a:gd name="T2" fmla="*/ 95 w 127"/>
                  <a:gd name="T3" fmla="*/ 13 h 141"/>
                  <a:gd name="T4" fmla="*/ 32 w 127"/>
                  <a:gd name="T5" fmla="*/ 13 h 141"/>
                  <a:gd name="T6" fmla="*/ 32 w 127"/>
                  <a:gd name="T7" fmla="*/ 13 h 141"/>
                  <a:gd name="T8" fmla="*/ 0 w 127"/>
                  <a:gd name="T9" fmla="*/ 70 h 141"/>
                  <a:gd name="T10" fmla="*/ 0 w 127"/>
                  <a:gd name="T11" fmla="*/ 70 h 141"/>
                  <a:gd name="T12" fmla="*/ 32 w 127"/>
                  <a:gd name="T13" fmla="*/ 127 h 141"/>
                  <a:gd name="T14" fmla="*/ 32 w 127"/>
                  <a:gd name="T15" fmla="*/ 127 h 141"/>
                  <a:gd name="T16" fmla="*/ 95 w 127"/>
                  <a:gd name="T17" fmla="*/ 127 h 141"/>
                  <a:gd name="T18" fmla="*/ 95 w 127"/>
                  <a:gd name="T19" fmla="*/ 127 h 141"/>
                  <a:gd name="T20" fmla="*/ 126 w 127"/>
                  <a:gd name="T21" fmla="*/ 70 h 141"/>
                  <a:gd name="T22" fmla="*/ 126 w 127"/>
                  <a:gd name="T23" fmla="*/ 70 h 141"/>
                  <a:gd name="T24" fmla="*/ 95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5" y="13"/>
                    </a:moveTo>
                    <a:lnTo>
                      <a:pt x="95" y="13"/>
                    </a:lnTo>
                    <a:cubicBezTo>
                      <a:pt x="74" y="0"/>
                      <a:pt x="53" y="0"/>
                      <a:pt x="32" y="13"/>
                    </a:cubicBezTo>
                    <a:lnTo>
                      <a:pt x="32" y="13"/>
                    </a:lnTo>
                    <a:cubicBezTo>
                      <a:pt x="11" y="25"/>
                      <a:pt x="0" y="44"/>
                      <a:pt x="0" y="70"/>
                    </a:cubicBezTo>
                    <a:lnTo>
                      <a:pt x="0" y="70"/>
                    </a:lnTo>
                    <a:cubicBezTo>
                      <a:pt x="0" y="96"/>
                      <a:pt x="11" y="115"/>
                      <a:pt x="32" y="127"/>
                    </a:cubicBezTo>
                    <a:lnTo>
                      <a:pt x="32" y="127"/>
                    </a:lnTo>
                    <a:cubicBezTo>
                      <a:pt x="53" y="140"/>
                      <a:pt x="74" y="140"/>
                      <a:pt x="95" y="127"/>
                    </a:cubicBezTo>
                    <a:lnTo>
                      <a:pt x="95" y="127"/>
                    </a:lnTo>
                    <a:cubicBezTo>
                      <a:pt x="116" y="115"/>
                      <a:pt x="126" y="96"/>
                      <a:pt x="126" y="70"/>
                    </a:cubicBezTo>
                    <a:lnTo>
                      <a:pt x="126" y="70"/>
                    </a:lnTo>
                    <a:cubicBezTo>
                      <a:pt x="126" y="44"/>
                      <a:pt x="116" y="25"/>
                      <a:pt x="95" y="13"/>
                    </a:cubicBezTo>
                  </a:path>
                </a:pathLst>
              </a:custGeom>
              <a:solidFill>
                <a:schemeClr val="accent3"/>
              </a:solidFill>
              <a:ln>
                <a:noFill/>
              </a:ln>
              <a:effectLst/>
            </p:spPr>
            <p:txBody>
              <a:bodyPr wrap="none" anchor="ctr"/>
              <a:lstStyle/>
              <a:p>
                <a:endParaRPr lang="es-ES_tradnl"/>
              </a:p>
            </p:txBody>
          </p:sp>
          <p:sp>
            <p:nvSpPr>
              <p:cNvPr id="892" name="Freeform 427">
                <a:extLst>
                  <a:ext uri="{FF2B5EF4-FFF2-40B4-BE49-F238E27FC236}">
                    <a16:creationId xmlns:a16="http://schemas.microsoft.com/office/drawing/2014/main" xmlns="" id="{7F8F92C7-67D5-DD44-9204-43611CC82791}"/>
                  </a:ext>
                </a:extLst>
              </p:cNvPr>
              <p:cNvSpPr>
                <a:spLocks noChangeArrowheads="1"/>
              </p:cNvSpPr>
              <p:nvPr/>
            </p:nvSpPr>
            <p:spPr bwMode="auto">
              <a:xfrm>
                <a:off x="5645150" y="5343525"/>
                <a:ext cx="23813" cy="26988"/>
              </a:xfrm>
              <a:custGeom>
                <a:avLst/>
                <a:gdLst>
                  <a:gd name="T0" fmla="*/ 33 w 67"/>
                  <a:gd name="T1" fmla="*/ 0 h 77"/>
                  <a:gd name="T2" fmla="*/ 33 w 67"/>
                  <a:gd name="T3" fmla="*/ 0 h 77"/>
                  <a:gd name="T4" fmla="*/ 0 w 67"/>
                  <a:gd name="T5" fmla="*/ 39 h 77"/>
                  <a:gd name="T6" fmla="*/ 0 w 67"/>
                  <a:gd name="T7" fmla="*/ 39 h 77"/>
                  <a:gd name="T8" fmla="*/ 33 w 67"/>
                  <a:gd name="T9" fmla="*/ 76 h 77"/>
                  <a:gd name="T10" fmla="*/ 33 w 67"/>
                  <a:gd name="T11" fmla="*/ 76 h 77"/>
                  <a:gd name="T12" fmla="*/ 66 w 67"/>
                  <a:gd name="T13" fmla="*/ 39 h 77"/>
                  <a:gd name="T14" fmla="*/ 66 w 67"/>
                  <a:gd name="T15" fmla="*/ 39 h 77"/>
                  <a:gd name="T16" fmla="*/ 33 w 67"/>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0"/>
                    </a:moveTo>
                    <a:lnTo>
                      <a:pt x="33" y="0"/>
                    </a:lnTo>
                    <a:cubicBezTo>
                      <a:pt x="11" y="0"/>
                      <a:pt x="0" y="13"/>
                      <a:pt x="0" y="39"/>
                    </a:cubicBezTo>
                    <a:lnTo>
                      <a:pt x="0" y="39"/>
                    </a:lnTo>
                    <a:cubicBezTo>
                      <a:pt x="0" y="64"/>
                      <a:pt x="11" y="76"/>
                      <a:pt x="33" y="76"/>
                    </a:cubicBezTo>
                    <a:lnTo>
                      <a:pt x="33" y="76"/>
                    </a:lnTo>
                    <a:cubicBezTo>
                      <a:pt x="55" y="76"/>
                      <a:pt x="66" y="64"/>
                      <a:pt x="66" y="39"/>
                    </a:cubicBezTo>
                    <a:lnTo>
                      <a:pt x="66" y="39"/>
                    </a:lnTo>
                    <a:cubicBezTo>
                      <a:pt x="66" y="13"/>
                      <a:pt x="55"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93" name="Freeform 428">
                <a:extLst>
                  <a:ext uri="{FF2B5EF4-FFF2-40B4-BE49-F238E27FC236}">
                    <a16:creationId xmlns:a16="http://schemas.microsoft.com/office/drawing/2014/main" xmlns="" id="{549CA743-4E9F-064D-91BC-B956C769AB1B}"/>
                  </a:ext>
                </a:extLst>
              </p:cNvPr>
              <p:cNvSpPr>
                <a:spLocks noChangeArrowheads="1"/>
              </p:cNvSpPr>
              <p:nvPr/>
            </p:nvSpPr>
            <p:spPr bwMode="auto">
              <a:xfrm>
                <a:off x="5762625" y="5343525"/>
                <a:ext cx="23813"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5" y="76"/>
                      <a:pt x="65" y="64"/>
                      <a:pt x="65" y="39"/>
                    </a:cubicBezTo>
                    <a:lnTo>
                      <a:pt x="65" y="39"/>
                    </a:lnTo>
                    <a:cubicBezTo>
                      <a:pt x="65" y="13"/>
                      <a:pt x="55"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894" name="Freeform 429">
                <a:extLst>
                  <a:ext uri="{FF2B5EF4-FFF2-40B4-BE49-F238E27FC236}">
                    <a16:creationId xmlns:a16="http://schemas.microsoft.com/office/drawing/2014/main" xmlns="" id="{C8AD179A-05EC-3E44-A5E8-11924218ED6B}"/>
                  </a:ext>
                </a:extLst>
              </p:cNvPr>
              <p:cNvSpPr>
                <a:spLocks noChangeArrowheads="1"/>
              </p:cNvSpPr>
              <p:nvPr/>
            </p:nvSpPr>
            <p:spPr bwMode="auto">
              <a:xfrm>
                <a:off x="6075363" y="5097463"/>
                <a:ext cx="77787" cy="134937"/>
              </a:xfrm>
              <a:custGeom>
                <a:avLst/>
                <a:gdLst>
                  <a:gd name="T0" fmla="*/ 205 w 214"/>
                  <a:gd name="T1" fmla="*/ 6 h 377"/>
                  <a:gd name="T2" fmla="*/ 205 w 214"/>
                  <a:gd name="T3" fmla="*/ 6 h 377"/>
                  <a:gd name="T4" fmla="*/ 155 w 214"/>
                  <a:gd name="T5" fmla="*/ 6 h 377"/>
                  <a:gd name="T6" fmla="*/ 155 w 214"/>
                  <a:gd name="T7" fmla="*/ 6 h 377"/>
                  <a:gd name="T8" fmla="*/ 114 w 214"/>
                  <a:gd name="T9" fmla="*/ 35 h 377"/>
                  <a:gd name="T10" fmla="*/ 82 w 214"/>
                  <a:gd name="T11" fmla="*/ 73 h 377"/>
                  <a:gd name="T12" fmla="*/ 49 w 214"/>
                  <a:gd name="T13" fmla="*/ 112 h 377"/>
                  <a:gd name="T14" fmla="*/ 16 w 214"/>
                  <a:gd name="T15" fmla="*/ 150 h 377"/>
                  <a:gd name="T16" fmla="*/ 16 w 214"/>
                  <a:gd name="T17" fmla="*/ 150 h 377"/>
                  <a:gd name="T18" fmla="*/ 0 w 214"/>
                  <a:gd name="T19" fmla="*/ 188 h 377"/>
                  <a:gd name="T20" fmla="*/ 0 w 214"/>
                  <a:gd name="T21" fmla="*/ 188 h 377"/>
                  <a:gd name="T22" fmla="*/ 16 w 214"/>
                  <a:gd name="T23" fmla="*/ 226 h 377"/>
                  <a:gd name="T24" fmla="*/ 49 w 214"/>
                  <a:gd name="T25" fmla="*/ 264 h 377"/>
                  <a:gd name="T26" fmla="*/ 82 w 214"/>
                  <a:gd name="T27" fmla="*/ 303 h 377"/>
                  <a:gd name="T28" fmla="*/ 114 w 214"/>
                  <a:gd name="T29" fmla="*/ 341 h 377"/>
                  <a:gd name="T30" fmla="*/ 114 w 214"/>
                  <a:gd name="T31" fmla="*/ 341 h 377"/>
                  <a:gd name="T32" fmla="*/ 155 w 214"/>
                  <a:gd name="T33" fmla="*/ 370 h 377"/>
                  <a:gd name="T34" fmla="*/ 155 w 214"/>
                  <a:gd name="T35" fmla="*/ 370 h 377"/>
                  <a:gd name="T36" fmla="*/ 205 w 214"/>
                  <a:gd name="T37" fmla="*/ 370 h 377"/>
                  <a:gd name="T38" fmla="*/ 205 w 214"/>
                  <a:gd name="T39" fmla="*/ 370 h 377"/>
                  <a:gd name="T40" fmla="*/ 213 w 214"/>
                  <a:gd name="T41" fmla="*/ 366 h 377"/>
                  <a:gd name="T42" fmla="*/ 213 w 214"/>
                  <a:gd name="T43" fmla="*/ 367 h 377"/>
                  <a:gd name="T44" fmla="*/ 213 w 214"/>
                  <a:gd name="T45" fmla="*/ 10 h 377"/>
                  <a:gd name="T46" fmla="*/ 213 w 214"/>
                  <a:gd name="T47" fmla="*/ 10 h 377"/>
                  <a:gd name="T48" fmla="*/ 213 w 214"/>
                  <a:gd name="T49" fmla="*/ 10 h 377"/>
                  <a:gd name="T50" fmla="*/ 205 w 214"/>
                  <a:gd name="T51" fmla="*/ 6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4" h="377">
                    <a:moveTo>
                      <a:pt x="205" y="6"/>
                    </a:moveTo>
                    <a:lnTo>
                      <a:pt x="205" y="6"/>
                    </a:lnTo>
                    <a:cubicBezTo>
                      <a:pt x="188" y="0"/>
                      <a:pt x="172" y="0"/>
                      <a:pt x="155" y="6"/>
                    </a:cubicBezTo>
                    <a:lnTo>
                      <a:pt x="155" y="6"/>
                    </a:lnTo>
                    <a:cubicBezTo>
                      <a:pt x="139" y="12"/>
                      <a:pt x="125" y="22"/>
                      <a:pt x="114" y="35"/>
                    </a:cubicBezTo>
                    <a:lnTo>
                      <a:pt x="82" y="73"/>
                    </a:lnTo>
                    <a:lnTo>
                      <a:pt x="49" y="112"/>
                    </a:lnTo>
                    <a:lnTo>
                      <a:pt x="16" y="150"/>
                    </a:lnTo>
                    <a:lnTo>
                      <a:pt x="16" y="150"/>
                    </a:lnTo>
                    <a:cubicBezTo>
                      <a:pt x="5" y="162"/>
                      <a:pt x="0" y="175"/>
                      <a:pt x="0" y="188"/>
                    </a:cubicBezTo>
                    <a:lnTo>
                      <a:pt x="0" y="188"/>
                    </a:lnTo>
                    <a:cubicBezTo>
                      <a:pt x="0" y="201"/>
                      <a:pt x="5" y="213"/>
                      <a:pt x="16" y="226"/>
                    </a:cubicBezTo>
                    <a:lnTo>
                      <a:pt x="49" y="264"/>
                    </a:lnTo>
                    <a:lnTo>
                      <a:pt x="82" y="303"/>
                    </a:lnTo>
                    <a:lnTo>
                      <a:pt x="114" y="341"/>
                    </a:lnTo>
                    <a:lnTo>
                      <a:pt x="114" y="341"/>
                    </a:lnTo>
                    <a:cubicBezTo>
                      <a:pt x="125" y="354"/>
                      <a:pt x="139" y="364"/>
                      <a:pt x="155" y="370"/>
                    </a:cubicBezTo>
                    <a:lnTo>
                      <a:pt x="155" y="370"/>
                    </a:lnTo>
                    <a:cubicBezTo>
                      <a:pt x="172" y="376"/>
                      <a:pt x="188" y="376"/>
                      <a:pt x="205" y="370"/>
                    </a:cubicBezTo>
                    <a:lnTo>
                      <a:pt x="205" y="370"/>
                    </a:lnTo>
                    <a:cubicBezTo>
                      <a:pt x="207" y="369"/>
                      <a:pt x="210" y="368"/>
                      <a:pt x="213" y="366"/>
                    </a:cubicBezTo>
                    <a:lnTo>
                      <a:pt x="213" y="367"/>
                    </a:lnTo>
                    <a:lnTo>
                      <a:pt x="213" y="10"/>
                    </a:lnTo>
                    <a:lnTo>
                      <a:pt x="213" y="10"/>
                    </a:lnTo>
                    <a:lnTo>
                      <a:pt x="213" y="10"/>
                    </a:lnTo>
                    <a:cubicBezTo>
                      <a:pt x="210" y="9"/>
                      <a:pt x="207" y="7"/>
                      <a:pt x="205" y="6"/>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895" name="Freeform 430">
                <a:extLst>
                  <a:ext uri="{FF2B5EF4-FFF2-40B4-BE49-F238E27FC236}">
                    <a16:creationId xmlns:a16="http://schemas.microsoft.com/office/drawing/2014/main" xmlns="" id="{14E814F4-AD91-714B-B0AC-7FD82569BDD0}"/>
                  </a:ext>
                </a:extLst>
              </p:cNvPr>
              <p:cNvSpPr>
                <a:spLocks noChangeArrowheads="1"/>
              </p:cNvSpPr>
              <p:nvPr/>
            </p:nvSpPr>
            <p:spPr bwMode="auto">
              <a:xfrm>
                <a:off x="5934075" y="4932363"/>
                <a:ext cx="219075" cy="466725"/>
              </a:xfrm>
              <a:custGeom>
                <a:avLst/>
                <a:gdLst>
                  <a:gd name="T0" fmla="*/ 606 w 607"/>
                  <a:gd name="T1" fmla="*/ 1286 h 1296"/>
                  <a:gd name="T2" fmla="*/ 606 w 607"/>
                  <a:gd name="T3" fmla="*/ 1055 h 1296"/>
                  <a:gd name="T4" fmla="*/ 606 w 607"/>
                  <a:gd name="T5" fmla="*/ 1055 h 1296"/>
                  <a:gd name="T6" fmla="*/ 598 w 607"/>
                  <a:gd name="T7" fmla="*/ 1058 h 1296"/>
                  <a:gd name="T8" fmla="*/ 598 w 607"/>
                  <a:gd name="T9" fmla="*/ 1058 h 1296"/>
                  <a:gd name="T10" fmla="*/ 548 w 607"/>
                  <a:gd name="T11" fmla="*/ 1058 h 1296"/>
                  <a:gd name="T12" fmla="*/ 548 w 607"/>
                  <a:gd name="T13" fmla="*/ 1058 h 1296"/>
                  <a:gd name="T14" fmla="*/ 507 w 607"/>
                  <a:gd name="T15" fmla="*/ 1030 h 1296"/>
                  <a:gd name="T16" fmla="*/ 442 w 607"/>
                  <a:gd name="T17" fmla="*/ 954 h 1296"/>
                  <a:gd name="T18" fmla="*/ 409 w 607"/>
                  <a:gd name="T19" fmla="*/ 915 h 1296"/>
                  <a:gd name="T20" fmla="*/ 376 w 607"/>
                  <a:gd name="T21" fmla="*/ 877 h 1296"/>
                  <a:gd name="T22" fmla="*/ 278 w 607"/>
                  <a:gd name="T23" fmla="*/ 762 h 1296"/>
                  <a:gd name="T24" fmla="*/ 245 w 607"/>
                  <a:gd name="T25" fmla="*/ 723 h 1296"/>
                  <a:gd name="T26" fmla="*/ 213 w 607"/>
                  <a:gd name="T27" fmla="*/ 685 h 1296"/>
                  <a:gd name="T28" fmla="*/ 213 w 607"/>
                  <a:gd name="T29" fmla="*/ 685 h 1296"/>
                  <a:gd name="T30" fmla="*/ 196 w 607"/>
                  <a:gd name="T31" fmla="*/ 647 h 1296"/>
                  <a:gd name="T32" fmla="*/ 196 w 607"/>
                  <a:gd name="T33" fmla="*/ 647 h 1296"/>
                  <a:gd name="T34" fmla="*/ 213 w 607"/>
                  <a:gd name="T35" fmla="*/ 609 h 1296"/>
                  <a:gd name="T36" fmla="*/ 245 w 607"/>
                  <a:gd name="T37" fmla="*/ 571 h 1296"/>
                  <a:gd name="T38" fmla="*/ 278 w 607"/>
                  <a:gd name="T39" fmla="*/ 532 h 1296"/>
                  <a:gd name="T40" fmla="*/ 311 w 607"/>
                  <a:gd name="T41" fmla="*/ 494 h 1296"/>
                  <a:gd name="T42" fmla="*/ 344 w 607"/>
                  <a:gd name="T43" fmla="*/ 456 h 1296"/>
                  <a:gd name="T44" fmla="*/ 376 w 607"/>
                  <a:gd name="T45" fmla="*/ 417 h 1296"/>
                  <a:gd name="T46" fmla="*/ 409 w 607"/>
                  <a:gd name="T47" fmla="*/ 379 h 1296"/>
                  <a:gd name="T48" fmla="*/ 442 w 607"/>
                  <a:gd name="T49" fmla="*/ 341 h 1296"/>
                  <a:gd name="T50" fmla="*/ 475 w 607"/>
                  <a:gd name="T51" fmla="*/ 303 h 1296"/>
                  <a:gd name="T52" fmla="*/ 507 w 607"/>
                  <a:gd name="T53" fmla="*/ 264 h 1296"/>
                  <a:gd name="T54" fmla="*/ 507 w 607"/>
                  <a:gd name="T55" fmla="*/ 264 h 1296"/>
                  <a:gd name="T56" fmla="*/ 548 w 607"/>
                  <a:gd name="T57" fmla="*/ 235 h 1296"/>
                  <a:gd name="T58" fmla="*/ 548 w 607"/>
                  <a:gd name="T59" fmla="*/ 235 h 1296"/>
                  <a:gd name="T60" fmla="*/ 598 w 607"/>
                  <a:gd name="T61" fmla="*/ 235 h 1296"/>
                  <a:gd name="T62" fmla="*/ 598 w 607"/>
                  <a:gd name="T63" fmla="*/ 235 h 1296"/>
                  <a:gd name="T64" fmla="*/ 606 w 607"/>
                  <a:gd name="T65" fmla="*/ 239 h 1296"/>
                  <a:gd name="T66" fmla="*/ 606 w 607"/>
                  <a:gd name="T67" fmla="*/ 239 h 1296"/>
                  <a:gd name="T68" fmla="*/ 606 w 607"/>
                  <a:gd name="T69" fmla="*/ 9 h 1296"/>
                  <a:gd name="T70" fmla="*/ 606 w 607"/>
                  <a:gd name="T71" fmla="*/ 9 h 1296"/>
                  <a:gd name="T72" fmla="*/ 598 w 607"/>
                  <a:gd name="T73" fmla="*/ 5 h 1296"/>
                  <a:gd name="T74" fmla="*/ 598 w 607"/>
                  <a:gd name="T75" fmla="*/ 5 h 1296"/>
                  <a:gd name="T76" fmla="*/ 548 w 607"/>
                  <a:gd name="T77" fmla="*/ 5 h 1296"/>
                  <a:gd name="T78" fmla="*/ 548 w 607"/>
                  <a:gd name="T79" fmla="*/ 5 h 1296"/>
                  <a:gd name="T80" fmla="*/ 507 w 607"/>
                  <a:gd name="T81" fmla="*/ 35 h 1296"/>
                  <a:gd name="T82" fmla="*/ 16 w 607"/>
                  <a:gd name="T83" fmla="*/ 609 h 1296"/>
                  <a:gd name="T84" fmla="*/ 16 w 607"/>
                  <a:gd name="T85" fmla="*/ 609 h 1296"/>
                  <a:gd name="T86" fmla="*/ 0 w 607"/>
                  <a:gd name="T87" fmla="*/ 647 h 1296"/>
                  <a:gd name="T88" fmla="*/ 0 w 607"/>
                  <a:gd name="T89" fmla="*/ 647 h 1296"/>
                  <a:gd name="T90" fmla="*/ 16 w 607"/>
                  <a:gd name="T91" fmla="*/ 685 h 1296"/>
                  <a:gd name="T92" fmla="*/ 114 w 607"/>
                  <a:gd name="T93" fmla="*/ 801 h 1296"/>
                  <a:gd name="T94" fmla="*/ 147 w 607"/>
                  <a:gd name="T95" fmla="*/ 839 h 1296"/>
                  <a:gd name="T96" fmla="*/ 180 w 607"/>
                  <a:gd name="T97" fmla="*/ 877 h 1296"/>
                  <a:gd name="T98" fmla="*/ 278 w 607"/>
                  <a:gd name="T99" fmla="*/ 991 h 1296"/>
                  <a:gd name="T100" fmla="*/ 311 w 607"/>
                  <a:gd name="T101" fmla="*/ 1030 h 1296"/>
                  <a:gd name="T102" fmla="*/ 344 w 607"/>
                  <a:gd name="T103" fmla="*/ 1068 h 1296"/>
                  <a:gd name="T104" fmla="*/ 442 w 607"/>
                  <a:gd name="T105" fmla="*/ 1183 h 1296"/>
                  <a:gd name="T106" fmla="*/ 475 w 607"/>
                  <a:gd name="T107" fmla="*/ 1222 h 1296"/>
                  <a:gd name="T108" fmla="*/ 507 w 607"/>
                  <a:gd name="T109" fmla="*/ 1260 h 1296"/>
                  <a:gd name="T110" fmla="*/ 507 w 607"/>
                  <a:gd name="T111" fmla="*/ 1260 h 1296"/>
                  <a:gd name="T112" fmla="*/ 548 w 607"/>
                  <a:gd name="T113" fmla="*/ 1289 h 1296"/>
                  <a:gd name="T114" fmla="*/ 548 w 607"/>
                  <a:gd name="T115" fmla="*/ 1289 h 1296"/>
                  <a:gd name="T116" fmla="*/ 598 w 607"/>
                  <a:gd name="T117" fmla="*/ 1289 h 1296"/>
                  <a:gd name="T118" fmla="*/ 606 w 607"/>
                  <a:gd name="T119" fmla="*/ 1286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7" h="1296">
                    <a:moveTo>
                      <a:pt x="606" y="1286"/>
                    </a:moveTo>
                    <a:lnTo>
                      <a:pt x="606" y="1055"/>
                    </a:lnTo>
                    <a:lnTo>
                      <a:pt x="606" y="1055"/>
                    </a:lnTo>
                    <a:cubicBezTo>
                      <a:pt x="606" y="1055"/>
                      <a:pt x="600" y="1058"/>
                      <a:pt x="598" y="1058"/>
                    </a:cubicBezTo>
                    <a:lnTo>
                      <a:pt x="598" y="1058"/>
                    </a:lnTo>
                    <a:cubicBezTo>
                      <a:pt x="581" y="1065"/>
                      <a:pt x="565" y="1065"/>
                      <a:pt x="548" y="1058"/>
                    </a:cubicBezTo>
                    <a:lnTo>
                      <a:pt x="548" y="1058"/>
                    </a:lnTo>
                    <a:cubicBezTo>
                      <a:pt x="532" y="1053"/>
                      <a:pt x="518" y="1043"/>
                      <a:pt x="507" y="1030"/>
                    </a:cubicBezTo>
                    <a:lnTo>
                      <a:pt x="442" y="954"/>
                    </a:lnTo>
                    <a:lnTo>
                      <a:pt x="409" y="915"/>
                    </a:lnTo>
                    <a:lnTo>
                      <a:pt x="376" y="877"/>
                    </a:lnTo>
                    <a:lnTo>
                      <a:pt x="278" y="762"/>
                    </a:lnTo>
                    <a:lnTo>
                      <a:pt x="245" y="723"/>
                    </a:lnTo>
                    <a:lnTo>
                      <a:pt x="213" y="685"/>
                    </a:lnTo>
                    <a:lnTo>
                      <a:pt x="213" y="685"/>
                    </a:lnTo>
                    <a:cubicBezTo>
                      <a:pt x="201" y="672"/>
                      <a:pt x="196" y="660"/>
                      <a:pt x="196" y="647"/>
                    </a:cubicBezTo>
                    <a:lnTo>
                      <a:pt x="196" y="647"/>
                    </a:lnTo>
                    <a:cubicBezTo>
                      <a:pt x="196" y="634"/>
                      <a:pt x="201" y="621"/>
                      <a:pt x="213" y="609"/>
                    </a:cubicBezTo>
                    <a:lnTo>
                      <a:pt x="245" y="571"/>
                    </a:lnTo>
                    <a:lnTo>
                      <a:pt x="278" y="532"/>
                    </a:lnTo>
                    <a:lnTo>
                      <a:pt x="311" y="494"/>
                    </a:lnTo>
                    <a:lnTo>
                      <a:pt x="344" y="456"/>
                    </a:lnTo>
                    <a:lnTo>
                      <a:pt x="376" y="417"/>
                    </a:lnTo>
                    <a:lnTo>
                      <a:pt x="409" y="379"/>
                    </a:lnTo>
                    <a:lnTo>
                      <a:pt x="442" y="341"/>
                    </a:lnTo>
                    <a:lnTo>
                      <a:pt x="475" y="303"/>
                    </a:lnTo>
                    <a:lnTo>
                      <a:pt x="507" y="264"/>
                    </a:lnTo>
                    <a:lnTo>
                      <a:pt x="507" y="264"/>
                    </a:lnTo>
                    <a:cubicBezTo>
                      <a:pt x="518" y="251"/>
                      <a:pt x="532" y="242"/>
                      <a:pt x="548" y="235"/>
                    </a:cubicBezTo>
                    <a:lnTo>
                      <a:pt x="548" y="235"/>
                    </a:lnTo>
                    <a:cubicBezTo>
                      <a:pt x="565" y="229"/>
                      <a:pt x="581" y="229"/>
                      <a:pt x="598" y="235"/>
                    </a:cubicBezTo>
                    <a:lnTo>
                      <a:pt x="598" y="235"/>
                    </a:lnTo>
                    <a:cubicBezTo>
                      <a:pt x="600" y="237"/>
                      <a:pt x="603" y="238"/>
                      <a:pt x="606" y="239"/>
                    </a:cubicBezTo>
                    <a:lnTo>
                      <a:pt x="606" y="239"/>
                    </a:lnTo>
                    <a:lnTo>
                      <a:pt x="606" y="9"/>
                    </a:lnTo>
                    <a:lnTo>
                      <a:pt x="606" y="9"/>
                    </a:lnTo>
                    <a:cubicBezTo>
                      <a:pt x="603" y="8"/>
                      <a:pt x="600" y="6"/>
                      <a:pt x="598" y="5"/>
                    </a:cubicBezTo>
                    <a:lnTo>
                      <a:pt x="598" y="5"/>
                    </a:lnTo>
                    <a:cubicBezTo>
                      <a:pt x="581" y="0"/>
                      <a:pt x="565" y="0"/>
                      <a:pt x="548" y="5"/>
                    </a:cubicBezTo>
                    <a:lnTo>
                      <a:pt x="548" y="5"/>
                    </a:lnTo>
                    <a:cubicBezTo>
                      <a:pt x="532" y="12"/>
                      <a:pt x="518" y="22"/>
                      <a:pt x="507" y="35"/>
                    </a:cubicBezTo>
                    <a:lnTo>
                      <a:pt x="16" y="609"/>
                    </a:lnTo>
                    <a:lnTo>
                      <a:pt x="16" y="609"/>
                    </a:lnTo>
                    <a:cubicBezTo>
                      <a:pt x="5" y="621"/>
                      <a:pt x="0" y="634"/>
                      <a:pt x="0" y="647"/>
                    </a:cubicBezTo>
                    <a:lnTo>
                      <a:pt x="0" y="647"/>
                    </a:lnTo>
                    <a:cubicBezTo>
                      <a:pt x="0" y="660"/>
                      <a:pt x="5" y="673"/>
                      <a:pt x="16" y="685"/>
                    </a:cubicBezTo>
                    <a:lnTo>
                      <a:pt x="114" y="801"/>
                    </a:lnTo>
                    <a:lnTo>
                      <a:pt x="147" y="839"/>
                    </a:lnTo>
                    <a:lnTo>
                      <a:pt x="180" y="877"/>
                    </a:lnTo>
                    <a:lnTo>
                      <a:pt x="278" y="991"/>
                    </a:lnTo>
                    <a:lnTo>
                      <a:pt x="311" y="1030"/>
                    </a:lnTo>
                    <a:lnTo>
                      <a:pt x="344" y="1068"/>
                    </a:lnTo>
                    <a:lnTo>
                      <a:pt x="442" y="1183"/>
                    </a:lnTo>
                    <a:lnTo>
                      <a:pt x="475" y="1222"/>
                    </a:lnTo>
                    <a:lnTo>
                      <a:pt x="507" y="1260"/>
                    </a:lnTo>
                    <a:lnTo>
                      <a:pt x="507" y="1260"/>
                    </a:lnTo>
                    <a:cubicBezTo>
                      <a:pt x="518" y="1273"/>
                      <a:pt x="532" y="1282"/>
                      <a:pt x="548" y="1289"/>
                    </a:cubicBezTo>
                    <a:lnTo>
                      <a:pt x="548" y="1289"/>
                    </a:lnTo>
                    <a:cubicBezTo>
                      <a:pt x="565" y="1295"/>
                      <a:pt x="581" y="1295"/>
                      <a:pt x="598" y="1289"/>
                    </a:cubicBezTo>
                    <a:lnTo>
                      <a:pt x="606" y="1286"/>
                    </a:lnTo>
                  </a:path>
                </a:pathLst>
              </a:custGeom>
              <a:solidFill>
                <a:schemeClr val="accent6"/>
              </a:solidFill>
              <a:ln>
                <a:noFill/>
              </a:ln>
              <a:effectLst/>
            </p:spPr>
            <p:txBody>
              <a:bodyPr wrap="none" anchor="ctr"/>
              <a:lstStyle/>
              <a:p>
                <a:endParaRPr lang="es-ES_tradnl">
                  <a:solidFill>
                    <a:schemeClr val="accent6"/>
                  </a:solidFill>
                </a:endParaRPr>
              </a:p>
            </p:txBody>
          </p:sp>
        </p:grpSp>
        <p:grpSp>
          <p:nvGrpSpPr>
            <p:cNvPr id="896" name="Group 895">
              <a:extLst>
                <a:ext uri="{FF2B5EF4-FFF2-40B4-BE49-F238E27FC236}">
                  <a16:creationId xmlns:a16="http://schemas.microsoft.com/office/drawing/2014/main" xmlns="" id="{0A2471B9-5DDF-644A-B537-34EA3E4CD3D0}"/>
                </a:ext>
              </a:extLst>
            </p:cNvPr>
            <p:cNvGrpSpPr/>
            <p:nvPr/>
          </p:nvGrpSpPr>
          <p:grpSpPr>
            <a:xfrm>
              <a:off x="6151563" y="4396902"/>
              <a:ext cx="1700212" cy="579437"/>
              <a:chOff x="6151563" y="4875213"/>
              <a:chExt cx="1700212" cy="579437"/>
            </a:xfrm>
          </p:grpSpPr>
          <p:sp>
            <p:nvSpPr>
              <p:cNvPr id="897" name="Freeform 543">
                <a:extLst>
                  <a:ext uri="{FF2B5EF4-FFF2-40B4-BE49-F238E27FC236}">
                    <a16:creationId xmlns:a16="http://schemas.microsoft.com/office/drawing/2014/main" xmlns="" id="{E5EEFF28-200E-C14B-A53F-81B9CFBB42E5}"/>
                  </a:ext>
                </a:extLst>
              </p:cNvPr>
              <p:cNvSpPr>
                <a:spLocks noChangeArrowheads="1"/>
              </p:cNvSpPr>
              <p:nvPr/>
            </p:nvSpPr>
            <p:spPr bwMode="auto">
              <a:xfrm>
                <a:off x="6873875" y="5037138"/>
                <a:ext cx="231775" cy="257175"/>
              </a:xfrm>
              <a:custGeom>
                <a:avLst/>
                <a:gdLst>
                  <a:gd name="T0" fmla="*/ 433 w 643"/>
                  <a:gd name="T1" fmla="*/ 421 h 713"/>
                  <a:gd name="T2" fmla="*/ 377 w 643"/>
                  <a:gd name="T3" fmla="*/ 487 h 713"/>
                  <a:gd name="T4" fmla="*/ 349 w 643"/>
                  <a:gd name="T5" fmla="*/ 508 h 713"/>
                  <a:gd name="T6" fmla="*/ 349 w 643"/>
                  <a:gd name="T7" fmla="*/ 508 h 713"/>
                  <a:gd name="T8" fmla="*/ 342 w 643"/>
                  <a:gd name="T9" fmla="*/ 511 h 713"/>
                  <a:gd name="T10" fmla="*/ 300 w 643"/>
                  <a:gd name="T11" fmla="*/ 511 h 713"/>
                  <a:gd name="T12" fmla="*/ 237 w 643"/>
                  <a:gd name="T13" fmla="*/ 454 h 713"/>
                  <a:gd name="T14" fmla="*/ 182 w 643"/>
                  <a:gd name="T15" fmla="*/ 389 h 713"/>
                  <a:gd name="T16" fmla="*/ 168 w 643"/>
                  <a:gd name="T17" fmla="*/ 356 h 713"/>
                  <a:gd name="T18" fmla="*/ 182 w 643"/>
                  <a:gd name="T19" fmla="*/ 323 h 713"/>
                  <a:gd name="T20" fmla="*/ 237 w 643"/>
                  <a:gd name="T21" fmla="*/ 258 h 713"/>
                  <a:gd name="T22" fmla="*/ 265 w 643"/>
                  <a:gd name="T23" fmla="*/ 226 h 713"/>
                  <a:gd name="T24" fmla="*/ 300 w 643"/>
                  <a:gd name="T25" fmla="*/ 201 h 713"/>
                  <a:gd name="T26" fmla="*/ 342 w 643"/>
                  <a:gd name="T27" fmla="*/ 201 h 713"/>
                  <a:gd name="T28" fmla="*/ 349 w 643"/>
                  <a:gd name="T29" fmla="*/ 204 h 713"/>
                  <a:gd name="T30" fmla="*/ 377 w 643"/>
                  <a:gd name="T31" fmla="*/ 226 h 713"/>
                  <a:gd name="T32" fmla="*/ 433 w 643"/>
                  <a:gd name="T33" fmla="*/ 291 h 713"/>
                  <a:gd name="T34" fmla="*/ 461 w 643"/>
                  <a:gd name="T35" fmla="*/ 323 h 713"/>
                  <a:gd name="T36" fmla="*/ 475 w 643"/>
                  <a:gd name="T37" fmla="*/ 356 h 713"/>
                  <a:gd name="T38" fmla="*/ 517 w 643"/>
                  <a:gd name="T39" fmla="*/ 520 h 713"/>
                  <a:gd name="T40" fmla="*/ 628 w 643"/>
                  <a:gd name="T41" fmla="*/ 389 h 713"/>
                  <a:gd name="T42" fmla="*/ 642 w 643"/>
                  <a:gd name="T43" fmla="*/ 356 h 713"/>
                  <a:gd name="T44" fmla="*/ 628 w 643"/>
                  <a:gd name="T45" fmla="*/ 323 h 713"/>
                  <a:gd name="T46" fmla="*/ 377 w 643"/>
                  <a:gd name="T47" fmla="*/ 30 h 713"/>
                  <a:gd name="T48" fmla="*/ 349 w 643"/>
                  <a:gd name="T49" fmla="*/ 8 h 713"/>
                  <a:gd name="T50" fmla="*/ 342 w 643"/>
                  <a:gd name="T51" fmla="*/ 6 h 713"/>
                  <a:gd name="T52" fmla="*/ 300 w 643"/>
                  <a:gd name="T53" fmla="*/ 6 h 713"/>
                  <a:gd name="T54" fmla="*/ 237 w 643"/>
                  <a:gd name="T55" fmla="*/ 63 h 713"/>
                  <a:gd name="T56" fmla="*/ 182 w 643"/>
                  <a:gd name="T57" fmla="*/ 128 h 713"/>
                  <a:gd name="T58" fmla="*/ 126 w 643"/>
                  <a:gd name="T59" fmla="*/ 194 h 713"/>
                  <a:gd name="T60" fmla="*/ 70 w 643"/>
                  <a:gd name="T61" fmla="*/ 258 h 713"/>
                  <a:gd name="T62" fmla="*/ 14 w 643"/>
                  <a:gd name="T63" fmla="*/ 323 h 713"/>
                  <a:gd name="T64" fmla="*/ 0 w 643"/>
                  <a:gd name="T65" fmla="*/ 356 h 713"/>
                  <a:gd name="T66" fmla="*/ 14 w 643"/>
                  <a:gd name="T67" fmla="*/ 389 h 713"/>
                  <a:gd name="T68" fmla="*/ 70 w 643"/>
                  <a:gd name="T69" fmla="*/ 454 h 713"/>
                  <a:gd name="T70" fmla="*/ 182 w 643"/>
                  <a:gd name="T71" fmla="*/ 584 h 713"/>
                  <a:gd name="T72" fmla="*/ 265 w 643"/>
                  <a:gd name="T73" fmla="*/ 682 h 713"/>
                  <a:gd name="T74" fmla="*/ 300 w 643"/>
                  <a:gd name="T75" fmla="*/ 706 h 713"/>
                  <a:gd name="T76" fmla="*/ 342 w 643"/>
                  <a:gd name="T77" fmla="*/ 706 h 713"/>
                  <a:gd name="T78" fmla="*/ 349 w 643"/>
                  <a:gd name="T79" fmla="*/ 703 h 713"/>
                  <a:gd name="T80" fmla="*/ 349 w 643"/>
                  <a:gd name="T81" fmla="*/ 703 h 713"/>
                  <a:gd name="T82" fmla="*/ 405 w 643"/>
                  <a:gd name="T83" fmla="*/ 649 h 713"/>
                  <a:gd name="T84" fmla="*/ 517 w 643"/>
                  <a:gd name="T85" fmla="*/ 52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3" h="713">
                    <a:moveTo>
                      <a:pt x="461" y="389"/>
                    </a:moveTo>
                    <a:lnTo>
                      <a:pt x="433" y="421"/>
                    </a:lnTo>
                    <a:lnTo>
                      <a:pt x="405" y="454"/>
                    </a:lnTo>
                    <a:lnTo>
                      <a:pt x="377" y="487"/>
                    </a:lnTo>
                    <a:lnTo>
                      <a:pt x="377" y="487"/>
                    </a:lnTo>
                    <a:cubicBezTo>
                      <a:pt x="369" y="495"/>
                      <a:pt x="360" y="502"/>
                      <a:pt x="349" y="508"/>
                    </a:cubicBezTo>
                    <a:lnTo>
                      <a:pt x="349" y="508"/>
                    </a:lnTo>
                    <a:lnTo>
                      <a:pt x="349" y="508"/>
                    </a:lnTo>
                    <a:cubicBezTo>
                      <a:pt x="347" y="509"/>
                      <a:pt x="344" y="510"/>
                      <a:pt x="342" y="511"/>
                    </a:cubicBezTo>
                    <a:lnTo>
                      <a:pt x="342" y="511"/>
                    </a:lnTo>
                    <a:cubicBezTo>
                      <a:pt x="328" y="517"/>
                      <a:pt x="314" y="517"/>
                      <a:pt x="300" y="511"/>
                    </a:cubicBezTo>
                    <a:lnTo>
                      <a:pt x="300" y="511"/>
                    </a:lnTo>
                    <a:cubicBezTo>
                      <a:pt x="286" y="505"/>
                      <a:pt x="274" y="497"/>
                      <a:pt x="265" y="487"/>
                    </a:cubicBezTo>
                    <a:lnTo>
                      <a:pt x="237" y="454"/>
                    </a:lnTo>
                    <a:lnTo>
                      <a:pt x="209" y="421"/>
                    </a:lnTo>
                    <a:lnTo>
                      <a:pt x="182" y="389"/>
                    </a:lnTo>
                    <a:lnTo>
                      <a:pt x="182" y="389"/>
                    </a:lnTo>
                    <a:cubicBezTo>
                      <a:pt x="172" y="378"/>
                      <a:pt x="168" y="367"/>
                      <a:pt x="168" y="356"/>
                    </a:cubicBezTo>
                    <a:lnTo>
                      <a:pt x="168" y="356"/>
                    </a:lnTo>
                    <a:cubicBezTo>
                      <a:pt x="168" y="345"/>
                      <a:pt x="172" y="334"/>
                      <a:pt x="182" y="323"/>
                    </a:cubicBezTo>
                    <a:lnTo>
                      <a:pt x="209" y="291"/>
                    </a:lnTo>
                    <a:lnTo>
                      <a:pt x="237" y="258"/>
                    </a:lnTo>
                    <a:lnTo>
                      <a:pt x="265" y="226"/>
                    </a:lnTo>
                    <a:lnTo>
                      <a:pt x="265" y="226"/>
                    </a:lnTo>
                    <a:cubicBezTo>
                      <a:pt x="274" y="215"/>
                      <a:pt x="286" y="207"/>
                      <a:pt x="300" y="201"/>
                    </a:cubicBezTo>
                    <a:lnTo>
                      <a:pt x="300" y="201"/>
                    </a:lnTo>
                    <a:cubicBezTo>
                      <a:pt x="314" y="196"/>
                      <a:pt x="328" y="196"/>
                      <a:pt x="342" y="201"/>
                    </a:cubicBezTo>
                    <a:lnTo>
                      <a:pt x="342" y="201"/>
                    </a:lnTo>
                    <a:cubicBezTo>
                      <a:pt x="344" y="202"/>
                      <a:pt x="347" y="204"/>
                      <a:pt x="349" y="204"/>
                    </a:cubicBezTo>
                    <a:lnTo>
                      <a:pt x="349" y="204"/>
                    </a:lnTo>
                    <a:lnTo>
                      <a:pt x="349" y="204"/>
                    </a:lnTo>
                    <a:cubicBezTo>
                      <a:pt x="360" y="209"/>
                      <a:pt x="369" y="217"/>
                      <a:pt x="377" y="226"/>
                    </a:cubicBezTo>
                    <a:lnTo>
                      <a:pt x="405" y="258"/>
                    </a:lnTo>
                    <a:lnTo>
                      <a:pt x="433" y="291"/>
                    </a:lnTo>
                    <a:lnTo>
                      <a:pt x="461" y="323"/>
                    </a:lnTo>
                    <a:lnTo>
                      <a:pt x="461" y="323"/>
                    </a:lnTo>
                    <a:cubicBezTo>
                      <a:pt x="470" y="334"/>
                      <a:pt x="475" y="345"/>
                      <a:pt x="475" y="356"/>
                    </a:cubicBezTo>
                    <a:lnTo>
                      <a:pt x="475" y="356"/>
                    </a:lnTo>
                    <a:cubicBezTo>
                      <a:pt x="475" y="367"/>
                      <a:pt x="470" y="378"/>
                      <a:pt x="461" y="389"/>
                    </a:cubicBezTo>
                    <a:close/>
                    <a:moveTo>
                      <a:pt x="517" y="520"/>
                    </a:moveTo>
                    <a:lnTo>
                      <a:pt x="545" y="487"/>
                    </a:lnTo>
                    <a:lnTo>
                      <a:pt x="628" y="389"/>
                    </a:lnTo>
                    <a:lnTo>
                      <a:pt x="628" y="389"/>
                    </a:lnTo>
                    <a:cubicBezTo>
                      <a:pt x="638" y="378"/>
                      <a:pt x="642" y="367"/>
                      <a:pt x="642" y="356"/>
                    </a:cubicBezTo>
                    <a:lnTo>
                      <a:pt x="642" y="356"/>
                    </a:lnTo>
                    <a:cubicBezTo>
                      <a:pt x="642" y="345"/>
                      <a:pt x="638" y="334"/>
                      <a:pt x="628" y="323"/>
                    </a:cubicBezTo>
                    <a:lnTo>
                      <a:pt x="377" y="30"/>
                    </a:lnTo>
                    <a:lnTo>
                      <a:pt x="377" y="30"/>
                    </a:lnTo>
                    <a:cubicBezTo>
                      <a:pt x="369" y="21"/>
                      <a:pt x="360" y="14"/>
                      <a:pt x="349" y="8"/>
                    </a:cubicBezTo>
                    <a:lnTo>
                      <a:pt x="349" y="8"/>
                    </a:lnTo>
                    <a:cubicBezTo>
                      <a:pt x="347" y="8"/>
                      <a:pt x="344" y="7"/>
                      <a:pt x="342" y="6"/>
                    </a:cubicBezTo>
                    <a:lnTo>
                      <a:pt x="342" y="6"/>
                    </a:lnTo>
                    <a:cubicBezTo>
                      <a:pt x="328" y="0"/>
                      <a:pt x="314" y="0"/>
                      <a:pt x="300" y="6"/>
                    </a:cubicBezTo>
                    <a:lnTo>
                      <a:pt x="300" y="6"/>
                    </a:lnTo>
                    <a:cubicBezTo>
                      <a:pt x="286" y="11"/>
                      <a:pt x="274" y="19"/>
                      <a:pt x="265" y="30"/>
                    </a:cubicBezTo>
                    <a:lnTo>
                      <a:pt x="237" y="63"/>
                    </a:lnTo>
                    <a:lnTo>
                      <a:pt x="209" y="95"/>
                    </a:lnTo>
                    <a:lnTo>
                      <a:pt x="182" y="128"/>
                    </a:lnTo>
                    <a:lnTo>
                      <a:pt x="153" y="161"/>
                    </a:lnTo>
                    <a:lnTo>
                      <a:pt x="126" y="194"/>
                    </a:lnTo>
                    <a:lnTo>
                      <a:pt x="98" y="226"/>
                    </a:lnTo>
                    <a:lnTo>
                      <a:pt x="70" y="258"/>
                    </a:lnTo>
                    <a:lnTo>
                      <a:pt x="42" y="291"/>
                    </a:lnTo>
                    <a:lnTo>
                      <a:pt x="14" y="323"/>
                    </a:lnTo>
                    <a:lnTo>
                      <a:pt x="14" y="323"/>
                    </a:lnTo>
                    <a:cubicBezTo>
                      <a:pt x="5" y="334"/>
                      <a:pt x="0" y="345"/>
                      <a:pt x="0" y="356"/>
                    </a:cubicBezTo>
                    <a:lnTo>
                      <a:pt x="0" y="356"/>
                    </a:lnTo>
                    <a:cubicBezTo>
                      <a:pt x="0" y="367"/>
                      <a:pt x="5" y="378"/>
                      <a:pt x="14" y="389"/>
                    </a:cubicBezTo>
                    <a:lnTo>
                      <a:pt x="42" y="421"/>
                    </a:lnTo>
                    <a:lnTo>
                      <a:pt x="70" y="454"/>
                    </a:lnTo>
                    <a:lnTo>
                      <a:pt x="153" y="552"/>
                    </a:lnTo>
                    <a:lnTo>
                      <a:pt x="182" y="584"/>
                    </a:lnTo>
                    <a:lnTo>
                      <a:pt x="209" y="617"/>
                    </a:lnTo>
                    <a:lnTo>
                      <a:pt x="265" y="682"/>
                    </a:lnTo>
                    <a:lnTo>
                      <a:pt x="265" y="682"/>
                    </a:lnTo>
                    <a:cubicBezTo>
                      <a:pt x="274" y="693"/>
                      <a:pt x="286" y="701"/>
                      <a:pt x="300" y="706"/>
                    </a:cubicBezTo>
                    <a:lnTo>
                      <a:pt x="300" y="706"/>
                    </a:lnTo>
                    <a:cubicBezTo>
                      <a:pt x="314" y="712"/>
                      <a:pt x="328" y="712"/>
                      <a:pt x="342" y="706"/>
                    </a:cubicBezTo>
                    <a:lnTo>
                      <a:pt x="342" y="706"/>
                    </a:lnTo>
                    <a:cubicBezTo>
                      <a:pt x="344" y="706"/>
                      <a:pt x="347" y="704"/>
                      <a:pt x="349" y="703"/>
                    </a:cubicBezTo>
                    <a:lnTo>
                      <a:pt x="349" y="703"/>
                    </a:lnTo>
                    <a:lnTo>
                      <a:pt x="349" y="703"/>
                    </a:lnTo>
                    <a:cubicBezTo>
                      <a:pt x="360" y="698"/>
                      <a:pt x="369" y="691"/>
                      <a:pt x="377" y="682"/>
                    </a:cubicBezTo>
                    <a:lnTo>
                      <a:pt x="405" y="649"/>
                    </a:lnTo>
                    <a:lnTo>
                      <a:pt x="489" y="552"/>
                    </a:lnTo>
                    <a:lnTo>
                      <a:pt x="517" y="520"/>
                    </a:lnTo>
                    <a:close/>
                  </a:path>
                </a:pathLst>
              </a:custGeom>
              <a:solidFill>
                <a:schemeClr val="accent4"/>
              </a:solidFill>
              <a:ln>
                <a:noFill/>
              </a:ln>
              <a:effectLst/>
            </p:spPr>
            <p:txBody>
              <a:bodyPr wrap="none" anchor="ctr"/>
              <a:lstStyle/>
              <a:p>
                <a:endParaRPr lang="es-ES_tradnl"/>
              </a:p>
            </p:txBody>
          </p:sp>
          <p:sp>
            <p:nvSpPr>
              <p:cNvPr id="898" name="Freeform 544">
                <a:extLst>
                  <a:ext uri="{FF2B5EF4-FFF2-40B4-BE49-F238E27FC236}">
                    <a16:creationId xmlns:a16="http://schemas.microsoft.com/office/drawing/2014/main" xmlns="" id="{F6E1ECC2-302A-D643-8287-2F12D53C9E4D}"/>
                  </a:ext>
                </a:extLst>
              </p:cNvPr>
              <p:cNvSpPr>
                <a:spLocks noChangeArrowheads="1"/>
              </p:cNvSpPr>
              <p:nvPr/>
            </p:nvSpPr>
            <p:spPr bwMode="auto">
              <a:xfrm>
                <a:off x="6783388" y="4932363"/>
                <a:ext cx="412750" cy="466725"/>
              </a:xfrm>
              <a:custGeom>
                <a:avLst/>
                <a:gdLst>
                  <a:gd name="T0" fmla="*/ 639 w 1148"/>
                  <a:gd name="T1" fmla="*/ 1030 h 1296"/>
                  <a:gd name="T2" fmla="*/ 606 w 1148"/>
                  <a:gd name="T3" fmla="*/ 1055 h 1296"/>
                  <a:gd name="T4" fmla="*/ 606 w 1148"/>
                  <a:gd name="T5" fmla="*/ 1055 h 1296"/>
                  <a:gd name="T6" fmla="*/ 598 w 1148"/>
                  <a:gd name="T7" fmla="*/ 1059 h 1296"/>
                  <a:gd name="T8" fmla="*/ 549 w 1148"/>
                  <a:gd name="T9" fmla="*/ 1059 h 1296"/>
                  <a:gd name="T10" fmla="*/ 442 w 1148"/>
                  <a:gd name="T11" fmla="*/ 954 h 1296"/>
                  <a:gd name="T12" fmla="*/ 376 w 1148"/>
                  <a:gd name="T13" fmla="*/ 877 h 1296"/>
                  <a:gd name="T14" fmla="*/ 246 w 1148"/>
                  <a:gd name="T15" fmla="*/ 723 h 1296"/>
                  <a:gd name="T16" fmla="*/ 212 w 1148"/>
                  <a:gd name="T17" fmla="*/ 685 h 1296"/>
                  <a:gd name="T18" fmla="*/ 196 w 1148"/>
                  <a:gd name="T19" fmla="*/ 647 h 1296"/>
                  <a:gd name="T20" fmla="*/ 246 w 1148"/>
                  <a:gd name="T21" fmla="*/ 571 h 1296"/>
                  <a:gd name="T22" fmla="*/ 311 w 1148"/>
                  <a:gd name="T23" fmla="*/ 494 h 1296"/>
                  <a:gd name="T24" fmla="*/ 376 w 1148"/>
                  <a:gd name="T25" fmla="*/ 418 h 1296"/>
                  <a:gd name="T26" fmla="*/ 442 w 1148"/>
                  <a:gd name="T27" fmla="*/ 341 h 1296"/>
                  <a:gd name="T28" fmla="*/ 508 w 1148"/>
                  <a:gd name="T29" fmla="*/ 264 h 1296"/>
                  <a:gd name="T30" fmla="*/ 549 w 1148"/>
                  <a:gd name="T31" fmla="*/ 235 h 1296"/>
                  <a:gd name="T32" fmla="*/ 598 w 1148"/>
                  <a:gd name="T33" fmla="*/ 235 h 1296"/>
                  <a:gd name="T34" fmla="*/ 606 w 1148"/>
                  <a:gd name="T35" fmla="*/ 239 h 1296"/>
                  <a:gd name="T36" fmla="*/ 639 w 1148"/>
                  <a:gd name="T37" fmla="*/ 264 h 1296"/>
                  <a:gd name="T38" fmla="*/ 933 w 1148"/>
                  <a:gd name="T39" fmla="*/ 609 h 1296"/>
                  <a:gd name="T40" fmla="*/ 950 w 1148"/>
                  <a:gd name="T41" fmla="*/ 647 h 1296"/>
                  <a:gd name="T42" fmla="*/ 835 w 1148"/>
                  <a:gd name="T43" fmla="*/ 800 h 1296"/>
                  <a:gd name="T44" fmla="*/ 770 w 1148"/>
                  <a:gd name="T45" fmla="*/ 877 h 1296"/>
                  <a:gd name="T46" fmla="*/ 770 w 1148"/>
                  <a:gd name="T47" fmla="*/ 1107 h 1296"/>
                  <a:gd name="T48" fmla="*/ 835 w 1148"/>
                  <a:gd name="T49" fmla="*/ 1030 h 1296"/>
                  <a:gd name="T50" fmla="*/ 901 w 1148"/>
                  <a:gd name="T51" fmla="*/ 954 h 1296"/>
                  <a:gd name="T52" fmla="*/ 967 w 1148"/>
                  <a:gd name="T53" fmla="*/ 877 h 1296"/>
                  <a:gd name="T54" fmla="*/ 1032 w 1148"/>
                  <a:gd name="T55" fmla="*/ 800 h 1296"/>
                  <a:gd name="T56" fmla="*/ 1097 w 1148"/>
                  <a:gd name="T57" fmla="*/ 723 h 1296"/>
                  <a:gd name="T58" fmla="*/ 1131 w 1148"/>
                  <a:gd name="T59" fmla="*/ 685 h 1296"/>
                  <a:gd name="T60" fmla="*/ 1147 w 1148"/>
                  <a:gd name="T61" fmla="*/ 647 h 1296"/>
                  <a:gd name="T62" fmla="*/ 1097 w 1148"/>
                  <a:gd name="T63" fmla="*/ 571 h 1296"/>
                  <a:gd name="T64" fmla="*/ 1032 w 1148"/>
                  <a:gd name="T65" fmla="*/ 494 h 1296"/>
                  <a:gd name="T66" fmla="*/ 967 w 1148"/>
                  <a:gd name="T67" fmla="*/ 418 h 1296"/>
                  <a:gd name="T68" fmla="*/ 901 w 1148"/>
                  <a:gd name="T69" fmla="*/ 341 h 1296"/>
                  <a:gd name="T70" fmla="*/ 835 w 1148"/>
                  <a:gd name="T71" fmla="*/ 264 h 1296"/>
                  <a:gd name="T72" fmla="*/ 770 w 1148"/>
                  <a:gd name="T73" fmla="*/ 188 h 1296"/>
                  <a:gd name="T74" fmla="*/ 704 w 1148"/>
                  <a:gd name="T75" fmla="*/ 111 h 1296"/>
                  <a:gd name="T76" fmla="*/ 639 w 1148"/>
                  <a:gd name="T77" fmla="*/ 35 h 1296"/>
                  <a:gd name="T78" fmla="*/ 606 w 1148"/>
                  <a:gd name="T79" fmla="*/ 9 h 1296"/>
                  <a:gd name="T80" fmla="*/ 598 w 1148"/>
                  <a:gd name="T81" fmla="*/ 5 h 1296"/>
                  <a:gd name="T82" fmla="*/ 549 w 1148"/>
                  <a:gd name="T83" fmla="*/ 5 h 1296"/>
                  <a:gd name="T84" fmla="*/ 508 w 1148"/>
                  <a:gd name="T85" fmla="*/ 35 h 1296"/>
                  <a:gd name="T86" fmla="*/ 16 w 1148"/>
                  <a:gd name="T87" fmla="*/ 609 h 1296"/>
                  <a:gd name="T88" fmla="*/ 0 w 1148"/>
                  <a:gd name="T89" fmla="*/ 647 h 1296"/>
                  <a:gd name="T90" fmla="*/ 114 w 1148"/>
                  <a:gd name="T91" fmla="*/ 800 h 1296"/>
                  <a:gd name="T92" fmla="*/ 180 w 1148"/>
                  <a:gd name="T93" fmla="*/ 877 h 1296"/>
                  <a:gd name="T94" fmla="*/ 311 w 1148"/>
                  <a:gd name="T95" fmla="*/ 1030 h 1296"/>
                  <a:gd name="T96" fmla="*/ 442 w 1148"/>
                  <a:gd name="T97" fmla="*/ 1183 h 1296"/>
                  <a:gd name="T98" fmla="*/ 508 w 1148"/>
                  <a:gd name="T99" fmla="*/ 1260 h 1296"/>
                  <a:gd name="T100" fmla="*/ 549 w 1148"/>
                  <a:gd name="T101" fmla="*/ 1289 h 1296"/>
                  <a:gd name="T102" fmla="*/ 598 w 1148"/>
                  <a:gd name="T103" fmla="*/ 1289 h 1296"/>
                  <a:gd name="T104" fmla="*/ 606 w 1148"/>
                  <a:gd name="T105" fmla="*/ 1285 h 1296"/>
                  <a:gd name="T106" fmla="*/ 639 w 1148"/>
                  <a:gd name="T107" fmla="*/ 1260 h 1296"/>
                  <a:gd name="T108" fmla="*/ 704 w 1148"/>
                  <a:gd name="T109" fmla="*/ 1183 h 1296"/>
                  <a:gd name="T110" fmla="*/ 770 w 1148"/>
                  <a:gd name="T111" fmla="*/ 110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48" h="1296">
                    <a:moveTo>
                      <a:pt x="672" y="991"/>
                    </a:moveTo>
                    <a:lnTo>
                      <a:pt x="639" y="1030"/>
                    </a:lnTo>
                    <a:lnTo>
                      <a:pt x="639" y="1030"/>
                    </a:lnTo>
                    <a:cubicBezTo>
                      <a:pt x="629" y="1041"/>
                      <a:pt x="619" y="1049"/>
                      <a:pt x="606" y="1055"/>
                    </a:cubicBezTo>
                    <a:lnTo>
                      <a:pt x="606" y="1055"/>
                    </a:lnTo>
                    <a:lnTo>
                      <a:pt x="606" y="1055"/>
                    </a:lnTo>
                    <a:cubicBezTo>
                      <a:pt x="604" y="1056"/>
                      <a:pt x="600" y="1058"/>
                      <a:pt x="598" y="1059"/>
                    </a:cubicBezTo>
                    <a:lnTo>
                      <a:pt x="598" y="1059"/>
                    </a:lnTo>
                    <a:cubicBezTo>
                      <a:pt x="581" y="1065"/>
                      <a:pt x="565" y="1065"/>
                      <a:pt x="549" y="1059"/>
                    </a:cubicBezTo>
                    <a:lnTo>
                      <a:pt x="549" y="1059"/>
                    </a:lnTo>
                    <a:cubicBezTo>
                      <a:pt x="532" y="1053"/>
                      <a:pt x="518" y="1043"/>
                      <a:pt x="508" y="1030"/>
                    </a:cubicBezTo>
                    <a:lnTo>
                      <a:pt x="442" y="954"/>
                    </a:lnTo>
                    <a:lnTo>
                      <a:pt x="410" y="915"/>
                    </a:lnTo>
                    <a:lnTo>
                      <a:pt x="376" y="877"/>
                    </a:lnTo>
                    <a:lnTo>
                      <a:pt x="278" y="762"/>
                    </a:lnTo>
                    <a:lnTo>
                      <a:pt x="246" y="723"/>
                    </a:lnTo>
                    <a:lnTo>
                      <a:pt x="212" y="685"/>
                    </a:lnTo>
                    <a:lnTo>
                      <a:pt x="212" y="685"/>
                    </a:lnTo>
                    <a:cubicBezTo>
                      <a:pt x="202" y="673"/>
                      <a:pt x="196" y="660"/>
                      <a:pt x="196" y="647"/>
                    </a:cubicBezTo>
                    <a:lnTo>
                      <a:pt x="196" y="647"/>
                    </a:lnTo>
                    <a:cubicBezTo>
                      <a:pt x="196" y="634"/>
                      <a:pt x="202" y="621"/>
                      <a:pt x="212" y="609"/>
                    </a:cubicBezTo>
                    <a:lnTo>
                      <a:pt x="246" y="571"/>
                    </a:lnTo>
                    <a:lnTo>
                      <a:pt x="278" y="532"/>
                    </a:lnTo>
                    <a:lnTo>
                      <a:pt x="311" y="494"/>
                    </a:lnTo>
                    <a:lnTo>
                      <a:pt x="344" y="456"/>
                    </a:lnTo>
                    <a:lnTo>
                      <a:pt x="376" y="418"/>
                    </a:lnTo>
                    <a:lnTo>
                      <a:pt x="410" y="379"/>
                    </a:lnTo>
                    <a:lnTo>
                      <a:pt x="442" y="341"/>
                    </a:lnTo>
                    <a:lnTo>
                      <a:pt x="475" y="303"/>
                    </a:lnTo>
                    <a:lnTo>
                      <a:pt x="508" y="264"/>
                    </a:lnTo>
                    <a:lnTo>
                      <a:pt x="508" y="264"/>
                    </a:lnTo>
                    <a:cubicBezTo>
                      <a:pt x="518" y="251"/>
                      <a:pt x="532" y="242"/>
                      <a:pt x="549" y="235"/>
                    </a:cubicBezTo>
                    <a:lnTo>
                      <a:pt x="549" y="235"/>
                    </a:lnTo>
                    <a:cubicBezTo>
                      <a:pt x="565" y="229"/>
                      <a:pt x="581" y="229"/>
                      <a:pt x="598" y="235"/>
                    </a:cubicBezTo>
                    <a:lnTo>
                      <a:pt x="598" y="235"/>
                    </a:lnTo>
                    <a:cubicBezTo>
                      <a:pt x="600" y="237"/>
                      <a:pt x="604" y="238"/>
                      <a:pt x="606" y="239"/>
                    </a:cubicBezTo>
                    <a:lnTo>
                      <a:pt x="606" y="239"/>
                    </a:lnTo>
                    <a:cubicBezTo>
                      <a:pt x="619" y="245"/>
                      <a:pt x="629" y="253"/>
                      <a:pt x="639" y="264"/>
                    </a:cubicBezTo>
                    <a:lnTo>
                      <a:pt x="933" y="609"/>
                    </a:lnTo>
                    <a:lnTo>
                      <a:pt x="933" y="609"/>
                    </a:lnTo>
                    <a:cubicBezTo>
                      <a:pt x="945" y="621"/>
                      <a:pt x="950" y="634"/>
                      <a:pt x="950" y="647"/>
                    </a:cubicBezTo>
                    <a:lnTo>
                      <a:pt x="950" y="647"/>
                    </a:lnTo>
                    <a:cubicBezTo>
                      <a:pt x="950" y="660"/>
                      <a:pt x="945" y="673"/>
                      <a:pt x="933" y="685"/>
                    </a:cubicBezTo>
                    <a:lnTo>
                      <a:pt x="835" y="800"/>
                    </a:lnTo>
                    <a:lnTo>
                      <a:pt x="803" y="839"/>
                    </a:lnTo>
                    <a:lnTo>
                      <a:pt x="770" y="877"/>
                    </a:lnTo>
                    <a:lnTo>
                      <a:pt x="672" y="991"/>
                    </a:lnTo>
                    <a:close/>
                    <a:moveTo>
                      <a:pt x="770" y="1107"/>
                    </a:moveTo>
                    <a:lnTo>
                      <a:pt x="803" y="1068"/>
                    </a:lnTo>
                    <a:lnTo>
                      <a:pt x="835" y="1030"/>
                    </a:lnTo>
                    <a:lnTo>
                      <a:pt x="868" y="991"/>
                    </a:lnTo>
                    <a:lnTo>
                      <a:pt x="901" y="954"/>
                    </a:lnTo>
                    <a:lnTo>
                      <a:pt x="933" y="915"/>
                    </a:lnTo>
                    <a:lnTo>
                      <a:pt x="967" y="877"/>
                    </a:lnTo>
                    <a:lnTo>
                      <a:pt x="999" y="839"/>
                    </a:lnTo>
                    <a:lnTo>
                      <a:pt x="1032" y="800"/>
                    </a:lnTo>
                    <a:lnTo>
                      <a:pt x="1065" y="762"/>
                    </a:lnTo>
                    <a:lnTo>
                      <a:pt x="1097" y="723"/>
                    </a:lnTo>
                    <a:lnTo>
                      <a:pt x="1131" y="685"/>
                    </a:lnTo>
                    <a:lnTo>
                      <a:pt x="1131" y="685"/>
                    </a:lnTo>
                    <a:cubicBezTo>
                      <a:pt x="1142" y="673"/>
                      <a:pt x="1147" y="660"/>
                      <a:pt x="1147" y="647"/>
                    </a:cubicBezTo>
                    <a:lnTo>
                      <a:pt x="1147" y="647"/>
                    </a:lnTo>
                    <a:cubicBezTo>
                      <a:pt x="1147" y="634"/>
                      <a:pt x="1142" y="621"/>
                      <a:pt x="1131" y="609"/>
                    </a:cubicBezTo>
                    <a:lnTo>
                      <a:pt x="1097" y="571"/>
                    </a:lnTo>
                    <a:lnTo>
                      <a:pt x="1065" y="532"/>
                    </a:lnTo>
                    <a:lnTo>
                      <a:pt x="1032" y="494"/>
                    </a:lnTo>
                    <a:lnTo>
                      <a:pt x="999" y="456"/>
                    </a:lnTo>
                    <a:lnTo>
                      <a:pt x="967" y="418"/>
                    </a:lnTo>
                    <a:lnTo>
                      <a:pt x="933" y="379"/>
                    </a:lnTo>
                    <a:lnTo>
                      <a:pt x="901" y="341"/>
                    </a:lnTo>
                    <a:lnTo>
                      <a:pt x="868" y="303"/>
                    </a:lnTo>
                    <a:lnTo>
                      <a:pt x="835" y="264"/>
                    </a:lnTo>
                    <a:lnTo>
                      <a:pt x="803" y="226"/>
                    </a:lnTo>
                    <a:lnTo>
                      <a:pt x="770" y="188"/>
                    </a:lnTo>
                    <a:lnTo>
                      <a:pt x="737" y="149"/>
                    </a:lnTo>
                    <a:lnTo>
                      <a:pt x="704" y="111"/>
                    </a:lnTo>
                    <a:lnTo>
                      <a:pt x="672" y="73"/>
                    </a:lnTo>
                    <a:lnTo>
                      <a:pt x="639" y="35"/>
                    </a:lnTo>
                    <a:lnTo>
                      <a:pt x="639" y="35"/>
                    </a:lnTo>
                    <a:cubicBezTo>
                      <a:pt x="629" y="24"/>
                      <a:pt x="619" y="15"/>
                      <a:pt x="606" y="9"/>
                    </a:cubicBezTo>
                    <a:lnTo>
                      <a:pt x="606" y="9"/>
                    </a:lnTo>
                    <a:cubicBezTo>
                      <a:pt x="604" y="8"/>
                      <a:pt x="600" y="6"/>
                      <a:pt x="598" y="5"/>
                    </a:cubicBezTo>
                    <a:lnTo>
                      <a:pt x="598" y="5"/>
                    </a:lnTo>
                    <a:cubicBezTo>
                      <a:pt x="581" y="0"/>
                      <a:pt x="565" y="0"/>
                      <a:pt x="549" y="5"/>
                    </a:cubicBezTo>
                    <a:lnTo>
                      <a:pt x="549" y="5"/>
                    </a:lnTo>
                    <a:cubicBezTo>
                      <a:pt x="532" y="12"/>
                      <a:pt x="518" y="22"/>
                      <a:pt x="508" y="35"/>
                    </a:cubicBezTo>
                    <a:lnTo>
                      <a:pt x="16" y="609"/>
                    </a:lnTo>
                    <a:lnTo>
                      <a:pt x="16" y="609"/>
                    </a:lnTo>
                    <a:cubicBezTo>
                      <a:pt x="5" y="621"/>
                      <a:pt x="0" y="634"/>
                      <a:pt x="0" y="647"/>
                    </a:cubicBezTo>
                    <a:lnTo>
                      <a:pt x="0" y="647"/>
                    </a:lnTo>
                    <a:cubicBezTo>
                      <a:pt x="0" y="660"/>
                      <a:pt x="5" y="673"/>
                      <a:pt x="16" y="685"/>
                    </a:cubicBezTo>
                    <a:lnTo>
                      <a:pt x="114" y="800"/>
                    </a:lnTo>
                    <a:lnTo>
                      <a:pt x="147" y="839"/>
                    </a:lnTo>
                    <a:lnTo>
                      <a:pt x="180" y="877"/>
                    </a:lnTo>
                    <a:lnTo>
                      <a:pt x="278" y="991"/>
                    </a:lnTo>
                    <a:lnTo>
                      <a:pt x="311" y="1030"/>
                    </a:lnTo>
                    <a:lnTo>
                      <a:pt x="344" y="1068"/>
                    </a:lnTo>
                    <a:lnTo>
                      <a:pt x="442" y="1183"/>
                    </a:lnTo>
                    <a:lnTo>
                      <a:pt x="475" y="1222"/>
                    </a:lnTo>
                    <a:lnTo>
                      <a:pt x="508" y="1260"/>
                    </a:lnTo>
                    <a:lnTo>
                      <a:pt x="508" y="1260"/>
                    </a:lnTo>
                    <a:cubicBezTo>
                      <a:pt x="518" y="1273"/>
                      <a:pt x="532" y="1282"/>
                      <a:pt x="549" y="1289"/>
                    </a:cubicBezTo>
                    <a:lnTo>
                      <a:pt x="549" y="1289"/>
                    </a:lnTo>
                    <a:cubicBezTo>
                      <a:pt x="565" y="1295"/>
                      <a:pt x="581" y="1295"/>
                      <a:pt x="598" y="1289"/>
                    </a:cubicBezTo>
                    <a:lnTo>
                      <a:pt x="598" y="1289"/>
                    </a:lnTo>
                    <a:cubicBezTo>
                      <a:pt x="600" y="1287"/>
                      <a:pt x="604" y="1286"/>
                      <a:pt x="606" y="1285"/>
                    </a:cubicBezTo>
                    <a:lnTo>
                      <a:pt x="606" y="1285"/>
                    </a:lnTo>
                    <a:cubicBezTo>
                      <a:pt x="619" y="1279"/>
                      <a:pt x="629" y="1270"/>
                      <a:pt x="639" y="1260"/>
                    </a:cubicBezTo>
                    <a:lnTo>
                      <a:pt x="672" y="1222"/>
                    </a:lnTo>
                    <a:lnTo>
                      <a:pt x="704" y="1183"/>
                    </a:lnTo>
                    <a:lnTo>
                      <a:pt x="737" y="1145"/>
                    </a:lnTo>
                    <a:lnTo>
                      <a:pt x="770" y="1107"/>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899" name="Freeform 545">
                <a:extLst>
                  <a:ext uri="{FF2B5EF4-FFF2-40B4-BE49-F238E27FC236}">
                    <a16:creationId xmlns:a16="http://schemas.microsoft.com/office/drawing/2014/main" xmlns="" id="{A4C565EF-B6A2-6E48-94DA-AE5C192A01CD}"/>
                  </a:ext>
                </a:extLst>
              </p:cNvPr>
              <p:cNvSpPr>
                <a:spLocks noChangeArrowheads="1"/>
              </p:cNvSpPr>
              <p:nvPr/>
            </p:nvSpPr>
            <p:spPr bwMode="auto">
              <a:xfrm>
                <a:off x="7254875" y="4903788"/>
                <a:ext cx="319088" cy="190500"/>
              </a:xfrm>
              <a:custGeom>
                <a:avLst/>
                <a:gdLst>
                  <a:gd name="T0" fmla="*/ 279 w 886"/>
                  <a:gd name="T1" fmla="*/ 150 h 530"/>
                  <a:gd name="T2" fmla="*/ 311 w 886"/>
                  <a:gd name="T3" fmla="*/ 188 h 530"/>
                  <a:gd name="T4" fmla="*/ 279 w 886"/>
                  <a:gd name="T5" fmla="*/ 226 h 530"/>
                  <a:gd name="T6" fmla="*/ 246 w 886"/>
                  <a:gd name="T7" fmla="*/ 188 h 530"/>
                  <a:gd name="T8" fmla="*/ 344 w 886"/>
                  <a:gd name="T9" fmla="*/ 227 h 530"/>
                  <a:gd name="T10" fmla="*/ 377 w 886"/>
                  <a:gd name="T11" fmla="*/ 265 h 530"/>
                  <a:gd name="T12" fmla="*/ 344 w 886"/>
                  <a:gd name="T13" fmla="*/ 302 h 530"/>
                  <a:gd name="T14" fmla="*/ 311 w 886"/>
                  <a:gd name="T15" fmla="*/ 265 h 530"/>
                  <a:gd name="T16" fmla="*/ 344 w 886"/>
                  <a:gd name="T17" fmla="*/ 227 h 530"/>
                  <a:gd name="T18" fmla="*/ 411 w 886"/>
                  <a:gd name="T19" fmla="*/ 284 h 530"/>
                  <a:gd name="T20" fmla="*/ 474 w 886"/>
                  <a:gd name="T21" fmla="*/ 284 h 530"/>
                  <a:gd name="T22" fmla="*/ 505 w 886"/>
                  <a:gd name="T23" fmla="*/ 341 h 530"/>
                  <a:gd name="T24" fmla="*/ 474 w 886"/>
                  <a:gd name="T25" fmla="*/ 398 h 530"/>
                  <a:gd name="T26" fmla="*/ 411 w 886"/>
                  <a:gd name="T27" fmla="*/ 398 h 530"/>
                  <a:gd name="T28" fmla="*/ 380 w 886"/>
                  <a:gd name="T29" fmla="*/ 341 h 530"/>
                  <a:gd name="T30" fmla="*/ 541 w 886"/>
                  <a:gd name="T31" fmla="*/ 227 h 530"/>
                  <a:gd name="T32" fmla="*/ 573 w 886"/>
                  <a:gd name="T33" fmla="*/ 265 h 530"/>
                  <a:gd name="T34" fmla="*/ 541 w 886"/>
                  <a:gd name="T35" fmla="*/ 302 h 530"/>
                  <a:gd name="T36" fmla="*/ 508 w 886"/>
                  <a:gd name="T37" fmla="*/ 265 h 530"/>
                  <a:gd name="T38" fmla="*/ 541 w 886"/>
                  <a:gd name="T39" fmla="*/ 227 h 530"/>
                  <a:gd name="T40" fmla="*/ 606 w 886"/>
                  <a:gd name="T41" fmla="*/ 150 h 530"/>
                  <a:gd name="T42" fmla="*/ 639 w 886"/>
                  <a:gd name="T43" fmla="*/ 188 h 530"/>
                  <a:gd name="T44" fmla="*/ 606 w 886"/>
                  <a:gd name="T45" fmla="*/ 226 h 530"/>
                  <a:gd name="T46" fmla="*/ 573 w 886"/>
                  <a:gd name="T47" fmla="*/ 188 h 530"/>
                  <a:gd name="T48" fmla="*/ 114 w 886"/>
                  <a:gd name="T49" fmla="*/ 188 h 530"/>
                  <a:gd name="T50" fmla="*/ 180 w 886"/>
                  <a:gd name="T51" fmla="*/ 265 h 530"/>
                  <a:gd name="T52" fmla="*/ 311 w 886"/>
                  <a:gd name="T53" fmla="*/ 418 h 530"/>
                  <a:gd name="T54" fmla="*/ 377 w 886"/>
                  <a:gd name="T55" fmla="*/ 495 h 530"/>
                  <a:gd name="T56" fmla="*/ 417 w 886"/>
                  <a:gd name="T57" fmla="*/ 523 h 530"/>
                  <a:gd name="T58" fmla="*/ 467 w 886"/>
                  <a:gd name="T59" fmla="*/ 523 h 530"/>
                  <a:gd name="T60" fmla="*/ 508 w 886"/>
                  <a:gd name="T61" fmla="*/ 495 h 530"/>
                  <a:gd name="T62" fmla="*/ 639 w 886"/>
                  <a:gd name="T63" fmla="*/ 341 h 530"/>
                  <a:gd name="T64" fmla="*/ 770 w 886"/>
                  <a:gd name="T65" fmla="*/ 188 h 530"/>
                  <a:gd name="T66" fmla="*/ 836 w 886"/>
                  <a:gd name="T67" fmla="*/ 112 h 530"/>
                  <a:gd name="T68" fmla="*/ 868 w 886"/>
                  <a:gd name="T69" fmla="*/ 73 h 530"/>
                  <a:gd name="T70" fmla="*/ 885 w 886"/>
                  <a:gd name="T71" fmla="*/ 35 h 530"/>
                  <a:gd name="T72" fmla="*/ 860 w 886"/>
                  <a:gd name="T73" fmla="*/ 7 h 530"/>
                  <a:gd name="T74" fmla="*/ 811 w 886"/>
                  <a:gd name="T75" fmla="*/ 7 h 530"/>
                  <a:gd name="T76" fmla="*/ 737 w 886"/>
                  <a:gd name="T77" fmla="*/ 73 h 530"/>
                  <a:gd name="T78" fmla="*/ 704 w 886"/>
                  <a:gd name="T79" fmla="*/ 112 h 530"/>
                  <a:gd name="T80" fmla="*/ 672 w 886"/>
                  <a:gd name="T81" fmla="*/ 130 h 530"/>
                  <a:gd name="T82" fmla="*/ 639 w 886"/>
                  <a:gd name="T83" fmla="*/ 112 h 530"/>
                  <a:gd name="T84" fmla="*/ 606 w 886"/>
                  <a:gd name="T85" fmla="*/ 92 h 530"/>
                  <a:gd name="T86" fmla="*/ 508 w 886"/>
                  <a:gd name="T87" fmla="*/ 188 h 530"/>
                  <a:gd name="T88" fmla="*/ 467 w 886"/>
                  <a:gd name="T89" fmla="*/ 217 h 530"/>
                  <a:gd name="T90" fmla="*/ 417 w 886"/>
                  <a:gd name="T91" fmla="*/ 217 h 530"/>
                  <a:gd name="T92" fmla="*/ 377 w 886"/>
                  <a:gd name="T93" fmla="*/ 188 h 530"/>
                  <a:gd name="T94" fmla="*/ 311 w 886"/>
                  <a:gd name="T95" fmla="*/ 112 h 530"/>
                  <a:gd name="T96" fmla="*/ 279 w 886"/>
                  <a:gd name="T97" fmla="*/ 92 h 530"/>
                  <a:gd name="T98" fmla="*/ 246 w 886"/>
                  <a:gd name="T99" fmla="*/ 112 h 530"/>
                  <a:gd name="T100" fmla="*/ 213 w 886"/>
                  <a:gd name="T101" fmla="*/ 130 h 530"/>
                  <a:gd name="T102" fmla="*/ 180 w 886"/>
                  <a:gd name="T103" fmla="*/ 112 h 530"/>
                  <a:gd name="T104" fmla="*/ 114 w 886"/>
                  <a:gd name="T105" fmla="*/ 35 h 530"/>
                  <a:gd name="T106" fmla="*/ 74 w 886"/>
                  <a:gd name="T107" fmla="*/ 7 h 530"/>
                  <a:gd name="T108" fmla="*/ 24 w 886"/>
                  <a:gd name="T109" fmla="*/ 7 h 530"/>
                  <a:gd name="T110" fmla="*/ 0 w 886"/>
                  <a:gd name="T111" fmla="*/ 35 h 530"/>
                  <a:gd name="T112" fmla="*/ 114 w 886"/>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6" h="530">
                    <a:moveTo>
                      <a:pt x="279" y="150"/>
                    </a:moveTo>
                    <a:lnTo>
                      <a:pt x="279" y="150"/>
                    </a:lnTo>
                    <a:cubicBezTo>
                      <a:pt x="300" y="150"/>
                      <a:pt x="311" y="163"/>
                      <a:pt x="311" y="188"/>
                    </a:cubicBezTo>
                    <a:lnTo>
                      <a:pt x="311" y="188"/>
                    </a:lnTo>
                    <a:cubicBezTo>
                      <a:pt x="311" y="213"/>
                      <a:pt x="300" y="226"/>
                      <a:pt x="279" y="226"/>
                    </a:cubicBezTo>
                    <a:lnTo>
                      <a:pt x="279" y="226"/>
                    </a:lnTo>
                    <a:cubicBezTo>
                      <a:pt x="256" y="226"/>
                      <a:pt x="246" y="213"/>
                      <a:pt x="246" y="188"/>
                    </a:cubicBezTo>
                    <a:lnTo>
                      <a:pt x="246" y="188"/>
                    </a:lnTo>
                    <a:cubicBezTo>
                      <a:pt x="246" y="163"/>
                      <a:pt x="256" y="150"/>
                      <a:pt x="279" y="150"/>
                    </a:cubicBezTo>
                    <a:close/>
                    <a:moveTo>
                      <a:pt x="344" y="227"/>
                    </a:moveTo>
                    <a:lnTo>
                      <a:pt x="344" y="227"/>
                    </a:lnTo>
                    <a:cubicBezTo>
                      <a:pt x="366" y="227"/>
                      <a:pt x="377" y="239"/>
                      <a:pt x="377" y="265"/>
                    </a:cubicBezTo>
                    <a:lnTo>
                      <a:pt x="377" y="265"/>
                    </a:lnTo>
                    <a:cubicBezTo>
                      <a:pt x="377" y="290"/>
                      <a:pt x="366" y="302"/>
                      <a:pt x="344" y="302"/>
                    </a:cubicBezTo>
                    <a:lnTo>
                      <a:pt x="344" y="302"/>
                    </a:lnTo>
                    <a:cubicBezTo>
                      <a:pt x="322" y="302"/>
                      <a:pt x="311" y="290"/>
                      <a:pt x="311" y="265"/>
                    </a:cubicBezTo>
                    <a:lnTo>
                      <a:pt x="311" y="265"/>
                    </a:lnTo>
                    <a:cubicBezTo>
                      <a:pt x="311" y="239"/>
                      <a:pt x="322" y="227"/>
                      <a:pt x="344" y="227"/>
                    </a:cubicBezTo>
                    <a:close/>
                    <a:moveTo>
                      <a:pt x="411" y="284"/>
                    </a:moveTo>
                    <a:lnTo>
                      <a:pt x="411" y="284"/>
                    </a:lnTo>
                    <a:cubicBezTo>
                      <a:pt x="432" y="271"/>
                      <a:pt x="453" y="271"/>
                      <a:pt x="474" y="284"/>
                    </a:cubicBezTo>
                    <a:lnTo>
                      <a:pt x="474" y="284"/>
                    </a:lnTo>
                    <a:cubicBezTo>
                      <a:pt x="495" y="297"/>
                      <a:pt x="505" y="315"/>
                      <a:pt x="505" y="341"/>
                    </a:cubicBezTo>
                    <a:lnTo>
                      <a:pt x="505" y="341"/>
                    </a:lnTo>
                    <a:cubicBezTo>
                      <a:pt x="505" y="367"/>
                      <a:pt x="495" y="386"/>
                      <a:pt x="474" y="398"/>
                    </a:cubicBezTo>
                    <a:lnTo>
                      <a:pt x="474" y="398"/>
                    </a:lnTo>
                    <a:cubicBezTo>
                      <a:pt x="453" y="411"/>
                      <a:pt x="432" y="411"/>
                      <a:pt x="411" y="398"/>
                    </a:cubicBezTo>
                    <a:lnTo>
                      <a:pt x="411" y="398"/>
                    </a:lnTo>
                    <a:cubicBezTo>
                      <a:pt x="390" y="386"/>
                      <a:pt x="380" y="367"/>
                      <a:pt x="380" y="341"/>
                    </a:cubicBezTo>
                    <a:lnTo>
                      <a:pt x="380" y="341"/>
                    </a:lnTo>
                    <a:cubicBezTo>
                      <a:pt x="380" y="315"/>
                      <a:pt x="390" y="297"/>
                      <a:pt x="411" y="284"/>
                    </a:cubicBezTo>
                    <a:close/>
                    <a:moveTo>
                      <a:pt x="541" y="227"/>
                    </a:moveTo>
                    <a:lnTo>
                      <a:pt x="541" y="227"/>
                    </a:lnTo>
                    <a:cubicBezTo>
                      <a:pt x="563" y="227"/>
                      <a:pt x="573" y="239"/>
                      <a:pt x="573" y="265"/>
                    </a:cubicBezTo>
                    <a:lnTo>
                      <a:pt x="573" y="265"/>
                    </a:lnTo>
                    <a:cubicBezTo>
                      <a:pt x="573" y="290"/>
                      <a:pt x="563" y="302"/>
                      <a:pt x="541" y="302"/>
                    </a:cubicBezTo>
                    <a:lnTo>
                      <a:pt x="541" y="302"/>
                    </a:lnTo>
                    <a:cubicBezTo>
                      <a:pt x="519" y="302"/>
                      <a:pt x="508" y="290"/>
                      <a:pt x="508" y="265"/>
                    </a:cubicBezTo>
                    <a:lnTo>
                      <a:pt x="508" y="265"/>
                    </a:lnTo>
                    <a:cubicBezTo>
                      <a:pt x="508" y="239"/>
                      <a:pt x="519" y="227"/>
                      <a:pt x="541" y="227"/>
                    </a:cubicBezTo>
                    <a:close/>
                    <a:moveTo>
                      <a:pt x="606" y="150"/>
                    </a:moveTo>
                    <a:lnTo>
                      <a:pt x="606" y="150"/>
                    </a:lnTo>
                    <a:cubicBezTo>
                      <a:pt x="628" y="150"/>
                      <a:pt x="639" y="163"/>
                      <a:pt x="639" y="188"/>
                    </a:cubicBezTo>
                    <a:lnTo>
                      <a:pt x="639" y="188"/>
                    </a:lnTo>
                    <a:cubicBezTo>
                      <a:pt x="639" y="213"/>
                      <a:pt x="628" y="226"/>
                      <a:pt x="606" y="226"/>
                    </a:cubicBezTo>
                    <a:lnTo>
                      <a:pt x="606" y="226"/>
                    </a:lnTo>
                    <a:cubicBezTo>
                      <a:pt x="584" y="226"/>
                      <a:pt x="573" y="213"/>
                      <a:pt x="573" y="188"/>
                    </a:cubicBezTo>
                    <a:lnTo>
                      <a:pt x="573" y="188"/>
                    </a:lnTo>
                    <a:cubicBezTo>
                      <a:pt x="573" y="163"/>
                      <a:pt x="584" y="150"/>
                      <a:pt x="606" y="150"/>
                    </a:cubicBezTo>
                    <a:close/>
                    <a:moveTo>
                      <a:pt x="114" y="188"/>
                    </a:moveTo>
                    <a:lnTo>
                      <a:pt x="148" y="226"/>
                    </a:lnTo>
                    <a:lnTo>
                      <a:pt x="180" y="265"/>
                    </a:lnTo>
                    <a:lnTo>
                      <a:pt x="279" y="380"/>
                    </a:lnTo>
                    <a:lnTo>
                      <a:pt x="311" y="418"/>
                    </a:lnTo>
                    <a:lnTo>
                      <a:pt x="344" y="456"/>
                    </a:lnTo>
                    <a:lnTo>
                      <a:pt x="377" y="495"/>
                    </a:lnTo>
                    <a:lnTo>
                      <a:pt x="377" y="495"/>
                    </a:lnTo>
                    <a:cubicBezTo>
                      <a:pt x="388" y="507"/>
                      <a:pt x="401" y="517"/>
                      <a:pt x="417" y="523"/>
                    </a:cubicBezTo>
                    <a:lnTo>
                      <a:pt x="417" y="523"/>
                    </a:lnTo>
                    <a:cubicBezTo>
                      <a:pt x="434" y="529"/>
                      <a:pt x="451" y="529"/>
                      <a:pt x="467" y="523"/>
                    </a:cubicBezTo>
                    <a:lnTo>
                      <a:pt x="467" y="523"/>
                    </a:lnTo>
                    <a:cubicBezTo>
                      <a:pt x="483" y="517"/>
                      <a:pt x="497" y="507"/>
                      <a:pt x="508" y="495"/>
                    </a:cubicBezTo>
                    <a:lnTo>
                      <a:pt x="606" y="380"/>
                    </a:lnTo>
                    <a:lnTo>
                      <a:pt x="639" y="341"/>
                    </a:lnTo>
                    <a:lnTo>
                      <a:pt x="672" y="303"/>
                    </a:lnTo>
                    <a:lnTo>
                      <a:pt x="770" y="188"/>
                    </a:lnTo>
                    <a:lnTo>
                      <a:pt x="803" y="150"/>
                    </a:lnTo>
                    <a:lnTo>
                      <a:pt x="836" y="112"/>
                    </a:lnTo>
                    <a:lnTo>
                      <a:pt x="868" y="73"/>
                    </a:lnTo>
                    <a:lnTo>
                      <a:pt x="868" y="73"/>
                    </a:lnTo>
                    <a:cubicBezTo>
                      <a:pt x="879" y="60"/>
                      <a:pt x="885" y="48"/>
                      <a:pt x="885" y="35"/>
                    </a:cubicBezTo>
                    <a:lnTo>
                      <a:pt x="885" y="35"/>
                    </a:lnTo>
                    <a:cubicBezTo>
                      <a:pt x="885" y="22"/>
                      <a:pt x="876" y="12"/>
                      <a:pt x="860" y="7"/>
                    </a:cubicBezTo>
                    <a:lnTo>
                      <a:pt x="860" y="7"/>
                    </a:lnTo>
                    <a:cubicBezTo>
                      <a:pt x="844" y="0"/>
                      <a:pt x="827" y="0"/>
                      <a:pt x="811" y="7"/>
                    </a:cubicBezTo>
                    <a:lnTo>
                      <a:pt x="811" y="7"/>
                    </a:lnTo>
                    <a:cubicBezTo>
                      <a:pt x="795" y="12"/>
                      <a:pt x="781" y="22"/>
                      <a:pt x="770" y="35"/>
                    </a:cubicBezTo>
                    <a:lnTo>
                      <a:pt x="737" y="73"/>
                    </a:lnTo>
                    <a:lnTo>
                      <a:pt x="704" y="112"/>
                    </a:lnTo>
                    <a:lnTo>
                      <a:pt x="704" y="112"/>
                    </a:lnTo>
                    <a:cubicBezTo>
                      <a:pt x="693" y="124"/>
                      <a:pt x="683" y="130"/>
                      <a:pt x="672" y="130"/>
                    </a:cubicBezTo>
                    <a:lnTo>
                      <a:pt x="672" y="130"/>
                    </a:lnTo>
                    <a:cubicBezTo>
                      <a:pt x="661" y="130"/>
                      <a:pt x="650" y="124"/>
                      <a:pt x="639" y="112"/>
                    </a:cubicBezTo>
                    <a:lnTo>
                      <a:pt x="639" y="112"/>
                    </a:lnTo>
                    <a:cubicBezTo>
                      <a:pt x="628" y="99"/>
                      <a:pt x="617" y="92"/>
                      <a:pt x="606" y="92"/>
                    </a:cubicBezTo>
                    <a:lnTo>
                      <a:pt x="606" y="92"/>
                    </a:lnTo>
                    <a:cubicBezTo>
                      <a:pt x="595" y="92"/>
                      <a:pt x="584" y="99"/>
                      <a:pt x="573" y="112"/>
                    </a:cubicBezTo>
                    <a:lnTo>
                      <a:pt x="508" y="188"/>
                    </a:lnTo>
                    <a:lnTo>
                      <a:pt x="508" y="188"/>
                    </a:lnTo>
                    <a:cubicBezTo>
                      <a:pt x="497" y="201"/>
                      <a:pt x="483" y="210"/>
                      <a:pt x="467" y="217"/>
                    </a:cubicBezTo>
                    <a:lnTo>
                      <a:pt x="467" y="217"/>
                    </a:lnTo>
                    <a:cubicBezTo>
                      <a:pt x="451" y="223"/>
                      <a:pt x="434" y="223"/>
                      <a:pt x="417" y="217"/>
                    </a:cubicBezTo>
                    <a:lnTo>
                      <a:pt x="417" y="217"/>
                    </a:lnTo>
                    <a:cubicBezTo>
                      <a:pt x="401" y="210"/>
                      <a:pt x="388" y="201"/>
                      <a:pt x="377" y="188"/>
                    </a:cubicBezTo>
                    <a:lnTo>
                      <a:pt x="344" y="150"/>
                    </a:lnTo>
                    <a:lnTo>
                      <a:pt x="311" y="112"/>
                    </a:lnTo>
                    <a:lnTo>
                      <a:pt x="311" y="112"/>
                    </a:lnTo>
                    <a:cubicBezTo>
                      <a:pt x="300" y="99"/>
                      <a:pt x="289" y="92"/>
                      <a:pt x="279" y="92"/>
                    </a:cubicBezTo>
                    <a:lnTo>
                      <a:pt x="279" y="92"/>
                    </a:lnTo>
                    <a:cubicBezTo>
                      <a:pt x="267" y="92"/>
                      <a:pt x="257" y="99"/>
                      <a:pt x="246" y="112"/>
                    </a:cubicBezTo>
                    <a:lnTo>
                      <a:pt x="246" y="112"/>
                    </a:lnTo>
                    <a:cubicBezTo>
                      <a:pt x="235" y="124"/>
                      <a:pt x="224" y="130"/>
                      <a:pt x="213" y="130"/>
                    </a:cubicBezTo>
                    <a:lnTo>
                      <a:pt x="213" y="130"/>
                    </a:lnTo>
                    <a:cubicBezTo>
                      <a:pt x="202" y="130"/>
                      <a:pt x="191" y="124"/>
                      <a:pt x="180" y="112"/>
                    </a:cubicBezTo>
                    <a:lnTo>
                      <a:pt x="114" y="35"/>
                    </a:lnTo>
                    <a:lnTo>
                      <a:pt x="114" y="35"/>
                    </a:lnTo>
                    <a:cubicBezTo>
                      <a:pt x="104" y="22"/>
                      <a:pt x="89" y="12"/>
                      <a:pt x="74" y="7"/>
                    </a:cubicBezTo>
                    <a:lnTo>
                      <a:pt x="74" y="7"/>
                    </a:lnTo>
                    <a:cubicBezTo>
                      <a:pt x="57" y="0"/>
                      <a:pt x="41" y="0"/>
                      <a:pt x="24" y="7"/>
                    </a:cubicBezTo>
                    <a:lnTo>
                      <a:pt x="24" y="7"/>
                    </a:lnTo>
                    <a:cubicBezTo>
                      <a:pt x="8" y="12"/>
                      <a:pt x="0" y="22"/>
                      <a:pt x="0" y="35"/>
                    </a:cubicBezTo>
                    <a:lnTo>
                      <a:pt x="0" y="35"/>
                    </a:lnTo>
                    <a:cubicBezTo>
                      <a:pt x="0" y="48"/>
                      <a:pt x="5" y="60"/>
                      <a:pt x="16" y="73"/>
                    </a:cubicBezTo>
                    <a:lnTo>
                      <a:pt x="114"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00" name="Freeform 546">
                <a:extLst>
                  <a:ext uri="{FF2B5EF4-FFF2-40B4-BE49-F238E27FC236}">
                    <a16:creationId xmlns:a16="http://schemas.microsoft.com/office/drawing/2014/main" xmlns="" id="{DEDD574D-FA43-7046-A8E5-E887A0D0E944}"/>
                  </a:ext>
                </a:extLst>
              </p:cNvPr>
              <p:cNvSpPr>
                <a:spLocks noChangeArrowheads="1"/>
              </p:cNvSpPr>
              <p:nvPr/>
            </p:nvSpPr>
            <p:spPr bwMode="auto">
              <a:xfrm>
                <a:off x="7043738" y="4903788"/>
                <a:ext cx="247650" cy="522287"/>
              </a:xfrm>
              <a:custGeom>
                <a:avLst/>
                <a:gdLst>
                  <a:gd name="T0" fmla="*/ 344 w 689"/>
                  <a:gd name="T1" fmla="*/ 1145 h 1450"/>
                  <a:gd name="T2" fmla="*/ 475 w 689"/>
                  <a:gd name="T3" fmla="*/ 992 h 1450"/>
                  <a:gd name="T4" fmla="*/ 606 w 689"/>
                  <a:gd name="T5" fmla="*/ 839 h 1450"/>
                  <a:gd name="T6" fmla="*/ 672 w 689"/>
                  <a:gd name="T7" fmla="*/ 762 h 1450"/>
                  <a:gd name="T8" fmla="*/ 688 w 689"/>
                  <a:gd name="T9" fmla="*/ 724 h 1450"/>
                  <a:gd name="T10" fmla="*/ 672 w 689"/>
                  <a:gd name="T11" fmla="*/ 686 h 1450"/>
                  <a:gd name="T12" fmla="*/ 606 w 689"/>
                  <a:gd name="T13" fmla="*/ 609 h 1450"/>
                  <a:gd name="T14" fmla="*/ 540 w 689"/>
                  <a:gd name="T15" fmla="*/ 533 h 1450"/>
                  <a:gd name="T16" fmla="*/ 475 w 689"/>
                  <a:gd name="T17" fmla="*/ 456 h 1450"/>
                  <a:gd name="T18" fmla="*/ 410 w 689"/>
                  <a:gd name="T19" fmla="*/ 380 h 1450"/>
                  <a:gd name="T20" fmla="*/ 344 w 689"/>
                  <a:gd name="T21" fmla="*/ 303 h 1450"/>
                  <a:gd name="T22" fmla="*/ 278 w 689"/>
                  <a:gd name="T23" fmla="*/ 226 h 1450"/>
                  <a:gd name="T24" fmla="*/ 212 w 689"/>
                  <a:gd name="T25" fmla="*/ 150 h 1450"/>
                  <a:gd name="T26" fmla="*/ 147 w 689"/>
                  <a:gd name="T27" fmla="*/ 73 h 1450"/>
                  <a:gd name="T28" fmla="*/ 114 w 689"/>
                  <a:gd name="T29" fmla="*/ 35 h 1450"/>
                  <a:gd name="T30" fmla="*/ 73 w 689"/>
                  <a:gd name="T31" fmla="*/ 7 h 1450"/>
                  <a:gd name="T32" fmla="*/ 24 w 689"/>
                  <a:gd name="T33" fmla="*/ 7 h 1450"/>
                  <a:gd name="T34" fmla="*/ 0 w 689"/>
                  <a:gd name="T35" fmla="*/ 35 h 1450"/>
                  <a:gd name="T36" fmla="*/ 540 w 689"/>
                  <a:gd name="T37" fmla="*/ 686 h 1450"/>
                  <a:gd name="T38" fmla="*/ 557 w 689"/>
                  <a:gd name="T39" fmla="*/ 724 h 1450"/>
                  <a:gd name="T40" fmla="*/ 540 w 689"/>
                  <a:gd name="T41" fmla="*/ 762 h 1450"/>
                  <a:gd name="T42" fmla="*/ 410 w 689"/>
                  <a:gd name="T43" fmla="*/ 916 h 1450"/>
                  <a:gd name="T44" fmla="*/ 278 w 689"/>
                  <a:gd name="T45" fmla="*/ 1068 h 1450"/>
                  <a:gd name="T46" fmla="*/ 212 w 689"/>
                  <a:gd name="T47" fmla="*/ 1145 h 1450"/>
                  <a:gd name="T48" fmla="*/ 82 w 689"/>
                  <a:gd name="T49" fmla="*/ 1299 h 1450"/>
                  <a:gd name="T50" fmla="*/ 16 w 689"/>
                  <a:gd name="T51" fmla="*/ 1375 h 1450"/>
                  <a:gd name="T52" fmla="*/ 0 w 689"/>
                  <a:gd name="T53" fmla="*/ 1414 h 1450"/>
                  <a:gd name="T54" fmla="*/ 24 w 689"/>
                  <a:gd name="T55" fmla="*/ 1443 h 1450"/>
                  <a:gd name="T56" fmla="*/ 73 w 689"/>
                  <a:gd name="T57" fmla="*/ 1443 h 1450"/>
                  <a:gd name="T58" fmla="*/ 114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8" y="954"/>
                    </a:lnTo>
                    <a:lnTo>
                      <a:pt x="606" y="839"/>
                    </a:lnTo>
                    <a:lnTo>
                      <a:pt x="639" y="800"/>
                    </a:lnTo>
                    <a:lnTo>
                      <a:pt x="672" y="762"/>
                    </a:lnTo>
                    <a:lnTo>
                      <a:pt x="672" y="762"/>
                    </a:lnTo>
                    <a:cubicBezTo>
                      <a:pt x="683" y="750"/>
                      <a:pt x="688" y="737"/>
                      <a:pt x="688" y="724"/>
                    </a:cubicBezTo>
                    <a:lnTo>
                      <a:pt x="688" y="724"/>
                    </a:lnTo>
                    <a:cubicBezTo>
                      <a:pt x="688" y="711"/>
                      <a:pt x="683" y="698"/>
                      <a:pt x="672" y="686"/>
                    </a:cubicBezTo>
                    <a:lnTo>
                      <a:pt x="639" y="648"/>
                    </a:lnTo>
                    <a:lnTo>
                      <a:pt x="606" y="609"/>
                    </a:lnTo>
                    <a:lnTo>
                      <a:pt x="574" y="571"/>
                    </a:lnTo>
                    <a:lnTo>
                      <a:pt x="540" y="533"/>
                    </a:lnTo>
                    <a:lnTo>
                      <a:pt x="508" y="495"/>
                    </a:lnTo>
                    <a:lnTo>
                      <a:pt x="475" y="456"/>
                    </a:lnTo>
                    <a:lnTo>
                      <a:pt x="442" y="418"/>
                    </a:lnTo>
                    <a:lnTo>
                      <a:pt x="410" y="380"/>
                    </a:lnTo>
                    <a:lnTo>
                      <a:pt x="376" y="341"/>
                    </a:lnTo>
                    <a:lnTo>
                      <a:pt x="344" y="303"/>
                    </a:lnTo>
                    <a:lnTo>
                      <a:pt x="311" y="265"/>
                    </a:lnTo>
                    <a:lnTo>
                      <a:pt x="278" y="226"/>
                    </a:lnTo>
                    <a:lnTo>
                      <a:pt x="246" y="188"/>
                    </a:lnTo>
                    <a:lnTo>
                      <a:pt x="212" y="150"/>
                    </a:lnTo>
                    <a:lnTo>
                      <a:pt x="180" y="112"/>
                    </a:lnTo>
                    <a:lnTo>
                      <a:pt x="147" y="73"/>
                    </a:lnTo>
                    <a:lnTo>
                      <a:pt x="114" y="35"/>
                    </a:lnTo>
                    <a:lnTo>
                      <a:pt x="114" y="35"/>
                    </a:lnTo>
                    <a:cubicBezTo>
                      <a:pt x="104" y="22"/>
                      <a:pt x="90" y="12"/>
                      <a:pt x="73" y="7"/>
                    </a:cubicBezTo>
                    <a:lnTo>
                      <a:pt x="73" y="7"/>
                    </a:lnTo>
                    <a:cubicBezTo>
                      <a:pt x="57" y="0"/>
                      <a:pt x="41" y="0"/>
                      <a:pt x="24" y="7"/>
                    </a:cubicBezTo>
                    <a:lnTo>
                      <a:pt x="24" y="7"/>
                    </a:lnTo>
                    <a:cubicBezTo>
                      <a:pt x="8" y="12"/>
                      <a:pt x="0" y="22"/>
                      <a:pt x="0" y="35"/>
                    </a:cubicBezTo>
                    <a:lnTo>
                      <a:pt x="0" y="35"/>
                    </a:lnTo>
                    <a:cubicBezTo>
                      <a:pt x="0" y="48"/>
                      <a:pt x="5" y="60"/>
                      <a:pt x="16" y="73"/>
                    </a:cubicBezTo>
                    <a:lnTo>
                      <a:pt x="540" y="686"/>
                    </a:lnTo>
                    <a:lnTo>
                      <a:pt x="540" y="686"/>
                    </a:lnTo>
                    <a:cubicBezTo>
                      <a:pt x="552" y="698"/>
                      <a:pt x="557" y="711"/>
                      <a:pt x="557" y="724"/>
                    </a:cubicBezTo>
                    <a:lnTo>
                      <a:pt x="557" y="724"/>
                    </a:lnTo>
                    <a:cubicBezTo>
                      <a:pt x="557" y="737"/>
                      <a:pt x="552" y="750"/>
                      <a:pt x="540" y="762"/>
                    </a:cubicBezTo>
                    <a:lnTo>
                      <a:pt x="442" y="878"/>
                    </a:lnTo>
                    <a:lnTo>
                      <a:pt x="410" y="916"/>
                    </a:lnTo>
                    <a:lnTo>
                      <a:pt x="376" y="954"/>
                    </a:lnTo>
                    <a:lnTo>
                      <a:pt x="278" y="1068"/>
                    </a:lnTo>
                    <a:lnTo>
                      <a:pt x="246" y="1107"/>
                    </a:lnTo>
                    <a:lnTo>
                      <a:pt x="212" y="1145"/>
                    </a:lnTo>
                    <a:lnTo>
                      <a:pt x="114" y="1260"/>
                    </a:lnTo>
                    <a:lnTo>
                      <a:pt x="82" y="1299"/>
                    </a:lnTo>
                    <a:lnTo>
                      <a:pt x="49" y="1337"/>
                    </a:lnTo>
                    <a:lnTo>
                      <a:pt x="16" y="1375"/>
                    </a:lnTo>
                    <a:lnTo>
                      <a:pt x="16" y="1375"/>
                    </a:lnTo>
                    <a:cubicBezTo>
                      <a:pt x="5" y="1388"/>
                      <a:pt x="0" y="1401"/>
                      <a:pt x="0" y="1414"/>
                    </a:cubicBezTo>
                    <a:lnTo>
                      <a:pt x="0" y="1414"/>
                    </a:lnTo>
                    <a:cubicBezTo>
                      <a:pt x="0" y="1426"/>
                      <a:pt x="8" y="1436"/>
                      <a:pt x="24" y="1443"/>
                    </a:cubicBezTo>
                    <a:lnTo>
                      <a:pt x="24" y="1443"/>
                    </a:lnTo>
                    <a:cubicBezTo>
                      <a:pt x="41" y="1449"/>
                      <a:pt x="57" y="1449"/>
                      <a:pt x="73" y="1443"/>
                    </a:cubicBezTo>
                    <a:lnTo>
                      <a:pt x="73" y="1443"/>
                    </a:lnTo>
                    <a:cubicBezTo>
                      <a:pt x="90" y="1436"/>
                      <a:pt x="104" y="1426"/>
                      <a:pt x="114" y="1414"/>
                    </a:cubicBezTo>
                    <a:lnTo>
                      <a:pt x="147" y="1375"/>
                    </a:lnTo>
                    <a:lnTo>
                      <a:pt x="180" y="1337"/>
                    </a:lnTo>
                    <a:lnTo>
                      <a:pt x="278" y="1222"/>
                    </a:lnTo>
                    <a:lnTo>
                      <a:pt x="311" y="1184"/>
                    </a:lnTo>
                  </a:path>
                </a:pathLst>
              </a:custGeom>
              <a:solidFill>
                <a:schemeClr val="accent2"/>
              </a:solidFill>
              <a:ln>
                <a:noFill/>
              </a:ln>
              <a:effectLst/>
            </p:spPr>
            <p:txBody>
              <a:bodyPr wrap="none" anchor="ctr"/>
              <a:lstStyle/>
              <a:p>
                <a:endParaRPr lang="es-ES_tradnl"/>
              </a:p>
            </p:txBody>
          </p:sp>
          <p:sp>
            <p:nvSpPr>
              <p:cNvPr id="901" name="Freeform 547">
                <a:extLst>
                  <a:ext uri="{FF2B5EF4-FFF2-40B4-BE49-F238E27FC236}">
                    <a16:creationId xmlns:a16="http://schemas.microsoft.com/office/drawing/2014/main" xmlns="" id="{E53C74B4-BD92-D44A-BA55-79F93E3A351E}"/>
                  </a:ext>
                </a:extLst>
              </p:cNvPr>
              <p:cNvSpPr>
                <a:spLocks noChangeArrowheads="1"/>
              </p:cNvSpPr>
              <p:nvPr/>
            </p:nvSpPr>
            <p:spPr bwMode="auto">
              <a:xfrm>
                <a:off x="6688138" y="4903788"/>
                <a:ext cx="247650" cy="522287"/>
              </a:xfrm>
              <a:custGeom>
                <a:avLst/>
                <a:gdLst>
                  <a:gd name="T0" fmla="*/ 541 w 689"/>
                  <a:gd name="T1" fmla="*/ 1222 h 1450"/>
                  <a:gd name="T2" fmla="*/ 475 w 689"/>
                  <a:gd name="T3" fmla="*/ 1145 h 1450"/>
                  <a:gd name="T4" fmla="*/ 345 w 689"/>
                  <a:gd name="T5" fmla="*/ 992 h 1450"/>
                  <a:gd name="T6" fmla="*/ 213 w 689"/>
                  <a:gd name="T7" fmla="*/ 839 h 1450"/>
                  <a:gd name="T8" fmla="*/ 148 w 689"/>
                  <a:gd name="T9" fmla="*/ 762 h 1450"/>
                  <a:gd name="T10" fmla="*/ 132 w 689"/>
                  <a:gd name="T11" fmla="*/ 724 h 1450"/>
                  <a:gd name="T12" fmla="*/ 148 w 689"/>
                  <a:gd name="T13" fmla="*/ 686 h 1450"/>
                  <a:gd name="T14" fmla="*/ 213 w 689"/>
                  <a:gd name="T15" fmla="*/ 609 h 1450"/>
                  <a:gd name="T16" fmla="*/ 279 w 689"/>
                  <a:gd name="T17" fmla="*/ 533 h 1450"/>
                  <a:gd name="T18" fmla="*/ 345 w 689"/>
                  <a:gd name="T19" fmla="*/ 456 h 1450"/>
                  <a:gd name="T20" fmla="*/ 410 w 689"/>
                  <a:gd name="T21" fmla="*/ 380 h 1450"/>
                  <a:gd name="T22" fmla="*/ 475 w 689"/>
                  <a:gd name="T23" fmla="*/ 303 h 1450"/>
                  <a:gd name="T24" fmla="*/ 541 w 689"/>
                  <a:gd name="T25" fmla="*/ 226 h 1450"/>
                  <a:gd name="T26" fmla="*/ 607 w 689"/>
                  <a:gd name="T27" fmla="*/ 150 h 1450"/>
                  <a:gd name="T28" fmla="*/ 673 w 689"/>
                  <a:gd name="T29" fmla="*/ 73 h 1450"/>
                  <a:gd name="T30" fmla="*/ 688 w 689"/>
                  <a:gd name="T31" fmla="*/ 35 h 1450"/>
                  <a:gd name="T32" fmla="*/ 664 w 689"/>
                  <a:gd name="T33" fmla="*/ 7 h 1450"/>
                  <a:gd name="T34" fmla="*/ 615 w 689"/>
                  <a:gd name="T35" fmla="*/ 7 h 1450"/>
                  <a:gd name="T36" fmla="*/ 574 w 689"/>
                  <a:gd name="T37" fmla="*/ 35 h 1450"/>
                  <a:gd name="T38" fmla="*/ 443 w 689"/>
                  <a:gd name="T39" fmla="*/ 188 h 1450"/>
                  <a:gd name="T40" fmla="*/ 377 w 689"/>
                  <a:gd name="T41" fmla="*/ 265 h 1450"/>
                  <a:gd name="T42" fmla="*/ 246 w 689"/>
                  <a:gd name="T43" fmla="*/ 418 h 1450"/>
                  <a:gd name="T44" fmla="*/ 115 w 689"/>
                  <a:gd name="T45" fmla="*/ 571 h 1450"/>
                  <a:gd name="T46" fmla="*/ 50 w 689"/>
                  <a:gd name="T47" fmla="*/ 648 h 1450"/>
                  <a:gd name="T48" fmla="*/ 17 w 689"/>
                  <a:gd name="T49" fmla="*/ 686 h 1450"/>
                  <a:gd name="T50" fmla="*/ 0 w 689"/>
                  <a:gd name="T51" fmla="*/ 724 h 1450"/>
                  <a:gd name="T52" fmla="*/ 50 w 689"/>
                  <a:gd name="T53" fmla="*/ 800 h 1450"/>
                  <a:gd name="T54" fmla="*/ 115 w 689"/>
                  <a:gd name="T55" fmla="*/ 878 h 1450"/>
                  <a:gd name="T56" fmla="*/ 181 w 689"/>
                  <a:gd name="T57" fmla="*/ 954 h 1450"/>
                  <a:gd name="T58" fmla="*/ 246 w 689"/>
                  <a:gd name="T59" fmla="*/ 1031 h 1450"/>
                  <a:gd name="T60" fmla="*/ 312 w 689"/>
                  <a:gd name="T61" fmla="*/ 1107 h 1450"/>
                  <a:gd name="T62" fmla="*/ 377 w 689"/>
                  <a:gd name="T63" fmla="*/ 1184 h 1450"/>
                  <a:gd name="T64" fmla="*/ 443 w 689"/>
                  <a:gd name="T65" fmla="*/ 1260 h 1450"/>
                  <a:gd name="T66" fmla="*/ 509 w 689"/>
                  <a:gd name="T67" fmla="*/ 1337 h 1450"/>
                  <a:gd name="T68" fmla="*/ 574 w 689"/>
                  <a:gd name="T69" fmla="*/ 1414 h 1450"/>
                  <a:gd name="T70" fmla="*/ 615 w 689"/>
                  <a:gd name="T71" fmla="*/ 1443 h 1450"/>
                  <a:gd name="T72" fmla="*/ 664 w 689"/>
                  <a:gd name="T73" fmla="*/ 1443 h 1450"/>
                  <a:gd name="T74" fmla="*/ 688 w 689"/>
                  <a:gd name="T75" fmla="*/ 1414 h 1450"/>
                  <a:gd name="T76" fmla="*/ 673 w 689"/>
                  <a:gd name="T77" fmla="*/ 137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9" h="1450">
                    <a:moveTo>
                      <a:pt x="639" y="1337"/>
                    </a:moveTo>
                    <a:lnTo>
                      <a:pt x="541" y="1222"/>
                    </a:lnTo>
                    <a:lnTo>
                      <a:pt x="509" y="1184"/>
                    </a:lnTo>
                    <a:lnTo>
                      <a:pt x="475" y="1145"/>
                    </a:lnTo>
                    <a:lnTo>
                      <a:pt x="377" y="1031"/>
                    </a:lnTo>
                    <a:lnTo>
                      <a:pt x="345" y="992"/>
                    </a:lnTo>
                    <a:lnTo>
                      <a:pt x="312" y="954"/>
                    </a:lnTo>
                    <a:lnTo>
                      <a:pt x="213" y="839"/>
                    </a:lnTo>
                    <a:lnTo>
                      <a:pt x="181" y="800"/>
                    </a:lnTo>
                    <a:lnTo>
                      <a:pt x="148" y="762"/>
                    </a:lnTo>
                    <a:lnTo>
                      <a:pt x="148" y="762"/>
                    </a:lnTo>
                    <a:cubicBezTo>
                      <a:pt x="137" y="750"/>
                      <a:pt x="132" y="737"/>
                      <a:pt x="132" y="724"/>
                    </a:cubicBezTo>
                    <a:lnTo>
                      <a:pt x="132" y="724"/>
                    </a:lnTo>
                    <a:cubicBezTo>
                      <a:pt x="132" y="711"/>
                      <a:pt x="137" y="698"/>
                      <a:pt x="148" y="686"/>
                    </a:cubicBezTo>
                    <a:lnTo>
                      <a:pt x="181" y="648"/>
                    </a:lnTo>
                    <a:lnTo>
                      <a:pt x="213" y="609"/>
                    </a:lnTo>
                    <a:lnTo>
                      <a:pt x="246" y="571"/>
                    </a:lnTo>
                    <a:lnTo>
                      <a:pt x="279" y="533"/>
                    </a:lnTo>
                    <a:lnTo>
                      <a:pt x="312" y="495"/>
                    </a:lnTo>
                    <a:lnTo>
                      <a:pt x="345" y="456"/>
                    </a:lnTo>
                    <a:lnTo>
                      <a:pt x="377" y="418"/>
                    </a:lnTo>
                    <a:lnTo>
                      <a:pt x="410" y="380"/>
                    </a:lnTo>
                    <a:lnTo>
                      <a:pt x="443" y="341"/>
                    </a:lnTo>
                    <a:lnTo>
                      <a:pt x="475" y="303"/>
                    </a:lnTo>
                    <a:lnTo>
                      <a:pt x="509" y="265"/>
                    </a:lnTo>
                    <a:lnTo>
                      <a:pt x="541" y="226"/>
                    </a:lnTo>
                    <a:lnTo>
                      <a:pt x="574" y="188"/>
                    </a:lnTo>
                    <a:lnTo>
                      <a:pt x="607" y="150"/>
                    </a:lnTo>
                    <a:lnTo>
                      <a:pt x="639" y="112"/>
                    </a:lnTo>
                    <a:lnTo>
                      <a:pt x="673" y="73"/>
                    </a:lnTo>
                    <a:lnTo>
                      <a:pt x="673" y="73"/>
                    </a:lnTo>
                    <a:cubicBezTo>
                      <a:pt x="683" y="60"/>
                      <a:pt x="688" y="48"/>
                      <a:pt x="688" y="35"/>
                    </a:cubicBezTo>
                    <a:lnTo>
                      <a:pt x="688" y="35"/>
                    </a:lnTo>
                    <a:cubicBezTo>
                      <a:pt x="688" y="22"/>
                      <a:pt x="680" y="12"/>
                      <a:pt x="664" y="7"/>
                    </a:cubicBezTo>
                    <a:lnTo>
                      <a:pt x="664" y="7"/>
                    </a:lnTo>
                    <a:cubicBezTo>
                      <a:pt x="648" y="0"/>
                      <a:pt x="632" y="0"/>
                      <a:pt x="615" y="7"/>
                    </a:cubicBezTo>
                    <a:lnTo>
                      <a:pt x="615" y="7"/>
                    </a:lnTo>
                    <a:cubicBezTo>
                      <a:pt x="599" y="12"/>
                      <a:pt x="585" y="22"/>
                      <a:pt x="574" y="35"/>
                    </a:cubicBezTo>
                    <a:lnTo>
                      <a:pt x="541" y="73"/>
                    </a:lnTo>
                    <a:lnTo>
                      <a:pt x="443" y="188"/>
                    </a:lnTo>
                    <a:lnTo>
                      <a:pt x="410" y="226"/>
                    </a:lnTo>
                    <a:lnTo>
                      <a:pt x="377" y="265"/>
                    </a:lnTo>
                    <a:lnTo>
                      <a:pt x="279" y="380"/>
                    </a:lnTo>
                    <a:lnTo>
                      <a:pt x="246" y="418"/>
                    </a:lnTo>
                    <a:lnTo>
                      <a:pt x="213" y="456"/>
                    </a:lnTo>
                    <a:lnTo>
                      <a:pt x="115" y="571"/>
                    </a:lnTo>
                    <a:lnTo>
                      <a:pt x="82" y="609"/>
                    </a:lnTo>
                    <a:lnTo>
                      <a:pt x="50" y="648"/>
                    </a:lnTo>
                    <a:lnTo>
                      <a:pt x="17" y="686"/>
                    </a:lnTo>
                    <a:lnTo>
                      <a:pt x="17" y="686"/>
                    </a:lnTo>
                    <a:cubicBezTo>
                      <a:pt x="6" y="698"/>
                      <a:pt x="0" y="711"/>
                      <a:pt x="0" y="724"/>
                    </a:cubicBezTo>
                    <a:lnTo>
                      <a:pt x="0" y="724"/>
                    </a:lnTo>
                    <a:cubicBezTo>
                      <a:pt x="0" y="737"/>
                      <a:pt x="6" y="750"/>
                      <a:pt x="17" y="762"/>
                    </a:cubicBezTo>
                    <a:lnTo>
                      <a:pt x="50" y="800"/>
                    </a:lnTo>
                    <a:lnTo>
                      <a:pt x="82" y="839"/>
                    </a:lnTo>
                    <a:lnTo>
                      <a:pt x="115" y="878"/>
                    </a:lnTo>
                    <a:lnTo>
                      <a:pt x="148" y="916"/>
                    </a:lnTo>
                    <a:lnTo>
                      <a:pt x="181" y="954"/>
                    </a:lnTo>
                    <a:lnTo>
                      <a:pt x="213" y="992"/>
                    </a:lnTo>
                    <a:lnTo>
                      <a:pt x="246" y="1031"/>
                    </a:lnTo>
                    <a:lnTo>
                      <a:pt x="279" y="1068"/>
                    </a:lnTo>
                    <a:lnTo>
                      <a:pt x="312" y="1107"/>
                    </a:lnTo>
                    <a:lnTo>
                      <a:pt x="345" y="1145"/>
                    </a:lnTo>
                    <a:lnTo>
                      <a:pt x="377" y="1184"/>
                    </a:lnTo>
                    <a:lnTo>
                      <a:pt x="410" y="1222"/>
                    </a:lnTo>
                    <a:lnTo>
                      <a:pt x="443" y="1260"/>
                    </a:lnTo>
                    <a:lnTo>
                      <a:pt x="475" y="1299"/>
                    </a:lnTo>
                    <a:lnTo>
                      <a:pt x="509" y="1337"/>
                    </a:lnTo>
                    <a:lnTo>
                      <a:pt x="541" y="1375"/>
                    </a:lnTo>
                    <a:lnTo>
                      <a:pt x="574" y="1414"/>
                    </a:lnTo>
                    <a:lnTo>
                      <a:pt x="574" y="1414"/>
                    </a:lnTo>
                    <a:cubicBezTo>
                      <a:pt x="585" y="1426"/>
                      <a:pt x="599" y="1436"/>
                      <a:pt x="615" y="1443"/>
                    </a:cubicBezTo>
                    <a:lnTo>
                      <a:pt x="615" y="1443"/>
                    </a:lnTo>
                    <a:cubicBezTo>
                      <a:pt x="632" y="1449"/>
                      <a:pt x="648" y="1449"/>
                      <a:pt x="664" y="1443"/>
                    </a:cubicBezTo>
                    <a:lnTo>
                      <a:pt x="664" y="1443"/>
                    </a:lnTo>
                    <a:cubicBezTo>
                      <a:pt x="680" y="1436"/>
                      <a:pt x="688" y="1426"/>
                      <a:pt x="688" y="1414"/>
                    </a:cubicBezTo>
                    <a:lnTo>
                      <a:pt x="688" y="1414"/>
                    </a:lnTo>
                    <a:cubicBezTo>
                      <a:pt x="688" y="1401"/>
                      <a:pt x="683" y="1388"/>
                      <a:pt x="673" y="1375"/>
                    </a:cubicBezTo>
                    <a:lnTo>
                      <a:pt x="639" y="1337"/>
                    </a:lnTo>
                  </a:path>
                </a:pathLst>
              </a:custGeom>
              <a:solidFill>
                <a:schemeClr val="accent2"/>
              </a:solidFill>
              <a:ln>
                <a:noFill/>
              </a:ln>
              <a:effectLst/>
            </p:spPr>
            <p:txBody>
              <a:bodyPr wrap="none" anchor="ctr"/>
              <a:lstStyle/>
              <a:p>
                <a:endParaRPr lang="es-ES_tradnl"/>
              </a:p>
            </p:txBody>
          </p:sp>
          <p:sp>
            <p:nvSpPr>
              <p:cNvPr id="902" name="Freeform 548">
                <a:extLst>
                  <a:ext uri="{FF2B5EF4-FFF2-40B4-BE49-F238E27FC236}">
                    <a16:creationId xmlns:a16="http://schemas.microsoft.com/office/drawing/2014/main" xmlns="" id="{C4D61F7D-D1DA-7149-8CC8-9B6E2DC9BF73}"/>
                  </a:ext>
                </a:extLst>
              </p:cNvPr>
              <p:cNvSpPr>
                <a:spLocks noChangeArrowheads="1"/>
              </p:cNvSpPr>
              <p:nvPr/>
            </p:nvSpPr>
            <p:spPr bwMode="auto">
              <a:xfrm>
                <a:off x="6405563" y="5233988"/>
                <a:ext cx="319087" cy="190500"/>
              </a:xfrm>
              <a:custGeom>
                <a:avLst/>
                <a:gdLst>
                  <a:gd name="T0" fmla="*/ 606 w 886"/>
                  <a:gd name="T1" fmla="*/ 379 h 531"/>
                  <a:gd name="T2" fmla="*/ 574 w 886"/>
                  <a:gd name="T3" fmla="*/ 341 h 531"/>
                  <a:gd name="T4" fmla="*/ 606 w 886"/>
                  <a:gd name="T5" fmla="*/ 303 h 531"/>
                  <a:gd name="T6" fmla="*/ 639 w 886"/>
                  <a:gd name="T7" fmla="*/ 341 h 531"/>
                  <a:gd name="T8" fmla="*/ 541 w 886"/>
                  <a:gd name="T9" fmla="*/ 303 h 531"/>
                  <a:gd name="T10" fmla="*/ 507 w 886"/>
                  <a:gd name="T11" fmla="*/ 265 h 531"/>
                  <a:gd name="T12" fmla="*/ 541 w 886"/>
                  <a:gd name="T13" fmla="*/ 226 h 531"/>
                  <a:gd name="T14" fmla="*/ 574 w 886"/>
                  <a:gd name="T15" fmla="*/ 265 h 531"/>
                  <a:gd name="T16" fmla="*/ 541 w 886"/>
                  <a:gd name="T17" fmla="*/ 303 h 531"/>
                  <a:gd name="T18" fmla="*/ 474 w 886"/>
                  <a:gd name="T19" fmla="*/ 245 h 531"/>
                  <a:gd name="T20" fmla="*/ 411 w 886"/>
                  <a:gd name="T21" fmla="*/ 245 h 531"/>
                  <a:gd name="T22" fmla="*/ 379 w 886"/>
                  <a:gd name="T23" fmla="*/ 188 h 531"/>
                  <a:gd name="T24" fmla="*/ 411 w 886"/>
                  <a:gd name="T25" fmla="*/ 131 h 531"/>
                  <a:gd name="T26" fmla="*/ 474 w 886"/>
                  <a:gd name="T27" fmla="*/ 131 h 531"/>
                  <a:gd name="T28" fmla="*/ 505 w 886"/>
                  <a:gd name="T29" fmla="*/ 188 h 531"/>
                  <a:gd name="T30" fmla="*/ 344 w 886"/>
                  <a:gd name="T31" fmla="*/ 303 h 531"/>
                  <a:gd name="T32" fmla="*/ 311 w 886"/>
                  <a:gd name="T33" fmla="*/ 265 h 531"/>
                  <a:gd name="T34" fmla="*/ 344 w 886"/>
                  <a:gd name="T35" fmla="*/ 226 h 531"/>
                  <a:gd name="T36" fmla="*/ 376 w 886"/>
                  <a:gd name="T37" fmla="*/ 265 h 531"/>
                  <a:gd name="T38" fmla="*/ 344 w 886"/>
                  <a:gd name="T39" fmla="*/ 303 h 531"/>
                  <a:gd name="T40" fmla="*/ 278 w 886"/>
                  <a:gd name="T41" fmla="*/ 379 h 531"/>
                  <a:gd name="T42" fmla="*/ 246 w 886"/>
                  <a:gd name="T43" fmla="*/ 341 h 531"/>
                  <a:gd name="T44" fmla="*/ 278 w 886"/>
                  <a:gd name="T45" fmla="*/ 303 h 531"/>
                  <a:gd name="T46" fmla="*/ 311 w 886"/>
                  <a:gd name="T47" fmla="*/ 341 h 531"/>
                  <a:gd name="T48" fmla="*/ 508 w 886"/>
                  <a:gd name="T49" fmla="*/ 35 h 531"/>
                  <a:gd name="T50" fmla="*/ 467 w 886"/>
                  <a:gd name="T51" fmla="*/ 6 h 531"/>
                  <a:gd name="T52" fmla="*/ 417 w 886"/>
                  <a:gd name="T53" fmla="*/ 6 h 531"/>
                  <a:gd name="T54" fmla="*/ 376 w 886"/>
                  <a:gd name="T55" fmla="*/ 35 h 531"/>
                  <a:gd name="T56" fmla="*/ 311 w 886"/>
                  <a:gd name="T57" fmla="*/ 112 h 531"/>
                  <a:gd name="T58" fmla="*/ 245 w 886"/>
                  <a:gd name="T59" fmla="*/ 188 h 531"/>
                  <a:gd name="T60" fmla="*/ 180 w 886"/>
                  <a:gd name="T61" fmla="*/ 265 h 531"/>
                  <a:gd name="T62" fmla="*/ 114 w 886"/>
                  <a:gd name="T63" fmla="*/ 341 h 531"/>
                  <a:gd name="T64" fmla="*/ 48 w 886"/>
                  <a:gd name="T65" fmla="*/ 418 h 531"/>
                  <a:gd name="T66" fmla="*/ 16 w 886"/>
                  <a:gd name="T67" fmla="*/ 456 h 531"/>
                  <a:gd name="T68" fmla="*/ 0 w 886"/>
                  <a:gd name="T69" fmla="*/ 495 h 531"/>
                  <a:gd name="T70" fmla="*/ 25 w 886"/>
                  <a:gd name="T71" fmla="*/ 524 h 531"/>
                  <a:gd name="T72" fmla="*/ 73 w 886"/>
                  <a:gd name="T73" fmla="*/ 524 h 531"/>
                  <a:gd name="T74" fmla="*/ 180 w 886"/>
                  <a:gd name="T75" fmla="*/ 418 h 531"/>
                  <a:gd name="T76" fmla="*/ 212 w 886"/>
                  <a:gd name="T77" fmla="*/ 399 h 531"/>
                  <a:gd name="T78" fmla="*/ 245 w 886"/>
                  <a:gd name="T79" fmla="*/ 418 h 531"/>
                  <a:gd name="T80" fmla="*/ 278 w 886"/>
                  <a:gd name="T81" fmla="*/ 437 h 531"/>
                  <a:gd name="T82" fmla="*/ 311 w 886"/>
                  <a:gd name="T83" fmla="*/ 418 h 531"/>
                  <a:gd name="T84" fmla="*/ 376 w 886"/>
                  <a:gd name="T85" fmla="*/ 341 h 531"/>
                  <a:gd name="T86" fmla="*/ 417 w 886"/>
                  <a:gd name="T87" fmla="*/ 313 h 531"/>
                  <a:gd name="T88" fmla="*/ 467 w 886"/>
                  <a:gd name="T89" fmla="*/ 313 h 531"/>
                  <a:gd name="T90" fmla="*/ 508 w 886"/>
                  <a:gd name="T91" fmla="*/ 341 h 531"/>
                  <a:gd name="T92" fmla="*/ 574 w 886"/>
                  <a:gd name="T93" fmla="*/ 418 h 531"/>
                  <a:gd name="T94" fmla="*/ 606 w 886"/>
                  <a:gd name="T95" fmla="*/ 437 h 531"/>
                  <a:gd name="T96" fmla="*/ 639 w 886"/>
                  <a:gd name="T97" fmla="*/ 418 h 531"/>
                  <a:gd name="T98" fmla="*/ 672 w 886"/>
                  <a:gd name="T99" fmla="*/ 399 h 531"/>
                  <a:gd name="T100" fmla="*/ 704 w 886"/>
                  <a:gd name="T101" fmla="*/ 418 h 531"/>
                  <a:gd name="T102" fmla="*/ 770 w 886"/>
                  <a:gd name="T103" fmla="*/ 495 h 531"/>
                  <a:gd name="T104" fmla="*/ 811 w 886"/>
                  <a:gd name="T105" fmla="*/ 524 h 531"/>
                  <a:gd name="T106" fmla="*/ 860 w 886"/>
                  <a:gd name="T107" fmla="*/ 524 h 531"/>
                  <a:gd name="T108" fmla="*/ 885 w 886"/>
                  <a:gd name="T109" fmla="*/ 495 h 531"/>
                  <a:gd name="T110" fmla="*/ 868 w 886"/>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6" h="531">
                    <a:moveTo>
                      <a:pt x="606" y="379"/>
                    </a:moveTo>
                    <a:lnTo>
                      <a:pt x="606" y="379"/>
                    </a:lnTo>
                    <a:cubicBezTo>
                      <a:pt x="584" y="379"/>
                      <a:pt x="574" y="367"/>
                      <a:pt x="574" y="341"/>
                    </a:cubicBezTo>
                    <a:lnTo>
                      <a:pt x="574" y="341"/>
                    </a:lnTo>
                    <a:cubicBezTo>
                      <a:pt x="574" y="316"/>
                      <a:pt x="584" y="303"/>
                      <a:pt x="606" y="303"/>
                    </a:cubicBezTo>
                    <a:lnTo>
                      <a:pt x="606" y="303"/>
                    </a:lnTo>
                    <a:cubicBezTo>
                      <a:pt x="628" y="303"/>
                      <a:pt x="639" y="316"/>
                      <a:pt x="639" y="341"/>
                    </a:cubicBezTo>
                    <a:lnTo>
                      <a:pt x="639" y="341"/>
                    </a:lnTo>
                    <a:cubicBezTo>
                      <a:pt x="639" y="367"/>
                      <a:pt x="628" y="379"/>
                      <a:pt x="606" y="379"/>
                    </a:cubicBezTo>
                    <a:close/>
                    <a:moveTo>
                      <a:pt x="541" y="303"/>
                    </a:moveTo>
                    <a:lnTo>
                      <a:pt x="541" y="303"/>
                    </a:lnTo>
                    <a:cubicBezTo>
                      <a:pt x="518" y="303"/>
                      <a:pt x="507" y="290"/>
                      <a:pt x="507" y="265"/>
                    </a:cubicBezTo>
                    <a:lnTo>
                      <a:pt x="507" y="265"/>
                    </a:lnTo>
                    <a:cubicBezTo>
                      <a:pt x="507" y="239"/>
                      <a:pt x="518" y="226"/>
                      <a:pt x="541" y="226"/>
                    </a:cubicBezTo>
                    <a:lnTo>
                      <a:pt x="541" y="226"/>
                    </a:lnTo>
                    <a:cubicBezTo>
                      <a:pt x="562" y="226"/>
                      <a:pt x="574" y="239"/>
                      <a:pt x="574" y="265"/>
                    </a:cubicBezTo>
                    <a:lnTo>
                      <a:pt x="574" y="265"/>
                    </a:lnTo>
                    <a:cubicBezTo>
                      <a:pt x="574" y="290"/>
                      <a:pt x="562" y="303"/>
                      <a:pt x="541" y="303"/>
                    </a:cubicBezTo>
                    <a:close/>
                    <a:moveTo>
                      <a:pt x="474" y="245"/>
                    </a:moveTo>
                    <a:lnTo>
                      <a:pt x="474" y="245"/>
                    </a:lnTo>
                    <a:cubicBezTo>
                      <a:pt x="453" y="258"/>
                      <a:pt x="432" y="258"/>
                      <a:pt x="411" y="245"/>
                    </a:cubicBezTo>
                    <a:lnTo>
                      <a:pt x="411" y="245"/>
                    </a:lnTo>
                    <a:cubicBezTo>
                      <a:pt x="390" y="233"/>
                      <a:pt x="379" y="214"/>
                      <a:pt x="379" y="188"/>
                    </a:cubicBezTo>
                    <a:lnTo>
                      <a:pt x="379" y="188"/>
                    </a:lnTo>
                    <a:cubicBezTo>
                      <a:pt x="379" y="162"/>
                      <a:pt x="390" y="143"/>
                      <a:pt x="411" y="131"/>
                    </a:cubicBezTo>
                    <a:lnTo>
                      <a:pt x="411" y="131"/>
                    </a:lnTo>
                    <a:cubicBezTo>
                      <a:pt x="432" y="118"/>
                      <a:pt x="453" y="118"/>
                      <a:pt x="474" y="131"/>
                    </a:cubicBezTo>
                    <a:lnTo>
                      <a:pt x="474" y="131"/>
                    </a:lnTo>
                    <a:cubicBezTo>
                      <a:pt x="495" y="143"/>
                      <a:pt x="505" y="162"/>
                      <a:pt x="505" y="188"/>
                    </a:cubicBezTo>
                    <a:lnTo>
                      <a:pt x="505" y="188"/>
                    </a:lnTo>
                    <a:cubicBezTo>
                      <a:pt x="505" y="214"/>
                      <a:pt x="495" y="233"/>
                      <a:pt x="474" y="245"/>
                    </a:cubicBezTo>
                    <a:close/>
                    <a:moveTo>
                      <a:pt x="344" y="303"/>
                    </a:moveTo>
                    <a:lnTo>
                      <a:pt x="344" y="303"/>
                    </a:lnTo>
                    <a:cubicBezTo>
                      <a:pt x="322" y="303"/>
                      <a:pt x="311" y="290"/>
                      <a:pt x="311" y="265"/>
                    </a:cubicBezTo>
                    <a:lnTo>
                      <a:pt x="311" y="265"/>
                    </a:lnTo>
                    <a:cubicBezTo>
                      <a:pt x="311" y="239"/>
                      <a:pt x="322" y="226"/>
                      <a:pt x="344" y="226"/>
                    </a:cubicBezTo>
                    <a:lnTo>
                      <a:pt x="344" y="226"/>
                    </a:lnTo>
                    <a:cubicBezTo>
                      <a:pt x="366" y="226"/>
                      <a:pt x="376" y="239"/>
                      <a:pt x="376" y="265"/>
                    </a:cubicBezTo>
                    <a:lnTo>
                      <a:pt x="376" y="265"/>
                    </a:lnTo>
                    <a:cubicBezTo>
                      <a:pt x="376" y="290"/>
                      <a:pt x="366" y="303"/>
                      <a:pt x="344" y="303"/>
                    </a:cubicBezTo>
                    <a:close/>
                    <a:moveTo>
                      <a:pt x="278" y="379"/>
                    </a:moveTo>
                    <a:lnTo>
                      <a:pt x="278" y="379"/>
                    </a:lnTo>
                    <a:cubicBezTo>
                      <a:pt x="257" y="379"/>
                      <a:pt x="246" y="367"/>
                      <a:pt x="246" y="341"/>
                    </a:cubicBezTo>
                    <a:lnTo>
                      <a:pt x="246" y="341"/>
                    </a:lnTo>
                    <a:cubicBezTo>
                      <a:pt x="246" y="316"/>
                      <a:pt x="257" y="303"/>
                      <a:pt x="278" y="303"/>
                    </a:cubicBezTo>
                    <a:lnTo>
                      <a:pt x="278" y="303"/>
                    </a:lnTo>
                    <a:cubicBezTo>
                      <a:pt x="300" y="303"/>
                      <a:pt x="311" y="316"/>
                      <a:pt x="311" y="341"/>
                    </a:cubicBezTo>
                    <a:lnTo>
                      <a:pt x="311" y="341"/>
                    </a:lnTo>
                    <a:cubicBezTo>
                      <a:pt x="311" y="367"/>
                      <a:pt x="300" y="379"/>
                      <a:pt x="278" y="379"/>
                    </a:cubicBezTo>
                    <a:close/>
                    <a:moveTo>
                      <a:pt x="508" y="35"/>
                    </a:moveTo>
                    <a:lnTo>
                      <a:pt x="508" y="35"/>
                    </a:lnTo>
                    <a:cubicBezTo>
                      <a:pt x="497" y="22"/>
                      <a:pt x="483" y="12"/>
                      <a:pt x="467" y="6"/>
                    </a:cubicBezTo>
                    <a:lnTo>
                      <a:pt x="467" y="6"/>
                    </a:lnTo>
                    <a:cubicBezTo>
                      <a:pt x="450" y="0"/>
                      <a:pt x="434" y="0"/>
                      <a:pt x="417" y="6"/>
                    </a:cubicBezTo>
                    <a:lnTo>
                      <a:pt x="417" y="6"/>
                    </a:lnTo>
                    <a:cubicBezTo>
                      <a:pt x="401" y="12"/>
                      <a:pt x="388" y="22"/>
                      <a:pt x="376" y="35"/>
                    </a:cubicBezTo>
                    <a:lnTo>
                      <a:pt x="344" y="73"/>
                    </a:lnTo>
                    <a:lnTo>
                      <a:pt x="311" y="112"/>
                    </a:lnTo>
                    <a:lnTo>
                      <a:pt x="278" y="149"/>
                    </a:lnTo>
                    <a:lnTo>
                      <a:pt x="245" y="188"/>
                    </a:lnTo>
                    <a:lnTo>
                      <a:pt x="212" y="226"/>
                    </a:lnTo>
                    <a:lnTo>
                      <a:pt x="180" y="265"/>
                    </a:lnTo>
                    <a:lnTo>
                      <a:pt x="147" y="303"/>
                    </a:lnTo>
                    <a:lnTo>
                      <a:pt x="114" y="341"/>
                    </a:lnTo>
                    <a:lnTo>
                      <a:pt x="81" y="380"/>
                    </a:lnTo>
                    <a:lnTo>
                      <a:pt x="48" y="418"/>
                    </a:lnTo>
                    <a:lnTo>
                      <a:pt x="16" y="456"/>
                    </a:lnTo>
                    <a:lnTo>
                      <a:pt x="16" y="456"/>
                    </a:lnTo>
                    <a:cubicBezTo>
                      <a:pt x="5" y="469"/>
                      <a:pt x="0" y="482"/>
                      <a:pt x="0" y="495"/>
                    </a:cubicBezTo>
                    <a:lnTo>
                      <a:pt x="0" y="495"/>
                    </a:lnTo>
                    <a:cubicBezTo>
                      <a:pt x="0" y="507"/>
                      <a:pt x="7" y="517"/>
                      <a:pt x="25" y="524"/>
                    </a:cubicBezTo>
                    <a:lnTo>
                      <a:pt x="25" y="524"/>
                    </a:lnTo>
                    <a:cubicBezTo>
                      <a:pt x="41" y="530"/>
                      <a:pt x="57" y="530"/>
                      <a:pt x="73" y="524"/>
                    </a:cubicBezTo>
                    <a:lnTo>
                      <a:pt x="73" y="524"/>
                    </a:lnTo>
                    <a:cubicBezTo>
                      <a:pt x="89" y="517"/>
                      <a:pt x="103" y="507"/>
                      <a:pt x="114" y="495"/>
                    </a:cubicBezTo>
                    <a:lnTo>
                      <a:pt x="180" y="418"/>
                    </a:lnTo>
                    <a:lnTo>
                      <a:pt x="180" y="418"/>
                    </a:lnTo>
                    <a:cubicBezTo>
                      <a:pt x="191" y="405"/>
                      <a:pt x="202" y="399"/>
                      <a:pt x="212" y="399"/>
                    </a:cubicBezTo>
                    <a:lnTo>
                      <a:pt x="212" y="399"/>
                    </a:lnTo>
                    <a:cubicBezTo>
                      <a:pt x="224" y="399"/>
                      <a:pt x="235" y="405"/>
                      <a:pt x="245" y="418"/>
                    </a:cubicBezTo>
                    <a:lnTo>
                      <a:pt x="245" y="418"/>
                    </a:lnTo>
                    <a:cubicBezTo>
                      <a:pt x="257" y="431"/>
                      <a:pt x="267" y="437"/>
                      <a:pt x="278" y="437"/>
                    </a:cubicBezTo>
                    <a:lnTo>
                      <a:pt x="278" y="437"/>
                    </a:lnTo>
                    <a:cubicBezTo>
                      <a:pt x="289" y="437"/>
                      <a:pt x="300" y="431"/>
                      <a:pt x="311" y="418"/>
                    </a:cubicBezTo>
                    <a:lnTo>
                      <a:pt x="344" y="380"/>
                    </a:lnTo>
                    <a:lnTo>
                      <a:pt x="376" y="341"/>
                    </a:lnTo>
                    <a:lnTo>
                      <a:pt x="376" y="341"/>
                    </a:lnTo>
                    <a:cubicBezTo>
                      <a:pt x="388" y="328"/>
                      <a:pt x="401" y="319"/>
                      <a:pt x="417" y="313"/>
                    </a:cubicBezTo>
                    <a:lnTo>
                      <a:pt x="417" y="313"/>
                    </a:lnTo>
                    <a:cubicBezTo>
                      <a:pt x="434" y="306"/>
                      <a:pt x="450" y="306"/>
                      <a:pt x="467" y="313"/>
                    </a:cubicBezTo>
                    <a:lnTo>
                      <a:pt x="467" y="313"/>
                    </a:lnTo>
                    <a:cubicBezTo>
                      <a:pt x="483" y="319"/>
                      <a:pt x="497" y="328"/>
                      <a:pt x="508" y="341"/>
                    </a:cubicBezTo>
                    <a:lnTo>
                      <a:pt x="540" y="380"/>
                    </a:lnTo>
                    <a:lnTo>
                      <a:pt x="574" y="418"/>
                    </a:lnTo>
                    <a:lnTo>
                      <a:pt x="574" y="418"/>
                    </a:lnTo>
                    <a:cubicBezTo>
                      <a:pt x="584" y="431"/>
                      <a:pt x="595" y="437"/>
                      <a:pt x="606" y="437"/>
                    </a:cubicBezTo>
                    <a:lnTo>
                      <a:pt x="606" y="437"/>
                    </a:lnTo>
                    <a:cubicBezTo>
                      <a:pt x="617" y="437"/>
                      <a:pt x="628" y="431"/>
                      <a:pt x="639" y="418"/>
                    </a:cubicBezTo>
                    <a:lnTo>
                      <a:pt x="639" y="418"/>
                    </a:lnTo>
                    <a:cubicBezTo>
                      <a:pt x="650" y="405"/>
                      <a:pt x="661" y="399"/>
                      <a:pt x="672" y="399"/>
                    </a:cubicBezTo>
                    <a:lnTo>
                      <a:pt x="672" y="399"/>
                    </a:lnTo>
                    <a:cubicBezTo>
                      <a:pt x="682" y="399"/>
                      <a:pt x="693" y="405"/>
                      <a:pt x="704" y="418"/>
                    </a:cubicBezTo>
                    <a:lnTo>
                      <a:pt x="737" y="456"/>
                    </a:lnTo>
                    <a:lnTo>
                      <a:pt x="770" y="495"/>
                    </a:lnTo>
                    <a:lnTo>
                      <a:pt x="770" y="495"/>
                    </a:lnTo>
                    <a:cubicBezTo>
                      <a:pt x="781" y="507"/>
                      <a:pt x="794" y="517"/>
                      <a:pt x="811" y="524"/>
                    </a:cubicBezTo>
                    <a:lnTo>
                      <a:pt x="811" y="524"/>
                    </a:lnTo>
                    <a:cubicBezTo>
                      <a:pt x="827" y="530"/>
                      <a:pt x="844" y="530"/>
                      <a:pt x="860" y="524"/>
                    </a:cubicBezTo>
                    <a:lnTo>
                      <a:pt x="860" y="524"/>
                    </a:lnTo>
                    <a:cubicBezTo>
                      <a:pt x="877" y="517"/>
                      <a:pt x="885" y="507"/>
                      <a:pt x="885" y="495"/>
                    </a:cubicBezTo>
                    <a:lnTo>
                      <a:pt x="885" y="495"/>
                    </a:lnTo>
                    <a:cubicBezTo>
                      <a:pt x="885" y="482"/>
                      <a:pt x="879" y="469"/>
                      <a:pt x="868"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03" name="Freeform 549">
                <a:extLst>
                  <a:ext uri="{FF2B5EF4-FFF2-40B4-BE49-F238E27FC236}">
                    <a16:creationId xmlns:a16="http://schemas.microsoft.com/office/drawing/2014/main" xmlns="" id="{4FAB9ADE-0667-5448-9CB1-000324BEC0C8}"/>
                  </a:ext>
                </a:extLst>
              </p:cNvPr>
              <p:cNvSpPr>
                <a:spLocks noChangeArrowheads="1"/>
              </p:cNvSpPr>
              <p:nvPr/>
            </p:nvSpPr>
            <p:spPr bwMode="auto">
              <a:xfrm>
                <a:off x="6924675" y="5097463"/>
                <a:ext cx="130175" cy="134937"/>
              </a:xfrm>
              <a:custGeom>
                <a:avLst/>
                <a:gdLst>
                  <a:gd name="T0" fmla="*/ 311 w 361"/>
                  <a:gd name="T1" fmla="*/ 112 h 377"/>
                  <a:gd name="T2" fmla="*/ 279 w 361"/>
                  <a:gd name="T3" fmla="*/ 73 h 377"/>
                  <a:gd name="T4" fmla="*/ 246 w 361"/>
                  <a:gd name="T5" fmla="*/ 35 h 377"/>
                  <a:gd name="T6" fmla="*/ 246 w 361"/>
                  <a:gd name="T7" fmla="*/ 35 h 377"/>
                  <a:gd name="T8" fmla="*/ 213 w 361"/>
                  <a:gd name="T9" fmla="*/ 10 h 377"/>
                  <a:gd name="T10" fmla="*/ 213 w 361"/>
                  <a:gd name="T11" fmla="*/ 10 h 377"/>
                  <a:gd name="T12" fmla="*/ 213 w 361"/>
                  <a:gd name="T13" fmla="*/ 10 h 377"/>
                  <a:gd name="T14" fmla="*/ 205 w 361"/>
                  <a:gd name="T15" fmla="*/ 6 h 377"/>
                  <a:gd name="T16" fmla="*/ 205 w 361"/>
                  <a:gd name="T17" fmla="*/ 6 h 377"/>
                  <a:gd name="T18" fmla="*/ 156 w 361"/>
                  <a:gd name="T19" fmla="*/ 6 h 377"/>
                  <a:gd name="T20" fmla="*/ 156 w 361"/>
                  <a:gd name="T21" fmla="*/ 6 h 377"/>
                  <a:gd name="T22" fmla="*/ 115 w 361"/>
                  <a:gd name="T23" fmla="*/ 35 h 377"/>
                  <a:gd name="T24" fmla="*/ 82 w 361"/>
                  <a:gd name="T25" fmla="*/ 73 h 377"/>
                  <a:gd name="T26" fmla="*/ 49 w 361"/>
                  <a:gd name="T27" fmla="*/ 112 h 377"/>
                  <a:gd name="T28" fmla="*/ 17 w 361"/>
                  <a:gd name="T29" fmla="*/ 150 h 377"/>
                  <a:gd name="T30" fmla="*/ 17 w 361"/>
                  <a:gd name="T31" fmla="*/ 150 h 377"/>
                  <a:gd name="T32" fmla="*/ 0 w 361"/>
                  <a:gd name="T33" fmla="*/ 188 h 377"/>
                  <a:gd name="T34" fmla="*/ 0 w 361"/>
                  <a:gd name="T35" fmla="*/ 188 h 377"/>
                  <a:gd name="T36" fmla="*/ 17 w 361"/>
                  <a:gd name="T37" fmla="*/ 226 h 377"/>
                  <a:gd name="T38" fmla="*/ 49 w 361"/>
                  <a:gd name="T39" fmla="*/ 264 h 377"/>
                  <a:gd name="T40" fmla="*/ 82 w 361"/>
                  <a:gd name="T41" fmla="*/ 303 h 377"/>
                  <a:gd name="T42" fmla="*/ 115 w 361"/>
                  <a:gd name="T43" fmla="*/ 342 h 377"/>
                  <a:gd name="T44" fmla="*/ 115 w 361"/>
                  <a:gd name="T45" fmla="*/ 342 h 377"/>
                  <a:gd name="T46" fmla="*/ 156 w 361"/>
                  <a:gd name="T47" fmla="*/ 370 h 377"/>
                  <a:gd name="T48" fmla="*/ 156 w 361"/>
                  <a:gd name="T49" fmla="*/ 370 h 377"/>
                  <a:gd name="T50" fmla="*/ 205 w 361"/>
                  <a:gd name="T51" fmla="*/ 370 h 377"/>
                  <a:gd name="T52" fmla="*/ 205 w 361"/>
                  <a:gd name="T53" fmla="*/ 370 h 377"/>
                  <a:gd name="T54" fmla="*/ 213 w 361"/>
                  <a:gd name="T55" fmla="*/ 366 h 377"/>
                  <a:gd name="T56" fmla="*/ 213 w 361"/>
                  <a:gd name="T57" fmla="*/ 367 h 377"/>
                  <a:gd name="T58" fmla="*/ 213 w 361"/>
                  <a:gd name="T59" fmla="*/ 367 h 377"/>
                  <a:gd name="T60" fmla="*/ 246 w 361"/>
                  <a:gd name="T61" fmla="*/ 342 h 377"/>
                  <a:gd name="T62" fmla="*/ 279 w 361"/>
                  <a:gd name="T63" fmla="*/ 303 h 377"/>
                  <a:gd name="T64" fmla="*/ 311 w 361"/>
                  <a:gd name="T65" fmla="*/ 264 h 377"/>
                  <a:gd name="T66" fmla="*/ 344 w 361"/>
                  <a:gd name="T67" fmla="*/ 226 h 377"/>
                  <a:gd name="T68" fmla="*/ 344 w 361"/>
                  <a:gd name="T69" fmla="*/ 226 h 377"/>
                  <a:gd name="T70" fmla="*/ 360 w 361"/>
                  <a:gd name="T71" fmla="*/ 188 h 377"/>
                  <a:gd name="T72" fmla="*/ 360 w 361"/>
                  <a:gd name="T73" fmla="*/ 188 h 377"/>
                  <a:gd name="T74" fmla="*/ 344 w 361"/>
                  <a:gd name="T75" fmla="*/ 150 h 377"/>
                  <a:gd name="T76" fmla="*/ 311 w 361"/>
                  <a:gd name="T77" fmla="*/ 11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1" h="377">
                    <a:moveTo>
                      <a:pt x="311" y="112"/>
                    </a:moveTo>
                    <a:lnTo>
                      <a:pt x="279" y="73"/>
                    </a:lnTo>
                    <a:lnTo>
                      <a:pt x="246" y="35"/>
                    </a:lnTo>
                    <a:lnTo>
                      <a:pt x="246" y="35"/>
                    </a:lnTo>
                    <a:cubicBezTo>
                      <a:pt x="236" y="24"/>
                      <a:pt x="226" y="16"/>
                      <a:pt x="213" y="10"/>
                    </a:cubicBezTo>
                    <a:lnTo>
                      <a:pt x="213" y="10"/>
                    </a:lnTo>
                    <a:lnTo>
                      <a:pt x="213" y="10"/>
                    </a:lnTo>
                    <a:cubicBezTo>
                      <a:pt x="211" y="9"/>
                      <a:pt x="207" y="7"/>
                      <a:pt x="205" y="6"/>
                    </a:cubicBezTo>
                    <a:lnTo>
                      <a:pt x="205" y="6"/>
                    </a:lnTo>
                    <a:cubicBezTo>
                      <a:pt x="188" y="0"/>
                      <a:pt x="172" y="0"/>
                      <a:pt x="156" y="6"/>
                    </a:cubicBezTo>
                    <a:lnTo>
                      <a:pt x="156" y="6"/>
                    </a:lnTo>
                    <a:cubicBezTo>
                      <a:pt x="139" y="12"/>
                      <a:pt x="125" y="22"/>
                      <a:pt x="115" y="35"/>
                    </a:cubicBezTo>
                    <a:lnTo>
                      <a:pt x="82" y="73"/>
                    </a:lnTo>
                    <a:lnTo>
                      <a:pt x="49" y="112"/>
                    </a:lnTo>
                    <a:lnTo>
                      <a:pt x="17" y="150"/>
                    </a:lnTo>
                    <a:lnTo>
                      <a:pt x="17" y="150"/>
                    </a:lnTo>
                    <a:cubicBezTo>
                      <a:pt x="5" y="162"/>
                      <a:pt x="0" y="175"/>
                      <a:pt x="0" y="188"/>
                    </a:cubicBezTo>
                    <a:lnTo>
                      <a:pt x="0" y="188"/>
                    </a:lnTo>
                    <a:cubicBezTo>
                      <a:pt x="0" y="201"/>
                      <a:pt x="5" y="214"/>
                      <a:pt x="17" y="226"/>
                    </a:cubicBezTo>
                    <a:lnTo>
                      <a:pt x="49" y="264"/>
                    </a:lnTo>
                    <a:lnTo>
                      <a:pt x="82" y="303"/>
                    </a:lnTo>
                    <a:lnTo>
                      <a:pt x="115" y="342"/>
                    </a:lnTo>
                    <a:lnTo>
                      <a:pt x="115" y="342"/>
                    </a:lnTo>
                    <a:cubicBezTo>
                      <a:pt x="125" y="354"/>
                      <a:pt x="139" y="364"/>
                      <a:pt x="156" y="370"/>
                    </a:cubicBezTo>
                    <a:lnTo>
                      <a:pt x="156" y="370"/>
                    </a:lnTo>
                    <a:cubicBezTo>
                      <a:pt x="172" y="376"/>
                      <a:pt x="188" y="376"/>
                      <a:pt x="205" y="370"/>
                    </a:cubicBezTo>
                    <a:lnTo>
                      <a:pt x="205" y="370"/>
                    </a:lnTo>
                    <a:cubicBezTo>
                      <a:pt x="207" y="369"/>
                      <a:pt x="211" y="368"/>
                      <a:pt x="213" y="366"/>
                    </a:cubicBezTo>
                    <a:lnTo>
                      <a:pt x="213" y="367"/>
                    </a:lnTo>
                    <a:lnTo>
                      <a:pt x="213" y="367"/>
                    </a:lnTo>
                    <a:cubicBezTo>
                      <a:pt x="226" y="360"/>
                      <a:pt x="236" y="352"/>
                      <a:pt x="246" y="342"/>
                    </a:cubicBezTo>
                    <a:lnTo>
                      <a:pt x="279" y="303"/>
                    </a:lnTo>
                    <a:lnTo>
                      <a:pt x="311" y="264"/>
                    </a:lnTo>
                    <a:lnTo>
                      <a:pt x="344" y="226"/>
                    </a:lnTo>
                    <a:lnTo>
                      <a:pt x="344" y="226"/>
                    </a:lnTo>
                    <a:cubicBezTo>
                      <a:pt x="355" y="214"/>
                      <a:pt x="360" y="201"/>
                      <a:pt x="360" y="188"/>
                    </a:cubicBezTo>
                    <a:lnTo>
                      <a:pt x="360" y="188"/>
                    </a:lnTo>
                    <a:cubicBezTo>
                      <a:pt x="360" y="175"/>
                      <a:pt x="355" y="162"/>
                      <a:pt x="344" y="150"/>
                    </a:cubicBezTo>
                    <a:lnTo>
                      <a:pt x="311" y="112"/>
                    </a:lnTo>
                  </a:path>
                </a:pathLst>
              </a:custGeom>
              <a:solidFill>
                <a:schemeClr val="accent5"/>
              </a:solidFill>
              <a:ln>
                <a:noFill/>
              </a:ln>
              <a:effectLst/>
            </p:spPr>
            <p:txBody>
              <a:bodyPr wrap="none" anchor="ctr"/>
              <a:lstStyle/>
              <a:p>
                <a:endParaRPr lang="es-ES_tradnl">
                  <a:solidFill>
                    <a:schemeClr val="accent5"/>
                  </a:solidFill>
                </a:endParaRPr>
              </a:p>
            </p:txBody>
          </p:sp>
          <p:sp>
            <p:nvSpPr>
              <p:cNvPr id="904" name="Freeform 550">
                <a:extLst>
                  <a:ext uri="{FF2B5EF4-FFF2-40B4-BE49-F238E27FC236}">
                    <a16:creationId xmlns:a16="http://schemas.microsoft.com/office/drawing/2014/main" xmlns="" id="{87BDDE2B-0F4E-424E-875A-BD8F6436A172}"/>
                  </a:ext>
                </a:extLst>
              </p:cNvPr>
              <p:cNvSpPr>
                <a:spLocks noChangeArrowheads="1"/>
              </p:cNvSpPr>
              <p:nvPr/>
            </p:nvSpPr>
            <p:spPr bwMode="auto">
              <a:xfrm>
                <a:off x="7539038" y="4903788"/>
                <a:ext cx="247650" cy="522287"/>
              </a:xfrm>
              <a:custGeom>
                <a:avLst/>
                <a:gdLst>
                  <a:gd name="T0" fmla="*/ 664 w 690"/>
                  <a:gd name="T1" fmla="*/ 7 h 1450"/>
                  <a:gd name="T2" fmla="*/ 615 w 690"/>
                  <a:gd name="T3" fmla="*/ 7 h 1450"/>
                  <a:gd name="T4" fmla="*/ 542 w 690"/>
                  <a:gd name="T5" fmla="*/ 73 h 1450"/>
                  <a:gd name="T6" fmla="*/ 410 w 690"/>
                  <a:gd name="T7" fmla="*/ 226 h 1450"/>
                  <a:gd name="T8" fmla="*/ 279 w 690"/>
                  <a:gd name="T9" fmla="*/ 380 h 1450"/>
                  <a:gd name="T10" fmla="*/ 214 w 690"/>
                  <a:gd name="T11" fmla="*/ 456 h 1450"/>
                  <a:gd name="T12" fmla="*/ 82 w 690"/>
                  <a:gd name="T13" fmla="*/ 609 h 1450"/>
                  <a:gd name="T14" fmla="*/ 17 w 690"/>
                  <a:gd name="T15" fmla="*/ 686 h 1450"/>
                  <a:gd name="T16" fmla="*/ 0 w 690"/>
                  <a:gd name="T17" fmla="*/ 724 h 1450"/>
                  <a:gd name="T18" fmla="*/ 17 w 690"/>
                  <a:gd name="T19" fmla="*/ 762 h 1450"/>
                  <a:gd name="T20" fmla="*/ 82 w 690"/>
                  <a:gd name="T21" fmla="*/ 839 h 1450"/>
                  <a:gd name="T22" fmla="*/ 148 w 690"/>
                  <a:gd name="T23" fmla="*/ 916 h 1450"/>
                  <a:gd name="T24" fmla="*/ 214 w 690"/>
                  <a:gd name="T25" fmla="*/ 992 h 1450"/>
                  <a:gd name="T26" fmla="*/ 279 w 690"/>
                  <a:gd name="T27" fmla="*/ 1068 h 1450"/>
                  <a:gd name="T28" fmla="*/ 345 w 690"/>
                  <a:gd name="T29" fmla="*/ 1145 h 1450"/>
                  <a:gd name="T30" fmla="*/ 410 w 690"/>
                  <a:gd name="T31" fmla="*/ 1222 h 1450"/>
                  <a:gd name="T32" fmla="*/ 476 w 690"/>
                  <a:gd name="T33" fmla="*/ 1299 h 1450"/>
                  <a:gd name="T34" fmla="*/ 542 w 690"/>
                  <a:gd name="T35" fmla="*/ 1375 h 1450"/>
                  <a:gd name="T36" fmla="*/ 574 w 690"/>
                  <a:gd name="T37" fmla="*/ 1414 h 1450"/>
                  <a:gd name="T38" fmla="*/ 615 w 690"/>
                  <a:gd name="T39" fmla="*/ 1443 h 1450"/>
                  <a:gd name="T40" fmla="*/ 664 w 690"/>
                  <a:gd name="T41" fmla="*/ 1443 h 1450"/>
                  <a:gd name="T42" fmla="*/ 689 w 690"/>
                  <a:gd name="T43" fmla="*/ 1414 h 1450"/>
                  <a:gd name="T44" fmla="*/ 640 w 690"/>
                  <a:gd name="T45" fmla="*/ 1337 h 1450"/>
                  <a:gd name="T46" fmla="*/ 509 w 690"/>
                  <a:gd name="T47" fmla="*/ 1184 h 1450"/>
                  <a:gd name="T48" fmla="*/ 378 w 690"/>
                  <a:gd name="T49" fmla="*/ 1031 h 1450"/>
                  <a:gd name="T50" fmla="*/ 312 w 690"/>
                  <a:gd name="T51" fmla="*/ 954 h 1450"/>
                  <a:gd name="T52" fmla="*/ 181 w 690"/>
                  <a:gd name="T53" fmla="*/ 800 h 1450"/>
                  <a:gd name="T54" fmla="*/ 148 w 690"/>
                  <a:gd name="T55" fmla="*/ 762 h 1450"/>
                  <a:gd name="T56" fmla="*/ 131 w 690"/>
                  <a:gd name="T57" fmla="*/ 724 h 1450"/>
                  <a:gd name="T58" fmla="*/ 181 w 690"/>
                  <a:gd name="T59" fmla="*/ 648 h 1450"/>
                  <a:gd name="T60" fmla="*/ 246 w 690"/>
                  <a:gd name="T61" fmla="*/ 571 h 1450"/>
                  <a:gd name="T62" fmla="*/ 312 w 690"/>
                  <a:gd name="T63" fmla="*/ 495 h 1450"/>
                  <a:gd name="T64" fmla="*/ 378 w 690"/>
                  <a:gd name="T65" fmla="*/ 418 h 1450"/>
                  <a:gd name="T66" fmla="*/ 443 w 690"/>
                  <a:gd name="T67" fmla="*/ 341 h 1450"/>
                  <a:gd name="T68" fmla="*/ 509 w 690"/>
                  <a:gd name="T69" fmla="*/ 265 h 1450"/>
                  <a:gd name="T70" fmla="*/ 574 w 690"/>
                  <a:gd name="T71" fmla="*/ 188 h 1450"/>
                  <a:gd name="T72" fmla="*/ 640 w 690"/>
                  <a:gd name="T73" fmla="*/ 112 h 1450"/>
                  <a:gd name="T74" fmla="*/ 673 w 690"/>
                  <a:gd name="T75" fmla="*/ 73 h 1450"/>
                  <a:gd name="T76" fmla="*/ 689 w 690"/>
                  <a:gd name="T77" fmla="*/ 3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90" h="1450">
                    <a:moveTo>
                      <a:pt x="664" y="7"/>
                    </a:moveTo>
                    <a:lnTo>
                      <a:pt x="664" y="7"/>
                    </a:lnTo>
                    <a:cubicBezTo>
                      <a:pt x="648" y="0"/>
                      <a:pt x="631" y="0"/>
                      <a:pt x="615" y="7"/>
                    </a:cubicBezTo>
                    <a:lnTo>
                      <a:pt x="615" y="7"/>
                    </a:lnTo>
                    <a:cubicBezTo>
                      <a:pt x="598" y="12"/>
                      <a:pt x="585" y="22"/>
                      <a:pt x="574" y="35"/>
                    </a:cubicBezTo>
                    <a:lnTo>
                      <a:pt x="542" y="73"/>
                    </a:lnTo>
                    <a:lnTo>
                      <a:pt x="443" y="188"/>
                    </a:lnTo>
                    <a:lnTo>
                      <a:pt x="410" y="226"/>
                    </a:lnTo>
                    <a:lnTo>
                      <a:pt x="378" y="265"/>
                    </a:lnTo>
                    <a:lnTo>
                      <a:pt x="279" y="380"/>
                    </a:lnTo>
                    <a:lnTo>
                      <a:pt x="246" y="418"/>
                    </a:lnTo>
                    <a:lnTo>
                      <a:pt x="214" y="456"/>
                    </a:lnTo>
                    <a:lnTo>
                      <a:pt x="115" y="571"/>
                    </a:lnTo>
                    <a:lnTo>
                      <a:pt x="82" y="609"/>
                    </a:lnTo>
                    <a:lnTo>
                      <a:pt x="50" y="648"/>
                    </a:lnTo>
                    <a:lnTo>
                      <a:pt x="17" y="686"/>
                    </a:lnTo>
                    <a:lnTo>
                      <a:pt x="17" y="686"/>
                    </a:lnTo>
                    <a:cubicBezTo>
                      <a:pt x="6" y="698"/>
                      <a:pt x="0" y="711"/>
                      <a:pt x="0" y="724"/>
                    </a:cubicBezTo>
                    <a:lnTo>
                      <a:pt x="0" y="724"/>
                    </a:lnTo>
                    <a:cubicBezTo>
                      <a:pt x="0" y="737"/>
                      <a:pt x="6" y="750"/>
                      <a:pt x="17" y="762"/>
                    </a:cubicBezTo>
                    <a:lnTo>
                      <a:pt x="50" y="800"/>
                    </a:lnTo>
                    <a:lnTo>
                      <a:pt x="82" y="839"/>
                    </a:lnTo>
                    <a:lnTo>
                      <a:pt x="115" y="877"/>
                    </a:lnTo>
                    <a:lnTo>
                      <a:pt x="148" y="916"/>
                    </a:lnTo>
                    <a:lnTo>
                      <a:pt x="181" y="954"/>
                    </a:lnTo>
                    <a:lnTo>
                      <a:pt x="214" y="992"/>
                    </a:lnTo>
                    <a:lnTo>
                      <a:pt x="246" y="1031"/>
                    </a:lnTo>
                    <a:lnTo>
                      <a:pt x="279" y="1068"/>
                    </a:lnTo>
                    <a:lnTo>
                      <a:pt x="312" y="1107"/>
                    </a:lnTo>
                    <a:lnTo>
                      <a:pt x="345" y="1145"/>
                    </a:lnTo>
                    <a:lnTo>
                      <a:pt x="378" y="1184"/>
                    </a:lnTo>
                    <a:lnTo>
                      <a:pt x="410" y="1222"/>
                    </a:lnTo>
                    <a:lnTo>
                      <a:pt x="443" y="1260"/>
                    </a:lnTo>
                    <a:lnTo>
                      <a:pt x="476" y="1299"/>
                    </a:lnTo>
                    <a:lnTo>
                      <a:pt x="509" y="1337"/>
                    </a:lnTo>
                    <a:lnTo>
                      <a:pt x="542" y="1375"/>
                    </a:lnTo>
                    <a:lnTo>
                      <a:pt x="574" y="1414"/>
                    </a:lnTo>
                    <a:lnTo>
                      <a:pt x="574" y="1414"/>
                    </a:lnTo>
                    <a:cubicBezTo>
                      <a:pt x="585" y="1426"/>
                      <a:pt x="598" y="1436"/>
                      <a:pt x="615" y="1443"/>
                    </a:cubicBezTo>
                    <a:lnTo>
                      <a:pt x="615" y="1443"/>
                    </a:lnTo>
                    <a:cubicBezTo>
                      <a:pt x="631" y="1449"/>
                      <a:pt x="648" y="1449"/>
                      <a:pt x="664" y="1443"/>
                    </a:cubicBezTo>
                    <a:lnTo>
                      <a:pt x="664" y="1443"/>
                    </a:lnTo>
                    <a:cubicBezTo>
                      <a:pt x="681" y="1436"/>
                      <a:pt x="689" y="1426"/>
                      <a:pt x="689" y="1414"/>
                    </a:cubicBezTo>
                    <a:lnTo>
                      <a:pt x="689" y="1414"/>
                    </a:lnTo>
                    <a:cubicBezTo>
                      <a:pt x="689" y="1401"/>
                      <a:pt x="683" y="1388"/>
                      <a:pt x="673" y="1375"/>
                    </a:cubicBezTo>
                    <a:lnTo>
                      <a:pt x="640" y="1337"/>
                    </a:lnTo>
                    <a:lnTo>
                      <a:pt x="542" y="1222"/>
                    </a:lnTo>
                    <a:lnTo>
                      <a:pt x="509" y="1184"/>
                    </a:lnTo>
                    <a:lnTo>
                      <a:pt x="476" y="1145"/>
                    </a:lnTo>
                    <a:lnTo>
                      <a:pt x="378" y="1031"/>
                    </a:lnTo>
                    <a:lnTo>
                      <a:pt x="345" y="992"/>
                    </a:lnTo>
                    <a:lnTo>
                      <a:pt x="312" y="954"/>
                    </a:lnTo>
                    <a:lnTo>
                      <a:pt x="214" y="839"/>
                    </a:lnTo>
                    <a:lnTo>
                      <a:pt x="181" y="800"/>
                    </a:lnTo>
                    <a:lnTo>
                      <a:pt x="148" y="762"/>
                    </a:lnTo>
                    <a:lnTo>
                      <a:pt x="148" y="762"/>
                    </a:lnTo>
                    <a:cubicBezTo>
                      <a:pt x="137" y="750"/>
                      <a:pt x="131" y="737"/>
                      <a:pt x="131" y="724"/>
                    </a:cubicBezTo>
                    <a:lnTo>
                      <a:pt x="131" y="724"/>
                    </a:lnTo>
                    <a:cubicBezTo>
                      <a:pt x="131" y="711"/>
                      <a:pt x="137" y="698"/>
                      <a:pt x="148" y="686"/>
                    </a:cubicBezTo>
                    <a:lnTo>
                      <a:pt x="181" y="648"/>
                    </a:lnTo>
                    <a:lnTo>
                      <a:pt x="214" y="609"/>
                    </a:lnTo>
                    <a:lnTo>
                      <a:pt x="246" y="571"/>
                    </a:lnTo>
                    <a:lnTo>
                      <a:pt x="279" y="533"/>
                    </a:lnTo>
                    <a:lnTo>
                      <a:pt x="312" y="495"/>
                    </a:lnTo>
                    <a:lnTo>
                      <a:pt x="345" y="456"/>
                    </a:lnTo>
                    <a:lnTo>
                      <a:pt x="378" y="418"/>
                    </a:lnTo>
                    <a:lnTo>
                      <a:pt x="410" y="380"/>
                    </a:lnTo>
                    <a:lnTo>
                      <a:pt x="443" y="341"/>
                    </a:lnTo>
                    <a:lnTo>
                      <a:pt x="476" y="303"/>
                    </a:lnTo>
                    <a:lnTo>
                      <a:pt x="509" y="265"/>
                    </a:lnTo>
                    <a:lnTo>
                      <a:pt x="542" y="226"/>
                    </a:lnTo>
                    <a:lnTo>
                      <a:pt x="574" y="188"/>
                    </a:lnTo>
                    <a:lnTo>
                      <a:pt x="607" y="150"/>
                    </a:lnTo>
                    <a:lnTo>
                      <a:pt x="640" y="112"/>
                    </a:lnTo>
                    <a:lnTo>
                      <a:pt x="673" y="73"/>
                    </a:lnTo>
                    <a:lnTo>
                      <a:pt x="673" y="73"/>
                    </a:lnTo>
                    <a:cubicBezTo>
                      <a:pt x="683" y="60"/>
                      <a:pt x="689" y="48"/>
                      <a:pt x="689" y="35"/>
                    </a:cubicBezTo>
                    <a:lnTo>
                      <a:pt x="689" y="35"/>
                    </a:lnTo>
                    <a:cubicBezTo>
                      <a:pt x="689" y="22"/>
                      <a:pt x="681" y="12"/>
                      <a:pt x="664" y="7"/>
                    </a:cubicBezTo>
                  </a:path>
                </a:pathLst>
              </a:custGeom>
              <a:solidFill>
                <a:schemeClr val="accent2"/>
              </a:solidFill>
              <a:ln>
                <a:noFill/>
              </a:ln>
              <a:effectLst/>
            </p:spPr>
            <p:txBody>
              <a:bodyPr wrap="none" anchor="ctr"/>
              <a:lstStyle/>
              <a:p>
                <a:endParaRPr lang="es-ES_tradnl"/>
              </a:p>
            </p:txBody>
          </p:sp>
          <p:sp>
            <p:nvSpPr>
              <p:cNvPr id="905" name="Freeform 551">
                <a:extLst>
                  <a:ext uri="{FF2B5EF4-FFF2-40B4-BE49-F238E27FC236}">
                    <a16:creationId xmlns:a16="http://schemas.microsoft.com/office/drawing/2014/main" xmlns="" id="{95A28B29-7B1B-2B41-BF41-81C9AFB3FCAD}"/>
                  </a:ext>
                </a:extLst>
              </p:cNvPr>
              <p:cNvSpPr>
                <a:spLocks noChangeArrowheads="1"/>
              </p:cNvSpPr>
              <p:nvPr/>
            </p:nvSpPr>
            <p:spPr bwMode="auto">
              <a:xfrm>
                <a:off x="7254875" y="5233988"/>
                <a:ext cx="319088" cy="190500"/>
              </a:xfrm>
              <a:custGeom>
                <a:avLst/>
                <a:gdLst>
                  <a:gd name="T0" fmla="*/ 606 w 886"/>
                  <a:gd name="T1" fmla="*/ 379 h 531"/>
                  <a:gd name="T2" fmla="*/ 573 w 886"/>
                  <a:gd name="T3" fmla="*/ 341 h 531"/>
                  <a:gd name="T4" fmla="*/ 606 w 886"/>
                  <a:gd name="T5" fmla="*/ 303 h 531"/>
                  <a:gd name="T6" fmla="*/ 639 w 886"/>
                  <a:gd name="T7" fmla="*/ 341 h 531"/>
                  <a:gd name="T8" fmla="*/ 541 w 886"/>
                  <a:gd name="T9" fmla="*/ 303 h 531"/>
                  <a:gd name="T10" fmla="*/ 508 w 886"/>
                  <a:gd name="T11" fmla="*/ 265 h 531"/>
                  <a:gd name="T12" fmla="*/ 541 w 886"/>
                  <a:gd name="T13" fmla="*/ 226 h 531"/>
                  <a:gd name="T14" fmla="*/ 573 w 886"/>
                  <a:gd name="T15" fmla="*/ 265 h 531"/>
                  <a:gd name="T16" fmla="*/ 541 w 886"/>
                  <a:gd name="T17" fmla="*/ 303 h 531"/>
                  <a:gd name="T18" fmla="*/ 474 w 886"/>
                  <a:gd name="T19" fmla="*/ 245 h 531"/>
                  <a:gd name="T20" fmla="*/ 411 w 886"/>
                  <a:gd name="T21" fmla="*/ 245 h 531"/>
                  <a:gd name="T22" fmla="*/ 380 w 886"/>
                  <a:gd name="T23" fmla="*/ 188 h 531"/>
                  <a:gd name="T24" fmla="*/ 411 w 886"/>
                  <a:gd name="T25" fmla="*/ 131 h 531"/>
                  <a:gd name="T26" fmla="*/ 474 w 886"/>
                  <a:gd name="T27" fmla="*/ 131 h 531"/>
                  <a:gd name="T28" fmla="*/ 505 w 886"/>
                  <a:gd name="T29" fmla="*/ 188 h 531"/>
                  <a:gd name="T30" fmla="*/ 344 w 886"/>
                  <a:gd name="T31" fmla="*/ 303 h 531"/>
                  <a:gd name="T32" fmla="*/ 311 w 886"/>
                  <a:gd name="T33" fmla="*/ 265 h 531"/>
                  <a:gd name="T34" fmla="*/ 344 w 886"/>
                  <a:gd name="T35" fmla="*/ 226 h 531"/>
                  <a:gd name="T36" fmla="*/ 377 w 886"/>
                  <a:gd name="T37" fmla="*/ 265 h 531"/>
                  <a:gd name="T38" fmla="*/ 344 w 886"/>
                  <a:gd name="T39" fmla="*/ 303 h 531"/>
                  <a:gd name="T40" fmla="*/ 279 w 886"/>
                  <a:gd name="T41" fmla="*/ 379 h 531"/>
                  <a:gd name="T42" fmla="*/ 246 w 886"/>
                  <a:gd name="T43" fmla="*/ 341 h 531"/>
                  <a:gd name="T44" fmla="*/ 279 w 886"/>
                  <a:gd name="T45" fmla="*/ 303 h 531"/>
                  <a:gd name="T46" fmla="*/ 311 w 886"/>
                  <a:gd name="T47" fmla="*/ 341 h 531"/>
                  <a:gd name="T48" fmla="*/ 508 w 886"/>
                  <a:gd name="T49" fmla="*/ 35 h 531"/>
                  <a:gd name="T50" fmla="*/ 467 w 886"/>
                  <a:gd name="T51" fmla="*/ 6 h 531"/>
                  <a:gd name="T52" fmla="*/ 417 w 886"/>
                  <a:gd name="T53" fmla="*/ 6 h 531"/>
                  <a:gd name="T54" fmla="*/ 377 w 886"/>
                  <a:gd name="T55" fmla="*/ 35 h 531"/>
                  <a:gd name="T56" fmla="*/ 311 w 886"/>
                  <a:gd name="T57" fmla="*/ 112 h 531"/>
                  <a:gd name="T58" fmla="*/ 246 w 886"/>
                  <a:gd name="T59" fmla="*/ 188 h 531"/>
                  <a:gd name="T60" fmla="*/ 180 w 886"/>
                  <a:gd name="T61" fmla="*/ 265 h 531"/>
                  <a:gd name="T62" fmla="*/ 115 w 886"/>
                  <a:gd name="T63" fmla="*/ 341 h 531"/>
                  <a:gd name="T64" fmla="*/ 49 w 886"/>
                  <a:gd name="T65" fmla="*/ 418 h 531"/>
                  <a:gd name="T66" fmla="*/ 16 w 886"/>
                  <a:gd name="T67" fmla="*/ 456 h 531"/>
                  <a:gd name="T68" fmla="*/ 0 w 886"/>
                  <a:gd name="T69" fmla="*/ 495 h 531"/>
                  <a:gd name="T70" fmla="*/ 24 w 886"/>
                  <a:gd name="T71" fmla="*/ 524 h 531"/>
                  <a:gd name="T72" fmla="*/ 74 w 886"/>
                  <a:gd name="T73" fmla="*/ 524 h 531"/>
                  <a:gd name="T74" fmla="*/ 180 w 886"/>
                  <a:gd name="T75" fmla="*/ 418 h 531"/>
                  <a:gd name="T76" fmla="*/ 213 w 886"/>
                  <a:gd name="T77" fmla="*/ 399 h 531"/>
                  <a:gd name="T78" fmla="*/ 246 w 886"/>
                  <a:gd name="T79" fmla="*/ 418 h 531"/>
                  <a:gd name="T80" fmla="*/ 279 w 886"/>
                  <a:gd name="T81" fmla="*/ 437 h 531"/>
                  <a:gd name="T82" fmla="*/ 311 w 886"/>
                  <a:gd name="T83" fmla="*/ 418 h 531"/>
                  <a:gd name="T84" fmla="*/ 377 w 886"/>
                  <a:gd name="T85" fmla="*/ 341 h 531"/>
                  <a:gd name="T86" fmla="*/ 417 w 886"/>
                  <a:gd name="T87" fmla="*/ 313 h 531"/>
                  <a:gd name="T88" fmla="*/ 467 w 886"/>
                  <a:gd name="T89" fmla="*/ 313 h 531"/>
                  <a:gd name="T90" fmla="*/ 508 w 886"/>
                  <a:gd name="T91" fmla="*/ 341 h 531"/>
                  <a:gd name="T92" fmla="*/ 573 w 886"/>
                  <a:gd name="T93" fmla="*/ 418 h 531"/>
                  <a:gd name="T94" fmla="*/ 606 w 886"/>
                  <a:gd name="T95" fmla="*/ 437 h 531"/>
                  <a:gd name="T96" fmla="*/ 639 w 886"/>
                  <a:gd name="T97" fmla="*/ 418 h 531"/>
                  <a:gd name="T98" fmla="*/ 672 w 886"/>
                  <a:gd name="T99" fmla="*/ 399 h 531"/>
                  <a:gd name="T100" fmla="*/ 704 w 886"/>
                  <a:gd name="T101" fmla="*/ 418 h 531"/>
                  <a:gd name="T102" fmla="*/ 770 w 886"/>
                  <a:gd name="T103" fmla="*/ 495 h 531"/>
                  <a:gd name="T104" fmla="*/ 811 w 886"/>
                  <a:gd name="T105" fmla="*/ 524 h 531"/>
                  <a:gd name="T106" fmla="*/ 860 w 886"/>
                  <a:gd name="T107" fmla="*/ 524 h 531"/>
                  <a:gd name="T108" fmla="*/ 885 w 886"/>
                  <a:gd name="T109" fmla="*/ 495 h 531"/>
                  <a:gd name="T110" fmla="*/ 868 w 886"/>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6" h="531">
                    <a:moveTo>
                      <a:pt x="606" y="379"/>
                    </a:moveTo>
                    <a:lnTo>
                      <a:pt x="606" y="379"/>
                    </a:lnTo>
                    <a:cubicBezTo>
                      <a:pt x="584" y="379"/>
                      <a:pt x="573" y="367"/>
                      <a:pt x="573" y="341"/>
                    </a:cubicBezTo>
                    <a:lnTo>
                      <a:pt x="573" y="341"/>
                    </a:lnTo>
                    <a:cubicBezTo>
                      <a:pt x="573" y="316"/>
                      <a:pt x="584" y="303"/>
                      <a:pt x="606" y="303"/>
                    </a:cubicBezTo>
                    <a:lnTo>
                      <a:pt x="606" y="303"/>
                    </a:lnTo>
                    <a:cubicBezTo>
                      <a:pt x="628" y="303"/>
                      <a:pt x="639" y="316"/>
                      <a:pt x="639" y="341"/>
                    </a:cubicBezTo>
                    <a:lnTo>
                      <a:pt x="639" y="341"/>
                    </a:lnTo>
                    <a:cubicBezTo>
                      <a:pt x="639" y="367"/>
                      <a:pt x="628" y="379"/>
                      <a:pt x="606" y="379"/>
                    </a:cubicBezTo>
                    <a:close/>
                    <a:moveTo>
                      <a:pt x="541" y="303"/>
                    </a:moveTo>
                    <a:lnTo>
                      <a:pt x="541" y="303"/>
                    </a:lnTo>
                    <a:cubicBezTo>
                      <a:pt x="519" y="303"/>
                      <a:pt x="508" y="290"/>
                      <a:pt x="508" y="265"/>
                    </a:cubicBezTo>
                    <a:lnTo>
                      <a:pt x="508" y="265"/>
                    </a:lnTo>
                    <a:cubicBezTo>
                      <a:pt x="508" y="239"/>
                      <a:pt x="519" y="226"/>
                      <a:pt x="541" y="226"/>
                    </a:cubicBezTo>
                    <a:lnTo>
                      <a:pt x="541" y="226"/>
                    </a:lnTo>
                    <a:cubicBezTo>
                      <a:pt x="563" y="226"/>
                      <a:pt x="573" y="239"/>
                      <a:pt x="573" y="265"/>
                    </a:cubicBezTo>
                    <a:lnTo>
                      <a:pt x="573" y="265"/>
                    </a:lnTo>
                    <a:cubicBezTo>
                      <a:pt x="573" y="290"/>
                      <a:pt x="563" y="303"/>
                      <a:pt x="541" y="303"/>
                    </a:cubicBezTo>
                    <a:close/>
                    <a:moveTo>
                      <a:pt x="474" y="245"/>
                    </a:moveTo>
                    <a:lnTo>
                      <a:pt x="474" y="245"/>
                    </a:lnTo>
                    <a:cubicBezTo>
                      <a:pt x="453" y="258"/>
                      <a:pt x="432" y="258"/>
                      <a:pt x="411" y="245"/>
                    </a:cubicBezTo>
                    <a:lnTo>
                      <a:pt x="411" y="245"/>
                    </a:lnTo>
                    <a:cubicBezTo>
                      <a:pt x="390" y="233"/>
                      <a:pt x="380" y="214"/>
                      <a:pt x="380" y="188"/>
                    </a:cubicBezTo>
                    <a:lnTo>
                      <a:pt x="380" y="188"/>
                    </a:lnTo>
                    <a:cubicBezTo>
                      <a:pt x="380" y="162"/>
                      <a:pt x="390" y="143"/>
                      <a:pt x="411" y="131"/>
                    </a:cubicBezTo>
                    <a:lnTo>
                      <a:pt x="411" y="131"/>
                    </a:lnTo>
                    <a:cubicBezTo>
                      <a:pt x="432" y="118"/>
                      <a:pt x="453" y="118"/>
                      <a:pt x="474" y="131"/>
                    </a:cubicBezTo>
                    <a:lnTo>
                      <a:pt x="474" y="131"/>
                    </a:lnTo>
                    <a:cubicBezTo>
                      <a:pt x="495" y="143"/>
                      <a:pt x="505" y="162"/>
                      <a:pt x="505" y="188"/>
                    </a:cubicBezTo>
                    <a:lnTo>
                      <a:pt x="505" y="188"/>
                    </a:lnTo>
                    <a:cubicBezTo>
                      <a:pt x="505" y="214"/>
                      <a:pt x="495" y="233"/>
                      <a:pt x="474" y="245"/>
                    </a:cubicBezTo>
                    <a:close/>
                    <a:moveTo>
                      <a:pt x="344" y="303"/>
                    </a:moveTo>
                    <a:lnTo>
                      <a:pt x="344" y="303"/>
                    </a:lnTo>
                    <a:cubicBezTo>
                      <a:pt x="322" y="303"/>
                      <a:pt x="311" y="290"/>
                      <a:pt x="311" y="265"/>
                    </a:cubicBezTo>
                    <a:lnTo>
                      <a:pt x="311" y="265"/>
                    </a:lnTo>
                    <a:cubicBezTo>
                      <a:pt x="311" y="239"/>
                      <a:pt x="322" y="226"/>
                      <a:pt x="344" y="226"/>
                    </a:cubicBezTo>
                    <a:lnTo>
                      <a:pt x="344" y="226"/>
                    </a:lnTo>
                    <a:cubicBezTo>
                      <a:pt x="366" y="226"/>
                      <a:pt x="377" y="239"/>
                      <a:pt x="377" y="265"/>
                    </a:cubicBezTo>
                    <a:lnTo>
                      <a:pt x="377" y="265"/>
                    </a:lnTo>
                    <a:cubicBezTo>
                      <a:pt x="377" y="290"/>
                      <a:pt x="366" y="303"/>
                      <a:pt x="344" y="303"/>
                    </a:cubicBezTo>
                    <a:close/>
                    <a:moveTo>
                      <a:pt x="279" y="379"/>
                    </a:moveTo>
                    <a:lnTo>
                      <a:pt x="279" y="379"/>
                    </a:lnTo>
                    <a:cubicBezTo>
                      <a:pt x="256" y="379"/>
                      <a:pt x="246" y="367"/>
                      <a:pt x="246" y="341"/>
                    </a:cubicBezTo>
                    <a:lnTo>
                      <a:pt x="246" y="341"/>
                    </a:lnTo>
                    <a:cubicBezTo>
                      <a:pt x="246" y="316"/>
                      <a:pt x="256" y="303"/>
                      <a:pt x="279" y="303"/>
                    </a:cubicBezTo>
                    <a:lnTo>
                      <a:pt x="279" y="303"/>
                    </a:lnTo>
                    <a:cubicBezTo>
                      <a:pt x="300" y="303"/>
                      <a:pt x="311" y="316"/>
                      <a:pt x="311" y="341"/>
                    </a:cubicBezTo>
                    <a:lnTo>
                      <a:pt x="311" y="341"/>
                    </a:lnTo>
                    <a:cubicBezTo>
                      <a:pt x="311" y="367"/>
                      <a:pt x="300" y="379"/>
                      <a:pt x="279" y="379"/>
                    </a:cubicBezTo>
                    <a:close/>
                    <a:moveTo>
                      <a:pt x="508" y="35"/>
                    </a:moveTo>
                    <a:lnTo>
                      <a:pt x="508" y="35"/>
                    </a:lnTo>
                    <a:cubicBezTo>
                      <a:pt x="497" y="22"/>
                      <a:pt x="483" y="12"/>
                      <a:pt x="467" y="6"/>
                    </a:cubicBezTo>
                    <a:lnTo>
                      <a:pt x="467" y="6"/>
                    </a:lnTo>
                    <a:cubicBezTo>
                      <a:pt x="451" y="0"/>
                      <a:pt x="434" y="0"/>
                      <a:pt x="417" y="6"/>
                    </a:cubicBezTo>
                    <a:lnTo>
                      <a:pt x="417" y="6"/>
                    </a:lnTo>
                    <a:cubicBezTo>
                      <a:pt x="401" y="12"/>
                      <a:pt x="388" y="22"/>
                      <a:pt x="377" y="35"/>
                    </a:cubicBezTo>
                    <a:lnTo>
                      <a:pt x="344" y="73"/>
                    </a:lnTo>
                    <a:lnTo>
                      <a:pt x="311" y="112"/>
                    </a:lnTo>
                    <a:lnTo>
                      <a:pt x="279" y="149"/>
                    </a:lnTo>
                    <a:lnTo>
                      <a:pt x="246" y="188"/>
                    </a:lnTo>
                    <a:lnTo>
                      <a:pt x="213" y="226"/>
                    </a:lnTo>
                    <a:lnTo>
                      <a:pt x="180" y="265"/>
                    </a:lnTo>
                    <a:lnTo>
                      <a:pt x="148" y="303"/>
                    </a:lnTo>
                    <a:lnTo>
                      <a:pt x="115" y="341"/>
                    </a:lnTo>
                    <a:lnTo>
                      <a:pt x="82" y="380"/>
                    </a:lnTo>
                    <a:lnTo>
                      <a:pt x="49" y="418"/>
                    </a:lnTo>
                    <a:lnTo>
                      <a:pt x="16" y="456"/>
                    </a:lnTo>
                    <a:lnTo>
                      <a:pt x="16" y="456"/>
                    </a:lnTo>
                    <a:cubicBezTo>
                      <a:pt x="5" y="469"/>
                      <a:pt x="0" y="482"/>
                      <a:pt x="0" y="495"/>
                    </a:cubicBezTo>
                    <a:lnTo>
                      <a:pt x="0" y="495"/>
                    </a:lnTo>
                    <a:cubicBezTo>
                      <a:pt x="0" y="507"/>
                      <a:pt x="8" y="517"/>
                      <a:pt x="24" y="524"/>
                    </a:cubicBezTo>
                    <a:lnTo>
                      <a:pt x="24" y="524"/>
                    </a:lnTo>
                    <a:cubicBezTo>
                      <a:pt x="41" y="530"/>
                      <a:pt x="57" y="530"/>
                      <a:pt x="74" y="524"/>
                    </a:cubicBezTo>
                    <a:lnTo>
                      <a:pt x="74" y="524"/>
                    </a:lnTo>
                    <a:cubicBezTo>
                      <a:pt x="89" y="517"/>
                      <a:pt x="104" y="507"/>
                      <a:pt x="115" y="495"/>
                    </a:cubicBezTo>
                    <a:lnTo>
                      <a:pt x="180" y="418"/>
                    </a:lnTo>
                    <a:lnTo>
                      <a:pt x="180" y="418"/>
                    </a:lnTo>
                    <a:cubicBezTo>
                      <a:pt x="191" y="405"/>
                      <a:pt x="202" y="399"/>
                      <a:pt x="213" y="399"/>
                    </a:cubicBezTo>
                    <a:lnTo>
                      <a:pt x="213" y="399"/>
                    </a:lnTo>
                    <a:cubicBezTo>
                      <a:pt x="224" y="399"/>
                      <a:pt x="235" y="405"/>
                      <a:pt x="246" y="418"/>
                    </a:cubicBezTo>
                    <a:lnTo>
                      <a:pt x="246" y="418"/>
                    </a:lnTo>
                    <a:cubicBezTo>
                      <a:pt x="257" y="431"/>
                      <a:pt x="267" y="437"/>
                      <a:pt x="279" y="437"/>
                    </a:cubicBezTo>
                    <a:lnTo>
                      <a:pt x="279" y="437"/>
                    </a:lnTo>
                    <a:cubicBezTo>
                      <a:pt x="289" y="437"/>
                      <a:pt x="300" y="431"/>
                      <a:pt x="311" y="418"/>
                    </a:cubicBezTo>
                    <a:lnTo>
                      <a:pt x="344" y="380"/>
                    </a:lnTo>
                    <a:lnTo>
                      <a:pt x="377" y="341"/>
                    </a:lnTo>
                    <a:lnTo>
                      <a:pt x="377" y="341"/>
                    </a:lnTo>
                    <a:cubicBezTo>
                      <a:pt x="388" y="328"/>
                      <a:pt x="401" y="319"/>
                      <a:pt x="417" y="313"/>
                    </a:cubicBezTo>
                    <a:lnTo>
                      <a:pt x="417" y="313"/>
                    </a:lnTo>
                    <a:cubicBezTo>
                      <a:pt x="434" y="306"/>
                      <a:pt x="451" y="306"/>
                      <a:pt x="467" y="313"/>
                    </a:cubicBezTo>
                    <a:lnTo>
                      <a:pt x="467" y="313"/>
                    </a:lnTo>
                    <a:cubicBezTo>
                      <a:pt x="483" y="319"/>
                      <a:pt x="497" y="328"/>
                      <a:pt x="508" y="341"/>
                    </a:cubicBezTo>
                    <a:lnTo>
                      <a:pt x="541" y="380"/>
                    </a:lnTo>
                    <a:lnTo>
                      <a:pt x="573" y="418"/>
                    </a:lnTo>
                    <a:lnTo>
                      <a:pt x="573" y="418"/>
                    </a:lnTo>
                    <a:cubicBezTo>
                      <a:pt x="584" y="431"/>
                      <a:pt x="595" y="437"/>
                      <a:pt x="606" y="437"/>
                    </a:cubicBezTo>
                    <a:lnTo>
                      <a:pt x="606" y="437"/>
                    </a:lnTo>
                    <a:cubicBezTo>
                      <a:pt x="617" y="437"/>
                      <a:pt x="628" y="431"/>
                      <a:pt x="639" y="418"/>
                    </a:cubicBezTo>
                    <a:lnTo>
                      <a:pt x="639" y="418"/>
                    </a:lnTo>
                    <a:cubicBezTo>
                      <a:pt x="650" y="405"/>
                      <a:pt x="661" y="399"/>
                      <a:pt x="672" y="399"/>
                    </a:cubicBezTo>
                    <a:lnTo>
                      <a:pt x="672" y="399"/>
                    </a:lnTo>
                    <a:cubicBezTo>
                      <a:pt x="683" y="399"/>
                      <a:pt x="693" y="405"/>
                      <a:pt x="704" y="418"/>
                    </a:cubicBezTo>
                    <a:lnTo>
                      <a:pt x="737" y="456"/>
                    </a:lnTo>
                    <a:lnTo>
                      <a:pt x="770" y="495"/>
                    </a:lnTo>
                    <a:lnTo>
                      <a:pt x="770" y="495"/>
                    </a:lnTo>
                    <a:cubicBezTo>
                      <a:pt x="781" y="507"/>
                      <a:pt x="795" y="517"/>
                      <a:pt x="811" y="524"/>
                    </a:cubicBezTo>
                    <a:lnTo>
                      <a:pt x="811" y="524"/>
                    </a:lnTo>
                    <a:cubicBezTo>
                      <a:pt x="827" y="530"/>
                      <a:pt x="844" y="530"/>
                      <a:pt x="860" y="524"/>
                    </a:cubicBezTo>
                    <a:lnTo>
                      <a:pt x="860" y="524"/>
                    </a:lnTo>
                    <a:cubicBezTo>
                      <a:pt x="876" y="517"/>
                      <a:pt x="885" y="507"/>
                      <a:pt x="885" y="495"/>
                    </a:cubicBezTo>
                    <a:lnTo>
                      <a:pt x="885" y="495"/>
                    </a:lnTo>
                    <a:cubicBezTo>
                      <a:pt x="885" y="482"/>
                      <a:pt x="879" y="469"/>
                      <a:pt x="868"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06" name="Freeform 552">
                <a:extLst>
                  <a:ext uri="{FF2B5EF4-FFF2-40B4-BE49-F238E27FC236}">
                    <a16:creationId xmlns:a16="http://schemas.microsoft.com/office/drawing/2014/main" xmlns="" id="{62BB52AC-C536-D64D-937E-EAFB32DA8BAA}"/>
                  </a:ext>
                </a:extLst>
              </p:cNvPr>
              <p:cNvSpPr>
                <a:spLocks noChangeArrowheads="1"/>
              </p:cNvSpPr>
              <p:nvPr/>
            </p:nvSpPr>
            <p:spPr bwMode="auto">
              <a:xfrm>
                <a:off x="7137400" y="4902200"/>
                <a:ext cx="555625" cy="523875"/>
              </a:xfrm>
              <a:custGeom>
                <a:avLst/>
                <a:gdLst>
                  <a:gd name="T0" fmla="*/ 984 w 1542"/>
                  <a:gd name="T1" fmla="*/ 727 h 1455"/>
                  <a:gd name="T2" fmla="*/ 1098 w 1542"/>
                  <a:gd name="T3" fmla="*/ 574 h 1455"/>
                  <a:gd name="T4" fmla="*/ 1262 w 1542"/>
                  <a:gd name="T5" fmla="*/ 383 h 1455"/>
                  <a:gd name="T6" fmla="*/ 1426 w 1542"/>
                  <a:gd name="T7" fmla="*/ 191 h 1455"/>
                  <a:gd name="T8" fmla="*/ 1524 w 1542"/>
                  <a:gd name="T9" fmla="*/ 76 h 1455"/>
                  <a:gd name="T10" fmla="*/ 1541 w 1542"/>
                  <a:gd name="T11" fmla="*/ 38 h 1455"/>
                  <a:gd name="T12" fmla="*/ 1459 w 1542"/>
                  <a:gd name="T13" fmla="*/ 0 h 1455"/>
                  <a:gd name="T14" fmla="*/ 1401 w 1542"/>
                  <a:gd name="T15" fmla="*/ 10 h 1455"/>
                  <a:gd name="T16" fmla="*/ 1229 w 1542"/>
                  <a:gd name="T17" fmla="*/ 191 h 1455"/>
                  <a:gd name="T18" fmla="*/ 1065 w 1542"/>
                  <a:gd name="T19" fmla="*/ 383 h 1455"/>
                  <a:gd name="T20" fmla="*/ 901 w 1542"/>
                  <a:gd name="T21" fmla="*/ 574 h 1455"/>
                  <a:gd name="T22" fmla="*/ 836 w 1542"/>
                  <a:gd name="T23" fmla="*/ 651 h 1455"/>
                  <a:gd name="T24" fmla="*/ 745 w 1542"/>
                  <a:gd name="T25" fmla="*/ 680 h 1455"/>
                  <a:gd name="T26" fmla="*/ 672 w 1542"/>
                  <a:gd name="T27" fmla="*/ 612 h 1455"/>
                  <a:gd name="T28" fmla="*/ 574 w 1542"/>
                  <a:gd name="T29" fmla="*/ 498 h 1455"/>
                  <a:gd name="T30" fmla="*/ 476 w 1542"/>
                  <a:gd name="T31" fmla="*/ 383 h 1455"/>
                  <a:gd name="T32" fmla="*/ 377 w 1542"/>
                  <a:gd name="T33" fmla="*/ 268 h 1455"/>
                  <a:gd name="T34" fmla="*/ 278 w 1542"/>
                  <a:gd name="T35" fmla="*/ 153 h 1455"/>
                  <a:gd name="T36" fmla="*/ 180 w 1542"/>
                  <a:gd name="T37" fmla="*/ 38 h 1455"/>
                  <a:gd name="T38" fmla="*/ 140 w 1542"/>
                  <a:gd name="T39" fmla="*/ 10 h 1455"/>
                  <a:gd name="T40" fmla="*/ 25 w 1542"/>
                  <a:gd name="T41" fmla="*/ 10 h 1455"/>
                  <a:gd name="T42" fmla="*/ 0 w 1542"/>
                  <a:gd name="T43" fmla="*/ 38 h 1455"/>
                  <a:gd name="T44" fmla="*/ 148 w 1542"/>
                  <a:gd name="T45" fmla="*/ 229 h 1455"/>
                  <a:gd name="T46" fmla="*/ 312 w 1542"/>
                  <a:gd name="T47" fmla="*/ 421 h 1455"/>
                  <a:gd name="T48" fmla="*/ 476 w 1542"/>
                  <a:gd name="T49" fmla="*/ 612 h 1455"/>
                  <a:gd name="T50" fmla="*/ 541 w 1542"/>
                  <a:gd name="T51" fmla="*/ 689 h 1455"/>
                  <a:gd name="T52" fmla="*/ 541 w 1542"/>
                  <a:gd name="T53" fmla="*/ 765 h 1455"/>
                  <a:gd name="T54" fmla="*/ 443 w 1542"/>
                  <a:gd name="T55" fmla="*/ 881 h 1455"/>
                  <a:gd name="T56" fmla="*/ 344 w 1542"/>
                  <a:gd name="T57" fmla="*/ 995 h 1455"/>
                  <a:gd name="T58" fmla="*/ 246 w 1542"/>
                  <a:gd name="T59" fmla="*/ 1110 h 1455"/>
                  <a:gd name="T60" fmla="*/ 148 w 1542"/>
                  <a:gd name="T61" fmla="*/ 1225 h 1455"/>
                  <a:gd name="T62" fmla="*/ 49 w 1542"/>
                  <a:gd name="T63" fmla="*/ 1340 h 1455"/>
                  <a:gd name="T64" fmla="*/ 0 w 1542"/>
                  <a:gd name="T65" fmla="*/ 1417 h 1455"/>
                  <a:gd name="T66" fmla="*/ 25 w 1542"/>
                  <a:gd name="T67" fmla="*/ 1446 h 1455"/>
                  <a:gd name="T68" fmla="*/ 140 w 1542"/>
                  <a:gd name="T69" fmla="*/ 1446 h 1455"/>
                  <a:gd name="T70" fmla="*/ 213 w 1542"/>
                  <a:gd name="T71" fmla="*/ 1378 h 1455"/>
                  <a:gd name="T72" fmla="*/ 377 w 1542"/>
                  <a:gd name="T73" fmla="*/ 1187 h 1455"/>
                  <a:gd name="T74" fmla="*/ 541 w 1542"/>
                  <a:gd name="T75" fmla="*/ 995 h 1455"/>
                  <a:gd name="T76" fmla="*/ 705 w 1542"/>
                  <a:gd name="T77" fmla="*/ 803 h 1455"/>
                  <a:gd name="T78" fmla="*/ 745 w 1542"/>
                  <a:gd name="T79" fmla="*/ 775 h 1455"/>
                  <a:gd name="T80" fmla="*/ 836 w 1542"/>
                  <a:gd name="T81" fmla="*/ 803 h 1455"/>
                  <a:gd name="T82" fmla="*/ 934 w 1542"/>
                  <a:gd name="T83" fmla="*/ 919 h 1455"/>
                  <a:gd name="T84" fmla="*/ 1032 w 1542"/>
                  <a:gd name="T85" fmla="*/ 1034 h 1455"/>
                  <a:gd name="T86" fmla="*/ 1131 w 1542"/>
                  <a:gd name="T87" fmla="*/ 1148 h 1455"/>
                  <a:gd name="T88" fmla="*/ 1229 w 1542"/>
                  <a:gd name="T89" fmla="*/ 1263 h 1455"/>
                  <a:gd name="T90" fmla="*/ 1328 w 1542"/>
                  <a:gd name="T91" fmla="*/ 1378 h 1455"/>
                  <a:gd name="T92" fmla="*/ 1401 w 1542"/>
                  <a:gd name="T93" fmla="*/ 1446 h 1455"/>
                  <a:gd name="T94" fmla="*/ 1459 w 1542"/>
                  <a:gd name="T95" fmla="*/ 1454 h 1455"/>
                  <a:gd name="T96" fmla="*/ 1541 w 1542"/>
                  <a:gd name="T97" fmla="*/ 1417 h 1455"/>
                  <a:gd name="T98" fmla="*/ 1000 w 1542"/>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2" h="1455">
                    <a:moveTo>
                      <a:pt x="1000" y="765"/>
                    </a:moveTo>
                    <a:lnTo>
                      <a:pt x="1000" y="765"/>
                    </a:lnTo>
                    <a:cubicBezTo>
                      <a:pt x="989" y="753"/>
                      <a:pt x="984" y="740"/>
                      <a:pt x="984" y="727"/>
                    </a:cubicBezTo>
                    <a:lnTo>
                      <a:pt x="984" y="727"/>
                    </a:lnTo>
                    <a:cubicBezTo>
                      <a:pt x="984" y="714"/>
                      <a:pt x="989" y="701"/>
                      <a:pt x="1000" y="689"/>
                    </a:cubicBezTo>
                    <a:lnTo>
                      <a:pt x="1098" y="574"/>
                    </a:lnTo>
                    <a:lnTo>
                      <a:pt x="1131" y="536"/>
                    </a:lnTo>
                    <a:lnTo>
                      <a:pt x="1164" y="498"/>
                    </a:lnTo>
                    <a:lnTo>
                      <a:pt x="1262" y="383"/>
                    </a:lnTo>
                    <a:lnTo>
                      <a:pt x="1295" y="344"/>
                    </a:lnTo>
                    <a:lnTo>
                      <a:pt x="1328" y="306"/>
                    </a:lnTo>
                    <a:lnTo>
                      <a:pt x="1426" y="191"/>
                    </a:lnTo>
                    <a:lnTo>
                      <a:pt x="1459" y="153"/>
                    </a:lnTo>
                    <a:lnTo>
                      <a:pt x="1492" y="115"/>
                    </a:lnTo>
                    <a:lnTo>
                      <a:pt x="1524" y="76"/>
                    </a:lnTo>
                    <a:lnTo>
                      <a:pt x="1524" y="76"/>
                    </a:lnTo>
                    <a:cubicBezTo>
                      <a:pt x="1535" y="63"/>
                      <a:pt x="1541" y="51"/>
                      <a:pt x="1541" y="38"/>
                    </a:cubicBezTo>
                    <a:lnTo>
                      <a:pt x="1541" y="38"/>
                    </a:lnTo>
                    <a:cubicBezTo>
                      <a:pt x="1541" y="25"/>
                      <a:pt x="1532" y="15"/>
                      <a:pt x="1516" y="10"/>
                    </a:cubicBezTo>
                    <a:lnTo>
                      <a:pt x="1516" y="10"/>
                    </a:lnTo>
                    <a:cubicBezTo>
                      <a:pt x="1500" y="3"/>
                      <a:pt x="1480" y="0"/>
                      <a:pt x="1459" y="0"/>
                    </a:cubicBezTo>
                    <a:lnTo>
                      <a:pt x="1459" y="0"/>
                    </a:lnTo>
                    <a:cubicBezTo>
                      <a:pt x="1436" y="0"/>
                      <a:pt x="1418" y="3"/>
                      <a:pt x="1401" y="10"/>
                    </a:cubicBezTo>
                    <a:lnTo>
                      <a:pt x="1401" y="10"/>
                    </a:lnTo>
                    <a:cubicBezTo>
                      <a:pt x="1385" y="15"/>
                      <a:pt x="1371" y="25"/>
                      <a:pt x="1360" y="38"/>
                    </a:cubicBezTo>
                    <a:lnTo>
                      <a:pt x="1328" y="76"/>
                    </a:lnTo>
                    <a:lnTo>
                      <a:pt x="1229" y="191"/>
                    </a:lnTo>
                    <a:lnTo>
                      <a:pt x="1196" y="229"/>
                    </a:lnTo>
                    <a:lnTo>
                      <a:pt x="1164" y="268"/>
                    </a:lnTo>
                    <a:lnTo>
                      <a:pt x="1065" y="383"/>
                    </a:lnTo>
                    <a:lnTo>
                      <a:pt x="1032" y="421"/>
                    </a:lnTo>
                    <a:lnTo>
                      <a:pt x="1000" y="459"/>
                    </a:lnTo>
                    <a:lnTo>
                      <a:pt x="901" y="574"/>
                    </a:lnTo>
                    <a:lnTo>
                      <a:pt x="869" y="612"/>
                    </a:lnTo>
                    <a:lnTo>
                      <a:pt x="836" y="651"/>
                    </a:lnTo>
                    <a:lnTo>
                      <a:pt x="836" y="651"/>
                    </a:lnTo>
                    <a:cubicBezTo>
                      <a:pt x="825" y="663"/>
                      <a:pt x="811" y="673"/>
                      <a:pt x="795" y="680"/>
                    </a:cubicBezTo>
                    <a:lnTo>
                      <a:pt x="795" y="680"/>
                    </a:lnTo>
                    <a:cubicBezTo>
                      <a:pt x="779" y="686"/>
                      <a:pt x="762" y="686"/>
                      <a:pt x="745" y="680"/>
                    </a:cubicBezTo>
                    <a:lnTo>
                      <a:pt x="745" y="680"/>
                    </a:lnTo>
                    <a:cubicBezTo>
                      <a:pt x="729" y="673"/>
                      <a:pt x="716" y="663"/>
                      <a:pt x="705" y="651"/>
                    </a:cubicBezTo>
                    <a:lnTo>
                      <a:pt x="672" y="612"/>
                    </a:lnTo>
                    <a:lnTo>
                      <a:pt x="639" y="574"/>
                    </a:lnTo>
                    <a:lnTo>
                      <a:pt x="607" y="536"/>
                    </a:lnTo>
                    <a:lnTo>
                      <a:pt x="574" y="498"/>
                    </a:lnTo>
                    <a:lnTo>
                      <a:pt x="541" y="459"/>
                    </a:lnTo>
                    <a:lnTo>
                      <a:pt x="508" y="421"/>
                    </a:lnTo>
                    <a:lnTo>
                      <a:pt x="476" y="383"/>
                    </a:lnTo>
                    <a:lnTo>
                      <a:pt x="443" y="344"/>
                    </a:lnTo>
                    <a:lnTo>
                      <a:pt x="410" y="306"/>
                    </a:lnTo>
                    <a:lnTo>
                      <a:pt x="377" y="268"/>
                    </a:lnTo>
                    <a:lnTo>
                      <a:pt x="344" y="229"/>
                    </a:lnTo>
                    <a:lnTo>
                      <a:pt x="312" y="191"/>
                    </a:lnTo>
                    <a:lnTo>
                      <a:pt x="278" y="153"/>
                    </a:lnTo>
                    <a:lnTo>
                      <a:pt x="246" y="115"/>
                    </a:lnTo>
                    <a:lnTo>
                      <a:pt x="213" y="76"/>
                    </a:lnTo>
                    <a:lnTo>
                      <a:pt x="180" y="38"/>
                    </a:lnTo>
                    <a:lnTo>
                      <a:pt x="180" y="38"/>
                    </a:lnTo>
                    <a:cubicBezTo>
                      <a:pt x="170" y="25"/>
                      <a:pt x="156" y="15"/>
                      <a:pt x="140" y="10"/>
                    </a:cubicBezTo>
                    <a:lnTo>
                      <a:pt x="140" y="10"/>
                    </a:lnTo>
                    <a:cubicBezTo>
                      <a:pt x="123" y="3"/>
                      <a:pt x="104" y="0"/>
                      <a:pt x="82" y="0"/>
                    </a:cubicBezTo>
                    <a:lnTo>
                      <a:pt x="82" y="0"/>
                    </a:lnTo>
                    <a:cubicBezTo>
                      <a:pt x="60" y="0"/>
                      <a:pt x="41" y="3"/>
                      <a:pt x="25" y="10"/>
                    </a:cubicBezTo>
                    <a:lnTo>
                      <a:pt x="25" y="10"/>
                    </a:lnTo>
                    <a:cubicBezTo>
                      <a:pt x="8" y="15"/>
                      <a:pt x="0" y="25"/>
                      <a:pt x="0" y="38"/>
                    </a:cubicBezTo>
                    <a:lnTo>
                      <a:pt x="0" y="38"/>
                    </a:lnTo>
                    <a:cubicBezTo>
                      <a:pt x="0" y="51"/>
                      <a:pt x="6" y="63"/>
                      <a:pt x="16" y="76"/>
                    </a:cubicBezTo>
                    <a:lnTo>
                      <a:pt x="114" y="191"/>
                    </a:lnTo>
                    <a:lnTo>
                      <a:pt x="148" y="229"/>
                    </a:lnTo>
                    <a:lnTo>
                      <a:pt x="180" y="268"/>
                    </a:lnTo>
                    <a:lnTo>
                      <a:pt x="278" y="383"/>
                    </a:lnTo>
                    <a:lnTo>
                      <a:pt x="312" y="421"/>
                    </a:lnTo>
                    <a:lnTo>
                      <a:pt x="344" y="459"/>
                    </a:lnTo>
                    <a:lnTo>
                      <a:pt x="443" y="574"/>
                    </a:lnTo>
                    <a:lnTo>
                      <a:pt x="476" y="612"/>
                    </a:lnTo>
                    <a:lnTo>
                      <a:pt x="508" y="651"/>
                    </a:lnTo>
                    <a:lnTo>
                      <a:pt x="541" y="689"/>
                    </a:lnTo>
                    <a:lnTo>
                      <a:pt x="541" y="689"/>
                    </a:lnTo>
                    <a:cubicBezTo>
                      <a:pt x="552" y="701"/>
                      <a:pt x="557" y="714"/>
                      <a:pt x="557" y="727"/>
                    </a:cubicBezTo>
                    <a:lnTo>
                      <a:pt x="557" y="727"/>
                    </a:lnTo>
                    <a:cubicBezTo>
                      <a:pt x="557" y="740"/>
                      <a:pt x="552" y="753"/>
                      <a:pt x="541" y="765"/>
                    </a:cubicBezTo>
                    <a:lnTo>
                      <a:pt x="508" y="803"/>
                    </a:lnTo>
                    <a:lnTo>
                      <a:pt x="476" y="842"/>
                    </a:lnTo>
                    <a:lnTo>
                      <a:pt x="443" y="881"/>
                    </a:lnTo>
                    <a:lnTo>
                      <a:pt x="410" y="919"/>
                    </a:lnTo>
                    <a:lnTo>
                      <a:pt x="377" y="957"/>
                    </a:lnTo>
                    <a:lnTo>
                      <a:pt x="344" y="995"/>
                    </a:lnTo>
                    <a:lnTo>
                      <a:pt x="312" y="1034"/>
                    </a:lnTo>
                    <a:lnTo>
                      <a:pt x="278" y="1071"/>
                    </a:lnTo>
                    <a:lnTo>
                      <a:pt x="246" y="1110"/>
                    </a:lnTo>
                    <a:lnTo>
                      <a:pt x="213" y="1148"/>
                    </a:lnTo>
                    <a:lnTo>
                      <a:pt x="180" y="1187"/>
                    </a:lnTo>
                    <a:lnTo>
                      <a:pt x="148" y="1225"/>
                    </a:lnTo>
                    <a:lnTo>
                      <a:pt x="114" y="1263"/>
                    </a:lnTo>
                    <a:lnTo>
                      <a:pt x="82" y="1302"/>
                    </a:lnTo>
                    <a:lnTo>
                      <a:pt x="49" y="1340"/>
                    </a:lnTo>
                    <a:lnTo>
                      <a:pt x="16" y="1378"/>
                    </a:lnTo>
                    <a:lnTo>
                      <a:pt x="16" y="1378"/>
                    </a:lnTo>
                    <a:cubicBezTo>
                      <a:pt x="6" y="1391"/>
                      <a:pt x="0" y="1404"/>
                      <a:pt x="0" y="1417"/>
                    </a:cubicBezTo>
                    <a:lnTo>
                      <a:pt x="0" y="1417"/>
                    </a:lnTo>
                    <a:cubicBezTo>
                      <a:pt x="0" y="1429"/>
                      <a:pt x="8" y="1439"/>
                      <a:pt x="25" y="1446"/>
                    </a:cubicBezTo>
                    <a:lnTo>
                      <a:pt x="25" y="1446"/>
                    </a:lnTo>
                    <a:cubicBezTo>
                      <a:pt x="41" y="1452"/>
                      <a:pt x="60" y="1454"/>
                      <a:pt x="82" y="1454"/>
                    </a:cubicBezTo>
                    <a:lnTo>
                      <a:pt x="82" y="1454"/>
                    </a:lnTo>
                    <a:cubicBezTo>
                      <a:pt x="104" y="1454"/>
                      <a:pt x="123" y="1452"/>
                      <a:pt x="140" y="1446"/>
                    </a:cubicBezTo>
                    <a:lnTo>
                      <a:pt x="140" y="1446"/>
                    </a:lnTo>
                    <a:cubicBezTo>
                      <a:pt x="156" y="1439"/>
                      <a:pt x="170" y="1429"/>
                      <a:pt x="180" y="1417"/>
                    </a:cubicBezTo>
                    <a:lnTo>
                      <a:pt x="213" y="1378"/>
                    </a:lnTo>
                    <a:lnTo>
                      <a:pt x="246" y="1340"/>
                    </a:lnTo>
                    <a:lnTo>
                      <a:pt x="344" y="1225"/>
                    </a:lnTo>
                    <a:lnTo>
                      <a:pt x="377" y="1187"/>
                    </a:lnTo>
                    <a:lnTo>
                      <a:pt x="410" y="1148"/>
                    </a:lnTo>
                    <a:lnTo>
                      <a:pt x="508" y="1034"/>
                    </a:lnTo>
                    <a:lnTo>
                      <a:pt x="541" y="995"/>
                    </a:lnTo>
                    <a:lnTo>
                      <a:pt x="574" y="957"/>
                    </a:lnTo>
                    <a:lnTo>
                      <a:pt x="672" y="842"/>
                    </a:lnTo>
                    <a:lnTo>
                      <a:pt x="705" y="803"/>
                    </a:lnTo>
                    <a:lnTo>
                      <a:pt x="705" y="803"/>
                    </a:lnTo>
                    <a:cubicBezTo>
                      <a:pt x="716" y="791"/>
                      <a:pt x="729" y="781"/>
                      <a:pt x="745" y="775"/>
                    </a:cubicBezTo>
                    <a:lnTo>
                      <a:pt x="745" y="775"/>
                    </a:lnTo>
                    <a:cubicBezTo>
                      <a:pt x="762" y="769"/>
                      <a:pt x="779" y="769"/>
                      <a:pt x="795" y="775"/>
                    </a:cubicBezTo>
                    <a:lnTo>
                      <a:pt x="795" y="775"/>
                    </a:lnTo>
                    <a:cubicBezTo>
                      <a:pt x="811" y="781"/>
                      <a:pt x="825" y="791"/>
                      <a:pt x="836" y="803"/>
                    </a:cubicBezTo>
                    <a:lnTo>
                      <a:pt x="869" y="842"/>
                    </a:lnTo>
                    <a:lnTo>
                      <a:pt x="901" y="881"/>
                    </a:lnTo>
                    <a:lnTo>
                      <a:pt x="934" y="919"/>
                    </a:lnTo>
                    <a:lnTo>
                      <a:pt x="967" y="957"/>
                    </a:lnTo>
                    <a:lnTo>
                      <a:pt x="1000" y="995"/>
                    </a:lnTo>
                    <a:lnTo>
                      <a:pt x="1032" y="1034"/>
                    </a:lnTo>
                    <a:lnTo>
                      <a:pt x="1065" y="1071"/>
                    </a:lnTo>
                    <a:lnTo>
                      <a:pt x="1098" y="1110"/>
                    </a:lnTo>
                    <a:lnTo>
                      <a:pt x="1131" y="1148"/>
                    </a:lnTo>
                    <a:lnTo>
                      <a:pt x="1164" y="1187"/>
                    </a:lnTo>
                    <a:lnTo>
                      <a:pt x="1196" y="1225"/>
                    </a:lnTo>
                    <a:lnTo>
                      <a:pt x="1229" y="1263"/>
                    </a:lnTo>
                    <a:lnTo>
                      <a:pt x="1262" y="1302"/>
                    </a:lnTo>
                    <a:lnTo>
                      <a:pt x="1295" y="1340"/>
                    </a:lnTo>
                    <a:lnTo>
                      <a:pt x="1328" y="1378"/>
                    </a:lnTo>
                    <a:lnTo>
                      <a:pt x="1360" y="1417"/>
                    </a:lnTo>
                    <a:lnTo>
                      <a:pt x="1360" y="1417"/>
                    </a:lnTo>
                    <a:cubicBezTo>
                      <a:pt x="1371" y="1429"/>
                      <a:pt x="1385" y="1439"/>
                      <a:pt x="1401" y="1446"/>
                    </a:cubicBezTo>
                    <a:lnTo>
                      <a:pt x="1401" y="1446"/>
                    </a:lnTo>
                    <a:cubicBezTo>
                      <a:pt x="1418" y="1452"/>
                      <a:pt x="1436" y="1454"/>
                      <a:pt x="1459" y="1454"/>
                    </a:cubicBezTo>
                    <a:lnTo>
                      <a:pt x="1459" y="1454"/>
                    </a:lnTo>
                    <a:cubicBezTo>
                      <a:pt x="1480" y="1454"/>
                      <a:pt x="1500" y="1452"/>
                      <a:pt x="1516" y="1446"/>
                    </a:cubicBezTo>
                    <a:lnTo>
                      <a:pt x="1516" y="1446"/>
                    </a:lnTo>
                    <a:cubicBezTo>
                      <a:pt x="1532" y="1439"/>
                      <a:pt x="1541" y="1429"/>
                      <a:pt x="1541" y="1417"/>
                    </a:cubicBezTo>
                    <a:lnTo>
                      <a:pt x="1541" y="1417"/>
                    </a:lnTo>
                    <a:cubicBezTo>
                      <a:pt x="1541" y="1404"/>
                      <a:pt x="1535"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907" name="Freeform 553">
                <a:extLst>
                  <a:ext uri="{FF2B5EF4-FFF2-40B4-BE49-F238E27FC236}">
                    <a16:creationId xmlns:a16="http://schemas.microsoft.com/office/drawing/2014/main" xmlns="" id="{C7537E70-B74D-A242-983F-9C0EBD73B070}"/>
                  </a:ext>
                </a:extLst>
              </p:cNvPr>
              <p:cNvSpPr>
                <a:spLocks noChangeArrowheads="1"/>
              </p:cNvSpPr>
              <p:nvPr/>
            </p:nvSpPr>
            <p:spPr bwMode="auto">
              <a:xfrm>
                <a:off x="6405563" y="4903788"/>
                <a:ext cx="319087" cy="190500"/>
              </a:xfrm>
              <a:custGeom>
                <a:avLst/>
                <a:gdLst>
                  <a:gd name="T0" fmla="*/ 278 w 886"/>
                  <a:gd name="T1" fmla="*/ 150 h 530"/>
                  <a:gd name="T2" fmla="*/ 311 w 886"/>
                  <a:gd name="T3" fmla="*/ 188 h 530"/>
                  <a:gd name="T4" fmla="*/ 278 w 886"/>
                  <a:gd name="T5" fmla="*/ 226 h 530"/>
                  <a:gd name="T6" fmla="*/ 246 w 886"/>
                  <a:gd name="T7" fmla="*/ 188 h 530"/>
                  <a:gd name="T8" fmla="*/ 344 w 886"/>
                  <a:gd name="T9" fmla="*/ 227 h 530"/>
                  <a:gd name="T10" fmla="*/ 376 w 886"/>
                  <a:gd name="T11" fmla="*/ 265 h 530"/>
                  <a:gd name="T12" fmla="*/ 344 w 886"/>
                  <a:gd name="T13" fmla="*/ 302 h 530"/>
                  <a:gd name="T14" fmla="*/ 311 w 886"/>
                  <a:gd name="T15" fmla="*/ 265 h 530"/>
                  <a:gd name="T16" fmla="*/ 344 w 886"/>
                  <a:gd name="T17" fmla="*/ 227 h 530"/>
                  <a:gd name="T18" fmla="*/ 411 w 886"/>
                  <a:gd name="T19" fmla="*/ 284 h 530"/>
                  <a:gd name="T20" fmla="*/ 474 w 886"/>
                  <a:gd name="T21" fmla="*/ 284 h 530"/>
                  <a:gd name="T22" fmla="*/ 505 w 886"/>
                  <a:gd name="T23" fmla="*/ 341 h 530"/>
                  <a:gd name="T24" fmla="*/ 474 w 886"/>
                  <a:gd name="T25" fmla="*/ 398 h 530"/>
                  <a:gd name="T26" fmla="*/ 411 w 886"/>
                  <a:gd name="T27" fmla="*/ 398 h 530"/>
                  <a:gd name="T28" fmla="*/ 379 w 886"/>
                  <a:gd name="T29" fmla="*/ 341 h 530"/>
                  <a:gd name="T30" fmla="*/ 541 w 886"/>
                  <a:gd name="T31" fmla="*/ 227 h 530"/>
                  <a:gd name="T32" fmla="*/ 574 w 886"/>
                  <a:gd name="T33" fmla="*/ 265 h 530"/>
                  <a:gd name="T34" fmla="*/ 541 w 886"/>
                  <a:gd name="T35" fmla="*/ 302 h 530"/>
                  <a:gd name="T36" fmla="*/ 508 w 886"/>
                  <a:gd name="T37" fmla="*/ 265 h 530"/>
                  <a:gd name="T38" fmla="*/ 541 w 886"/>
                  <a:gd name="T39" fmla="*/ 227 h 530"/>
                  <a:gd name="T40" fmla="*/ 606 w 886"/>
                  <a:gd name="T41" fmla="*/ 150 h 530"/>
                  <a:gd name="T42" fmla="*/ 639 w 886"/>
                  <a:gd name="T43" fmla="*/ 188 h 530"/>
                  <a:gd name="T44" fmla="*/ 606 w 886"/>
                  <a:gd name="T45" fmla="*/ 226 h 530"/>
                  <a:gd name="T46" fmla="*/ 574 w 886"/>
                  <a:gd name="T47" fmla="*/ 188 h 530"/>
                  <a:gd name="T48" fmla="*/ 114 w 886"/>
                  <a:gd name="T49" fmla="*/ 188 h 530"/>
                  <a:gd name="T50" fmla="*/ 180 w 886"/>
                  <a:gd name="T51" fmla="*/ 265 h 530"/>
                  <a:gd name="T52" fmla="*/ 311 w 886"/>
                  <a:gd name="T53" fmla="*/ 418 h 530"/>
                  <a:gd name="T54" fmla="*/ 376 w 886"/>
                  <a:gd name="T55" fmla="*/ 495 h 530"/>
                  <a:gd name="T56" fmla="*/ 417 w 886"/>
                  <a:gd name="T57" fmla="*/ 523 h 530"/>
                  <a:gd name="T58" fmla="*/ 467 w 886"/>
                  <a:gd name="T59" fmla="*/ 523 h 530"/>
                  <a:gd name="T60" fmla="*/ 508 w 886"/>
                  <a:gd name="T61" fmla="*/ 495 h 530"/>
                  <a:gd name="T62" fmla="*/ 639 w 886"/>
                  <a:gd name="T63" fmla="*/ 341 h 530"/>
                  <a:gd name="T64" fmla="*/ 770 w 886"/>
                  <a:gd name="T65" fmla="*/ 188 h 530"/>
                  <a:gd name="T66" fmla="*/ 836 w 886"/>
                  <a:gd name="T67" fmla="*/ 112 h 530"/>
                  <a:gd name="T68" fmla="*/ 868 w 886"/>
                  <a:gd name="T69" fmla="*/ 73 h 530"/>
                  <a:gd name="T70" fmla="*/ 885 w 886"/>
                  <a:gd name="T71" fmla="*/ 35 h 530"/>
                  <a:gd name="T72" fmla="*/ 860 w 886"/>
                  <a:gd name="T73" fmla="*/ 7 h 530"/>
                  <a:gd name="T74" fmla="*/ 811 w 886"/>
                  <a:gd name="T75" fmla="*/ 7 h 530"/>
                  <a:gd name="T76" fmla="*/ 737 w 886"/>
                  <a:gd name="T77" fmla="*/ 73 h 530"/>
                  <a:gd name="T78" fmla="*/ 704 w 886"/>
                  <a:gd name="T79" fmla="*/ 112 h 530"/>
                  <a:gd name="T80" fmla="*/ 672 w 886"/>
                  <a:gd name="T81" fmla="*/ 130 h 530"/>
                  <a:gd name="T82" fmla="*/ 639 w 886"/>
                  <a:gd name="T83" fmla="*/ 112 h 530"/>
                  <a:gd name="T84" fmla="*/ 606 w 886"/>
                  <a:gd name="T85" fmla="*/ 92 h 530"/>
                  <a:gd name="T86" fmla="*/ 508 w 886"/>
                  <a:gd name="T87" fmla="*/ 188 h 530"/>
                  <a:gd name="T88" fmla="*/ 467 w 886"/>
                  <a:gd name="T89" fmla="*/ 217 h 530"/>
                  <a:gd name="T90" fmla="*/ 417 w 886"/>
                  <a:gd name="T91" fmla="*/ 217 h 530"/>
                  <a:gd name="T92" fmla="*/ 376 w 886"/>
                  <a:gd name="T93" fmla="*/ 188 h 530"/>
                  <a:gd name="T94" fmla="*/ 311 w 886"/>
                  <a:gd name="T95" fmla="*/ 112 h 530"/>
                  <a:gd name="T96" fmla="*/ 278 w 886"/>
                  <a:gd name="T97" fmla="*/ 92 h 530"/>
                  <a:gd name="T98" fmla="*/ 245 w 886"/>
                  <a:gd name="T99" fmla="*/ 112 h 530"/>
                  <a:gd name="T100" fmla="*/ 212 w 886"/>
                  <a:gd name="T101" fmla="*/ 130 h 530"/>
                  <a:gd name="T102" fmla="*/ 180 w 886"/>
                  <a:gd name="T103" fmla="*/ 112 h 530"/>
                  <a:gd name="T104" fmla="*/ 114 w 886"/>
                  <a:gd name="T105" fmla="*/ 35 h 530"/>
                  <a:gd name="T106" fmla="*/ 73 w 886"/>
                  <a:gd name="T107" fmla="*/ 7 h 530"/>
                  <a:gd name="T108" fmla="*/ 25 w 886"/>
                  <a:gd name="T109" fmla="*/ 7 h 530"/>
                  <a:gd name="T110" fmla="*/ 0 w 886"/>
                  <a:gd name="T111" fmla="*/ 35 h 530"/>
                  <a:gd name="T112" fmla="*/ 114 w 886"/>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6" h="530">
                    <a:moveTo>
                      <a:pt x="278" y="150"/>
                    </a:moveTo>
                    <a:lnTo>
                      <a:pt x="278" y="150"/>
                    </a:lnTo>
                    <a:cubicBezTo>
                      <a:pt x="300" y="150"/>
                      <a:pt x="311" y="163"/>
                      <a:pt x="311" y="188"/>
                    </a:cubicBezTo>
                    <a:lnTo>
                      <a:pt x="311" y="188"/>
                    </a:lnTo>
                    <a:cubicBezTo>
                      <a:pt x="311" y="213"/>
                      <a:pt x="300" y="226"/>
                      <a:pt x="278" y="226"/>
                    </a:cubicBezTo>
                    <a:lnTo>
                      <a:pt x="278" y="226"/>
                    </a:lnTo>
                    <a:cubicBezTo>
                      <a:pt x="257" y="226"/>
                      <a:pt x="246" y="213"/>
                      <a:pt x="246" y="188"/>
                    </a:cubicBezTo>
                    <a:lnTo>
                      <a:pt x="246" y="188"/>
                    </a:lnTo>
                    <a:cubicBezTo>
                      <a:pt x="246" y="163"/>
                      <a:pt x="257" y="150"/>
                      <a:pt x="278" y="150"/>
                    </a:cubicBezTo>
                    <a:close/>
                    <a:moveTo>
                      <a:pt x="344" y="227"/>
                    </a:moveTo>
                    <a:lnTo>
                      <a:pt x="344" y="227"/>
                    </a:lnTo>
                    <a:cubicBezTo>
                      <a:pt x="366" y="227"/>
                      <a:pt x="376" y="239"/>
                      <a:pt x="376" y="265"/>
                    </a:cubicBezTo>
                    <a:lnTo>
                      <a:pt x="376" y="265"/>
                    </a:lnTo>
                    <a:cubicBezTo>
                      <a:pt x="376" y="290"/>
                      <a:pt x="366" y="302"/>
                      <a:pt x="344" y="302"/>
                    </a:cubicBezTo>
                    <a:lnTo>
                      <a:pt x="344" y="302"/>
                    </a:lnTo>
                    <a:cubicBezTo>
                      <a:pt x="322" y="302"/>
                      <a:pt x="311" y="290"/>
                      <a:pt x="311" y="265"/>
                    </a:cubicBezTo>
                    <a:lnTo>
                      <a:pt x="311" y="265"/>
                    </a:lnTo>
                    <a:cubicBezTo>
                      <a:pt x="311" y="239"/>
                      <a:pt x="322" y="227"/>
                      <a:pt x="344" y="227"/>
                    </a:cubicBezTo>
                    <a:close/>
                    <a:moveTo>
                      <a:pt x="411" y="284"/>
                    </a:moveTo>
                    <a:lnTo>
                      <a:pt x="411" y="284"/>
                    </a:lnTo>
                    <a:cubicBezTo>
                      <a:pt x="432" y="271"/>
                      <a:pt x="453" y="271"/>
                      <a:pt x="474" y="284"/>
                    </a:cubicBezTo>
                    <a:lnTo>
                      <a:pt x="474" y="284"/>
                    </a:lnTo>
                    <a:cubicBezTo>
                      <a:pt x="495" y="297"/>
                      <a:pt x="505" y="315"/>
                      <a:pt x="505" y="341"/>
                    </a:cubicBezTo>
                    <a:lnTo>
                      <a:pt x="505" y="341"/>
                    </a:lnTo>
                    <a:cubicBezTo>
                      <a:pt x="505" y="367"/>
                      <a:pt x="495" y="386"/>
                      <a:pt x="474" y="398"/>
                    </a:cubicBezTo>
                    <a:lnTo>
                      <a:pt x="474" y="398"/>
                    </a:lnTo>
                    <a:cubicBezTo>
                      <a:pt x="453" y="411"/>
                      <a:pt x="432" y="411"/>
                      <a:pt x="411" y="398"/>
                    </a:cubicBezTo>
                    <a:lnTo>
                      <a:pt x="411" y="398"/>
                    </a:lnTo>
                    <a:cubicBezTo>
                      <a:pt x="390" y="386"/>
                      <a:pt x="379" y="367"/>
                      <a:pt x="379" y="341"/>
                    </a:cubicBezTo>
                    <a:lnTo>
                      <a:pt x="379" y="341"/>
                    </a:lnTo>
                    <a:cubicBezTo>
                      <a:pt x="379" y="315"/>
                      <a:pt x="390" y="297"/>
                      <a:pt x="411" y="284"/>
                    </a:cubicBezTo>
                    <a:close/>
                    <a:moveTo>
                      <a:pt x="541" y="227"/>
                    </a:moveTo>
                    <a:lnTo>
                      <a:pt x="541" y="227"/>
                    </a:lnTo>
                    <a:cubicBezTo>
                      <a:pt x="562" y="227"/>
                      <a:pt x="574" y="239"/>
                      <a:pt x="574" y="265"/>
                    </a:cubicBezTo>
                    <a:lnTo>
                      <a:pt x="574" y="265"/>
                    </a:lnTo>
                    <a:cubicBezTo>
                      <a:pt x="574" y="290"/>
                      <a:pt x="562" y="302"/>
                      <a:pt x="541" y="302"/>
                    </a:cubicBezTo>
                    <a:lnTo>
                      <a:pt x="541" y="302"/>
                    </a:lnTo>
                    <a:cubicBezTo>
                      <a:pt x="518" y="302"/>
                      <a:pt x="508" y="290"/>
                      <a:pt x="508" y="265"/>
                    </a:cubicBezTo>
                    <a:lnTo>
                      <a:pt x="508" y="265"/>
                    </a:lnTo>
                    <a:cubicBezTo>
                      <a:pt x="508" y="239"/>
                      <a:pt x="518" y="227"/>
                      <a:pt x="541" y="227"/>
                    </a:cubicBezTo>
                    <a:close/>
                    <a:moveTo>
                      <a:pt x="606" y="150"/>
                    </a:moveTo>
                    <a:lnTo>
                      <a:pt x="606" y="150"/>
                    </a:lnTo>
                    <a:cubicBezTo>
                      <a:pt x="628" y="150"/>
                      <a:pt x="639" y="163"/>
                      <a:pt x="639" y="188"/>
                    </a:cubicBezTo>
                    <a:lnTo>
                      <a:pt x="639" y="188"/>
                    </a:lnTo>
                    <a:cubicBezTo>
                      <a:pt x="639" y="213"/>
                      <a:pt x="628" y="226"/>
                      <a:pt x="606" y="226"/>
                    </a:cubicBezTo>
                    <a:lnTo>
                      <a:pt x="606" y="226"/>
                    </a:lnTo>
                    <a:cubicBezTo>
                      <a:pt x="584" y="226"/>
                      <a:pt x="574" y="213"/>
                      <a:pt x="574" y="188"/>
                    </a:cubicBezTo>
                    <a:lnTo>
                      <a:pt x="574" y="188"/>
                    </a:lnTo>
                    <a:cubicBezTo>
                      <a:pt x="574" y="163"/>
                      <a:pt x="584" y="150"/>
                      <a:pt x="606" y="150"/>
                    </a:cubicBezTo>
                    <a:close/>
                    <a:moveTo>
                      <a:pt x="114" y="188"/>
                    </a:moveTo>
                    <a:lnTo>
                      <a:pt x="147" y="226"/>
                    </a:lnTo>
                    <a:lnTo>
                      <a:pt x="180" y="265"/>
                    </a:lnTo>
                    <a:lnTo>
                      <a:pt x="278" y="380"/>
                    </a:lnTo>
                    <a:lnTo>
                      <a:pt x="311" y="418"/>
                    </a:lnTo>
                    <a:lnTo>
                      <a:pt x="344" y="456"/>
                    </a:lnTo>
                    <a:lnTo>
                      <a:pt x="376" y="495"/>
                    </a:lnTo>
                    <a:lnTo>
                      <a:pt x="376" y="495"/>
                    </a:lnTo>
                    <a:cubicBezTo>
                      <a:pt x="388" y="507"/>
                      <a:pt x="401" y="517"/>
                      <a:pt x="417" y="523"/>
                    </a:cubicBezTo>
                    <a:lnTo>
                      <a:pt x="417" y="523"/>
                    </a:lnTo>
                    <a:cubicBezTo>
                      <a:pt x="434" y="529"/>
                      <a:pt x="450" y="529"/>
                      <a:pt x="467" y="523"/>
                    </a:cubicBezTo>
                    <a:lnTo>
                      <a:pt x="467" y="523"/>
                    </a:lnTo>
                    <a:cubicBezTo>
                      <a:pt x="483" y="517"/>
                      <a:pt x="497" y="507"/>
                      <a:pt x="508" y="495"/>
                    </a:cubicBezTo>
                    <a:lnTo>
                      <a:pt x="606" y="380"/>
                    </a:lnTo>
                    <a:lnTo>
                      <a:pt x="639" y="341"/>
                    </a:lnTo>
                    <a:lnTo>
                      <a:pt x="672" y="303"/>
                    </a:lnTo>
                    <a:lnTo>
                      <a:pt x="770" y="188"/>
                    </a:lnTo>
                    <a:lnTo>
                      <a:pt x="803" y="150"/>
                    </a:lnTo>
                    <a:lnTo>
                      <a:pt x="836" y="112"/>
                    </a:lnTo>
                    <a:lnTo>
                      <a:pt x="868" y="73"/>
                    </a:lnTo>
                    <a:lnTo>
                      <a:pt x="868" y="73"/>
                    </a:lnTo>
                    <a:cubicBezTo>
                      <a:pt x="879" y="60"/>
                      <a:pt x="885" y="48"/>
                      <a:pt x="885" y="35"/>
                    </a:cubicBezTo>
                    <a:lnTo>
                      <a:pt x="885" y="35"/>
                    </a:lnTo>
                    <a:cubicBezTo>
                      <a:pt x="885" y="22"/>
                      <a:pt x="877" y="12"/>
                      <a:pt x="860" y="7"/>
                    </a:cubicBezTo>
                    <a:lnTo>
                      <a:pt x="860" y="7"/>
                    </a:lnTo>
                    <a:cubicBezTo>
                      <a:pt x="844" y="0"/>
                      <a:pt x="827" y="0"/>
                      <a:pt x="811" y="7"/>
                    </a:cubicBezTo>
                    <a:lnTo>
                      <a:pt x="811" y="7"/>
                    </a:lnTo>
                    <a:cubicBezTo>
                      <a:pt x="794" y="12"/>
                      <a:pt x="781" y="22"/>
                      <a:pt x="770" y="35"/>
                    </a:cubicBezTo>
                    <a:lnTo>
                      <a:pt x="737" y="73"/>
                    </a:lnTo>
                    <a:lnTo>
                      <a:pt x="704" y="112"/>
                    </a:lnTo>
                    <a:lnTo>
                      <a:pt x="704" y="112"/>
                    </a:lnTo>
                    <a:cubicBezTo>
                      <a:pt x="693" y="124"/>
                      <a:pt x="682" y="130"/>
                      <a:pt x="672" y="130"/>
                    </a:cubicBezTo>
                    <a:lnTo>
                      <a:pt x="672" y="130"/>
                    </a:lnTo>
                    <a:cubicBezTo>
                      <a:pt x="661" y="130"/>
                      <a:pt x="650" y="124"/>
                      <a:pt x="639" y="112"/>
                    </a:cubicBezTo>
                    <a:lnTo>
                      <a:pt x="639" y="112"/>
                    </a:lnTo>
                    <a:cubicBezTo>
                      <a:pt x="628" y="99"/>
                      <a:pt x="617" y="92"/>
                      <a:pt x="606" y="92"/>
                    </a:cubicBezTo>
                    <a:lnTo>
                      <a:pt x="606" y="92"/>
                    </a:lnTo>
                    <a:cubicBezTo>
                      <a:pt x="595" y="92"/>
                      <a:pt x="584" y="99"/>
                      <a:pt x="574" y="112"/>
                    </a:cubicBezTo>
                    <a:lnTo>
                      <a:pt x="508" y="188"/>
                    </a:lnTo>
                    <a:lnTo>
                      <a:pt x="508" y="188"/>
                    </a:lnTo>
                    <a:cubicBezTo>
                      <a:pt x="497" y="201"/>
                      <a:pt x="483" y="210"/>
                      <a:pt x="467" y="217"/>
                    </a:cubicBezTo>
                    <a:lnTo>
                      <a:pt x="467" y="217"/>
                    </a:lnTo>
                    <a:cubicBezTo>
                      <a:pt x="450" y="223"/>
                      <a:pt x="434" y="223"/>
                      <a:pt x="417" y="217"/>
                    </a:cubicBezTo>
                    <a:lnTo>
                      <a:pt x="417" y="217"/>
                    </a:lnTo>
                    <a:cubicBezTo>
                      <a:pt x="401" y="210"/>
                      <a:pt x="388" y="201"/>
                      <a:pt x="376" y="188"/>
                    </a:cubicBezTo>
                    <a:lnTo>
                      <a:pt x="344" y="150"/>
                    </a:lnTo>
                    <a:lnTo>
                      <a:pt x="311" y="112"/>
                    </a:lnTo>
                    <a:lnTo>
                      <a:pt x="311" y="112"/>
                    </a:lnTo>
                    <a:cubicBezTo>
                      <a:pt x="300" y="99"/>
                      <a:pt x="289" y="92"/>
                      <a:pt x="278" y="92"/>
                    </a:cubicBezTo>
                    <a:lnTo>
                      <a:pt x="278" y="92"/>
                    </a:lnTo>
                    <a:cubicBezTo>
                      <a:pt x="267" y="92"/>
                      <a:pt x="257" y="99"/>
                      <a:pt x="245" y="112"/>
                    </a:cubicBezTo>
                    <a:lnTo>
                      <a:pt x="245" y="112"/>
                    </a:lnTo>
                    <a:cubicBezTo>
                      <a:pt x="235" y="124"/>
                      <a:pt x="224" y="130"/>
                      <a:pt x="212" y="130"/>
                    </a:cubicBezTo>
                    <a:lnTo>
                      <a:pt x="212" y="130"/>
                    </a:lnTo>
                    <a:cubicBezTo>
                      <a:pt x="202" y="130"/>
                      <a:pt x="191" y="124"/>
                      <a:pt x="180" y="112"/>
                    </a:cubicBezTo>
                    <a:lnTo>
                      <a:pt x="114" y="35"/>
                    </a:lnTo>
                    <a:lnTo>
                      <a:pt x="114" y="35"/>
                    </a:lnTo>
                    <a:cubicBezTo>
                      <a:pt x="103" y="22"/>
                      <a:pt x="89" y="12"/>
                      <a:pt x="73" y="7"/>
                    </a:cubicBezTo>
                    <a:lnTo>
                      <a:pt x="73" y="7"/>
                    </a:lnTo>
                    <a:cubicBezTo>
                      <a:pt x="57" y="0"/>
                      <a:pt x="41" y="0"/>
                      <a:pt x="25" y="7"/>
                    </a:cubicBezTo>
                    <a:lnTo>
                      <a:pt x="25" y="7"/>
                    </a:lnTo>
                    <a:cubicBezTo>
                      <a:pt x="7" y="12"/>
                      <a:pt x="0" y="22"/>
                      <a:pt x="0" y="35"/>
                    </a:cubicBezTo>
                    <a:lnTo>
                      <a:pt x="0" y="35"/>
                    </a:lnTo>
                    <a:cubicBezTo>
                      <a:pt x="0" y="48"/>
                      <a:pt x="5" y="60"/>
                      <a:pt x="16" y="73"/>
                    </a:cubicBezTo>
                    <a:lnTo>
                      <a:pt x="114"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08" name="Freeform 554">
                <a:extLst>
                  <a:ext uri="{FF2B5EF4-FFF2-40B4-BE49-F238E27FC236}">
                    <a16:creationId xmlns:a16="http://schemas.microsoft.com/office/drawing/2014/main" xmlns="" id="{239ABFD0-0BB7-E54E-9355-72051D06E3E5}"/>
                  </a:ext>
                </a:extLst>
              </p:cNvPr>
              <p:cNvSpPr>
                <a:spLocks noChangeArrowheads="1"/>
              </p:cNvSpPr>
              <p:nvPr/>
            </p:nvSpPr>
            <p:spPr bwMode="auto">
              <a:xfrm>
                <a:off x="6151563" y="5100638"/>
                <a:ext cx="53975" cy="128587"/>
              </a:xfrm>
              <a:custGeom>
                <a:avLst/>
                <a:gdLst>
                  <a:gd name="T0" fmla="*/ 65 w 148"/>
                  <a:gd name="T1" fmla="*/ 293 h 358"/>
                  <a:gd name="T2" fmla="*/ 98 w 148"/>
                  <a:gd name="T3" fmla="*/ 254 h 358"/>
                  <a:gd name="T4" fmla="*/ 131 w 148"/>
                  <a:gd name="T5" fmla="*/ 216 h 358"/>
                  <a:gd name="T6" fmla="*/ 131 w 148"/>
                  <a:gd name="T7" fmla="*/ 216 h 358"/>
                  <a:gd name="T8" fmla="*/ 147 w 148"/>
                  <a:gd name="T9" fmla="*/ 178 h 358"/>
                  <a:gd name="T10" fmla="*/ 147 w 148"/>
                  <a:gd name="T11" fmla="*/ 178 h 358"/>
                  <a:gd name="T12" fmla="*/ 131 w 148"/>
                  <a:gd name="T13" fmla="*/ 140 h 358"/>
                  <a:gd name="T14" fmla="*/ 98 w 148"/>
                  <a:gd name="T15" fmla="*/ 102 h 358"/>
                  <a:gd name="T16" fmla="*/ 65 w 148"/>
                  <a:gd name="T17" fmla="*/ 63 h 358"/>
                  <a:gd name="T18" fmla="*/ 33 w 148"/>
                  <a:gd name="T19" fmla="*/ 25 h 358"/>
                  <a:gd name="T20" fmla="*/ 33 w 148"/>
                  <a:gd name="T21" fmla="*/ 25 h 358"/>
                  <a:gd name="T22" fmla="*/ 0 w 148"/>
                  <a:gd name="T23" fmla="*/ 0 h 358"/>
                  <a:gd name="T24" fmla="*/ 0 w 148"/>
                  <a:gd name="T25" fmla="*/ 357 h 358"/>
                  <a:gd name="T26" fmla="*/ 0 w 148"/>
                  <a:gd name="T27" fmla="*/ 357 h 358"/>
                  <a:gd name="T28" fmla="*/ 33 w 148"/>
                  <a:gd name="T29" fmla="*/ 331 h 358"/>
                  <a:gd name="T30" fmla="*/ 65 w 148"/>
                  <a:gd name="T31" fmla="*/ 293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358">
                    <a:moveTo>
                      <a:pt x="65" y="293"/>
                    </a:moveTo>
                    <a:lnTo>
                      <a:pt x="98" y="254"/>
                    </a:lnTo>
                    <a:lnTo>
                      <a:pt x="131" y="216"/>
                    </a:lnTo>
                    <a:lnTo>
                      <a:pt x="131" y="216"/>
                    </a:lnTo>
                    <a:cubicBezTo>
                      <a:pt x="142" y="204"/>
                      <a:pt x="147" y="191"/>
                      <a:pt x="147" y="178"/>
                    </a:cubicBezTo>
                    <a:lnTo>
                      <a:pt x="147" y="178"/>
                    </a:lnTo>
                    <a:cubicBezTo>
                      <a:pt x="147" y="165"/>
                      <a:pt x="142" y="152"/>
                      <a:pt x="131" y="140"/>
                    </a:cubicBezTo>
                    <a:lnTo>
                      <a:pt x="98" y="102"/>
                    </a:lnTo>
                    <a:lnTo>
                      <a:pt x="65" y="63"/>
                    </a:lnTo>
                    <a:lnTo>
                      <a:pt x="33" y="25"/>
                    </a:lnTo>
                    <a:lnTo>
                      <a:pt x="33" y="25"/>
                    </a:lnTo>
                    <a:cubicBezTo>
                      <a:pt x="23" y="14"/>
                      <a:pt x="13" y="6"/>
                      <a:pt x="0" y="0"/>
                    </a:cubicBezTo>
                    <a:lnTo>
                      <a:pt x="0" y="357"/>
                    </a:lnTo>
                    <a:lnTo>
                      <a:pt x="0" y="357"/>
                    </a:lnTo>
                    <a:cubicBezTo>
                      <a:pt x="13" y="350"/>
                      <a:pt x="23" y="342"/>
                      <a:pt x="33" y="331"/>
                    </a:cubicBezTo>
                    <a:lnTo>
                      <a:pt x="65" y="293"/>
                    </a:lnTo>
                  </a:path>
                </a:pathLst>
              </a:custGeom>
              <a:solidFill>
                <a:schemeClr val="accent5"/>
              </a:solidFill>
              <a:ln>
                <a:noFill/>
              </a:ln>
              <a:effectLst/>
            </p:spPr>
            <p:txBody>
              <a:bodyPr wrap="none" anchor="ctr"/>
              <a:lstStyle/>
              <a:p>
                <a:endParaRPr lang="es-ES_tradnl">
                  <a:solidFill>
                    <a:schemeClr val="accent5"/>
                  </a:solidFill>
                </a:endParaRPr>
              </a:p>
            </p:txBody>
          </p:sp>
          <p:sp>
            <p:nvSpPr>
              <p:cNvPr id="909" name="Freeform 555">
                <a:extLst>
                  <a:ext uri="{FF2B5EF4-FFF2-40B4-BE49-F238E27FC236}">
                    <a16:creationId xmlns:a16="http://schemas.microsoft.com/office/drawing/2014/main" xmlns="" id="{80F870E7-1EF2-7F4F-833F-15C0DC925A39}"/>
                  </a:ext>
                </a:extLst>
              </p:cNvPr>
              <p:cNvSpPr>
                <a:spLocks noChangeArrowheads="1"/>
              </p:cNvSpPr>
              <p:nvPr/>
            </p:nvSpPr>
            <p:spPr bwMode="auto">
              <a:xfrm>
                <a:off x="6151563" y="4935538"/>
                <a:ext cx="195262" cy="460375"/>
              </a:xfrm>
              <a:custGeom>
                <a:avLst/>
                <a:gdLst>
                  <a:gd name="T0" fmla="*/ 65 w 542"/>
                  <a:gd name="T1" fmla="*/ 1213 h 1277"/>
                  <a:gd name="T2" fmla="*/ 98 w 542"/>
                  <a:gd name="T3" fmla="*/ 1174 h 1277"/>
                  <a:gd name="T4" fmla="*/ 131 w 542"/>
                  <a:gd name="T5" fmla="*/ 1136 h 1277"/>
                  <a:gd name="T6" fmla="*/ 164 w 542"/>
                  <a:gd name="T7" fmla="*/ 1098 h 1277"/>
                  <a:gd name="T8" fmla="*/ 197 w 542"/>
                  <a:gd name="T9" fmla="*/ 1059 h 1277"/>
                  <a:gd name="T10" fmla="*/ 230 w 542"/>
                  <a:gd name="T11" fmla="*/ 1021 h 1277"/>
                  <a:gd name="T12" fmla="*/ 262 w 542"/>
                  <a:gd name="T13" fmla="*/ 982 h 1277"/>
                  <a:gd name="T14" fmla="*/ 295 w 542"/>
                  <a:gd name="T15" fmla="*/ 945 h 1277"/>
                  <a:gd name="T16" fmla="*/ 328 w 542"/>
                  <a:gd name="T17" fmla="*/ 906 h 1277"/>
                  <a:gd name="T18" fmla="*/ 361 w 542"/>
                  <a:gd name="T19" fmla="*/ 868 h 1277"/>
                  <a:gd name="T20" fmla="*/ 394 w 542"/>
                  <a:gd name="T21" fmla="*/ 830 h 1277"/>
                  <a:gd name="T22" fmla="*/ 426 w 542"/>
                  <a:gd name="T23" fmla="*/ 792 h 1277"/>
                  <a:gd name="T24" fmla="*/ 459 w 542"/>
                  <a:gd name="T25" fmla="*/ 753 h 1277"/>
                  <a:gd name="T26" fmla="*/ 491 w 542"/>
                  <a:gd name="T27" fmla="*/ 714 h 1277"/>
                  <a:gd name="T28" fmla="*/ 524 w 542"/>
                  <a:gd name="T29" fmla="*/ 676 h 1277"/>
                  <a:gd name="T30" fmla="*/ 524 w 542"/>
                  <a:gd name="T31" fmla="*/ 676 h 1277"/>
                  <a:gd name="T32" fmla="*/ 541 w 542"/>
                  <a:gd name="T33" fmla="*/ 638 h 1277"/>
                  <a:gd name="T34" fmla="*/ 541 w 542"/>
                  <a:gd name="T35" fmla="*/ 638 h 1277"/>
                  <a:gd name="T36" fmla="*/ 524 w 542"/>
                  <a:gd name="T37" fmla="*/ 600 h 1277"/>
                  <a:gd name="T38" fmla="*/ 491 w 542"/>
                  <a:gd name="T39" fmla="*/ 562 h 1277"/>
                  <a:gd name="T40" fmla="*/ 459 w 542"/>
                  <a:gd name="T41" fmla="*/ 523 h 1277"/>
                  <a:gd name="T42" fmla="*/ 426 w 542"/>
                  <a:gd name="T43" fmla="*/ 485 h 1277"/>
                  <a:gd name="T44" fmla="*/ 394 w 542"/>
                  <a:gd name="T45" fmla="*/ 447 h 1277"/>
                  <a:gd name="T46" fmla="*/ 361 w 542"/>
                  <a:gd name="T47" fmla="*/ 409 h 1277"/>
                  <a:gd name="T48" fmla="*/ 328 w 542"/>
                  <a:gd name="T49" fmla="*/ 370 h 1277"/>
                  <a:gd name="T50" fmla="*/ 295 w 542"/>
                  <a:gd name="T51" fmla="*/ 332 h 1277"/>
                  <a:gd name="T52" fmla="*/ 262 w 542"/>
                  <a:gd name="T53" fmla="*/ 294 h 1277"/>
                  <a:gd name="T54" fmla="*/ 230 w 542"/>
                  <a:gd name="T55" fmla="*/ 255 h 1277"/>
                  <a:gd name="T56" fmla="*/ 197 w 542"/>
                  <a:gd name="T57" fmla="*/ 217 h 1277"/>
                  <a:gd name="T58" fmla="*/ 164 w 542"/>
                  <a:gd name="T59" fmla="*/ 179 h 1277"/>
                  <a:gd name="T60" fmla="*/ 131 w 542"/>
                  <a:gd name="T61" fmla="*/ 140 h 1277"/>
                  <a:gd name="T62" fmla="*/ 98 w 542"/>
                  <a:gd name="T63" fmla="*/ 102 h 1277"/>
                  <a:gd name="T64" fmla="*/ 65 w 542"/>
                  <a:gd name="T65" fmla="*/ 64 h 1277"/>
                  <a:gd name="T66" fmla="*/ 33 w 542"/>
                  <a:gd name="T67" fmla="*/ 26 h 1277"/>
                  <a:gd name="T68" fmla="*/ 33 w 542"/>
                  <a:gd name="T69" fmla="*/ 26 h 1277"/>
                  <a:gd name="T70" fmla="*/ 0 w 542"/>
                  <a:gd name="T71" fmla="*/ 0 h 1277"/>
                  <a:gd name="T72" fmla="*/ 0 w 542"/>
                  <a:gd name="T73" fmla="*/ 230 h 1277"/>
                  <a:gd name="T74" fmla="*/ 0 w 542"/>
                  <a:gd name="T75" fmla="*/ 230 h 1277"/>
                  <a:gd name="T76" fmla="*/ 33 w 542"/>
                  <a:gd name="T77" fmla="*/ 255 h 1277"/>
                  <a:gd name="T78" fmla="*/ 328 w 542"/>
                  <a:gd name="T79" fmla="*/ 600 h 1277"/>
                  <a:gd name="T80" fmla="*/ 328 w 542"/>
                  <a:gd name="T81" fmla="*/ 600 h 1277"/>
                  <a:gd name="T82" fmla="*/ 344 w 542"/>
                  <a:gd name="T83" fmla="*/ 638 h 1277"/>
                  <a:gd name="T84" fmla="*/ 344 w 542"/>
                  <a:gd name="T85" fmla="*/ 638 h 1277"/>
                  <a:gd name="T86" fmla="*/ 328 w 542"/>
                  <a:gd name="T87" fmla="*/ 676 h 1277"/>
                  <a:gd name="T88" fmla="*/ 230 w 542"/>
                  <a:gd name="T89" fmla="*/ 792 h 1277"/>
                  <a:gd name="T90" fmla="*/ 197 w 542"/>
                  <a:gd name="T91" fmla="*/ 830 h 1277"/>
                  <a:gd name="T92" fmla="*/ 164 w 542"/>
                  <a:gd name="T93" fmla="*/ 868 h 1277"/>
                  <a:gd name="T94" fmla="*/ 65 w 542"/>
                  <a:gd name="T95" fmla="*/ 982 h 1277"/>
                  <a:gd name="T96" fmla="*/ 33 w 542"/>
                  <a:gd name="T97" fmla="*/ 1021 h 1277"/>
                  <a:gd name="T98" fmla="*/ 33 w 542"/>
                  <a:gd name="T99" fmla="*/ 1021 h 1277"/>
                  <a:gd name="T100" fmla="*/ 0 w 542"/>
                  <a:gd name="T101" fmla="*/ 1046 h 1277"/>
                  <a:gd name="T102" fmla="*/ 0 w 542"/>
                  <a:gd name="T103" fmla="*/ 1276 h 1277"/>
                  <a:gd name="T104" fmla="*/ 0 w 542"/>
                  <a:gd name="T105" fmla="*/ 1276 h 1277"/>
                  <a:gd name="T106" fmla="*/ 33 w 542"/>
                  <a:gd name="T107" fmla="*/ 1251 h 1277"/>
                  <a:gd name="T108" fmla="*/ 65 w 542"/>
                  <a:gd name="T109" fmla="*/ 1213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2" h="1277">
                    <a:moveTo>
                      <a:pt x="65" y="1213"/>
                    </a:moveTo>
                    <a:lnTo>
                      <a:pt x="98" y="1174"/>
                    </a:lnTo>
                    <a:lnTo>
                      <a:pt x="131" y="1136"/>
                    </a:lnTo>
                    <a:lnTo>
                      <a:pt x="164" y="1098"/>
                    </a:lnTo>
                    <a:lnTo>
                      <a:pt x="197" y="1059"/>
                    </a:lnTo>
                    <a:lnTo>
                      <a:pt x="230" y="1021"/>
                    </a:lnTo>
                    <a:lnTo>
                      <a:pt x="262" y="982"/>
                    </a:lnTo>
                    <a:lnTo>
                      <a:pt x="295" y="945"/>
                    </a:lnTo>
                    <a:lnTo>
                      <a:pt x="328" y="906"/>
                    </a:lnTo>
                    <a:lnTo>
                      <a:pt x="361" y="868"/>
                    </a:lnTo>
                    <a:lnTo>
                      <a:pt x="394" y="830"/>
                    </a:lnTo>
                    <a:lnTo>
                      <a:pt x="426" y="792"/>
                    </a:lnTo>
                    <a:lnTo>
                      <a:pt x="459" y="753"/>
                    </a:lnTo>
                    <a:lnTo>
                      <a:pt x="491" y="714"/>
                    </a:lnTo>
                    <a:lnTo>
                      <a:pt x="524" y="676"/>
                    </a:lnTo>
                    <a:lnTo>
                      <a:pt x="524" y="676"/>
                    </a:lnTo>
                    <a:cubicBezTo>
                      <a:pt x="536" y="664"/>
                      <a:pt x="541" y="651"/>
                      <a:pt x="541" y="638"/>
                    </a:cubicBezTo>
                    <a:lnTo>
                      <a:pt x="541" y="638"/>
                    </a:lnTo>
                    <a:cubicBezTo>
                      <a:pt x="541" y="625"/>
                      <a:pt x="536" y="612"/>
                      <a:pt x="524" y="600"/>
                    </a:cubicBezTo>
                    <a:lnTo>
                      <a:pt x="491" y="562"/>
                    </a:lnTo>
                    <a:lnTo>
                      <a:pt x="459" y="523"/>
                    </a:lnTo>
                    <a:lnTo>
                      <a:pt x="426" y="485"/>
                    </a:lnTo>
                    <a:lnTo>
                      <a:pt x="394" y="447"/>
                    </a:lnTo>
                    <a:lnTo>
                      <a:pt x="361" y="409"/>
                    </a:lnTo>
                    <a:lnTo>
                      <a:pt x="328" y="370"/>
                    </a:lnTo>
                    <a:lnTo>
                      <a:pt x="295" y="332"/>
                    </a:lnTo>
                    <a:lnTo>
                      <a:pt x="262" y="294"/>
                    </a:lnTo>
                    <a:lnTo>
                      <a:pt x="230" y="255"/>
                    </a:lnTo>
                    <a:lnTo>
                      <a:pt x="197" y="217"/>
                    </a:lnTo>
                    <a:lnTo>
                      <a:pt x="164" y="179"/>
                    </a:lnTo>
                    <a:lnTo>
                      <a:pt x="131" y="140"/>
                    </a:lnTo>
                    <a:lnTo>
                      <a:pt x="98" y="102"/>
                    </a:lnTo>
                    <a:lnTo>
                      <a:pt x="65" y="64"/>
                    </a:lnTo>
                    <a:lnTo>
                      <a:pt x="33" y="26"/>
                    </a:lnTo>
                    <a:lnTo>
                      <a:pt x="33" y="26"/>
                    </a:lnTo>
                    <a:cubicBezTo>
                      <a:pt x="23" y="15"/>
                      <a:pt x="13" y="6"/>
                      <a:pt x="0" y="0"/>
                    </a:cubicBezTo>
                    <a:lnTo>
                      <a:pt x="0" y="230"/>
                    </a:lnTo>
                    <a:lnTo>
                      <a:pt x="0" y="230"/>
                    </a:lnTo>
                    <a:cubicBezTo>
                      <a:pt x="13" y="236"/>
                      <a:pt x="23" y="244"/>
                      <a:pt x="33" y="255"/>
                    </a:cubicBezTo>
                    <a:lnTo>
                      <a:pt x="328" y="600"/>
                    </a:lnTo>
                    <a:lnTo>
                      <a:pt x="328" y="600"/>
                    </a:lnTo>
                    <a:cubicBezTo>
                      <a:pt x="339" y="612"/>
                      <a:pt x="344" y="625"/>
                      <a:pt x="344" y="638"/>
                    </a:cubicBezTo>
                    <a:lnTo>
                      <a:pt x="344" y="638"/>
                    </a:lnTo>
                    <a:cubicBezTo>
                      <a:pt x="344" y="651"/>
                      <a:pt x="339" y="664"/>
                      <a:pt x="328" y="676"/>
                    </a:cubicBezTo>
                    <a:lnTo>
                      <a:pt x="230" y="792"/>
                    </a:lnTo>
                    <a:lnTo>
                      <a:pt x="197" y="830"/>
                    </a:lnTo>
                    <a:lnTo>
                      <a:pt x="164" y="868"/>
                    </a:lnTo>
                    <a:lnTo>
                      <a:pt x="65" y="982"/>
                    </a:lnTo>
                    <a:lnTo>
                      <a:pt x="33" y="1021"/>
                    </a:lnTo>
                    <a:lnTo>
                      <a:pt x="33" y="1021"/>
                    </a:lnTo>
                    <a:cubicBezTo>
                      <a:pt x="23" y="1032"/>
                      <a:pt x="13" y="1040"/>
                      <a:pt x="0" y="1046"/>
                    </a:cubicBezTo>
                    <a:lnTo>
                      <a:pt x="0" y="1276"/>
                    </a:lnTo>
                    <a:lnTo>
                      <a:pt x="0" y="1276"/>
                    </a:lnTo>
                    <a:cubicBezTo>
                      <a:pt x="13" y="1270"/>
                      <a:pt x="23" y="1261"/>
                      <a:pt x="33" y="1251"/>
                    </a:cubicBezTo>
                    <a:lnTo>
                      <a:pt x="65" y="1213"/>
                    </a:lnTo>
                  </a:path>
                </a:pathLst>
              </a:custGeom>
              <a:solidFill>
                <a:schemeClr val="accent6"/>
              </a:solidFill>
              <a:ln>
                <a:noFill/>
              </a:ln>
              <a:effectLst/>
            </p:spPr>
            <p:txBody>
              <a:bodyPr wrap="none" anchor="ctr"/>
              <a:lstStyle/>
              <a:p>
                <a:endParaRPr lang="es-ES_tradnl">
                  <a:solidFill>
                    <a:schemeClr val="accent6"/>
                  </a:solidFill>
                </a:endParaRPr>
              </a:p>
            </p:txBody>
          </p:sp>
          <p:sp>
            <p:nvSpPr>
              <p:cNvPr id="910" name="Freeform 556">
                <a:extLst>
                  <a:ext uri="{FF2B5EF4-FFF2-40B4-BE49-F238E27FC236}">
                    <a16:creationId xmlns:a16="http://schemas.microsoft.com/office/drawing/2014/main" xmlns="" id="{C48565C3-6731-9D4D-9EBD-0DB0956FC7B3}"/>
                  </a:ext>
                </a:extLst>
              </p:cNvPr>
              <p:cNvSpPr>
                <a:spLocks noChangeArrowheads="1"/>
              </p:cNvSpPr>
              <p:nvPr/>
            </p:nvSpPr>
            <p:spPr bwMode="auto">
              <a:xfrm>
                <a:off x="6494463" y="4957763"/>
                <a:ext cx="23812"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1" y="0"/>
                      <a:pt x="0" y="13"/>
                      <a:pt x="0" y="38"/>
                    </a:cubicBezTo>
                    <a:lnTo>
                      <a:pt x="0" y="38"/>
                    </a:lnTo>
                    <a:cubicBezTo>
                      <a:pt x="0" y="63"/>
                      <a:pt x="11"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1" name="Freeform 557">
                <a:extLst>
                  <a:ext uri="{FF2B5EF4-FFF2-40B4-BE49-F238E27FC236}">
                    <a16:creationId xmlns:a16="http://schemas.microsoft.com/office/drawing/2014/main" xmlns="" id="{AA9D580E-B0BA-D74B-B12E-FD9F315DCF21}"/>
                  </a:ext>
                </a:extLst>
              </p:cNvPr>
              <p:cNvSpPr>
                <a:spLocks noChangeArrowheads="1"/>
              </p:cNvSpPr>
              <p:nvPr/>
            </p:nvSpPr>
            <p:spPr bwMode="auto">
              <a:xfrm>
                <a:off x="6611938" y="4957763"/>
                <a:ext cx="23812"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0" y="0"/>
                      <a:pt x="0" y="13"/>
                      <a:pt x="0" y="38"/>
                    </a:cubicBezTo>
                    <a:lnTo>
                      <a:pt x="0" y="38"/>
                    </a:lnTo>
                    <a:cubicBezTo>
                      <a:pt x="0" y="63"/>
                      <a:pt x="10"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2" name="Freeform 558">
                <a:extLst>
                  <a:ext uri="{FF2B5EF4-FFF2-40B4-BE49-F238E27FC236}">
                    <a16:creationId xmlns:a16="http://schemas.microsoft.com/office/drawing/2014/main" xmlns="" id="{44FB3B73-FCC5-024A-B641-97E32A696171}"/>
                  </a:ext>
                </a:extLst>
              </p:cNvPr>
              <p:cNvSpPr>
                <a:spLocks noChangeArrowheads="1"/>
              </p:cNvSpPr>
              <p:nvPr/>
            </p:nvSpPr>
            <p:spPr bwMode="auto">
              <a:xfrm>
                <a:off x="6542088" y="5002213"/>
                <a:ext cx="46037" cy="50800"/>
              </a:xfrm>
              <a:custGeom>
                <a:avLst/>
                <a:gdLst>
                  <a:gd name="T0" fmla="*/ 32 w 127"/>
                  <a:gd name="T1" fmla="*/ 127 h 141"/>
                  <a:gd name="T2" fmla="*/ 32 w 127"/>
                  <a:gd name="T3" fmla="*/ 127 h 141"/>
                  <a:gd name="T4" fmla="*/ 95 w 127"/>
                  <a:gd name="T5" fmla="*/ 127 h 141"/>
                  <a:gd name="T6" fmla="*/ 95 w 127"/>
                  <a:gd name="T7" fmla="*/ 127 h 141"/>
                  <a:gd name="T8" fmla="*/ 126 w 127"/>
                  <a:gd name="T9" fmla="*/ 70 h 141"/>
                  <a:gd name="T10" fmla="*/ 126 w 127"/>
                  <a:gd name="T11" fmla="*/ 70 h 141"/>
                  <a:gd name="T12" fmla="*/ 95 w 127"/>
                  <a:gd name="T13" fmla="*/ 13 h 141"/>
                  <a:gd name="T14" fmla="*/ 95 w 127"/>
                  <a:gd name="T15" fmla="*/ 13 h 141"/>
                  <a:gd name="T16" fmla="*/ 32 w 127"/>
                  <a:gd name="T17" fmla="*/ 13 h 141"/>
                  <a:gd name="T18" fmla="*/ 32 w 127"/>
                  <a:gd name="T19" fmla="*/ 13 h 141"/>
                  <a:gd name="T20" fmla="*/ 0 w 127"/>
                  <a:gd name="T21" fmla="*/ 70 h 141"/>
                  <a:gd name="T22" fmla="*/ 0 w 127"/>
                  <a:gd name="T23" fmla="*/ 70 h 141"/>
                  <a:gd name="T24" fmla="*/ 32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2" y="127"/>
                    </a:moveTo>
                    <a:lnTo>
                      <a:pt x="32" y="127"/>
                    </a:lnTo>
                    <a:cubicBezTo>
                      <a:pt x="53" y="140"/>
                      <a:pt x="74" y="140"/>
                      <a:pt x="95" y="127"/>
                    </a:cubicBezTo>
                    <a:lnTo>
                      <a:pt x="95" y="127"/>
                    </a:lnTo>
                    <a:cubicBezTo>
                      <a:pt x="116" y="115"/>
                      <a:pt x="126" y="96"/>
                      <a:pt x="126" y="70"/>
                    </a:cubicBezTo>
                    <a:lnTo>
                      <a:pt x="126" y="70"/>
                    </a:lnTo>
                    <a:cubicBezTo>
                      <a:pt x="126" y="44"/>
                      <a:pt x="116" y="26"/>
                      <a:pt x="95" y="13"/>
                    </a:cubicBezTo>
                    <a:lnTo>
                      <a:pt x="95" y="13"/>
                    </a:lnTo>
                    <a:cubicBezTo>
                      <a:pt x="74" y="0"/>
                      <a:pt x="53" y="0"/>
                      <a:pt x="32" y="13"/>
                    </a:cubicBezTo>
                    <a:lnTo>
                      <a:pt x="32" y="13"/>
                    </a:lnTo>
                    <a:cubicBezTo>
                      <a:pt x="11" y="26"/>
                      <a:pt x="0" y="44"/>
                      <a:pt x="0" y="70"/>
                    </a:cubicBezTo>
                    <a:lnTo>
                      <a:pt x="0" y="70"/>
                    </a:lnTo>
                    <a:cubicBezTo>
                      <a:pt x="0" y="96"/>
                      <a:pt x="11" y="115"/>
                      <a:pt x="32" y="127"/>
                    </a:cubicBezTo>
                  </a:path>
                </a:pathLst>
              </a:custGeom>
              <a:solidFill>
                <a:schemeClr val="accent3"/>
              </a:solidFill>
              <a:ln>
                <a:noFill/>
              </a:ln>
              <a:effectLst/>
            </p:spPr>
            <p:txBody>
              <a:bodyPr wrap="none" anchor="ctr"/>
              <a:lstStyle/>
              <a:p>
                <a:endParaRPr lang="es-ES_tradnl"/>
              </a:p>
            </p:txBody>
          </p:sp>
          <p:sp>
            <p:nvSpPr>
              <p:cNvPr id="913" name="Freeform 559">
                <a:extLst>
                  <a:ext uri="{FF2B5EF4-FFF2-40B4-BE49-F238E27FC236}">
                    <a16:creationId xmlns:a16="http://schemas.microsoft.com/office/drawing/2014/main" xmlns="" id="{B3016A67-7156-1144-9343-DBF87B9D52B5}"/>
                  </a:ext>
                </a:extLst>
              </p:cNvPr>
              <p:cNvSpPr>
                <a:spLocks noChangeArrowheads="1"/>
              </p:cNvSpPr>
              <p:nvPr/>
            </p:nvSpPr>
            <p:spPr bwMode="auto">
              <a:xfrm>
                <a:off x="6151563" y="5018088"/>
                <a:ext cx="123825" cy="293687"/>
              </a:xfrm>
              <a:custGeom>
                <a:avLst/>
                <a:gdLst>
                  <a:gd name="T0" fmla="*/ 65 w 345"/>
                  <a:gd name="T1" fmla="*/ 752 h 817"/>
                  <a:gd name="T2" fmla="*/ 164 w 345"/>
                  <a:gd name="T3" fmla="*/ 638 h 817"/>
                  <a:gd name="T4" fmla="*/ 197 w 345"/>
                  <a:gd name="T5" fmla="*/ 600 h 817"/>
                  <a:gd name="T6" fmla="*/ 230 w 345"/>
                  <a:gd name="T7" fmla="*/ 561 h 817"/>
                  <a:gd name="T8" fmla="*/ 328 w 345"/>
                  <a:gd name="T9" fmla="*/ 446 h 817"/>
                  <a:gd name="T10" fmla="*/ 328 w 345"/>
                  <a:gd name="T11" fmla="*/ 446 h 817"/>
                  <a:gd name="T12" fmla="*/ 344 w 345"/>
                  <a:gd name="T13" fmla="*/ 408 h 817"/>
                  <a:gd name="T14" fmla="*/ 344 w 345"/>
                  <a:gd name="T15" fmla="*/ 408 h 817"/>
                  <a:gd name="T16" fmla="*/ 328 w 345"/>
                  <a:gd name="T17" fmla="*/ 370 h 817"/>
                  <a:gd name="T18" fmla="*/ 33 w 345"/>
                  <a:gd name="T19" fmla="*/ 25 h 817"/>
                  <a:gd name="T20" fmla="*/ 33 w 345"/>
                  <a:gd name="T21" fmla="*/ 25 h 817"/>
                  <a:gd name="T22" fmla="*/ 0 w 345"/>
                  <a:gd name="T23" fmla="*/ 0 h 817"/>
                  <a:gd name="T24" fmla="*/ 0 w 345"/>
                  <a:gd name="T25" fmla="*/ 230 h 817"/>
                  <a:gd name="T26" fmla="*/ 0 w 345"/>
                  <a:gd name="T27" fmla="*/ 230 h 817"/>
                  <a:gd name="T28" fmla="*/ 33 w 345"/>
                  <a:gd name="T29" fmla="*/ 255 h 817"/>
                  <a:gd name="T30" fmla="*/ 65 w 345"/>
                  <a:gd name="T31" fmla="*/ 293 h 817"/>
                  <a:gd name="T32" fmla="*/ 98 w 345"/>
                  <a:gd name="T33" fmla="*/ 332 h 817"/>
                  <a:gd name="T34" fmla="*/ 131 w 345"/>
                  <a:gd name="T35" fmla="*/ 370 h 817"/>
                  <a:gd name="T36" fmla="*/ 131 w 345"/>
                  <a:gd name="T37" fmla="*/ 370 h 817"/>
                  <a:gd name="T38" fmla="*/ 147 w 345"/>
                  <a:gd name="T39" fmla="*/ 408 h 817"/>
                  <a:gd name="T40" fmla="*/ 147 w 345"/>
                  <a:gd name="T41" fmla="*/ 408 h 817"/>
                  <a:gd name="T42" fmla="*/ 131 w 345"/>
                  <a:gd name="T43" fmla="*/ 446 h 817"/>
                  <a:gd name="T44" fmla="*/ 98 w 345"/>
                  <a:gd name="T45" fmla="*/ 484 h 817"/>
                  <a:gd name="T46" fmla="*/ 65 w 345"/>
                  <a:gd name="T47" fmla="*/ 523 h 817"/>
                  <a:gd name="T48" fmla="*/ 33 w 345"/>
                  <a:gd name="T49" fmla="*/ 561 h 817"/>
                  <a:gd name="T50" fmla="*/ 33 w 345"/>
                  <a:gd name="T51" fmla="*/ 561 h 817"/>
                  <a:gd name="T52" fmla="*/ 0 w 345"/>
                  <a:gd name="T53" fmla="*/ 587 h 817"/>
                  <a:gd name="T54" fmla="*/ 0 w 345"/>
                  <a:gd name="T55" fmla="*/ 816 h 817"/>
                  <a:gd name="T56" fmla="*/ 0 w 345"/>
                  <a:gd name="T57" fmla="*/ 816 h 817"/>
                  <a:gd name="T58" fmla="*/ 33 w 345"/>
                  <a:gd name="T59" fmla="*/ 791 h 817"/>
                  <a:gd name="T60" fmla="*/ 65 w 345"/>
                  <a:gd name="T61" fmla="*/ 752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5" h="817">
                    <a:moveTo>
                      <a:pt x="65" y="752"/>
                    </a:moveTo>
                    <a:lnTo>
                      <a:pt x="164" y="638"/>
                    </a:lnTo>
                    <a:lnTo>
                      <a:pt x="197" y="600"/>
                    </a:lnTo>
                    <a:lnTo>
                      <a:pt x="230" y="561"/>
                    </a:lnTo>
                    <a:lnTo>
                      <a:pt x="328" y="446"/>
                    </a:lnTo>
                    <a:lnTo>
                      <a:pt x="328" y="446"/>
                    </a:lnTo>
                    <a:cubicBezTo>
                      <a:pt x="339" y="434"/>
                      <a:pt x="344" y="421"/>
                      <a:pt x="344" y="408"/>
                    </a:cubicBezTo>
                    <a:lnTo>
                      <a:pt x="344" y="408"/>
                    </a:lnTo>
                    <a:cubicBezTo>
                      <a:pt x="344" y="395"/>
                      <a:pt x="339" y="382"/>
                      <a:pt x="328" y="370"/>
                    </a:cubicBezTo>
                    <a:lnTo>
                      <a:pt x="33" y="25"/>
                    </a:lnTo>
                    <a:lnTo>
                      <a:pt x="33" y="25"/>
                    </a:lnTo>
                    <a:cubicBezTo>
                      <a:pt x="23" y="14"/>
                      <a:pt x="13" y="6"/>
                      <a:pt x="0" y="0"/>
                    </a:cubicBezTo>
                    <a:lnTo>
                      <a:pt x="0" y="230"/>
                    </a:lnTo>
                    <a:lnTo>
                      <a:pt x="0" y="230"/>
                    </a:lnTo>
                    <a:cubicBezTo>
                      <a:pt x="13" y="236"/>
                      <a:pt x="23" y="244"/>
                      <a:pt x="33" y="255"/>
                    </a:cubicBezTo>
                    <a:lnTo>
                      <a:pt x="65" y="293"/>
                    </a:lnTo>
                    <a:lnTo>
                      <a:pt x="98" y="332"/>
                    </a:lnTo>
                    <a:lnTo>
                      <a:pt x="131" y="370"/>
                    </a:lnTo>
                    <a:lnTo>
                      <a:pt x="131" y="370"/>
                    </a:lnTo>
                    <a:cubicBezTo>
                      <a:pt x="142" y="382"/>
                      <a:pt x="147" y="395"/>
                      <a:pt x="147" y="408"/>
                    </a:cubicBezTo>
                    <a:lnTo>
                      <a:pt x="147" y="408"/>
                    </a:lnTo>
                    <a:cubicBezTo>
                      <a:pt x="147" y="421"/>
                      <a:pt x="142" y="434"/>
                      <a:pt x="131" y="446"/>
                    </a:cubicBezTo>
                    <a:lnTo>
                      <a:pt x="98" y="484"/>
                    </a:lnTo>
                    <a:lnTo>
                      <a:pt x="65" y="523"/>
                    </a:lnTo>
                    <a:lnTo>
                      <a:pt x="33" y="561"/>
                    </a:lnTo>
                    <a:lnTo>
                      <a:pt x="33" y="561"/>
                    </a:lnTo>
                    <a:cubicBezTo>
                      <a:pt x="23" y="572"/>
                      <a:pt x="13" y="580"/>
                      <a:pt x="0" y="587"/>
                    </a:cubicBezTo>
                    <a:lnTo>
                      <a:pt x="0" y="816"/>
                    </a:lnTo>
                    <a:lnTo>
                      <a:pt x="0" y="816"/>
                    </a:lnTo>
                    <a:cubicBezTo>
                      <a:pt x="13" y="810"/>
                      <a:pt x="23" y="802"/>
                      <a:pt x="33" y="791"/>
                    </a:cubicBezTo>
                    <a:lnTo>
                      <a:pt x="65" y="752"/>
                    </a:lnTo>
                  </a:path>
                </a:pathLst>
              </a:custGeom>
              <a:solidFill>
                <a:schemeClr val="accent4"/>
              </a:solidFill>
              <a:ln>
                <a:noFill/>
              </a:ln>
              <a:effectLst/>
            </p:spPr>
            <p:txBody>
              <a:bodyPr wrap="none" anchor="ctr"/>
              <a:lstStyle/>
              <a:p>
                <a:endParaRPr lang="es-ES_tradnl"/>
              </a:p>
            </p:txBody>
          </p:sp>
          <p:sp>
            <p:nvSpPr>
              <p:cNvPr id="914" name="Freeform 560">
                <a:extLst>
                  <a:ext uri="{FF2B5EF4-FFF2-40B4-BE49-F238E27FC236}">
                    <a16:creationId xmlns:a16="http://schemas.microsoft.com/office/drawing/2014/main" xmlns="" id="{7B7972DC-A9AF-D848-B85F-BBA31AFD5E77}"/>
                  </a:ext>
                </a:extLst>
              </p:cNvPr>
              <p:cNvSpPr>
                <a:spLocks noChangeArrowheads="1"/>
              </p:cNvSpPr>
              <p:nvPr/>
            </p:nvSpPr>
            <p:spPr bwMode="auto">
              <a:xfrm>
                <a:off x="6542088" y="5276850"/>
                <a:ext cx="46037" cy="50800"/>
              </a:xfrm>
              <a:custGeom>
                <a:avLst/>
                <a:gdLst>
                  <a:gd name="T0" fmla="*/ 95 w 127"/>
                  <a:gd name="T1" fmla="*/ 13 h 141"/>
                  <a:gd name="T2" fmla="*/ 95 w 127"/>
                  <a:gd name="T3" fmla="*/ 13 h 141"/>
                  <a:gd name="T4" fmla="*/ 32 w 127"/>
                  <a:gd name="T5" fmla="*/ 13 h 141"/>
                  <a:gd name="T6" fmla="*/ 32 w 127"/>
                  <a:gd name="T7" fmla="*/ 13 h 141"/>
                  <a:gd name="T8" fmla="*/ 0 w 127"/>
                  <a:gd name="T9" fmla="*/ 70 h 141"/>
                  <a:gd name="T10" fmla="*/ 0 w 127"/>
                  <a:gd name="T11" fmla="*/ 70 h 141"/>
                  <a:gd name="T12" fmla="*/ 32 w 127"/>
                  <a:gd name="T13" fmla="*/ 127 h 141"/>
                  <a:gd name="T14" fmla="*/ 32 w 127"/>
                  <a:gd name="T15" fmla="*/ 127 h 141"/>
                  <a:gd name="T16" fmla="*/ 95 w 127"/>
                  <a:gd name="T17" fmla="*/ 127 h 141"/>
                  <a:gd name="T18" fmla="*/ 95 w 127"/>
                  <a:gd name="T19" fmla="*/ 127 h 141"/>
                  <a:gd name="T20" fmla="*/ 126 w 127"/>
                  <a:gd name="T21" fmla="*/ 70 h 141"/>
                  <a:gd name="T22" fmla="*/ 126 w 127"/>
                  <a:gd name="T23" fmla="*/ 70 h 141"/>
                  <a:gd name="T24" fmla="*/ 95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5" y="13"/>
                    </a:moveTo>
                    <a:lnTo>
                      <a:pt x="95" y="13"/>
                    </a:lnTo>
                    <a:cubicBezTo>
                      <a:pt x="74" y="0"/>
                      <a:pt x="53" y="0"/>
                      <a:pt x="32" y="13"/>
                    </a:cubicBezTo>
                    <a:lnTo>
                      <a:pt x="32" y="13"/>
                    </a:lnTo>
                    <a:cubicBezTo>
                      <a:pt x="11" y="25"/>
                      <a:pt x="0" y="44"/>
                      <a:pt x="0" y="70"/>
                    </a:cubicBezTo>
                    <a:lnTo>
                      <a:pt x="0" y="70"/>
                    </a:lnTo>
                    <a:cubicBezTo>
                      <a:pt x="0" y="96"/>
                      <a:pt x="11" y="115"/>
                      <a:pt x="32" y="127"/>
                    </a:cubicBezTo>
                    <a:lnTo>
                      <a:pt x="32" y="127"/>
                    </a:lnTo>
                    <a:cubicBezTo>
                      <a:pt x="53" y="140"/>
                      <a:pt x="74" y="140"/>
                      <a:pt x="95" y="127"/>
                    </a:cubicBezTo>
                    <a:lnTo>
                      <a:pt x="95" y="127"/>
                    </a:lnTo>
                    <a:cubicBezTo>
                      <a:pt x="116" y="115"/>
                      <a:pt x="126" y="96"/>
                      <a:pt x="126" y="70"/>
                    </a:cubicBezTo>
                    <a:lnTo>
                      <a:pt x="126" y="70"/>
                    </a:lnTo>
                    <a:cubicBezTo>
                      <a:pt x="126" y="44"/>
                      <a:pt x="116" y="25"/>
                      <a:pt x="95" y="13"/>
                    </a:cubicBezTo>
                  </a:path>
                </a:pathLst>
              </a:custGeom>
              <a:solidFill>
                <a:schemeClr val="accent3"/>
              </a:solidFill>
              <a:ln>
                <a:noFill/>
              </a:ln>
              <a:effectLst/>
            </p:spPr>
            <p:txBody>
              <a:bodyPr wrap="none" anchor="ctr"/>
              <a:lstStyle/>
              <a:p>
                <a:endParaRPr lang="es-ES_tradnl"/>
              </a:p>
            </p:txBody>
          </p:sp>
          <p:sp>
            <p:nvSpPr>
              <p:cNvPr id="915" name="Freeform 561">
                <a:extLst>
                  <a:ext uri="{FF2B5EF4-FFF2-40B4-BE49-F238E27FC236}">
                    <a16:creationId xmlns:a16="http://schemas.microsoft.com/office/drawing/2014/main" xmlns="" id="{E0C59635-8C60-1145-9DD5-264BED29E6A5}"/>
                  </a:ext>
                </a:extLst>
              </p:cNvPr>
              <p:cNvSpPr>
                <a:spLocks noChangeArrowheads="1"/>
              </p:cNvSpPr>
              <p:nvPr/>
            </p:nvSpPr>
            <p:spPr bwMode="auto">
              <a:xfrm>
                <a:off x="6494463" y="5343525"/>
                <a:ext cx="23812"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1" y="0"/>
                      <a:pt x="0" y="13"/>
                      <a:pt x="0" y="39"/>
                    </a:cubicBezTo>
                    <a:lnTo>
                      <a:pt x="0" y="39"/>
                    </a:lnTo>
                    <a:cubicBezTo>
                      <a:pt x="0" y="64"/>
                      <a:pt x="11"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6" name="Freeform 562">
                <a:extLst>
                  <a:ext uri="{FF2B5EF4-FFF2-40B4-BE49-F238E27FC236}">
                    <a16:creationId xmlns:a16="http://schemas.microsoft.com/office/drawing/2014/main" xmlns="" id="{D1745B9C-5C2D-FB47-828A-A1BE72D1EDEF}"/>
                  </a:ext>
                </a:extLst>
              </p:cNvPr>
              <p:cNvSpPr>
                <a:spLocks noChangeArrowheads="1"/>
              </p:cNvSpPr>
              <p:nvPr/>
            </p:nvSpPr>
            <p:spPr bwMode="auto">
              <a:xfrm>
                <a:off x="6611938" y="5343525"/>
                <a:ext cx="23812"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0" y="0"/>
                      <a:pt x="0" y="13"/>
                      <a:pt x="0" y="39"/>
                    </a:cubicBezTo>
                    <a:lnTo>
                      <a:pt x="0" y="39"/>
                    </a:lnTo>
                    <a:cubicBezTo>
                      <a:pt x="0" y="64"/>
                      <a:pt x="10"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7" name="Freeform 563">
                <a:extLst>
                  <a:ext uri="{FF2B5EF4-FFF2-40B4-BE49-F238E27FC236}">
                    <a16:creationId xmlns:a16="http://schemas.microsoft.com/office/drawing/2014/main" xmlns="" id="{30C66C01-7A14-9145-8B54-306284354346}"/>
                  </a:ext>
                </a:extLst>
              </p:cNvPr>
              <p:cNvSpPr>
                <a:spLocks noChangeArrowheads="1"/>
              </p:cNvSpPr>
              <p:nvPr/>
            </p:nvSpPr>
            <p:spPr bwMode="auto">
              <a:xfrm>
                <a:off x="7343775" y="4957763"/>
                <a:ext cx="23813"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4" y="76"/>
                      <a:pt x="65" y="63"/>
                      <a:pt x="65" y="38"/>
                    </a:cubicBezTo>
                    <a:lnTo>
                      <a:pt x="65" y="38"/>
                    </a:lnTo>
                    <a:cubicBezTo>
                      <a:pt x="65" y="13"/>
                      <a:pt x="54" y="0"/>
                      <a:pt x="33" y="0"/>
                    </a:cubicBezTo>
                    <a:lnTo>
                      <a:pt x="33" y="0"/>
                    </a:lnTo>
                    <a:cubicBezTo>
                      <a:pt x="10" y="0"/>
                      <a:pt x="0" y="13"/>
                      <a:pt x="0" y="38"/>
                    </a:cubicBezTo>
                    <a:lnTo>
                      <a:pt x="0" y="38"/>
                    </a:lnTo>
                    <a:cubicBezTo>
                      <a:pt x="0" y="63"/>
                      <a:pt x="10"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8" name="Freeform 564">
                <a:extLst>
                  <a:ext uri="{FF2B5EF4-FFF2-40B4-BE49-F238E27FC236}">
                    <a16:creationId xmlns:a16="http://schemas.microsoft.com/office/drawing/2014/main" xmlns="" id="{342A4D0B-DFEB-A148-A5BD-D2AF135365B1}"/>
                  </a:ext>
                </a:extLst>
              </p:cNvPr>
              <p:cNvSpPr>
                <a:spLocks noChangeArrowheads="1"/>
              </p:cNvSpPr>
              <p:nvPr/>
            </p:nvSpPr>
            <p:spPr bwMode="auto">
              <a:xfrm>
                <a:off x="7461250" y="4957763"/>
                <a:ext cx="23813" cy="26987"/>
              </a:xfrm>
              <a:custGeom>
                <a:avLst/>
                <a:gdLst>
                  <a:gd name="T0" fmla="*/ 33 w 67"/>
                  <a:gd name="T1" fmla="*/ 76 h 77"/>
                  <a:gd name="T2" fmla="*/ 33 w 67"/>
                  <a:gd name="T3" fmla="*/ 76 h 77"/>
                  <a:gd name="T4" fmla="*/ 66 w 67"/>
                  <a:gd name="T5" fmla="*/ 38 h 77"/>
                  <a:gd name="T6" fmla="*/ 66 w 67"/>
                  <a:gd name="T7" fmla="*/ 38 h 77"/>
                  <a:gd name="T8" fmla="*/ 33 w 67"/>
                  <a:gd name="T9" fmla="*/ 0 h 77"/>
                  <a:gd name="T10" fmla="*/ 33 w 67"/>
                  <a:gd name="T11" fmla="*/ 0 h 77"/>
                  <a:gd name="T12" fmla="*/ 0 w 67"/>
                  <a:gd name="T13" fmla="*/ 38 h 77"/>
                  <a:gd name="T14" fmla="*/ 0 w 67"/>
                  <a:gd name="T15" fmla="*/ 38 h 77"/>
                  <a:gd name="T16" fmla="*/ 33 w 67"/>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76"/>
                    </a:moveTo>
                    <a:lnTo>
                      <a:pt x="33" y="76"/>
                    </a:lnTo>
                    <a:cubicBezTo>
                      <a:pt x="55" y="76"/>
                      <a:pt x="66" y="63"/>
                      <a:pt x="66" y="38"/>
                    </a:cubicBezTo>
                    <a:lnTo>
                      <a:pt x="66" y="38"/>
                    </a:lnTo>
                    <a:cubicBezTo>
                      <a:pt x="66" y="13"/>
                      <a:pt x="55"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19" name="Freeform 565">
                <a:extLst>
                  <a:ext uri="{FF2B5EF4-FFF2-40B4-BE49-F238E27FC236}">
                    <a16:creationId xmlns:a16="http://schemas.microsoft.com/office/drawing/2014/main" xmlns="" id="{BF56E432-3465-D24F-A2FF-BE51E2A047E5}"/>
                  </a:ext>
                </a:extLst>
              </p:cNvPr>
              <p:cNvSpPr>
                <a:spLocks noChangeArrowheads="1"/>
              </p:cNvSpPr>
              <p:nvPr/>
            </p:nvSpPr>
            <p:spPr bwMode="auto">
              <a:xfrm>
                <a:off x="7392988" y="5002213"/>
                <a:ext cx="46037" cy="50800"/>
              </a:xfrm>
              <a:custGeom>
                <a:avLst/>
                <a:gdLst>
                  <a:gd name="T0" fmla="*/ 31 w 126"/>
                  <a:gd name="T1" fmla="*/ 127 h 141"/>
                  <a:gd name="T2" fmla="*/ 31 w 126"/>
                  <a:gd name="T3" fmla="*/ 127 h 141"/>
                  <a:gd name="T4" fmla="*/ 94 w 126"/>
                  <a:gd name="T5" fmla="*/ 127 h 141"/>
                  <a:gd name="T6" fmla="*/ 94 w 126"/>
                  <a:gd name="T7" fmla="*/ 127 h 141"/>
                  <a:gd name="T8" fmla="*/ 125 w 126"/>
                  <a:gd name="T9" fmla="*/ 70 h 141"/>
                  <a:gd name="T10" fmla="*/ 125 w 126"/>
                  <a:gd name="T11" fmla="*/ 70 h 141"/>
                  <a:gd name="T12" fmla="*/ 94 w 126"/>
                  <a:gd name="T13" fmla="*/ 13 h 141"/>
                  <a:gd name="T14" fmla="*/ 94 w 126"/>
                  <a:gd name="T15" fmla="*/ 13 h 141"/>
                  <a:gd name="T16" fmla="*/ 31 w 126"/>
                  <a:gd name="T17" fmla="*/ 13 h 141"/>
                  <a:gd name="T18" fmla="*/ 31 w 126"/>
                  <a:gd name="T19" fmla="*/ 13 h 141"/>
                  <a:gd name="T20" fmla="*/ 0 w 126"/>
                  <a:gd name="T21" fmla="*/ 70 h 141"/>
                  <a:gd name="T22" fmla="*/ 0 w 126"/>
                  <a:gd name="T23" fmla="*/ 70 h 141"/>
                  <a:gd name="T24" fmla="*/ 31 w 126"/>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141">
                    <a:moveTo>
                      <a:pt x="31" y="127"/>
                    </a:moveTo>
                    <a:lnTo>
                      <a:pt x="31" y="127"/>
                    </a:lnTo>
                    <a:cubicBezTo>
                      <a:pt x="52" y="140"/>
                      <a:pt x="73" y="140"/>
                      <a:pt x="94" y="127"/>
                    </a:cubicBezTo>
                    <a:lnTo>
                      <a:pt x="94" y="127"/>
                    </a:lnTo>
                    <a:cubicBezTo>
                      <a:pt x="115" y="115"/>
                      <a:pt x="125" y="96"/>
                      <a:pt x="125" y="70"/>
                    </a:cubicBezTo>
                    <a:lnTo>
                      <a:pt x="125" y="70"/>
                    </a:lnTo>
                    <a:cubicBezTo>
                      <a:pt x="125" y="44"/>
                      <a:pt x="115" y="26"/>
                      <a:pt x="94" y="13"/>
                    </a:cubicBezTo>
                    <a:lnTo>
                      <a:pt x="94" y="13"/>
                    </a:lnTo>
                    <a:cubicBezTo>
                      <a:pt x="73" y="0"/>
                      <a:pt x="52" y="0"/>
                      <a:pt x="31" y="13"/>
                    </a:cubicBezTo>
                    <a:lnTo>
                      <a:pt x="31" y="13"/>
                    </a:lnTo>
                    <a:cubicBezTo>
                      <a:pt x="10" y="26"/>
                      <a:pt x="0" y="44"/>
                      <a:pt x="0" y="70"/>
                    </a:cubicBezTo>
                    <a:lnTo>
                      <a:pt x="0" y="70"/>
                    </a:lnTo>
                    <a:cubicBezTo>
                      <a:pt x="0" y="96"/>
                      <a:pt x="10" y="115"/>
                      <a:pt x="31" y="127"/>
                    </a:cubicBezTo>
                  </a:path>
                </a:pathLst>
              </a:custGeom>
              <a:solidFill>
                <a:schemeClr val="accent3"/>
              </a:solidFill>
              <a:ln>
                <a:noFill/>
              </a:ln>
              <a:effectLst/>
            </p:spPr>
            <p:txBody>
              <a:bodyPr wrap="none" anchor="ctr"/>
              <a:lstStyle/>
              <a:p>
                <a:endParaRPr lang="es-ES_tradnl"/>
              </a:p>
            </p:txBody>
          </p:sp>
          <p:sp>
            <p:nvSpPr>
              <p:cNvPr id="920" name="Freeform 566">
                <a:extLst>
                  <a:ext uri="{FF2B5EF4-FFF2-40B4-BE49-F238E27FC236}">
                    <a16:creationId xmlns:a16="http://schemas.microsoft.com/office/drawing/2014/main" xmlns="" id="{5E00FAB2-EDFF-3B47-8ECF-8B31E9724CD7}"/>
                  </a:ext>
                </a:extLst>
              </p:cNvPr>
              <p:cNvSpPr>
                <a:spLocks noChangeArrowheads="1"/>
              </p:cNvSpPr>
              <p:nvPr/>
            </p:nvSpPr>
            <p:spPr bwMode="auto">
              <a:xfrm>
                <a:off x="6151563" y="4875213"/>
                <a:ext cx="1700212" cy="579437"/>
              </a:xfrm>
              <a:custGeom>
                <a:avLst/>
                <a:gdLst>
                  <a:gd name="T0" fmla="*/ 4032 w 4721"/>
                  <a:gd name="T1" fmla="*/ 728 h 1609"/>
                  <a:gd name="T2" fmla="*/ 4524 w 4721"/>
                  <a:gd name="T3" fmla="*/ 1455 h 1609"/>
                  <a:gd name="T4" fmla="*/ 4130 w 4721"/>
                  <a:gd name="T5" fmla="*/ 1148 h 1609"/>
                  <a:gd name="T6" fmla="*/ 4065 w 4721"/>
                  <a:gd name="T7" fmla="*/ 536 h 1609"/>
                  <a:gd name="T8" fmla="*/ 4253 w 4721"/>
                  <a:gd name="T9" fmla="*/ 1523 h 1609"/>
                  <a:gd name="T10" fmla="*/ 3769 w 4721"/>
                  <a:gd name="T11" fmla="*/ 1111 h 1609"/>
                  <a:gd name="T12" fmla="*/ 3245 w 4721"/>
                  <a:gd name="T13" fmla="*/ 1111 h 1609"/>
                  <a:gd name="T14" fmla="*/ 2753 w 4721"/>
                  <a:gd name="T15" fmla="*/ 1455 h 1609"/>
                  <a:gd name="T16" fmla="*/ 3278 w 4721"/>
                  <a:gd name="T17" fmla="*/ 842 h 1609"/>
                  <a:gd name="T18" fmla="*/ 2737 w 4721"/>
                  <a:gd name="T19" fmla="*/ 115 h 1609"/>
                  <a:gd name="T20" fmla="*/ 3180 w 4721"/>
                  <a:gd name="T21" fmla="*/ 421 h 1609"/>
                  <a:gd name="T22" fmla="*/ 3638 w 4721"/>
                  <a:gd name="T23" fmla="*/ 651 h 1609"/>
                  <a:gd name="T24" fmla="*/ 4278 w 4721"/>
                  <a:gd name="T25" fmla="*/ 115 h 1609"/>
                  <a:gd name="T26" fmla="*/ 3737 w 4721"/>
                  <a:gd name="T27" fmla="*/ 842 h 1609"/>
                  <a:gd name="T28" fmla="*/ 3704 w 4721"/>
                  <a:gd name="T29" fmla="*/ 1417 h 1609"/>
                  <a:gd name="T30" fmla="*/ 3344 w 4721"/>
                  <a:gd name="T31" fmla="*/ 1436 h 1609"/>
                  <a:gd name="T32" fmla="*/ 3114 w 4721"/>
                  <a:gd name="T33" fmla="*/ 1417 h 1609"/>
                  <a:gd name="T34" fmla="*/ 3573 w 4721"/>
                  <a:gd name="T35" fmla="*/ 1034 h 1609"/>
                  <a:gd name="T36" fmla="*/ 2524 w 4721"/>
                  <a:gd name="T37" fmla="*/ 1417 h 1609"/>
                  <a:gd name="T38" fmla="*/ 2475 w 4721"/>
                  <a:gd name="T39" fmla="*/ 115 h 1609"/>
                  <a:gd name="T40" fmla="*/ 2917 w 4721"/>
                  <a:gd name="T41" fmla="*/ 498 h 1609"/>
                  <a:gd name="T42" fmla="*/ 2917 w 4721"/>
                  <a:gd name="T43" fmla="*/ 1111 h 1609"/>
                  <a:gd name="T44" fmla="*/ 2229 w 4721"/>
                  <a:gd name="T45" fmla="*/ 1379 h 1609"/>
                  <a:gd name="T46" fmla="*/ 2303 w 4721"/>
                  <a:gd name="T47" fmla="*/ 162 h 1609"/>
                  <a:gd name="T48" fmla="*/ 2753 w 4721"/>
                  <a:gd name="T49" fmla="*/ 613 h 1609"/>
                  <a:gd name="T50" fmla="*/ 2622 w 4721"/>
                  <a:gd name="T51" fmla="*/ 1148 h 1609"/>
                  <a:gd name="T52" fmla="*/ 1901 w 4721"/>
                  <a:gd name="T53" fmla="*/ 1302 h 1609"/>
                  <a:gd name="T54" fmla="*/ 1508 w 4721"/>
                  <a:gd name="T55" fmla="*/ 766 h 1609"/>
                  <a:gd name="T56" fmla="*/ 2155 w 4721"/>
                  <a:gd name="T57" fmla="*/ 87 h 1609"/>
                  <a:gd name="T58" fmla="*/ 1737 w 4721"/>
                  <a:gd name="T59" fmla="*/ 651 h 1609"/>
                  <a:gd name="T60" fmla="*/ 2130 w 4721"/>
                  <a:gd name="T61" fmla="*/ 1417 h 1609"/>
                  <a:gd name="T62" fmla="*/ 1606 w 4721"/>
                  <a:gd name="T63" fmla="*/ 1340 h 1609"/>
                  <a:gd name="T64" fmla="*/ 1122 w 4721"/>
                  <a:gd name="T65" fmla="*/ 852 h 1609"/>
                  <a:gd name="T66" fmla="*/ 459 w 4721"/>
                  <a:gd name="T67" fmla="*/ 1531 h 1609"/>
                  <a:gd name="T68" fmla="*/ 721 w 4721"/>
                  <a:gd name="T69" fmla="*/ 1072 h 1609"/>
                  <a:gd name="T70" fmla="*/ 655 w 4721"/>
                  <a:gd name="T71" fmla="*/ 460 h 1609"/>
                  <a:gd name="T72" fmla="*/ 622 w 4721"/>
                  <a:gd name="T73" fmla="*/ 192 h 1609"/>
                  <a:gd name="T74" fmla="*/ 1122 w 4721"/>
                  <a:gd name="T75" fmla="*/ 757 h 1609"/>
                  <a:gd name="T76" fmla="*/ 1778 w 4721"/>
                  <a:gd name="T77" fmla="*/ 87 h 1609"/>
                  <a:gd name="T78" fmla="*/ 1508 w 4721"/>
                  <a:gd name="T79" fmla="*/ 613 h 1609"/>
                  <a:gd name="T80" fmla="*/ 1475 w 4721"/>
                  <a:gd name="T81" fmla="*/ 1494 h 1609"/>
                  <a:gd name="T82" fmla="*/ 1122 w 4721"/>
                  <a:gd name="T83" fmla="*/ 1312 h 1609"/>
                  <a:gd name="T84" fmla="*/ 778 w 4721"/>
                  <a:gd name="T85" fmla="*/ 1523 h 1609"/>
                  <a:gd name="T86" fmla="*/ 1081 w 4721"/>
                  <a:gd name="T87" fmla="*/ 1034 h 1609"/>
                  <a:gd name="T88" fmla="*/ 188 w 4721"/>
                  <a:gd name="T89" fmla="*/ 1523 h 1609"/>
                  <a:gd name="T90" fmla="*/ 655 w 4721"/>
                  <a:gd name="T91" fmla="*/ 842 h 1609"/>
                  <a:gd name="T92" fmla="*/ 361 w 4721"/>
                  <a:gd name="T93" fmla="*/ 268 h 1609"/>
                  <a:gd name="T94" fmla="*/ 803 w 4721"/>
                  <a:gd name="T95" fmla="*/ 804 h 1609"/>
                  <a:gd name="T96" fmla="*/ 819 w 4721"/>
                  <a:gd name="T97" fmla="*/ 115 h 1609"/>
                  <a:gd name="T98" fmla="*/ 1172 w 4721"/>
                  <a:gd name="T99" fmla="*/ 297 h 1609"/>
                  <a:gd name="T100" fmla="*/ 1565 w 4721"/>
                  <a:gd name="T101" fmla="*/ 87 h 1609"/>
                  <a:gd name="T102" fmla="*/ 1122 w 4721"/>
                  <a:gd name="T103" fmla="*/ 603 h 1609"/>
                  <a:gd name="T104" fmla="*/ 3139 w 4721"/>
                  <a:gd name="T105" fmla="*/ 87 h 1609"/>
                  <a:gd name="T106" fmla="*/ 3532 w 4721"/>
                  <a:gd name="T107" fmla="*/ 297 h 1609"/>
                  <a:gd name="T108" fmla="*/ 3876 w 4721"/>
                  <a:gd name="T109" fmla="*/ 87 h 1609"/>
                  <a:gd name="T110" fmla="*/ 3482 w 4721"/>
                  <a:gd name="T111" fmla="*/ 603 h 1609"/>
                  <a:gd name="T112" fmla="*/ 0 w 4721"/>
                  <a:gd name="T113" fmla="*/ 166 h 1609"/>
                  <a:gd name="T114" fmla="*/ 491 w 4721"/>
                  <a:gd name="T115" fmla="*/ 728 h 1609"/>
                  <a:gd name="T116" fmla="*/ 164 w 4721"/>
                  <a:gd name="T117" fmla="*/ 1264 h 1609"/>
                  <a:gd name="T118" fmla="*/ 4589 w 4721"/>
                  <a:gd name="T119" fmla="*/ 1379 h 1609"/>
                  <a:gd name="T120" fmla="*/ 4663 w 4721"/>
                  <a:gd name="T121" fmla="*/ 162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21" h="1609">
                    <a:moveTo>
                      <a:pt x="4524" y="153"/>
                    </a:moveTo>
                    <a:lnTo>
                      <a:pt x="4491" y="192"/>
                    </a:lnTo>
                    <a:lnTo>
                      <a:pt x="4458" y="230"/>
                    </a:lnTo>
                    <a:lnTo>
                      <a:pt x="4425" y="268"/>
                    </a:lnTo>
                    <a:lnTo>
                      <a:pt x="4393" y="306"/>
                    </a:lnTo>
                    <a:lnTo>
                      <a:pt x="4360" y="345"/>
                    </a:lnTo>
                    <a:lnTo>
                      <a:pt x="4327" y="383"/>
                    </a:lnTo>
                    <a:lnTo>
                      <a:pt x="4294" y="421"/>
                    </a:lnTo>
                    <a:lnTo>
                      <a:pt x="4261" y="460"/>
                    </a:lnTo>
                    <a:lnTo>
                      <a:pt x="4229" y="498"/>
                    </a:lnTo>
                    <a:lnTo>
                      <a:pt x="4196" y="536"/>
                    </a:lnTo>
                    <a:lnTo>
                      <a:pt x="4163" y="575"/>
                    </a:lnTo>
                    <a:lnTo>
                      <a:pt x="4130" y="613"/>
                    </a:lnTo>
                    <a:lnTo>
                      <a:pt x="4097" y="651"/>
                    </a:lnTo>
                    <a:lnTo>
                      <a:pt x="4065" y="689"/>
                    </a:lnTo>
                    <a:lnTo>
                      <a:pt x="4032" y="728"/>
                    </a:lnTo>
                    <a:lnTo>
                      <a:pt x="3999" y="766"/>
                    </a:lnTo>
                    <a:lnTo>
                      <a:pt x="3999" y="766"/>
                    </a:lnTo>
                    <a:cubicBezTo>
                      <a:pt x="3988" y="778"/>
                      <a:pt x="3982" y="791"/>
                      <a:pt x="3982" y="804"/>
                    </a:cubicBezTo>
                    <a:lnTo>
                      <a:pt x="3982" y="804"/>
                    </a:lnTo>
                    <a:cubicBezTo>
                      <a:pt x="3982" y="817"/>
                      <a:pt x="3988" y="830"/>
                      <a:pt x="3999" y="842"/>
                    </a:cubicBezTo>
                    <a:lnTo>
                      <a:pt x="4032" y="880"/>
                    </a:lnTo>
                    <a:lnTo>
                      <a:pt x="4065" y="919"/>
                    </a:lnTo>
                    <a:lnTo>
                      <a:pt x="4163" y="1034"/>
                    </a:lnTo>
                    <a:lnTo>
                      <a:pt x="4196" y="1072"/>
                    </a:lnTo>
                    <a:lnTo>
                      <a:pt x="4229" y="1111"/>
                    </a:lnTo>
                    <a:lnTo>
                      <a:pt x="4327" y="1225"/>
                    </a:lnTo>
                    <a:lnTo>
                      <a:pt x="4360" y="1264"/>
                    </a:lnTo>
                    <a:lnTo>
                      <a:pt x="4393" y="1302"/>
                    </a:lnTo>
                    <a:lnTo>
                      <a:pt x="4491" y="1417"/>
                    </a:lnTo>
                    <a:lnTo>
                      <a:pt x="4524" y="1455"/>
                    </a:lnTo>
                    <a:lnTo>
                      <a:pt x="4524" y="1455"/>
                    </a:lnTo>
                    <a:cubicBezTo>
                      <a:pt x="4534" y="1468"/>
                      <a:pt x="4540" y="1481"/>
                      <a:pt x="4540" y="1494"/>
                    </a:cubicBezTo>
                    <a:lnTo>
                      <a:pt x="4540" y="1494"/>
                    </a:lnTo>
                    <a:cubicBezTo>
                      <a:pt x="4540" y="1506"/>
                      <a:pt x="4532" y="1516"/>
                      <a:pt x="4515" y="1523"/>
                    </a:cubicBezTo>
                    <a:lnTo>
                      <a:pt x="4515" y="1523"/>
                    </a:lnTo>
                    <a:cubicBezTo>
                      <a:pt x="4499" y="1529"/>
                      <a:pt x="4482" y="1529"/>
                      <a:pt x="4466" y="1523"/>
                    </a:cubicBezTo>
                    <a:lnTo>
                      <a:pt x="4466" y="1523"/>
                    </a:lnTo>
                    <a:cubicBezTo>
                      <a:pt x="4449" y="1516"/>
                      <a:pt x="4436" y="1506"/>
                      <a:pt x="4425" y="1494"/>
                    </a:cubicBezTo>
                    <a:lnTo>
                      <a:pt x="4393" y="1455"/>
                    </a:lnTo>
                    <a:lnTo>
                      <a:pt x="4360" y="1417"/>
                    </a:lnTo>
                    <a:lnTo>
                      <a:pt x="4327" y="1379"/>
                    </a:lnTo>
                    <a:lnTo>
                      <a:pt x="4294" y="1340"/>
                    </a:lnTo>
                    <a:lnTo>
                      <a:pt x="4261" y="1302"/>
                    </a:lnTo>
                    <a:lnTo>
                      <a:pt x="4229" y="1264"/>
                    </a:lnTo>
                    <a:lnTo>
                      <a:pt x="4196" y="1225"/>
                    </a:lnTo>
                    <a:lnTo>
                      <a:pt x="4163" y="1187"/>
                    </a:lnTo>
                    <a:lnTo>
                      <a:pt x="4130" y="1148"/>
                    </a:lnTo>
                    <a:lnTo>
                      <a:pt x="4097" y="1111"/>
                    </a:lnTo>
                    <a:lnTo>
                      <a:pt x="4065" y="1072"/>
                    </a:lnTo>
                    <a:lnTo>
                      <a:pt x="4032" y="1034"/>
                    </a:lnTo>
                    <a:lnTo>
                      <a:pt x="3999" y="996"/>
                    </a:lnTo>
                    <a:lnTo>
                      <a:pt x="3966" y="958"/>
                    </a:lnTo>
                    <a:lnTo>
                      <a:pt x="3933" y="919"/>
                    </a:lnTo>
                    <a:lnTo>
                      <a:pt x="3901" y="880"/>
                    </a:lnTo>
                    <a:lnTo>
                      <a:pt x="3868" y="842"/>
                    </a:lnTo>
                    <a:lnTo>
                      <a:pt x="3868" y="842"/>
                    </a:lnTo>
                    <a:cubicBezTo>
                      <a:pt x="3857" y="830"/>
                      <a:pt x="3851" y="817"/>
                      <a:pt x="3851" y="804"/>
                    </a:cubicBezTo>
                    <a:lnTo>
                      <a:pt x="3851" y="804"/>
                    </a:lnTo>
                    <a:cubicBezTo>
                      <a:pt x="3851" y="791"/>
                      <a:pt x="3857" y="778"/>
                      <a:pt x="3868" y="766"/>
                    </a:cubicBezTo>
                    <a:lnTo>
                      <a:pt x="3901" y="728"/>
                    </a:lnTo>
                    <a:lnTo>
                      <a:pt x="3933" y="689"/>
                    </a:lnTo>
                    <a:lnTo>
                      <a:pt x="3966" y="651"/>
                    </a:lnTo>
                    <a:lnTo>
                      <a:pt x="4065" y="536"/>
                    </a:lnTo>
                    <a:lnTo>
                      <a:pt x="4097" y="498"/>
                    </a:lnTo>
                    <a:lnTo>
                      <a:pt x="4130" y="460"/>
                    </a:lnTo>
                    <a:lnTo>
                      <a:pt x="4229" y="345"/>
                    </a:lnTo>
                    <a:lnTo>
                      <a:pt x="4261" y="306"/>
                    </a:lnTo>
                    <a:lnTo>
                      <a:pt x="4294" y="268"/>
                    </a:lnTo>
                    <a:lnTo>
                      <a:pt x="4393" y="153"/>
                    </a:lnTo>
                    <a:lnTo>
                      <a:pt x="4425" y="115"/>
                    </a:lnTo>
                    <a:lnTo>
                      <a:pt x="4425" y="115"/>
                    </a:lnTo>
                    <a:cubicBezTo>
                      <a:pt x="4436" y="102"/>
                      <a:pt x="4449" y="92"/>
                      <a:pt x="4466" y="87"/>
                    </a:cubicBezTo>
                    <a:lnTo>
                      <a:pt x="4466" y="87"/>
                    </a:lnTo>
                    <a:cubicBezTo>
                      <a:pt x="4482" y="80"/>
                      <a:pt x="4499" y="80"/>
                      <a:pt x="4515" y="87"/>
                    </a:cubicBezTo>
                    <a:lnTo>
                      <a:pt x="4515" y="87"/>
                    </a:lnTo>
                    <a:cubicBezTo>
                      <a:pt x="4532" y="92"/>
                      <a:pt x="4540" y="102"/>
                      <a:pt x="4540" y="115"/>
                    </a:cubicBezTo>
                    <a:lnTo>
                      <a:pt x="4540" y="115"/>
                    </a:lnTo>
                    <a:cubicBezTo>
                      <a:pt x="4540" y="128"/>
                      <a:pt x="4534" y="140"/>
                      <a:pt x="4524" y="153"/>
                    </a:cubicBezTo>
                    <a:close/>
                    <a:moveTo>
                      <a:pt x="4253" y="1523"/>
                    </a:moveTo>
                    <a:lnTo>
                      <a:pt x="4253" y="1523"/>
                    </a:lnTo>
                    <a:cubicBezTo>
                      <a:pt x="4237" y="1529"/>
                      <a:pt x="4217" y="1531"/>
                      <a:pt x="4196" y="1531"/>
                    </a:cubicBezTo>
                    <a:lnTo>
                      <a:pt x="4196" y="1531"/>
                    </a:lnTo>
                    <a:cubicBezTo>
                      <a:pt x="4173" y="1531"/>
                      <a:pt x="4155" y="1529"/>
                      <a:pt x="4138" y="1523"/>
                    </a:cubicBezTo>
                    <a:lnTo>
                      <a:pt x="4138" y="1523"/>
                    </a:lnTo>
                    <a:cubicBezTo>
                      <a:pt x="4122" y="1516"/>
                      <a:pt x="4108" y="1506"/>
                      <a:pt x="4097" y="1494"/>
                    </a:cubicBezTo>
                    <a:lnTo>
                      <a:pt x="4065" y="1455"/>
                    </a:lnTo>
                    <a:lnTo>
                      <a:pt x="4032" y="1417"/>
                    </a:lnTo>
                    <a:lnTo>
                      <a:pt x="3999" y="1379"/>
                    </a:lnTo>
                    <a:lnTo>
                      <a:pt x="3966" y="1340"/>
                    </a:lnTo>
                    <a:lnTo>
                      <a:pt x="3933" y="1302"/>
                    </a:lnTo>
                    <a:lnTo>
                      <a:pt x="3901" y="1264"/>
                    </a:lnTo>
                    <a:lnTo>
                      <a:pt x="3868" y="1225"/>
                    </a:lnTo>
                    <a:lnTo>
                      <a:pt x="3835" y="1187"/>
                    </a:lnTo>
                    <a:lnTo>
                      <a:pt x="3802" y="1148"/>
                    </a:lnTo>
                    <a:lnTo>
                      <a:pt x="3769" y="1111"/>
                    </a:lnTo>
                    <a:lnTo>
                      <a:pt x="3737" y="1072"/>
                    </a:lnTo>
                    <a:lnTo>
                      <a:pt x="3704" y="1034"/>
                    </a:lnTo>
                    <a:lnTo>
                      <a:pt x="3671" y="996"/>
                    </a:lnTo>
                    <a:lnTo>
                      <a:pt x="3638" y="958"/>
                    </a:lnTo>
                    <a:lnTo>
                      <a:pt x="3606" y="919"/>
                    </a:lnTo>
                    <a:lnTo>
                      <a:pt x="3573" y="880"/>
                    </a:lnTo>
                    <a:lnTo>
                      <a:pt x="3573" y="880"/>
                    </a:lnTo>
                    <a:cubicBezTo>
                      <a:pt x="3562" y="868"/>
                      <a:pt x="3548" y="858"/>
                      <a:pt x="3532" y="852"/>
                    </a:cubicBezTo>
                    <a:lnTo>
                      <a:pt x="3532" y="852"/>
                    </a:lnTo>
                    <a:cubicBezTo>
                      <a:pt x="3516" y="846"/>
                      <a:pt x="3499" y="846"/>
                      <a:pt x="3482" y="852"/>
                    </a:cubicBezTo>
                    <a:lnTo>
                      <a:pt x="3482" y="852"/>
                    </a:lnTo>
                    <a:cubicBezTo>
                      <a:pt x="3466" y="858"/>
                      <a:pt x="3453" y="868"/>
                      <a:pt x="3442" y="880"/>
                    </a:cubicBezTo>
                    <a:lnTo>
                      <a:pt x="3409" y="919"/>
                    </a:lnTo>
                    <a:lnTo>
                      <a:pt x="3311" y="1034"/>
                    </a:lnTo>
                    <a:lnTo>
                      <a:pt x="3278" y="1072"/>
                    </a:lnTo>
                    <a:lnTo>
                      <a:pt x="3245" y="1111"/>
                    </a:lnTo>
                    <a:lnTo>
                      <a:pt x="3147" y="1225"/>
                    </a:lnTo>
                    <a:lnTo>
                      <a:pt x="3114" y="1264"/>
                    </a:lnTo>
                    <a:lnTo>
                      <a:pt x="3081" y="1302"/>
                    </a:lnTo>
                    <a:lnTo>
                      <a:pt x="2983" y="1417"/>
                    </a:lnTo>
                    <a:lnTo>
                      <a:pt x="2950" y="1455"/>
                    </a:lnTo>
                    <a:lnTo>
                      <a:pt x="2917" y="1494"/>
                    </a:lnTo>
                    <a:lnTo>
                      <a:pt x="2917" y="1494"/>
                    </a:lnTo>
                    <a:cubicBezTo>
                      <a:pt x="2907" y="1506"/>
                      <a:pt x="2893" y="1516"/>
                      <a:pt x="2877" y="1523"/>
                    </a:cubicBezTo>
                    <a:lnTo>
                      <a:pt x="2877" y="1523"/>
                    </a:lnTo>
                    <a:cubicBezTo>
                      <a:pt x="2860" y="1529"/>
                      <a:pt x="2841" y="1531"/>
                      <a:pt x="2819" y="1531"/>
                    </a:cubicBezTo>
                    <a:lnTo>
                      <a:pt x="2819" y="1531"/>
                    </a:lnTo>
                    <a:cubicBezTo>
                      <a:pt x="2797" y="1531"/>
                      <a:pt x="2778" y="1529"/>
                      <a:pt x="2762" y="1523"/>
                    </a:cubicBezTo>
                    <a:lnTo>
                      <a:pt x="2762" y="1523"/>
                    </a:lnTo>
                    <a:cubicBezTo>
                      <a:pt x="2745" y="1516"/>
                      <a:pt x="2737" y="1506"/>
                      <a:pt x="2737" y="1494"/>
                    </a:cubicBezTo>
                    <a:lnTo>
                      <a:pt x="2737" y="1494"/>
                    </a:lnTo>
                    <a:cubicBezTo>
                      <a:pt x="2737" y="1481"/>
                      <a:pt x="2743" y="1468"/>
                      <a:pt x="2753" y="1455"/>
                    </a:cubicBezTo>
                    <a:lnTo>
                      <a:pt x="2786" y="1417"/>
                    </a:lnTo>
                    <a:lnTo>
                      <a:pt x="2819" y="1379"/>
                    </a:lnTo>
                    <a:lnTo>
                      <a:pt x="2851" y="1340"/>
                    </a:lnTo>
                    <a:lnTo>
                      <a:pt x="2885" y="1302"/>
                    </a:lnTo>
                    <a:lnTo>
                      <a:pt x="2917" y="1264"/>
                    </a:lnTo>
                    <a:lnTo>
                      <a:pt x="2950" y="1225"/>
                    </a:lnTo>
                    <a:lnTo>
                      <a:pt x="2983" y="1187"/>
                    </a:lnTo>
                    <a:lnTo>
                      <a:pt x="3015" y="1148"/>
                    </a:lnTo>
                    <a:lnTo>
                      <a:pt x="3049" y="1111"/>
                    </a:lnTo>
                    <a:lnTo>
                      <a:pt x="3081" y="1072"/>
                    </a:lnTo>
                    <a:lnTo>
                      <a:pt x="3114" y="1034"/>
                    </a:lnTo>
                    <a:lnTo>
                      <a:pt x="3147" y="996"/>
                    </a:lnTo>
                    <a:lnTo>
                      <a:pt x="3180" y="958"/>
                    </a:lnTo>
                    <a:lnTo>
                      <a:pt x="3213" y="919"/>
                    </a:lnTo>
                    <a:lnTo>
                      <a:pt x="3245" y="880"/>
                    </a:lnTo>
                    <a:lnTo>
                      <a:pt x="3278" y="842"/>
                    </a:lnTo>
                    <a:lnTo>
                      <a:pt x="3278" y="842"/>
                    </a:lnTo>
                    <a:cubicBezTo>
                      <a:pt x="3289" y="830"/>
                      <a:pt x="3294" y="817"/>
                      <a:pt x="3294" y="804"/>
                    </a:cubicBezTo>
                    <a:lnTo>
                      <a:pt x="3294" y="804"/>
                    </a:lnTo>
                    <a:cubicBezTo>
                      <a:pt x="3294" y="791"/>
                      <a:pt x="3289" y="778"/>
                      <a:pt x="3278" y="766"/>
                    </a:cubicBezTo>
                    <a:lnTo>
                      <a:pt x="3245" y="728"/>
                    </a:lnTo>
                    <a:lnTo>
                      <a:pt x="3213" y="689"/>
                    </a:lnTo>
                    <a:lnTo>
                      <a:pt x="3180" y="651"/>
                    </a:lnTo>
                    <a:lnTo>
                      <a:pt x="3081" y="536"/>
                    </a:lnTo>
                    <a:lnTo>
                      <a:pt x="3049" y="498"/>
                    </a:lnTo>
                    <a:lnTo>
                      <a:pt x="3015" y="460"/>
                    </a:lnTo>
                    <a:lnTo>
                      <a:pt x="2917" y="345"/>
                    </a:lnTo>
                    <a:lnTo>
                      <a:pt x="2885" y="306"/>
                    </a:lnTo>
                    <a:lnTo>
                      <a:pt x="2851" y="268"/>
                    </a:lnTo>
                    <a:lnTo>
                      <a:pt x="2753" y="153"/>
                    </a:lnTo>
                    <a:lnTo>
                      <a:pt x="2753" y="153"/>
                    </a:lnTo>
                    <a:cubicBezTo>
                      <a:pt x="2743" y="140"/>
                      <a:pt x="2737" y="128"/>
                      <a:pt x="2737" y="115"/>
                    </a:cubicBezTo>
                    <a:lnTo>
                      <a:pt x="2737" y="115"/>
                    </a:lnTo>
                    <a:cubicBezTo>
                      <a:pt x="2737" y="102"/>
                      <a:pt x="2745" y="92"/>
                      <a:pt x="2762" y="87"/>
                    </a:cubicBezTo>
                    <a:lnTo>
                      <a:pt x="2762" y="87"/>
                    </a:lnTo>
                    <a:cubicBezTo>
                      <a:pt x="2778" y="80"/>
                      <a:pt x="2797" y="77"/>
                      <a:pt x="2819" y="77"/>
                    </a:cubicBezTo>
                    <a:lnTo>
                      <a:pt x="2819" y="77"/>
                    </a:lnTo>
                    <a:cubicBezTo>
                      <a:pt x="2841" y="77"/>
                      <a:pt x="2860" y="80"/>
                      <a:pt x="2877" y="87"/>
                    </a:cubicBezTo>
                    <a:lnTo>
                      <a:pt x="2877" y="87"/>
                    </a:lnTo>
                    <a:cubicBezTo>
                      <a:pt x="2893" y="92"/>
                      <a:pt x="2907" y="102"/>
                      <a:pt x="2917" y="115"/>
                    </a:cubicBezTo>
                    <a:lnTo>
                      <a:pt x="2950" y="153"/>
                    </a:lnTo>
                    <a:lnTo>
                      <a:pt x="2983" y="192"/>
                    </a:lnTo>
                    <a:lnTo>
                      <a:pt x="3015" y="230"/>
                    </a:lnTo>
                    <a:lnTo>
                      <a:pt x="3049" y="268"/>
                    </a:lnTo>
                    <a:lnTo>
                      <a:pt x="3081" y="306"/>
                    </a:lnTo>
                    <a:lnTo>
                      <a:pt x="3114" y="345"/>
                    </a:lnTo>
                    <a:lnTo>
                      <a:pt x="3147" y="383"/>
                    </a:lnTo>
                    <a:lnTo>
                      <a:pt x="3180" y="421"/>
                    </a:lnTo>
                    <a:lnTo>
                      <a:pt x="3213" y="460"/>
                    </a:lnTo>
                    <a:lnTo>
                      <a:pt x="3245" y="498"/>
                    </a:lnTo>
                    <a:lnTo>
                      <a:pt x="3278" y="536"/>
                    </a:lnTo>
                    <a:lnTo>
                      <a:pt x="3311" y="575"/>
                    </a:lnTo>
                    <a:lnTo>
                      <a:pt x="3344" y="613"/>
                    </a:lnTo>
                    <a:lnTo>
                      <a:pt x="3376" y="651"/>
                    </a:lnTo>
                    <a:lnTo>
                      <a:pt x="3409" y="689"/>
                    </a:lnTo>
                    <a:lnTo>
                      <a:pt x="3442" y="728"/>
                    </a:lnTo>
                    <a:lnTo>
                      <a:pt x="3442" y="728"/>
                    </a:lnTo>
                    <a:cubicBezTo>
                      <a:pt x="3453" y="740"/>
                      <a:pt x="3466" y="750"/>
                      <a:pt x="3482" y="757"/>
                    </a:cubicBezTo>
                    <a:lnTo>
                      <a:pt x="3482" y="757"/>
                    </a:lnTo>
                    <a:cubicBezTo>
                      <a:pt x="3499" y="763"/>
                      <a:pt x="3516" y="763"/>
                      <a:pt x="3532" y="757"/>
                    </a:cubicBezTo>
                    <a:lnTo>
                      <a:pt x="3532" y="757"/>
                    </a:lnTo>
                    <a:cubicBezTo>
                      <a:pt x="3548" y="750"/>
                      <a:pt x="3562" y="740"/>
                      <a:pt x="3573" y="728"/>
                    </a:cubicBezTo>
                    <a:lnTo>
                      <a:pt x="3606" y="689"/>
                    </a:lnTo>
                    <a:lnTo>
                      <a:pt x="3638" y="651"/>
                    </a:lnTo>
                    <a:lnTo>
                      <a:pt x="3737" y="536"/>
                    </a:lnTo>
                    <a:lnTo>
                      <a:pt x="3769" y="498"/>
                    </a:lnTo>
                    <a:lnTo>
                      <a:pt x="3802" y="460"/>
                    </a:lnTo>
                    <a:lnTo>
                      <a:pt x="3901" y="345"/>
                    </a:lnTo>
                    <a:lnTo>
                      <a:pt x="3933" y="306"/>
                    </a:lnTo>
                    <a:lnTo>
                      <a:pt x="3966" y="268"/>
                    </a:lnTo>
                    <a:lnTo>
                      <a:pt x="4065" y="153"/>
                    </a:lnTo>
                    <a:lnTo>
                      <a:pt x="4097" y="115"/>
                    </a:lnTo>
                    <a:lnTo>
                      <a:pt x="4097" y="115"/>
                    </a:lnTo>
                    <a:cubicBezTo>
                      <a:pt x="4108" y="102"/>
                      <a:pt x="4122" y="92"/>
                      <a:pt x="4138" y="87"/>
                    </a:cubicBezTo>
                    <a:lnTo>
                      <a:pt x="4138" y="87"/>
                    </a:lnTo>
                    <a:cubicBezTo>
                      <a:pt x="4155" y="80"/>
                      <a:pt x="4173" y="77"/>
                      <a:pt x="4196" y="77"/>
                    </a:cubicBezTo>
                    <a:lnTo>
                      <a:pt x="4196" y="77"/>
                    </a:lnTo>
                    <a:cubicBezTo>
                      <a:pt x="4217" y="77"/>
                      <a:pt x="4237" y="80"/>
                      <a:pt x="4253" y="87"/>
                    </a:cubicBezTo>
                    <a:lnTo>
                      <a:pt x="4253" y="87"/>
                    </a:lnTo>
                    <a:cubicBezTo>
                      <a:pt x="4269" y="92"/>
                      <a:pt x="4278" y="102"/>
                      <a:pt x="4278" y="115"/>
                    </a:cubicBezTo>
                    <a:lnTo>
                      <a:pt x="4278" y="115"/>
                    </a:lnTo>
                    <a:cubicBezTo>
                      <a:pt x="4278" y="128"/>
                      <a:pt x="4272" y="140"/>
                      <a:pt x="4261" y="153"/>
                    </a:cubicBezTo>
                    <a:lnTo>
                      <a:pt x="4229" y="192"/>
                    </a:lnTo>
                    <a:lnTo>
                      <a:pt x="4196" y="230"/>
                    </a:lnTo>
                    <a:lnTo>
                      <a:pt x="4163" y="268"/>
                    </a:lnTo>
                    <a:lnTo>
                      <a:pt x="4065" y="383"/>
                    </a:lnTo>
                    <a:lnTo>
                      <a:pt x="4032" y="421"/>
                    </a:lnTo>
                    <a:lnTo>
                      <a:pt x="3999" y="460"/>
                    </a:lnTo>
                    <a:lnTo>
                      <a:pt x="3901" y="575"/>
                    </a:lnTo>
                    <a:lnTo>
                      <a:pt x="3868" y="613"/>
                    </a:lnTo>
                    <a:lnTo>
                      <a:pt x="3835" y="651"/>
                    </a:lnTo>
                    <a:lnTo>
                      <a:pt x="3737" y="766"/>
                    </a:lnTo>
                    <a:lnTo>
                      <a:pt x="3737" y="766"/>
                    </a:lnTo>
                    <a:cubicBezTo>
                      <a:pt x="3726" y="778"/>
                      <a:pt x="3721" y="791"/>
                      <a:pt x="3721" y="804"/>
                    </a:cubicBezTo>
                    <a:lnTo>
                      <a:pt x="3721" y="804"/>
                    </a:lnTo>
                    <a:cubicBezTo>
                      <a:pt x="3721" y="817"/>
                      <a:pt x="3726" y="830"/>
                      <a:pt x="3737" y="842"/>
                    </a:cubicBezTo>
                    <a:lnTo>
                      <a:pt x="4261" y="1455"/>
                    </a:lnTo>
                    <a:lnTo>
                      <a:pt x="4261" y="1455"/>
                    </a:lnTo>
                    <a:cubicBezTo>
                      <a:pt x="4272" y="1468"/>
                      <a:pt x="4278" y="1481"/>
                      <a:pt x="4278" y="1494"/>
                    </a:cubicBezTo>
                    <a:lnTo>
                      <a:pt x="4278" y="1494"/>
                    </a:lnTo>
                    <a:cubicBezTo>
                      <a:pt x="4278" y="1506"/>
                      <a:pt x="4269" y="1516"/>
                      <a:pt x="4253" y="1523"/>
                    </a:cubicBezTo>
                    <a:close/>
                    <a:moveTo>
                      <a:pt x="3925" y="1523"/>
                    </a:moveTo>
                    <a:lnTo>
                      <a:pt x="3925" y="1523"/>
                    </a:lnTo>
                    <a:cubicBezTo>
                      <a:pt x="3909" y="1529"/>
                      <a:pt x="3892" y="1529"/>
                      <a:pt x="3876" y="1523"/>
                    </a:cubicBezTo>
                    <a:lnTo>
                      <a:pt x="3876" y="1523"/>
                    </a:lnTo>
                    <a:cubicBezTo>
                      <a:pt x="3860" y="1516"/>
                      <a:pt x="3846" y="1506"/>
                      <a:pt x="3835" y="1494"/>
                    </a:cubicBezTo>
                    <a:lnTo>
                      <a:pt x="3802" y="1455"/>
                    </a:lnTo>
                    <a:lnTo>
                      <a:pt x="3769" y="1417"/>
                    </a:lnTo>
                    <a:lnTo>
                      <a:pt x="3769" y="1417"/>
                    </a:lnTo>
                    <a:cubicBezTo>
                      <a:pt x="3758" y="1404"/>
                      <a:pt x="3748" y="1398"/>
                      <a:pt x="3737" y="1398"/>
                    </a:cubicBezTo>
                    <a:lnTo>
                      <a:pt x="3737" y="1398"/>
                    </a:lnTo>
                    <a:cubicBezTo>
                      <a:pt x="3726" y="1398"/>
                      <a:pt x="3715" y="1404"/>
                      <a:pt x="3704" y="1417"/>
                    </a:cubicBezTo>
                    <a:lnTo>
                      <a:pt x="3704" y="1417"/>
                    </a:lnTo>
                    <a:cubicBezTo>
                      <a:pt x="3693" y="1430"/>
                      <a:pt x="3682" y="1436"/>
                      <a:pt x="3671" y="1436"/>
                    </a:cubicBezTo>
                    <a:lnTo>
                      <a:pt x="3671" y="1436"/>
                    </a:lnTo>
                    <a:cubicBezTo>
                      <a:pt x="3660" y="1436"/>
                      <a:pt x="3649" y="1430"/>
                      <a:pt x="3638" y="1417"/>
                    </a:cubicBezTo>
                    <a:lnTo>
                      <a:pt x="3606" y="1379"/>
                    </a:lnTo>
                    <a:lnTo>
                      <a:pt x="3573" y="1340"/>
                    </a:lnTo>
                    <a:lnTo>
                      <a:pt x="3573" y="1340"/>
                    </a:lnTo>
                    <a:cubicBezTo>
                      <a:pt x="3562" y="1327"/>
                      <a:pt x="3548" y="1318"/>
                      <a:pt x="3532" y="1312"/>
                    </a:cubicBezTo>
                    <a:lnTo>
                      <a:pt x="3532" y="1312"/>
                    </a:lnTo>
                    <a:cubicBezTo>
                      <a:pt x="3516" y="1305"/>
                      <a:pt x="3499" y="1305"/>
                      <a:pt x="3482" y="1312"/>
                    </a:cubicBezTo>
                    <a:lnTo>
                      <a:pt x="3482" y="1312"/>
                    </a:lnTo>
                    <a:cubicBezTo>
                      <a:pt x="3466" y="1318"/>
                      <a:pt x="3453" y="1327"/>
                      <a:pt x="3442" y="1340"/>
                    </a:cubicBezTo>
                    <a:lnTo>
                      <a:pt x="3409" y="1379"/>
                    </a:lnTo>
                    <a:lnTo>
                      <a:pt x="3376" y="1417"/>
                    </a:lnTo>
                    <a:lnTo>
                      <a:pt x="3376" y="1417"/>
                    </a:lnTo>
                    <a:cubicBezTo>
                      <a:pt x="3365" y="1430"/>
                      <a:pt x="3354" y="1436"/>
                      <a:pt x="3344" y="1436"/>
                    </a:cubicBezTo>
                    <a:lnTo>
                      <a:pt x="3344" y="1436"/>
                    </a:lnTo>
                    <a:cubicBezTo>
                      <a:pt x="3332" y="1436"/>
                      <a:pt x="3322" y="1430"/>
                      <a:pt x="3311" y="1417"/>
                    </a:cubicBezTo>
                    <a:lnTo>
                      <a:pt x="3311" y="1417"/>
                    </a:lnTo>
                    <a:cubicBezTo>
                      <a:pt x="3300" y="1404"/>
                      <a:pt x="3289" y="1398"/>
                      <a:pt x="3278" y="1398"/>
                    </a:cubicBezTo>
                    <a:lnTo>
                      <a:pt x="3278" y="1398"/>
                    </a:lnTo>
                    <a:cubicBezTo>
                      <a:pt x="3267" y="1398"/>
                      <a:pt x="3256" y="1404"/>
                      <a:pt x="3245" y="1417"/>
                    </a:cubicBezTo>
                    <a:lnTo>
                      <a:pt x="3180" y="1494"/>
                    </a:lnTo>
                    <a:lnTo>
                      <a:pt x="3180" y="1494"/>
                    </a:lnTo>
                    <a:cubicBezTo>
                      <a:pt x="3169" y="1506"/>
                      <a:pt x="3154" y="1516"/>
                      <a:pt x="3139" y="1523"/>
                    </a:cubicBezTo>
                    <a:lnTo>
                      <a:pt x="3139" y="1523"/>
                    </a:lnTo>
                    <a:cubicBezTo>
                      <a:pt x="3122" y="1529"/>
                      <a:pt x="3106" y="1529"/>
                      <a:pt x="3089" y="1523"/>
                    </a:cubicBezTo>
                    <a:lnTo>
                      <a:pt x="3089" y="1523"/>
                    </a:lnTo>
                    <a:cubicBezTo>
                      <a:pt x="3073" y="1516"/>
                      <a:pt x="3065" y="1506"/>
                      <a:pt x="3065" y="1494"/>
                    </a:cubicBezTo>
                    <a:lnTo>
                      <a:pt x="3065" y="1494"/>
                    </a:lnTo>
                    <a:cubicBezTo>
                      <a:pt x="3065" y="1481"/>
                      <a:pt x="3070" y="1468"/>
                      <a:pt x="3081" y="1455"/>
                    </a:cubicBezTo>
                    <a:lnTo>
                      <a:pt x="3114" y="1417"/>
                    </a:lnTo>
                    <a:lnTo>
                      <a:pt x="3147" y="1379"/>
                    </a:lnTo>
                    <a:lnTo>
                      <a:pt x="3180" y="1340"/>
                    </a:lnTo>
                    <a:lnTo>
                      <a:pt x="3213" y="1302"/>
                    </a:lnTo>
                    <a:lnTo>
                      <a:pt x="3245" y="1264"/>
                    </a:lnTo>
                    <a:lnTo>
                      <a:pt x="3278" y="1225"/>
                    </a:lnTo>
                    <a:lnTo>
                      <a:pt x="3311" y="1187"/>
                    </a:lnTo>
                    <a:lnTo>
                      <a:pt x="3344" y="1148"/>
                    </a:lnTo>
                    <a:lnTo>
                      <a:pt x="3376" y="1111"/>
                    </a:lnTo>
                    <a:lnTo>
                      <a:pt x="3409" y="1072"/>
                    </a:lnTo>
                    <a:lnTo>
                      <a:pt x="3442" y="1034"/>
                    </a:lnTo>
                    <a:lnTo>
                      <a:pt x="3442" y="1034"/>
                    </a:lnTo>
                    <a:cubicBezTo>
                      <a:pt x="3453" y="1021"/>
                      <a:pt x="3466" y="1011"/>
                      <a:pt x="3482" y="1005"/>
                    </a:cubicBezTo>
                    <a:lnTo>
                      <a:pt x="3482" y="1005"/>
                    </a:lnTo>
                    <a:cubicBezTo>
                      <a:pt x="3499" y="999"/>
                      <a:pt x="3516" y="999"/>
                      <a:pt x="3532" y="1005"/>
                    </a:cubicBezTo>
                    <a:lnTo>
                      <a:pt x="3532" y="1005"/>
                    </a:lnTo>
                    <a:cubicBezTo>
                      <a:pt x="3548" y="1011"/>
                      <a:pt x="3562" y="1021"/>
                      <a:pt x="3573" y="1034"/>
                    </a:cubicBezTo>
                    <a:lnTo>
                      <a:pt x="3933" y="1455"/>
                    </a:lnTo>
                    <a:lnTo>
                      <a:pt x="3933" y="1455"/>
                    </a:lnTo>
                    <a:cubicBezTo>
                      <a:pt x="3944" y="1468"/>
                      <a:pt x="3950" y="1481"/>
                      <a:pt x="3950" y="1494"/>
                    </a:cubicBezTo>
                    <a:lnTo>
                      <a:pt x="3950" y="1494"/>
                    </a:lnTo>
                    <a:cubicBezTo>
                      <a:pt x="3950" y="1506"/>
                      <a:pt x="3941" y="1516"/>
                      <a:pt x="3925" y="1523"/>
                    </a:cubicBezTo>
                    <a:close/>
                    <a:moveTo>
                      <a:pt x="2622" y="1455"/>
                    </a:moveTo>
                    <a:lnTo>
                      <a:pt x="2589" y="1494"/>
                    </a:lnTo>
                    <a:lnTo>
                      <a:pt x="2589" y="1494"/>
                    </a:lnTo>
                    <a:cubicBezTo>
                      <a:pt x="2579" y="1506"/>
                      <a:pt x="2565" y="1516"/>
                      <a:pt x="2548" y="1523"/>
                    </a:cubicBezTo>
                    <a:lnTo>
                      <a:pt x="2548" y="1523"/>
                    </a:lnTo>
                    <a:cubicBezTo>
                      <a:pt x="2532" y="1529"/>
                      <a:pt x="2516" y="1529"/>
                      <a:pt x="2499" y="1523"/>
                    </a:cubicBezTo>
                    <a:lnTo>
                      <a:pt x="2499" y="1523"/>
                    </a:lnTo>
                    <a:cubicBezTo>
                      <a:pt x="2483" y="1516"/>
                      <a:pt x="2475" y="1506"/>
                      <a:pt x="2475" y="1494"/>
                    </a:cubicBezTo>
                    <a:lnTo>
                      <a:pt x="2475" y="1494"/>
                    </a:lnTo>
                    <a:cubicBezTo>
                      <a:pt x="2475" y="1481"/>
                      <a:pt x="2480" y="1468"/>
                      <a:pt x="2491" y="1455"/>
                    </a:cubicBezTo>
                    <a:lnTo>
                      <a:pt x="2524" y="1417"/>
                    </a:lnTo>
                    <a:lnTo>
                      <a:pt x="2557" y="1379"/>
                    </a:lnTo>
                    <a:lnTo>
                      <a:pt x="2589" y="1340"/>
                    </a:lnTo>
                    <a:lnTo>
                      <a:pt x="2687" y="1225"/>
                    </a:lnTo>
                    <a:lnTo>
                      <a:pt x="2721" y="1187"/>
                    </a:lnTo>
                    <a:lnTo>
                      <a:pt x="2753" y="1148"/>
                    </a:lnTo>
                    <a:lnTo>
                      <a:pt x="2851" y="1034"/>
                    </a:lnTo>
                    <a:lnTo>
                      <a:pt x="2885" y="996"/>
                    </a:lnTo>
                    <a:lnTo>
                      <a:pt x="2917" y="958"/>
                    </a:lnTo>
                    <a:lnTo>
                      <a:pt x="3015" y="842"/>
                    </a:lnTo>
                    <a:lnTo>
                      <a:pt x="3015" y="842"/>
                    </a:lnTo>
                    <a:cubicBezTo>
                      <a:pt x="3027" y="830"/>
                      <a:pt x="3032" y="817"/>
                      <a:pt x="3032" y="804"/>
                    </a:cubicBezTo>
                    <a:lnTo>
                      <a:pt x="3032" y="804"/>
                    </a:lnTo>
                    <a:cubicBezTo>
                      <a:pt x="3032" y="791"/>
                      <a:pt x="3027" y="778"/>
                      <a:pt x="3015" y="766"/>
                    </a:cubicBezTo>
                    <a:lnTo>
                      <a:pt x="2491" y="153"/>
                    </a:lnTo>
                    <a:lnTo>
                      <a:pt x="2491" y="153"/>
                    </a:lnTo>
                    <a:cubicBezTo>
                      <a:pt x="2480" y="140"/>
                      <a:pt x="2475" y="128"/>
                      <a:pt x="2475" y="115"/>
                    </a:cubicBezTo>
                    <a:lnTo>
                      <a:pt x="2475" y="115"/>
                    </a:lnTo>
                    <a:cubicBezTo>
                      <a:pt x="2475" y="102"/>
                      <a:pt x="2483" y="92"/>
                      <a:pt x="2499" y="87"/>
                    </a:cubicBezTo>
                    <a:lnTo>
                      <a:pt x="2499" y="87"/>
                    </a:lnTo>
                    <a:cubicBezTo>
                      <a:pt x="2516" y="80"/>
                      <a:pt x="2532" y="80"/>
                      <a:pt x="2548" y="87"/>
                    </a:cubicBezTo>
                    <a:lnTo>
                      <a:pt x="2548" y="87"/>
                    </a:lnTo>
                    <a:cubicBezTo>
                      <a:pt x="2565" y="92"/>
                      <a:pt x="2579" y="102"/>
                      <a:pt x="2589" y="115"/>
                    </a:cubicBezTo>
                    <a:lnTo>
                      <a:pt x="2622" y="153"/>
                    </a:lnTo>
                    <a:lnTo>
                      <a:pt x="2655" y="192"/>
                    </a:lnTo>
                    <a:lnTo>
                      <a:pt x="2687" y="230"/>
                    </a:lnTo>
                    <a:lnTo>
                      <a:pt x="2721" y="268"/>
                    </a:lnTo>
                    <a:lnTo>
                      <a:pt x="2753" y="306"/>
                    </a:lnTo>
                    <a:lnTo>
                      <a:pt x="2786" y="345"/>
                    </a:lnTo>
                    <a:lnTo>
                      <a:pt x="2819" y="383"/>
                    </a:lnTo>
                    <a:lnTo>
                      <a:pt x="2851" y="421"/>
                    </a:lnTo>
                    <a:lnTo>
                      <a:pt x="2885" y="460"/>
                    </a:lnTo>
                    <a:lnTo>
                      <a:pt x="2917" y="498"/>
                    </a:lnTo>
                    <a:lnTo>
                      <a:pt x="2950" y="536"/>
                    </a:lnTo>
                    <a:lnTo>
                      <a:pt x="2983" y="575"/>
                    </a:lnTo>
                    <a:lnTo>
                      <a:pt x="3015" y="613"/>
                    </a:lnTo>
                    <a:lnTo>
                      <a:pt x="3049" y="651"/>
                    </a:lnTo>
                    <a:lnTo>
                      <a:pt x="3081" y="689"/>
                    </a:lnTo>
                    <a:lnTo>
                      <a:pt x="3114" y="728"/>
                    </a:lnTo>
                    <a:lnTo>
                      <a:pt x="3147" y="766"/>
                    </a:lnTo>
                    <a:lnTo>
                      <a:pt x="3147" y="766"/>
                    </a:lnTo>
                    <a:cubicBezTo>
                      <a:pt x="3158" y="778"/>
                      <a:pt x="3163" y="791"/>
                      <a:pt x="3163" y="804"/>
                    </a:cubicBezTo>
                    <a:lnTo>
                      <a:pt x="3163" y="804"/>
                    </a:lnTo>
                    <a:cubicBezTo>
                      <a:pt x="3163" y="817"/>
                      <a:pt x="3158" y="830"/>
                      <a:pt x="3147" y="842"/>
                    </a:cubicBezTo>
                    <a:lnTo>
                      <a:pt x="3114" y="880"/>
                    </a:lnTo>
                    <a:lnTo>
                      <a:pt x="3081" y="919"/>
                    </a:lnTo>
                    <a:lnTo>
                      <a:pt x="2983" y="1034"/>
                    </a:lnTo>
                    <a:lnTo>
                      <a:pt x="2950" y="1072"/>
                    </a:lnTo>
                    <a:lnTo>
                      <a:pt x="2917" y="1111"/>
                    </a:lnTo>
                    <a:lnTo>
                      <a:pt x="2819" y="1225"/>
                    </a:lnTo>
                    <a:lnTo>
                      <a:pt x="2786" y="1264"/>
                    </a:lnTo>
                    <a:lnTo>
                      <a:pt x="2753" y="1302"/>
                    </a:lnTo>
                    <a:lnTo>
                      <a:pt x="2655" y="1417"/>
                    </a:lnTo>
                    <a:lnTo>
                      <a:pt x="2622" y="1455"/>
                    </a:lnTo>
                    <a:close/>
                    <a:moveTo>
                      <a:pt x="2426" y="1379"/>
                    </a:moveTo>
                    <a:lnTo>
                      <a:pt x="2393" y="1417"/>
                    </a:lnTo>
                    <a:lnTo>
                      <a:pt x="2393" y="1417"/>
                    </a:lnTo>
                    <a:cubicBezTo>
                      <a:pt x="2383" y="1427"/>
                      <a:pt x="2373" y="1436"/>
                      <a:pt x="2360" y="1442"/>
                    </a:cubicBezTo>
                    <a:lnTo>
                      <a:pt x="2360" y="1442"/>
                    </a:lnTo>
                    <a:cubicBezTo>
                      <a:pt x="2358" y="1443"/>
                      <a:pt x="2354" y="1444"/>
                      <a:pt x="2352" y="1446"/>
                    </a:cubicBezTo>
                    <a:lnTo>
                      <a:pt x="2352" y="1446"/>
                    </a:lnTo>
                    <a:cubicBezTo>
                      <a:pt x="2335" y="1452"/>
                      <a:pt x="2319" y="1452"/>
                      <a:pt x="2303" y="1446"/>
                    </a:cubicBezTo>
                    <a:lnTo>
                      <a:pt x="2303" y="1446"/>
                    </a:lnTo>
                    <a:cubicBezTo>
                      <a:pt x="2286" y="1439"/>
                      <a:pt x="2272" y="1430"/>
                      <a:pt x="2262" y="1417"/>
                    </a:cubicBezTo>
                    <a:lnTo>
                      <a:pt x="2229" y="1379"/>
                    </a:lnTo>
                    <a:lnTo>
                      <a:pt x="2196" y="1340"/>
                    </a:lnTo>
                    <a:lnTo>
                      <a:pt x="2098" y="1225"/>
                    </a:lnTo>
                    <a:lnTo>
                      <a:pt x="2065" y="1187"/>
                    </a:lnTo>
                    <a:lnTo>
                      <a:pt x="2032" y="1148"/>
                    </a:lnTo>
                    <a:lnTo>
                      <a:pt x="1934" y="1034"/>
                    </a:lnTo>
                    <a:lnTo>
                      <a:pt x="1901" y="996"/>
                    </a:lnTo>
                    <a:lnTo>
                      <a:pt x="1868" y="958"/>
                    </a:lnTo>
                    <a:lnTo>
                      <a:pt x="1770" y="842"/>
                    </a:lnTo>
                    <a:lnTo>
                      <a:pt x="1770" y="842"/>
                    </a:lnTo>
                    <a:cubicBezTo>
                      <a:pt x="1759" y="830"/>
                      <a:pt x="1754" y="817"/>
                      <a:pt x="1754" y="804"/>
                    </a:cubicBezTo>
                    <a:lnTo>
                      <a:pt x="1754" y="804"/>
                    </a:lnTo>
                    <a:cubicBezTo>
                      <a:pt x="1754" y="791"/>
                      <a:pt x="1759" y="778"/>
                      <a:pt x="1770" y="766"/>
                    </a:cubicBezTo>
                    <a:lnTo>
                      <a:pt x="2262" y="192"/>
                    </a:lnTo>
                    <a:lnTo>
                      <a:pt x="2262" y="192"/>
                    </a:lnTo>
                    <a:cubicBezTo>
                      <a:pt x="2272" y="179"/>
                      <a:pt x="2286" y="169"/>
                      <a:pt x="2303" y="162"/>
                    </a:cubicBezTo>
                    <a:lnTo>
                      <a:pt x="2303" y="162"/>
                    </a:lnTo>
                    <a:cubicBezTo>
                      <a:pt x="2319" y="157"/>
                      <a:pt x="2335" y="157"/>
                      <a:pt x="2352" y="162"/>
                    </a:cubicBezTo>
                    <a:lnTo>
                      <a:pt x="2352" y="162"/>
                    </a:lnTo>
                    <a:cubicBezTo>
                      <a:pt x="2354" y="163"/>
                      <a:pt x="2358" y="165"/>
                      <a:pt x="2360" y="166"/>
                    </a:cubicBezTo>
                    <a:lnTo>
                      <a:pt x="2360" y="166"/>
                    </a:lnTo>
                    <a:cubicBezTo>
                      <a:pt x="2373" y="172"/>
                      <a:pt x="2383" y="181"/>
                      <a:pt x="2393" y="192"/>
                    </a:cubicBezTo>
                    <a:lnTo>
                      <a:pt x="2426" y="230"/>
                    </a:lnTo>
                    <a:lnTo>
                      <a:pt x="2458" y="268"/>
                    </a:lnTo>
                    <a:lnTo>
                      <a:pt x="2491" y="306"/>
                    </a:lnTo>
                    <a:lnTo>
                      <a:pt x="2524" y="345"/>
                    </a:lnTo>
                    <a:lnTo>
                      <a:pt x="2557" y="383"/>
                    </a:lnTo>
                    <a:lnTo>
                      <a:pt x="2589" y="421"/>
                    </a:lnTo>
                    <a:lnTo>
                      <a:pt x="2622" y="460"/>
                    </a:lnTo>
                    <a:lnTo>
                      <a:pt x="2655" y="498"/>
                    </a:lnTo>
                    <a:lnTo>
                      <a:pt x="2687" y="536"/>
                    </a:lnTo>
                    <a:lnTo>
                      <a:pt x="2721" y="575"/>
                    </a:lnTo>
                    <a:lnTo>
                      <a:pt x="2753" y="613"/>
                    </a:lnTo>
                    <a:lnTo>
                      <a:pt x="2786" y="651"/>
                    </a:lnTo>
                    <a:lnTo>
                      <a:pt x="2819" y="689"/>
                    </a:lnTo>
                    <a:lnTo>
                      <a:pt x="2851" y="728"/>
                    </a:lnTo>
                    <a:lnTo>
                      <a:pt x="2885" y="766"/>
                    </a:lnTo>
                    <a:lnTo>
                      <a:pt x="2885" y="766"/>
                    </a:lnTo>
                    <a:cubicBezTo>
                      <a:pt x="2896" y="778"/>
                      <a:pt x="2901" y="791"/>
                      <a:pt x="2901" y="804"/>
                    </a:cubicBezTo>
                    <a:lnTo>
                      <a:pt x="2901" y="804"/>
                    </a:lnTo>
                    <a:cubicBezTo>
                      <a:pt x="2901" y="817"/>
                      <a:pt x="2896" y="830"/>
                      <a:pt x="2885" y="842"/>
                    </a:cubicBezTo>
                    <a:lnTo>
                      <a:pt x="2851" y="880"/>
                    </a:lnTo>
                    <a:lnTo>
                      <a:pt x="2819" y="919"/>
                    </a:lnTo>
                    <a:lnTo>
                      <a:pt x="2786" y="958"/>
                    </a:lnTo>
                    <a:lnTo>
                      <a:pt x="2753" y="996"/>
                    </a:lnTo>
                    <a:lnTo>
                      <a:pt x="2721" y="1034"/>
                    </a:lnTo>
                    <a:lnTo>
                      <a:pt x="2687" y="1072"/>
                    </a:lnTo>
                    <a:lnTo>
                      <a:pt x="2655" y="1111"/>
                    </a:lnTo>
                    <a:lnTo>
                      <a:pt x="2622" y="1148"/>
                    </a:lnTo>
                    <a:lnTo>
                      <a:pt x="2589" y="1187"/>
                    </a:lnTo>
                    <a:lnTo>
                      <a:pt x="2557" y="1225"/>
                    </a:lnTo>
                    <a:lnTo>
                      <a:pt x="2524" y="1264"/>
                    </a:lnTo>
                    <a:lnTo>
                      <a:pt x="2491" y="1302"/>
                    </a:lnTo>
                    <a:lnTo>
                      <a:pt x="2458" y="1340"/>
                    </a:lnTo>
                    <a:lnTo>
                      <a:pt x="2426" y="1379"/>
                    </a:lnTo>
                    <a:close/>
                    <a:moveTo>
                      <a:pt x="2155" y="1523"/>
                    </a:moveTo>
                    <a:lnTo>
                      <a:pt x="2155" y="1523"/>
                    </a:lnTo>
                    <a:cubicBezTo>
                      <a:pt x="2139" y="1529"/>
                      <a:pt x="2123" y="1529"/>
                      <a:pt x="2106" y="1523"/>
                    </a:cubicBezTo>
                    <a:lnTo>
                      <a:pt x="2106" y="1523"/>
                    </a:lnTo>
                    <a:cubicBezTo>
                      <a:pt x="2090" y="1516"/>
                      <a:pt x="2076" y="1506"/>
                      <a:pt x="2065" y="1494"/>
                    </a:cubicBezTo>
                    <a:lnTo>
                      <a:pt x="2032" y="1455"/>
                    </a:lnTo>
                    <a:lnTo>
                      <a:pt x="2000" y="1417"/>
                    </a:lnTo>
                    <a:lnTo>
                      <a:pt x="1966" y="1379"/>
                    </a:lnTo>
                    <a:lnTo>
                      <a:pt x="1934" y="1340"/>
                    </a:lnTo>
                    <a:lnTo>
                      <a:pt x="1901" y="1302"/>
                    </a:lnTo>
                    <a:lnTo>
                      <a:pt x="1868" y="1264"/>
                    </a:lnTo>
                    <a:lnTo>
                      <a:pt x="1836" y="1225"/>
                    </a:lnTo>
                    <a:lnTo>
                      <a:pt x="1803" y="1187"/>
                    </a:lnTo>
                    <a:lnTo>
                      <a:pt x="1770" y="1148"/>
                    </a:lnTo>
                    <a:lnTo>
                      <a:pt x="1737" y="1111"/>
                    </a:lnTo>
                    <a:lnTo>
                      <a:pt x="1704" y="1072"/>
                    </a:lnTo>
                    <a:lnTo>
                      <a:pt x="1672" y="1034"/>
                    </a:lnTo>
                    <a:lnTo>
                      <a:pt x="1639" y="996"/>
                    </a:lnTo>
                    <a:lnTo>
                      <a:pt x="1606" y="958"/>
                    </a:lnTo>
                    <a:lnTo>
                      <a:pt x="1573" y="919"/>
                    </a:lnTo>
                    <a:lnTo>
                      <a:pt x="1541" y="880"/>
                    </a:lnTo>
                    <a:lnTo>
                      <a:pt x="1508" y="842"/>
                    </a:lnTo>
                    <a:lnTo>
                      <a:pt x="1508" y="842"/>
                    </a:lnTo>
                    <a:cubicBezTo>
                      <a:pt x="1497" y="830"/>
                      <a:pt x="1491" y="817"/>
                      <a:pt x="1491" y="804"/>
                    </a:cubicBezTo>
                    <a:lnTo>
                      <a:pt x="1491" y="804"/>
                    </a:lnTo>
                    <a:cubicBezTo>
                      <a:pt x="1491" y="791"/>
                      <a:pt x="1497" y="778"/>
                      <a:pt x="1508" y="766"/>
                    </a:cubicBezTo>
                    <a:lnTo>
                      <a:pt x="1541" y="728"/>
                    </a:lnTo>
                    <a:lnTo>
                      <a:pt x="1573" y="689"/>
                    </a:lnTo>
                    <a:lnTo>
                      <a:pt x="1606" y="651"/>
                    </a:lnTo>
                    <a:lnTo>
                      <a:pt x="1704" y="536"/>
                    </a:lnTo>
                    <a:lnTo>
                      <a:pt x="1737" y="498"/>
                    </a:lnTo>
                    <a:lnTo>
                      <a:pt x="1770" y="460"/>
                    </a:lnTo>
                    <a:lnTo>
                      <a:pt x="1868" y="345"/>
                    </a:lnTo>
                    <a:lnTo>
                      <a:pt x="1901" y="306"/>
                    </a:lnTo>
                    <a:lnTo>
                      <a:pt x="1934" y="268"/>
                    </a:lnTo>
                    <a:lnTo>
                      <a:pt x="2032" y="153"/>
                    </a:lnTo>
                    <a:lnTo>
                      <a:pt x="2065" y="115"/>
                    </a:lnTo>
                    <a:lnTo>
                      <a:pt x="2065" y="115"/>
                    </a:lnTo>
                    <a:cubicBezTo>
                      <a:pt x="2076" y="102"/>
                      <a:pt x="2090" y="92"/>
                      <a:pt x="2106" y="87"/>
                    </a:cubicBezTo>
                    <a:lnTo>
                      <a:pt x="2106" y="87"/>
                    </a:lnTo>
                    <a:cubicBezTo>
                      <a:pt x="2123" y="80"/>
                      <a:pt x="2139" y="80"/>
                      <a:pt x="2155" y="87"/>
                    </a:cubicBezTo>
                    <a:lnTo>
                      <a:pt x="2155" y="87"/>
                    </a:lnTo>
                    <a:cubicBezTo>
                      <a:pt x="2171" y="92"/>
                      <a:pt x="2179" y="102"/>
                      <a:pt x="2179" y="115"/>
                    </a:cubicBezTo>
                    <a:lnTo>
                      <a:pt x="2179" y="115"/>
                    </a:lnTo>
                    <a:cubicBezTo>
                      <a:pt x="2179" y="128"/>
                      <a:pt x="2174" y="140"/>
                      <a:pt x="2164" y="153"/>
                    </a:cubicBezTo>
                    <a:lnTo>
                      <a:pt x="2130" y="192"/>
                    </a:lnTo>
                    <a:lnTo>
                      <a:pt x="2098" y="230"/>
                    </a:lnTo>
                    <a:lnTo>
                      <a:pt x="2065" y="268"/>
                    </a:lnTo>
                    <a:lnTo>
                      <a:pt x="2032" y="306"/>
                    </a:lnTo>
                    <a:lnTo>
                      <a:pt x="2000" y="345"/>
                    </a:lnTo>
                    <a:lnTo>
                      <a:pt x="1966" y="383"/>
                    </a:lnTo>
                    <a:lnTo>
                      <a:pt x="1934" y="421"/>
                    </a:lnTo>
                    <a:lnTo>
                      <a:pt x="1901" y="460"/>
                    </a:lnTo>
                    <a:lnTo>
                      <a:pt x="1868" y="498"/>
                    </a:lnTo>
                    <a:lnTo>
                      <a:pt x="1836" y="536"/>
                    </a:lnTo>
                    <a:lnTo>
                      <a:pt x="1803" y="575"/>
                    </a:lnTo>
                    <a:lnTo>
                      <a:pt x="1770" y="613"/>
                    </a:lnTo>
                    <a:lnTo>
                      <a:pt x="1737" y="651"/>
                    </a:lnTo>
                    <a:lnTo>
                      <a:pt x="1704" y="689"/>
                    </a:lnTo>
                    <a:lnTo>
                      <a:pt x="1672" y="728"/>
                    </a:lnTo>
                    <a:lnTo>
                      <a:pt x="1639" y="766"/>
                    </a:lnTo>
                    <a:lnTo>
                      <a:pt x="1639" y="766"/>
                    </a:lnTo>
                    <a:cubicBezTo>
                      <a:pt x="1628" y="778"/>
                      <a:pt x="1623" y="791"/>
                      <a:pt x="1623" y="804"/>
                    </a:cubicBezTo>
                    <a:lnTo>
                      <a:pt x="1623" y="804"/>
                    </a:lnTo>
                    <a:cubicBezTo>
                      <a:pt x="1623" y="817"/>
                      <a:pt x="1628" y="830"/>
                      <a:pt x="1639" y="842"/>
                    </a:cubicBezTo>
                    <a:lnTo>
                      <a:pt x="1672" y="880"/>
                    </a:lnTo>
                    <a:lnTo>
                      <a:pt x="1704" y="919"/>
                    </a:lnTo>
                    <a:lnTo>
                      <a:pt x="1803" y="1034"/>
                    </a:lnTo>
                    <a:lnTo>
                      <a:pt x="1836" y="1072"/>
                    </a:lnTo>
                    <a:lnTo>
                      <a:pt x="1868" y="1111"/>
                    </a:lnTo>
                    <a:lnTo>
                      <a:pt x="1966" y="1225"/>
                    </a:lnTo>
                    <a:lnTo>
                      <a:pt x="2000" y="1264"/>
                    </a:lnTo>
                    <a:lnTo>
                      <a:pt x="2032" y="1302"/>
                    </a:lnTo>
                    <a:lnTo>
                      <a:pt x="2130" y="1417"/>
                    </a:lnTo>
                    <a:lnTo>
                      <a:pt x="2164" y="1455"/>
                    </a:lnTo>
                    <a:lnTo>
                      <a:pt x="2164" y="1455"/>
                    </a:lnTo>
                    <a:cubicBezTo>
                      <a:pt x="2174" y="1468"/>
                      <a:pt x="2179" y="1481"/>
                      <a:pt x="2179" y="1494"/>
                    </a:cubicBezTo>
                    <a:lnTo>
                      <a:pt x="2179" y="1494"/>
                    </a:lnTo>
                    <a:cubicBezTo>
                      <a:pt x="2179" y="1506"/>
                      <a:pt x="2171" y="1516"/>
                      <a:pt x="2155" y="1523"/>
                    </a:cubicBezTo>
                    <a:close/>
                    <a:moveTo>
                      <a:pt x="1893" y="1523"/>
                    </a:moveTo>
                    <a:lnTo>
                      <a:pt x="1893" y="1523"/>
                    </a:lnTo>
                    <a:cubicBezTo>
                      <a:pt x="1876" y="1529"/>
                      <a:pt x="1858" y="1531"/>
                      <a:pt x="1836" y="1531"/>
                    </a:cubicBezTo>
                    <a:lnTo>
                      <a:pt x="1836" y="1531"/>
                    </a:lnTo>
                    <a:cubicBezTo>
                      <a:pt x="1814" y="1531"/>
                      <a:pt x="1795" y="1529"/>
                      <a:pt x="1778" y="1523"/>
                    </a:cubicBezTo>
                    <a:lnTo>
                      <a:pt x="1778" y="1523"/>
                    </a:lnTo>
                    <a:cubicBezTo>
                      <a:pt x="1762" y="1516"/>
                      <a:pt x="1748" y="1506"/>
                      <a:pt x="1737" y="1494"/>
                    </a:cubicBezTo>
                    <a:lnTo>
                      <a:pt x="1704" y="1455"/>
                    </a:lnTo>
                    <a:lnTo>
                      <a:pt x="1672" y="1417"/>
                    </a:lnTo>
                    <a:lnTo>
                      <a:pt x="1639" y="1379"/>
                    </a:lnTo>
                    <a:lnTo>
                      <a:pt x="1606" y="1340"/>
                    </a:lnTo>
                    <a:lnTo>
                      <a:pt x="1573" y="1302"/>
                    </a:lnTo>
                    <a:lnTo>
                      <a:pt x="1541" y="1264"/>
                    </a:lnTo>
                    <a:lnTo>
                      <a:pt x="1508" y="1225"/>
                    </a:lnTo>
                    <a:lnTo>
                      <a:pt x="1475" y="1187"/>
                    </a:lnTo>
                    <a:lnTo>
                      <a:pt x="1442" y="1148"/>
                    </a:lnTo>
                    <a:lnTo>
                      <a:pt x="1409" y="1111"/>
                    </a:lnTo>
                    <a:lnTo>
                      <a:pt x="1377" y="1072"/>
                    </a:lnTo>
                    <a:lnTo>
                      <a:pt x="1344" y="1034"/>
                    </a:lnTo>
                    <a:lnTo>
                      <a:pt x="1311" y="996"/>
                    </a:lnTo>
                    <a:lnTo>
                      <a:pt x="1279" y="958"/>
                    </a:lnTo>
                    <a:lnTo>
                      <a:pt x="1245" y="919"/>
                    </a:lnTo>
                    <a:lnTo>
                      <a:pt x="1213" y="880"/>
                    </a:lnTo>
                    <a:lnTo>
                      <a:pt x="1213" y="880"/>
                    </a:lnTo>
                    <a:cubicBezTo>
                      <a:pt x="1202" y="868"/>
                      <a:pt x="1188" y="858"/>
                      <a:pt x="1172" y="852"/>
                    </a:cubicBezTo>
                    <a:lnTo>
                      <a:pt x="1172" y="852"/>
                    </a:lnTo>
                    <a:cubicBezTo>
                      <a:pt x="1155" y="846"/>
                      <a:pt x="1139" y="846"/>
                      <a:pt x="1122" y="852"/>
                    </a:cubicBezTo>
                    <a:lnTo>
                      <a:pt x="1122" y="852"/>
                    </a:lnTo>
                    <a:cubicBezTo>
                      <a:pt x="1106" y="858"/>
                      <a:pt x="1093" y="868"/>
                      <a:pt x="1081" y="880"/>
                    </a:cubicBezTo>
                    <a:lnTo>
                      <a:pt x="1049" y="919"/>
                    </a:lnTo>
                    <a:lnTo>
                      <a:pt x="950" y="1034"/>
                    </a:lnTo>
                    <a:lnTo>
                      <a:pt x="917" y="1072"/>
                    </a:lnTo>
                    <a:lnTo>
                      <a:pt x="885" y="1111"/>
                    </a:lnTo>
                    <a:lnTo>
                      <a:pt x="786" y="1225"/>
                    </a:lnTo>
                    <a:lnTo>
                      <a:pt x="753" y="1264"/>
                    </a:lnTo>
                    <a:lnTo>
                      <a:pt x="721" y="1302"/>
                    </a:lnTo>
                    <a:lnTo>
                      <a:pt x="622" y="1417"/>
                    </a:lnTo>
                    <a:lnTo>
                      <a:pt x="590" y="1455"/>
                    </a:lnTo>
                    <a:lnTo>
                      <a:pt x="557" y="1494"/>
                    </a:lnTo>
                    <a:lnTo>
                      <a:pt x="557" y="1494"/>
                    </a:lnTo>
                    <a:cubicBezTo>
                      <a:pt x="546" y="1506"/>
                      <a:pt x="533" y="1516"/>
                      <a:pt x="516" y="1523"/>
                    </a:cubicBezTo>
                    <a:lnTo>
                      <a:pt x="516" y="1523"/>
                    </a:lnTo>
                    <a:cubicBezTo>
                      <a:pt x="500" y="1529"/>
                      <a:pt x="480" y="1531"/>
                      <a:pt x="459" y="1531"/>
                    </a:cubicBezTo>
                    <a:lnTo>
                      <a:pt x="459" y="1531"/>
                    </a:lnTo>
                    <a:cubicBezTo>
                      <a:pt x="437" y="1531"/>
                      <a:pt x="418" y="1529"/>
                      <a:pt x="402" y="1523"/>
                    </a:cubicBezTo>
                    <a:lnTo>
                      <a:pt x="402" y="1523"/>
                    </a:lnTo>
                    <a:cubicBezTo>
                      <a:pt x="385" y="1516"/>
                      <a:pt x="377" y="1506"/>
                      <a:pt x="377" y="1494"/>
                    </a:cubicBezTo>
                    <a:lnTo>
                      <a:pt x="377" y="1494"/>
                    </a:lnTo>
                    <a:cubicBezTo>
                      <a:pt x="377" y="1481"/>
                      <a:pt x="382" y="1468"/>
                      <a:pt x="394" y="1455"/>
                    </a:cubicBezTo>
                    <a:lnTo>
                      <a:pt x="426" y="1417"/>
                    </a:lnTo>
                    <a:lnTo>
                      <a:pt x="459" y="1379"/>
                    </a:lnTo>
                    <a:lnTo>
                      <a:pt x="491" y="1340"/>
                    </a:lnTo>
                    <a:lnTo>
                      <a:pt x="524" y="1302"/>
                    </a:lnTo>
                    <a:lnTo>
                      <a:pt x="557" y="1264"/>
                    </a:lnTo>
                    <a:lnTo>
                      <a:pt x="590" y="1225"/>
                    </a:lnTo>
                    <a:lnTo>
                      <a:pt x="622" y="1187"/>
                    </a:lnTo>
                    <a:lnTo>
                      <a:pt x="655" y="1148"/>
                    </a:lnTo>
                    <a:lnTo>
                      <a:pt x="688" y="1111"/>
                    </a:lnTo>
                    <a:lnTo>
                      <a:pt x="721" y="1072"/>
                    </a:lnTo>
                    <a:lnTo>
                      <a:pt x="753" y="1034"/>
                    </a:lnTo>
                    <a:lnTo>
                      <a:pt x="786" y="996"/>
                    </a:lnTo>
                    <a:lnTo>
                      <a:pt x="819" y="958"/>
                    </a:lnTo>
                    <a:lnTo>
                      <a:pt x="852" y="919"/>
                    </a:lnTo>
                    <a:lnTo>
                      <a:pt x="885" y="880"/>
                    </a:lnTo>
                    <a:lnTo>
                      <a:pt x="917" y="842"/>
                    </a:lnTo>
                    <a:lnTo>
                      <a:pt x="917" y="842"/>
                    </a:lnTo>
                    <a:cubicBezTo>
                      <a:pt x="929" y="830"/>
                      <a:pt x="934" y="817"/>
                      <a:pt x="934" y="804"/>
                    </a:cubicBezTo>
                    <a:lnTo>
                      <a:pt x="934" y="804"/>
                    </a:lnTo>
                    <a:cubicBezTo>
                      <a:pt x="934" y="791"/>
                      <a:pt x="929" y="778"/>
                      <a:pt x="917" y="766"/>
                    </a:cubicBezTo>
                    <a:lnTo>
                      <a:pt x="885" y="728"/>
                    </a:lnTo>
                    <a:lnTo>
                      <a:pt x="852" y="689"/>
                    </a:lnTo>
                    <a:lnTo>
                      <a:pt x="819" y="651"/>
                    </a:lnTo>
                    <a:lnTo>
                      <a:pt x="721" y="536"/>
                    </a:lnTo>
                    <a:lnTo>
                      <a:pt x="688" y="498"/>
                    </a:lnTo>
                    <a:lnTo>
                      <a:pt x="655" y="460"/>
                    </a:lnTo>
                    <a:lnTo>
                      <a:pt x="557" y="345"/>
                    </a:lnTo>
                    <a:lnTo>
                      <a:pt x="524" y="306"/>
                    </a:lnTo>
                    <a:lnTo>
                      <a:pt x="491" y="268"/>
                    </a:lnTo>
                    <a:lnTo>
                      <a:pt x="394" y="153"/>
                    </a:lnTo>
                    <a:lnTo>
                      <a:pt x="394" y="153"/>
                    </a:lnTo>
                    <a:cubicBezTo>
                      <a:pt x="382" y="140"/>
                      <a:pt x="377" y="128"/>
                      <a:pt x="377" y="115"/>
                    </a:cubicBezTo>
                    <a:lnTo>
                      <a:pt x="377" y="115"/>
                    </a:lnTo>
                    <a:cubicBezTo>
                      <a:pt x="377" y="102"/>
                      <a:pt x="385" y="92"/>
                      <a:pt x="402" y="87"/>
                    </a:cubicBezTo>
                    <a:lnTo>
                      <a:pt x="402" y="87"/>
                    </a:lnTo>
                    <a:cubicBezTo>
                      <a:pt x="418" y="80"/>
                      <a:pt x="437" y="77"/>
                      <a:pt x="459" y="77"/>
                    </a:cubicBezTo>
                    <a:lnTo>
                      <a:pt x="459" y="77"/>
                    </a:lnTo>
                    <a:cubicBezTo>
                      <a:pt x="480" y="77"/>
                      <a:pt x="500" y="80"/>
                      <a:pt x="516" y="87"/>
                    </a:cubicBezTo>
                    <a:lnTo>
                      <a:pt x="516" y="87"/>
                    </a:lnTo>
                    <a:cubicBezTo>
                      <a:pt x="533" y="92"/>
                      <a:pt x="546" y="102"/>
                      <a:pt x="557" y="115"/>
                    </a:cubicBezTo>
                    <a:lnTo>
                      <a:pt x="590" y="153"/>
                    </a:lnTo>
                    <a:lnTo>
                      <a:pt x="622" y="192"/>
                    </a:lnTo>
                    <a:lnTo>
                      <a:pt x="655" y="230"/>
                    </a:lnTo>
                    <a:lnTo>
                      <a:pt x="688" y="268"/>
                    </a:lnTo>
                    <a:lnTo>
                      <a:pt x="721" y="306"/>
                    </a:lnTo>
                    <a:lnTo>
                      <a:pt x="753" y="345"/>
                    </a:lnTo>
                    <a:lnTo>
                      <a:pt x="786" y="383"/>
                    </a:lnTo>
                    <a:lnTo>
                      <a:pt x="819" y="421"/>
                    </a:lnTo>
                    <a:lnTo>
                      <a:pt x="852" y="460"/>
                    </a:lnTo>
                    <a:lnTo>
                      <a:pt x="885" y="498"/>
                    </a:lnTo>
                    <a:lnTo>
                      <a:pt x="917" y="536"/>
                    </a:lnTo>
                    <a:lnTo>
                      <a:pt x="950" y="575"/>
                    </a:lnTo>
                    <a:lnTo>
                      <a:pt x="983" y="613"/>
                    </a:lnTo>
                    <a:lnTo>
                      <a:pt x="1016" y="651"/>
                    </a:lnTo>
                    <a:lnTo>
                      <a:pt x="1049" y="689"/>
                    </a:lnTo>
                    <a:lnTo>
                      <a:pt x="1081" y="728"/>
                    </a:lnTo>
                    <a:lnTo>
                      <a:pt x="1081" y="728"/>
                    </a:lnTo>
                    <a:cubicBezTo>
                      <a:pt x="1093" y="740"/>
                      <a:pt x="1106" y="750"/>
                      <a:pt x="1122" y="757"/>
                    </a:cubicBezTo>
                    <a:lnTo>
                      <a:pt x="1122" y="757"/>
                    </a:lnTo>
                    <a:cubicBezTo>
                      <a:pt x="1139" y="763"/>
                      <a:pt x="1155" y="763"/>
                      <a:pt x="1172" y="757"/>
                    </a:cubicBezTo>
                    <a:lnTo>
                      <a:pt x="1172" y="757"/>
                    </a:lnTo>
                    <a:cubicBezTo>
                      <a:pt x="1188" y="750"/>
                      <a:pt x="1202" y="740"/>
                      <a:pt x="1213" y="728"/>
                    </a:cubicBezTo>
                    <a:lnTo>
                      <a:pt x="1245" y="689"/>
                    </a:lnTo>
                    <a:lnTo>
                      <a:pt x="1279" y="651"/>
                    </a:lnTo>
                    <a:lnTo>
                      <a:pt x="1377" y="536"/>
                    </a:lnTo>
                    <a:lnTo>
                      <a:pt x="1409" y="498"/>
                    </a:lnTo>
                    <a:lnTo>
                      <a:pt x="1442" y="460"/>
                    </a:lnTo>
                    <a:lnTo>
                      <a:pt x="1541" y="345"/>
                    </a:lnTo>
                    <a:lnTo>
                      <a:pt x="1573" y="306"/>
                    </a:lnTo>
                    <a:lnTo>
                      <a:pt x="1606" y="268"/>
                    </a:lnTo>
                    <a:lnTo>
                      <a:pt x="1704" y="153"/>
                    </a:lnTo>
                    <a:lnTo>
                      <a:pt x="1737" y="115"/>
                    </a:lnTo>
                    <a:lnTo>
                      <a:pt x="1737" y="115"/>
                    </a:lnTo>
                    <a:cubicBezTo>
                      <a:pt x="1748" y="102"/>
                      <a:pt x="1762" y="92"/>
                      <a:pt x="1778" y="87"/>
                    </a:cubicBezTo>
                    <a:lnTo>
                      <a:pt x="1778" y="87"/>
                    </a:lnTo>
                    <a:cubicBezTo>
                      <a:pt x="1795" y="80"/>
                      <a:pt x="1814" y="77"/>
                      <a:pt x="1836" y="77"/>
                    </a:cubicBezTo>
                    <a:lnTo>
                      <a:pt x="1836" y="77"/>
                    </a:lnTo>
                    <a:cubicBezTo>
                      <a:pt x="1858" y="77"/>
                      <a:pt x="1876" y="80"/>
                      <a:pt x="1893" y="87"/>
                    </a:cubicBezTo>
                    <a:lnTo>
                      <a:pt x="1893" y="87"/>
                    </a:lnTo>
                    <a:cubicBezTo>
                      <a:pt x="1909" y="92"/>
                      <a:pt x="1917" y="102"/>
                      <a:pt x="1917" y="115"/>
                    </a:cubicBezTo>
                    <a:lnTo>
                      <a:pt x="1917" y="115"/>
                    </a:lnTo>
                    <a:cubicBezTo>
                      <a:pt x="1917" y="128"/>
                      <a:pt x="1912" y="140"/>
                      <a:pt x="1901" y="153"/>
                    </a:cubicBezTo>
                    <a:lnTo>
                      <a:pt x="1868" y="192"/>
                    </a:lnTo>
                    <a:lnTo>
                      <a:pt x="1836" y="230"/>
                    </a:lnTo>
                    <a:lnTo>
                      <a:pt x="1803" y="268"/>
                    </a:lnTo>
                    <a:lnTo>
                      <a:pt x="1704" y="383"/>
                    </a:lnTo>
                    <a:lnTo>
                      <a:pt x="1672" y="421"/>
                    </a:lnTo>
                    <a:lnTo>
                      <a:pt x="1639" y="460"/>
                    </a:lnTo>
                    <a:lnTo>
                      <a:pt x="1541" y="575"/>
                    </a:lnTo>
                    <a:lnTo>
                      <a:pt x="1508" y="613"/>
                    </a:lnTo>
                    <a:lnTo>
                      <a:pt x="1475" y="651"/>
                    </a:lnTo>
                    <a:lnTo>
                      <a:pt x="1377" y="766"/>
                    </a:lnTo>
                    <a:lnTo>
                      <a:pt x="1377" y="766"/>
                    </a:lnTo>
                    <a:cubicBezTo>
                      <a:pt x="1366" y="778"/>
                      <a:pt x="1360" y="791"/>
                      <a:pt x="1360" y="804"/>
                    </a:cubicBezTo>
                    <a:lnTo>
                      <a:pt x="1360" y="804"/>
                    </a:lnTo>
                    <a:cubicBezTo>
                      <a:pt x="1360" y="817"/>
                      <a:pt x="1366" y="830"/>
                      <a:pt x="1377" y="842"/>
                    </a:cubicBezTo>
                    <a:lnTo>
                      <a:pt x="1901" y="1455"/>
                    </a:lnTo>
                    <a:lnTo>
                      <a:pt x="1901" y="1455"/>
                    </a:lnTo>
                    <a:cubicBezTo>
                      <a:pt x="1912" y="1468"/>
                      <a:pt x="1917" y="1481"/>
                      <a:pt x="1917" y="1494"/>
                    </a:cubicBezTo>
                    <a:lnTo>
                      <a:pt x="1917" y="1494"/>
                    </a:lnTo>
                    <a:cubicBezTo>
                      <a:pt x="1917" y="1506"/>
                      <a:pt x="1909" y="1516"/>
                      <a:pt x="1893" y="1523"/>
                    </a:cubicBezTo>
                    <a:close/>
                    <a:moveTo>
                      <a:pt x="1565" y="1523"/>
                    </a:moveTo>
                    <a:lnTo>
                      <a:pt x="1565" y="1523"/>
                    </a:lnTo>
                    <a:cubicBezTo>
                      <a:pt x="1549" y="1529"/>
                      <a:pt x="1532" y="1529"/>
                      <a:pt x="1516" y="1523"/>
                    </a:cubicBezTo>
                    <a:lnTo>
                      <a:pt x="1516" y="1523"/>
                    </a:lnTo>
                    <a:cubicBezTo>
                      <a:pt x="1499" y="1516"/>
                      <a:pt x="1486" y="1506"/>
                      <a:pt x="1475" y="1494"/>
                    </a:cubicBezTo>
                    <a:lnTo>
                      <a:pt x="1442" y="1455"/>
                    </a:lnTo>
                    <a:lnTo>
                      <a:pt x="1409" y="1417"/>
                    </a:lnTo>
                    <a:lnTo>
                      <a:pt x="1409" y="1417"/>
                    </a:lnTo>
                    <a:cubicBezTo>
                      <a:pt x="1398" y="1404"/>
                      <a:pt x="1387" y="1398"/>
                      <a:pt x="1377" y="1398"/>
                    </a:cubicBezTo>
                    <a:lnTo>
                      <a:pt x="1377" y="1398"/>
                    </a:lnTo>
                    <a:cubicBezTo>
                      <a:pt x="1366" y="1398"/>
                      <a:pt x="1355" y="1404"/>
                      <a:pt x="1344" y="1417"/>
                    </a:cubicBezTo>
                    <a:lnTo>
                      <a:pt x="1344" y="1417"/>
                    </a:lnTo>
                    <a:cubicBezTo>
                      <a:pt x="1333" y="1430"/>
                      <a:pt x="1322" y="1436"/>
                      <a:pt x="1311" y="1436"/>
                    </a:cubicBezTo>
                    <a:lnTo>
                      <a:pt x="1311" y="1436"/>
                    </a:lnTo>
                    <a:cubicBezTo>
                      <a:pt x="1300" y="1436"/>
                      <a:pt x="1289" y="1430"/>
                      <a:pt x="1279" y="1417"/>
                    </a:cubicBezTo>
                    <a:lnTo>
                      <a:pt x="1245" y="1379"/>
                    </a:lnTo>
                    <a:lnTo>
                      <a:pt x="1213" y="1340"/>
                    </a:lnTo>
                    <a:lnTo>
                      <a:pt x="1213" y="1340"/>
                    </a:lnTo>
                    <a:cubicBezTo>
                      <a:pt x="1202" y="1327"/>
                      <a:pt x="1188" y="1318"/>
                      <a:pt x="1172" y="1312"/>
                    </a:cubicBezTo>
                    <a:lnTo>
                      <a:pt x="1172" y="1312"/>
                    </a:lnTo>
                    <a:cubicBezTo>
                      <a:pt x="1155" y="1305"/>
                      <a:pt x="1139" y="1305"/>
                      <a:pt x="1122" y="1312"/>
                    </a:cubicBezTo>
                    <a:lnTo>
                      <a:pt x="1122" y="1312"/>
                    </a:lnTo>
                    <a:cubicBezTo>
                      <a:pt x="1106" y="1318"/>
                      <a:pt x="1093" y="1327"/>
                      <a:pt x="1081" y="1340"/>
                    </a:cubicBezTo>
                    <a:lnTo>
                      <a:pt x="1049" y="1379"/>
                    </a:lnTo>
                    <a:lnTo>
                      <a:pt x="1016" y="1417"/>
                    </a:lnTo>
                    <a:lnTo>
                      <a:pt x="1016" y="1417"/>
                    </a:lnTo>
                    <a:cubicBezTo>
                      <a:pt x="1005" y="1430"/>
                      <a:pt x="994" y="1436"/>
                      <a:pt x="983" y="1436"/>
                    </a:cubicBezTo>
                    <a:lnTo>
                      <a:pt x="983" y="1436"/>
                    </a:lnTo>
                    <a:cubicBezTo>
                      <a:pt x="972" y="1436"/>
                      <a:pt x="962" y="1430"/>
                      <a:pt x="950" y="1417"/>
                    </a:cubicBezTo>
                    <a:lnTo>
                      <a:pt x="950" y="1417"/>
                    </a:lnTo>
                    <a:cubicBezTo>
                      <a:pt x="940" y="1404"/>
                      <a:pt x="929" y="1398"/>
                      <a:pt x="917" y="1398"/>
                    </a:cubicBezTo>
                    <a:lnTo>
                      <a:pt x="917" y="1398"/>
                    </a:lnTo>
                    <a:cubicBezTo>
                      <a:pt x="907" y="1398"/>
                      <a:pt x="896" y="1404"/>
                      <a:pt x="885" y="1417"/>
                    </a:cubicBezTo>
                    <a:lnTo>
                      <a:pt x="819" y="1494"/>
                    </a:lnTo>
                    <a:lnTo>
                      <a:pt x="819" y="1494"/>
                    </a:lnTo>
                    <a:cubicBezTo>
                      <a:pt x="808" y="1506"/>
                      <a:pt x="794" y="1516"/>
                      <a:pt x="778" y="1523"/>
                    </a:cubicBezTo>
                    <a:lnTo>
                      <a:pt x="778" y="1523"/>
                    </a:lnTo>
                    <a:cubicBezTo>
                      <a:pt x="762" y="1529"/>
                      <a:pt x="746" y="1529"/>
                      <a:pt x="730" y="1523"/>
                    </a:cubicBezTo>
                    <a:lnTo>
                      <a:pt x="730" y="1523"/>
                    </a:lnTo>
                    <a:cubicBezTo>
                      <a:pt x="712" y="1516"/>
                      <a:pt x="705" y="1506"/>
                      <a:pt x="705" y="1494"/>
                    </a:cubicBezTo>
                    <a:lnTo>
                      <a:pt x="705" y="1494"/>
                    </a:lnTo>
                    <a:cubicBezTo>
                      <a:pt x="705" y="1481"/>
                      <a:pt x="710" y="1468"/>
                      <a:pt x="721" y="1455"/>
                    </a:cubicBezTo>
                    <a:lnTo>
                      <a:pt x="753" y="1417"/>
                    </a:lnTo>
                    <a:lnTo>
                      <a:pt x="786" y="1379"/>
                    </a:lnTo>
                    <a:lnTo>
                      <a:pt x="819" y="1340"/>
                    </a:lnTo>
                    <a:lnTo>
                      <a:pt x="852" y="1302"/>
                    </a:lnTo>
                    <a:lnTo>
                      <a:pt x="885" y="1264"/>
                    </a:lnTo>
                    <a:lnTo>
                      <a:pt x="917" y="1225"/>
                    </a:lnTo>
                    <a:lnTo>
                      <a:pt x="950" y="1187"/>
                    </a:lnTo>
                    <a:lnTo>
                      <a:pt x="983" y="1148"/>
                    </a:lnTo>
                    <a:lnTo>
                      <a:pt x="1016" y="1111"/>
                    </a:lnTo>
                    <a:lnTo>
                      <a:pt x="1049" y="1072"/>
                    </a:lnTo>
                    <a:lnTo>
                      <a:pt x="1081" y="1034"/>
                    </a:lnTo>
                    <a:lnTo>
                      <a:pt x="1081" y="1034"/>
                    </a:lnTo>
                    <a:cubicBezTo>
                      <a:pt x="1093" y="1021"/>
                      <a:pt x="1106" y="1011"/>
                      <a:pt x="1122" y="1005"/>
                    </a:cubicBezTo>
                    <a:lnTo>
                      <a:pt x="1122" y="1005"/>
                    </a:lnTo>
                    <a:cubicBezTo>
                      <a:pt x="1139" y="999"/>
                      <a:pt x="1155" y="999"/>
                      <a:pt x="1172" y="1005"/>
                    </a:cubicBezTo>
                    <a:lnTo>
                      <a:pt x="1172" y="1005"/>
                    </a:lnTo>
                    <a:cubicBezTo>
                      <a:pt x="1188" y="1011"/>
                      <a:pt x="1202" y="1021"/>
                      <a:pt x="1213" y="1034"/>
                    </a:cubicBezTo>
                    <a:lnTo>
                      <a:pt x="1573" y="1455"/>
                    </a:lnTo>
                    <a:lnTo>
                      <a:pt x="1573" y="1455"/>
                    </a:lnTo>
                    <a:cubicBezTo>
                      <a:pt x="1584" y="1468"/>
                      <a:pt x="1590" y="1481"/>
                      <a:pt x="1590" y="1494"/>
                    </a:cubicBezTo>
                    <a:lnTo>
                      <a:pt x="1590" y="1494"/>
                    </a:lnTo>
                    <a:cubicBezTo>
                      <a:pt x="1590" y="1506"/>
                      <a:pt x="1582" y="1516"/>
                      <a:pt x="1565" y="1523"/>
                    </a:cubicBezTo>
                    <a:close/>
                    <a:moveTo>
                      <a:pt x="262" y="1455"/>
                    </a:moveTo>
                    <a:lnTo>
                      <a:pt x="230" y="1494"/>
                    </a:lnTo>
                    <a:lnTo>
                      <a:pt x="230" y="1494"/>
                    </a:lnTo>
                    <a:cubicBezTo>
                      <a:pt x="218" y="1506"/>
                      <a:pt x="205" y="1516"/>
                      <a:pt x="188" y="1523"/>
                    </a:cubicBezTo>
                    <a:lnTo>
                      <a:pt x="188" y="1523"/>
                    </a:lnTo>
                    <a:cubicBezTo>
                      <a:pt x="172" y="1529"/>
                      <a:pt x="156" y="1529"/>
                      <a:pt x="139" y="1523"/>
                    </a:cubicBezTo>
                    <a:lnTo>
                      <a:pt x="139" y="1523"/>
                    </a:lnTo>
                    <a:cubicBezTo>
                      <a:pt x="123" y="1516"/>
                      <a:pt x="115" y="1506"/>
                      <a:pt x="115" y="1494"/>
                    </a:cubicBezTo>
                    <a:lnTo>
                      <a:pt x="115" y="1494"/>
                    </a:lnTo>
                    <a:cubicBezTo>
                      <a:pt x="115" y="1481"/>
                      <a:pt x="120" y="1468"/>
                      <a:pt x="131" y="1455"/>
                    </a:cubicBezTo>
                    <a:lnTo>
                      <a:pt x="164" y="1417"/>
                    </a:lnTo>
                    <a:lnTo>
                      <a:pt x="197" y="1379"/>
                    </a:lnTo>
                    <a:lnTo>
                      <a:pt x="230" y="1340"/>
                    </a:lnTo>
                    <a:lnTo>
                      <a:pt x="328" y="1225"/>
                    </a:lnTo>
                    <a:lnTo>
                      <a:pt x="361" y="1187"/>
                    </a:lnTo>
                    <a:lnTo>
                      <a:pt x="394" y="1148"/>
                    </a:lnTo>
                    <a:lnTo>
                      <a:pt x="491" y="1034"/>
                    </a:lnTo>
                    <a:lnTo>
                      <a:pt x="524" y="996"/>
                    </a:lnTo>
                    <a:lnTo>
                      <a:pt x="557" y="958"/>
                    </a:lnTo>
                    <a:lnTo>
                      <a:pt x="655" y="842"/>
                    </a:lnTo>
                    <a:lnTo>
                      <a:pt x="655" y="842"/>
                    </a:lnTo>
                    <a:cubicBezTo>
                      <a:pt x="667" y="830"/>
                      <a:pt x="672" y="817"/>
                      <a:pt x="672" y="804"/>
                    </a:cubicBezTo>
                    <a:lnTo>
                      <a:pt x="672" y="804"/>
                    </a:lnTo>
                    <a:cubicBezTo>
                      <a:pt x="672" y="791"/>
                      <a:pt x="667" y="778"/>
                      <a:pt x="655" y="766"/>
                    </a:cubicBezTo>
                    <a:lnTo>
                      <a:pt x="131" y="153"/>
                    </a:lnTo>
                    <a:lnTo>
                      <a:pt x="131" y="153"/>
                    </a:lnTo>
                    <a:cubicBezTo>
                      <a:pt x="120" y="140"/>
                      <a:pt x="115" y="128"/>
                      <a:pt x="115" y="115"/>
                    </a:cubicBezTo>
                    <a:lnTo>
                      <a:pt x="115" y="115"/>
                    </a:lnTo>
                    <a:cubicBezTo>
                      <a:pt x="115" y="102"/>
                      <a:pt x="123" y="92"/>
                      <a:pt x="139" y="87"/>
                    </a:cubicBezTo>
                    <a:lnTo>
                      <a:pt x="139" y="87"/>
                    </a:lnTo>
                    <a:cubicBezTo>
                      <a:pt x="156" y="80"/>
                      <a:pt x="172" y="80"/>
                      <a:pt x="188" y="87"/>
                    </a:cubicBezTo>
                    <a:lnTo>
                      <a:pt x="188" y="87"/>
                    </a:lnTo>
                    <a:cubicBezTo>
                      <a:pt x="205" y="92"/>
                      <a:pt x="218" y="102"/>
                      <a:pt x="230" y="115"/>
                    </a:cubicBezTo>
                    <a:lnTo>
                      <a:pt x="262" y="153"/>
                    </a:lnTo>
                    <a:lnTo>
                      <a:pt x="295" y="192"/>
                    </a:lnTo>
                    <a:lnTo>
                      <a:pt x="328" y="230"/>
                    </a:lnTo>
                    <a:lnTo>
                      <a:pt x="361" y="268"/>
                    </a:lnTo>
                    <a:lnTo>
                      <a:pt x="394" y="306"/>
                    </a:lnTo>
                    <a:lnTo>
                      <a:pt x="426" y="345"/>
                    </a:lnTo>
                    <a:lnTo>
                      <a:pt x="459" y="383"/>
                    </a:lnTo>
                    <a:lnTo>
                      <a:pt x="491" y="421"/>
                    </a:lnTo>
                    <a:lnTo>
                      <a:pt x="524" y="460"/>
                    </a:lnTo>
                    <a:lnTo>
                      <a:pt x="557" y="498"/>
                    </a:lnTo>
                    <a:lnTo>
                      <a:pt x="590" y="536"/>
                    </a:lnTo>
                    <a:lnTo>
                      <a:pt x="622" y="575"/>
                    </a:lnTo>
                    <a:lnTo>
                      <a:pt x="655" y="613"/>
                    </a:lnTo>
                    <a:lnTo>
                      <a:pt x="688" y="651"/>
                    </a:lnTo>
                    <a:lnTo>
                      <a:pt x="721" y="689"/>
                    </a:lnTo>
                    <a:lnTo>
                      <a:pt x="753" y="728"/>
                    </a:lnTo>
                    <a:lnTo>
                      <a:pt x="786" y="766"/>
                    </a:lnTo>
                    <a:lnTo>
                      <a:pt x="786" y="766"/>
                    </a:lnTo>
                    <a:cubicBezTo>
                      <a:pt x="798" y="778"/>
                      <a:pt x="803" y="791"/>
                      <a:pt x="803" y="804"/>
                    </a:cubicBezTo>
                    <a:lnTo>
                      <a:pt x="803" y="804"/>
                    </a:lnTo>
                    <a:cubicBezTo>
                      <a:pt x="803" y="817"/>
                      <a:pt x="798" y="830"/>
                      <a:pt x="786" y="842"/>
                    </a:cubicBezTo>
                    <a:lnTo>
                      <a:pt x="753" y="880"/>
                    </a:lnTo>
                    <a:lnTo>
                      <a:pt x="721" y="919"/>
                    </a:lnTo>
                    <a:lnTo>
                      <a:pt x="622" y="1034"/>
                    </a:lnTo>
                    <a:lnTo>
                      <a:pt x="590" y="1072"/>
                    </a:lnTo>
                    <a:lnTo>
                      <a:pt x="557" y="1111"/>
                    </a:lnTo>
                    <a:lnTo>
                      <a:pt x="459" y="1225"/>
                    </a:lnTo>
                    <a:lnTo>
                      <a:pt x="426" y="1264"/>
                    </a:lnTo>
                    <a:lnTo>
                      <a:pt x="394" y="1302"/>
                    </a:lnTo>
                    <a:lnTo>
                      <a:pt x="295" y="1417"/>
                    </a:lnTo>
                    <a:lnTo>
                      <a:pt x="262" y="1455"/>
                    </a:lnTo>
                    <a:close/>
                    <a:moveTo>
                      <a:pt x="730" y="87"/>
                    </a:moveTo>
                    <a:lnTo>
                      <a:pt x="730" y="87"/>
                    </a:lnTo>
                    <a:cubicBezTo>
                      <a:pt x="746" y="80"/>
                      <a:pt x="762" y="80"/>
                      <a:pt x="778" y="87"/>
                    </a:cubicBezTo>
                    <a:lnTo>
                      <a:pt x="778" y="87"/>
                    </a:lnTo>
                    <a:cubicBezTo>
                      <a:pt x="794" y="92"/>
                      <a:pt x="808" y="102"/>
                      <a:pt x="819" y="115"/>
                    </a:cubicBezTo>
                    <a:lnTo>
                      <a:pt x="885" y="192"/>
                    </a:lnTo>
                    <a:lnTo>
                      <a:pt x="885" y="192"/>
                    </a:lnTo>
                    <a:cubicBezTo>
                      <a:pt x="896" y="204"/>
                      <a:pt x="907" y="210"/>
                      <a:pt x="917" y="210"/>
                    </a:cubicBezTo>
                    <a:lnTo>
                      <a:pt x="917" y="210"/>
                    </a:lnTo>
                    <a:cubicBezTo>
                      <a:pt x="929" y="210"/>
                      <a:pt x="940" y="204"/>
                      <a:pt x="950" y="192"/>
                    </a:cubicBezTo>
                    <a:lnTo>
                      <a:pt x="950" y="192"/>
                    </a:lnTo>
                    <a:cubicBezTo>
                      <a:pt x="962" y="179"/>
                      <a:pt x="972" y="172"/>
                      <a:pt x="983" y="172"/>
                    </a:cubicBezTo>
                    <a:lnTo>
                      <a:pt x="983" y="172"/>
                    </a:lnTo>
                    <a:cubicBezTo>
                      <a:pt x="994" y="172"/>
                      <a:pt x="1005" y="179"/>
                      <a:pt x="1016" y="192"/>
                    </a:cubicBezTo>
                    <a:lnTo>
                      <a:pt x="1049" y="230"/>
                    </a:lnTo>
                    <a:lnTo>
                      <a:pt x="1081" y="268"/>
                    </a:lnTo>
                    <a:lnTo>
                      <a:pt x="1081" y="268"/>
                    </a:lnTo>
                    <a:cubicBezTo>
                      <a:pt x="1093" y="281"/>
                      <a:pt x="1106" y="290"/>
                      <a:pt x="1122" y="297"/>
                    </a:cubicBezTo>
                    <a:lnTo>
                      <a:pt x="1122" y="297"/>
                    </a:lnTo>
                    <a:cubicBezTo>
                      <a:pt x="1139" y="303"/>
                      <a:pt x="1155" y="303"/>
                      <a:pt x="1172" y="297"/>
                    </a:cubicBezTo>
                    <a:lnTo>
                      <a:pt x="1172" y="297"/>
                    </a:lnTo>
                    <a:cubicBezTo>
                      <a:pt x="1188" y="290"/>
                      <a:pt x="1202" y="281"/>
                      <a:pt x="1213" y="268"/>
                    </a:cubicBezTo>
                    <a:lnTo>
                      <a:pt x="1279" y="192"/>
                    </a:lnTo>
                    <a:lnTo>
                      <a:pt x="1279" y="192"/>
                    </a:lnTo>
                    <a:cubicBezTo>
                      <a:pt x="1289" y="179"/>
                      <a:pt x="1300" y="172"/>
                      <a:pt x="1311" y="172"/>
                    </a:cubicBezTo>
                    <a:lnTo>
                      <a:pt x="1311" y="172"/>
                    </a:lnTo>
                    <a:cubicBezTo>
                      <a:pt x="1322" y="172"/>
                      <a:pt x="1333" y="179"/>
                      <a:pt x="1344" y="192"/>
                    </a:cubicBezTo>
                    <a:lnTo>
                      <a:pt x="1344" y="192"/>
                    </a:lnTo>
                    <a:cubicBezTo>
                      <a:pt x="1355" y="204"/>
                      <a:pt x="1366" y="210"/>
                      <a:pt x="1377" y="210"/>
                    </a:cubicBezTo>
                    <a:lnTo>
                      <a:pt x="1377" y="210"/>
                    </a:lnTo>
                    <a:cubicBezTo>
                      <a:pt x="1387" y="210"/>
                      <a:pt x="1398" y="204"/>
                      <a:pt x="1409" y="192"/>
                    </a:cubicBezTo>
                    <a:lnTo>
                      <a:pt x="1442" y="153"/>
                    </a:lnTo>
                    <a:lnTo>
                      <a:pt x="1475" y="115"/>
                    </a:lnTo>
                    <a:lnTo>
                      <a:pt x="1475" y="115"/>
                    </a:lnTo>
                    <a:cubicBezTo>
                      <a:pt x="1486" y="102"/>
                      <a:pt x="1499" y="92"/>
                      <a:pt x="1516" y="87"/>
                    </a:cubicBezTo>
                    <a:lnTo>
                      <a:pt x="1516" y="87"/>
                    </a:lnTo>
                    <a:cubicBezTo>
                      <a:pt x="1532" y="80"/>
                      <a:pt x="1549" y="80"/>
                      <a:pt x="1565" y="87"/>
                    </a:cubicBezTo>
                    <a:lnTo>
                      <a:pt x="1565" y="87"/>
                    </a:lnTo>
                    <a:cubicBezTo>
                      <a:pt x="1582" y="92"/>
                      <a:pt x="1590" y="102"/>
                      <a:pt x="1590" y="115"/>
                    </a:cubicBezTo>
                    <a:lnTo>
                      <a:pt x="1590" y="115"/>
                    </a:lnTo>
                    <a:cubicBezTo>
                      <a:pt x="1590" y="128"/>
                      <a:pt x="1584" y="140"/>
                      <a:pt x="1573" y="153"/>
                    </a:cubicBezTo>
                    <a:lnTo>
                      <a:pt x="1541" y="192"/>
                    </a:lnTo>
                    <a:lnTo>
                      <a:pt x="1508" y="230"/>
                    </a:lnTo>
                    <a:lnTo>
                      <a:pt x="1475" y="268"/>
                    </a:lnTo>
                    <a:lnTo>
                      <a:pt x="1377" y="383"/>
                    </a:lnTo>
                    <a:lnTo>
                      <a:pt x="1344" y="421"/>
                    </a:lnTo>
                    <a:lnTo>
                      <a:pt x="1311" y="460"/>
                    </a:lnTo>
                    <a:lnTo>
                      <a:pt x="1213" y="575"/>
                    </a:lnTo>
                    <a:lnTo>
                      <a:pt x="1213" y="575"/>
                    </a:lnTo>
                    <a:cubicBezTo>
                      <a:pt x="1202" y="587"/>
                      <a:pt x="1188" y="597"/>
                      <a:pt x="1172" y="603"/>
                    </a:cubicBezTo>
                    <a:lnTo>
                      <a:pt x="1172" y="603"/>
                    </a:lnTo>
                    <a:cubicBezTo>
                      <a:pt x="1155" y="609"/>
                      <a:pt x="1139" y="609"/>
                      <a:pt x="1122" y="603"/>
                    </a:cubicBezTo>
                    <a:lnTo>
                      <a:pt x="1122" y="603"/>
                    </a:lnTo>
                    <a:cubicBezTo>
                      <a:pt x="1106" y="597"/>
                      <a:pt x="1093" y="587"/>
                      <a:pt x="1081" y="575"/>
                    </a:cubicBezTo>
                    <a:lnTo>
                      <a:pt x="1049" y="536"/>
                    </a:lnTo>
                    <a:lnTo>
                      <a:pt x="1016" y="498"/>
                    </a:lnTo>
                    <a:lnTo>
                      <a:pt x="983" y="460"/>
                    </a:lnTo>
                    <a:lnTo>
                      <a:pt x="885" y="345"/>
                    </a:lnTo>
                    <a:lnTo>
                      <a:pt x="852" y="306"/>
                    </a:lnTo>
                    <a:lnTo>
                      <a:pt x="819" y="268"/>
                    </a:lnTo>
                    <a:lnTo>
                      <a:pt x="721" y="153"/>
                    </a:lnTo>
                    <a:lnTo>
                      <a:pt x="721" y="153"/>
                    </a:lnTo>
                    <a:cubicBezTo>
                      <a:pt x="710" y="140"/>
                      <a:pt x="705" y="128"/>
                      <a:pt x="705" y="115"/>
                    </a:cubicBezTo>
                    <a:lnTo>
                      <a:pt x="705" y="115"/>
                    </a:lnTo>
                    <a:cubicBezTo>
                      <a:pt x="705" y="102"/>
                      <a:pt x="712" y="92"/>
                      <a:pt x="730" y="87"/>
                    </a:cubicBezTo>
                    <a:lnTo>
                      <a:pt x="3089" y="87"/>
                    </a:lnTo>
                    <a:lnTo>
                      <a:pt x="3089" y="87"/>
                    </a:lnTo>
                    <a:cubicBezTo>
                      <a:pt x="3106" y="80"/>
                      <a:pt x="3122" y="80"/>
                      <a:pt x="3139" y="87"/>
                    </a:cubicBezTo>
                    <a:lnTo>
                      <a:pt x="3139" y="87"/>
                    </a:lnTo>
                    <a:cubicBezTo>
                      <a:pt x="3154" y="92"/>
                      <a:pt x="3169" y="102"/>
                      <a:pt x="3180" y="115"/>
                    </a:cubicBezTo>
                    <a:lnTo>
                      <a:pt x="3245" y="192"/>
                    </a:lnTo>
                    <a:lnTo>
                      <a:pt x="3245" y="192"/>
                    </a:lnTo>
                    <a:cubicBezTo>
                      <a:pt x="3256" y="204"/>
                      <a:pt x="3267" y="210"/>
                      <a:pt x="3278" y="210"/>
                    </a:cubicBezTo>
                    <a:lnTo>
                      <a:pt x="3278" y="210"/>
                    </a:lnTo>
                    <a:cubicBezTo>
                      <a:pt x="3289" y="210"/>
                      <a:pt x="3300" y="204"/>
                      <a:pt x="3311" y="192"/>
                    </a:cubicBezTo>
                    <a:lnTo>
                      <a:pt x="3311" y="192"/>
                    </a:lnTo>
                    <a:cubicBezTo>
                      <a:pt x="3322" y="179"/>
                      <a:pt x="3332" y="172"/>
                      <a:pt x="3344" y="172"/>
                    </a:cubicBezTo>
                    <a:lnTo>
                      <a:pt x="3344" y="172"/>
                    </a:lnTo>
                    <a:cubicBezTo>
                      <a:pt x="3354" y="172"/>
                      <a:pt x="3365" y="179"/>
                      <a:pt x="3376" y="192"/>
                    </a:cubicBezTo>
                    <a:lnTo>
                      <a:pt x="3409" y="230"/>
                    </a:lnTo>
                    <a:lnTo>
                      <a:pt x="3442" y="268"/>
                    </a:lnTo>
                    <a:lnTo>
                      <a:pt x="3442" y="268"/>
                    </a:lnTo>
                    <a:cubicBezTo>
                      <a:pt x="3453" y="281"/>
                      <a:pt x="3466" y="290"/>
                      <a:pt x="3482" y="297"/>
                    </a:cubicBezTo>
                    <a:lnTo>
                      <a:pt x="3482" y="297"/>
                    </a:lnTo>
                    <a:cubicBezTo>
                      <a:pt x="3499" y="303"/>
                      <a:pt x="3516" y="303"/>
                      <a:pt x="3532" y="297"/>
                    </a:cubicBezTo>
                    <a:lnTo>
                      <a:pt x="3532" y="297"/>
                    </a:lnTo>
                    <a:cubicBezTo>
                      <a:pt x="3548" y="290"/>
                      <a:pt x="3562" y="281"/>
                      <a:pt x="3573" y="268"/>
                    </a:cubicBezTo>
                    <a:lnTo>
                      <a:pt x="3638" y="192"/>
                    </a:lnTo>
                    <a:lnTo>
                      <a:pt x="3638" y="192"/>
                    </a:lnTo>
                    <a:cubicBezTo>
                      <a:pt x="3649" y="179"/>
                      <a:pt x="3660" y="172"/>
                      <a:pt x="3671" y="172"/>
                    </a:cubicBezTo>
                    <a:lnTo>
                      <a:pt x="3671" y="172"/>
                    </a:lnTo>
                    <a:cubicBezTo>
                      <a:pt x="3682" y="172"/>
                      <a:pt x="3693" y="179"/>
                      <a:pt x="3704" y="192"/>
                    </a:cubicBezTo>
                    <a:lnTo>
                      <a:pt x="3704" y="192"/>
                    </a:lnTo>
                    <a:cubicBezTo>
                      <a:pt x="3715" y="204"/>
                      <a:pt x="3726" y="210"/>
                      <a:pt x="3737" y="210"/>
                    </a:cubicBezTo>
                    <a:lnTo>
                      <a:pt x="3737" y="210"/>
                    </a:lnTo>
                    <a:cubicBezTo>
                      <a:pt x="3748" y="210"/>
                      <a:pt x="3758" y="204"/>
                      <a:pt x="3769" y="192"/>
                    </a:cubicBezTo>
                    <a:lnTo>
                      <a:pt x="3802" y="153"/>
                    </a:lnTo>
                    <a:lnTo>
                      <a:pt x="3835" y="115"/>
                    </a:lnTo>
                    <a:lnTo>
                      <a:pt x="3835" y="115"/>
                    </a:lnTo>
                    <a:cubicBezTo>
                      <a:pt x="3846" y="102"/>
                      <a:pt x="3860" y="92"/>
                      <a:pt x="3876" y="87"/>
                    </a:cubicBezTo>
                    <a:lnTo>
                      <a:pt x="3876" y="87"/>
                    </a:lnTo>
                    <a:cubicBezTo>
                      <a:pt x="3892" y="80"/>
                      <a:pt x="3909" y="80"/>
                      <a:pt x="3925" y="87"/>
                    </a:cubicBezTo>
                    <a:lnTo>
                      <a:pt x="3925" y="87"/>
                    </a:lnTo>
                    <a:cubicBezTo>
                      <a:pt x="3941" y="92"/>
                      <a:pt x="3950" y="102"/>
                      <a:pt x="3950" y="115"/>
                    </a:cubicBezTo>
                    <a:lnTo>
                      <a:pt x="3950" y="115"/>
                    </a:lnTo>
                    <a:cubicBezTo>
                      <a:pt x="3950" y="128"/>
                      <a:pt x="3944" y="140"/>
                      <a:pt x="3933" y="153"/>
                    </a:cubicBezTo>
                    <a:lnTo>
                      <a:pt x="3901" y="192"/>
                    </a:lnTo>
                    <a:lnTo>
                      <a:pt x="3868" y="230"/>
                    </a:lnTo>
                    <a:lnTo>
                      <a:pt x="3835" y="268"/>
                    </a:lnTo>
                    <a:lnTo>
                      <a:pt x="3737" y="383"/>
                    </a:lnTo>
                    <a:lnTo>
                      <a:pt x="3704" y="421"/>
                    </a:lnTo>
                    <a:lnTo>
                      <a:pt x="3671" y="460"/>
                    </a:lnTo>
                    <a:lnTo>
                      <a:pt x="3573" y="575"/>
                    </a:lnTo>
                    <a:lnTo>
                      <a:pt x="3573" y="575"/>
                    </a:lnTo>
                    <a:cubicBezTo>
                      <a:pt x="3562" y="587"/>
                      <a:pt x="3548" y="597"/>
                      <a:pt x="3532" y="603"/>
                    </a:cubicBezTo>
                    <a:lnTo>
                      <a:pt x="3532" y="603"/>
                    </a:lnTo>
                    <a:cubicBezTo>
                      <a:pt x="3516" y="609"/>
                      <a:pt x="3499" y="609"/>
                      <a:pt x="3482" y="603"/>
                    </a:cubicBezTo>
                    <a:lnTo>
                      <a:pt x="3482" y="603"/>
                    </a:lnTo>
                    <a:cubicBezTo>
                      <a:pt x="3466" y="597"/>
                      <a:pt x="3453" y="587"/>
                      <a:pt x="3442" y="575"/>
                    </a:cubicBezTo>
                    <a:lnTo>
                      <a:pt x="3409" y="536"/>
                    </a:lnTo>
                    <a:lnTo>
                      <a:pt x="3376" y="498"/>
                    </a:lnTo>
                    <a:lnTo>
                      <a:pt x="3344" y="460"/>
                    </a:lnTo>
                    <a:lnTo>
                      <a:pt x="3245" y="345"/>
                    </a:lnTo>
                    <a:lnTo>
                      <a:pt x="3213" y="306"/>
                    </a:lnTo>
                    <a:lnTo>
                      <a:pt x="3180" y="268"/>
                    </a:lnTo>
                    <a:lnTo>
                      <a:pt x="3081" y="153"/>
                    </a:lnTo>
                    <a:lnTo>
                      <a:pt x="3081" y="153"/>
                    </a:lnTo>
                    <a:cubicBezTo>
                      <a:pt x="3070" y="140"/>
                      <a:pt x="3065" y="128"/>
                      <a:pt x="3065" y="115"/>
                    </a:cubicBezTo>
                    <a:lnTo>
                      <a:pt x="3065" y="115"/>
                    </a:lnTo>
                    <a:cubicBezTo>
                      <a:pt x="3065" y="102"/>
                      <a:pt x="3073" y="92"/>
                      <a:pt x="3089" y="87"/>
                    </a:cubicBezTo>
                    <a:lnTo>
                      <a:pt x="730" y="87"/>
                    </a:lnTo>
                    <a:close/>
                    <a:moveTo>
                      <a:pt x="0" y="0"/>
                    </a:moveTo>
                    <a:lnTo>
                      <a:pt x="0" y="166"/>
                    </a:lnTo>
                    <a:lnTo>
                      <a:pt x="0" y="166"/>
                    </a:lnTo>
                    <a:cubicBezTo>
                      <a:pt x="13" y="172"/>
                      <a:pt x="23" y="181"/>
                      <a:pt x="33" y="192"/>
                    </a:cubicBezTo>
                    <a:lnTo>
                      <a:pt x="65" y="230"/>
                    </a:lnTo>
                    <a:lnTo>
                      <a:pt x="98" y="268"/>
                    </a:lnTo>
                    <a:lnTo>
                      <a:pt x="131" y="306"/>
                    </a:lnTo>
                    <a:lnTo>
                      <a:pt x="164" y="345"/>
                    </a:lnTo>
                    <a:lnTo>
                      <a:pt x="197" y="383"/>
                    </a:lnTo>
                    <a:lnTo>
                      <a:pt x="230" y="421"/>
                    </a:lnTo>
                    <a:lnTo>
                      <a:pt x="262" y="460"/>
                    </a:lnTo>
                    <a:lnTo>
                      <a:pt x="295" y="498"/>
                    </a:lnTo>
                    <a:lnTo>
                      <a:pt x="328" y="536"/>
                    </a:lnTo>
                    <a:lnTo>
                      <a:pt x="361" y="575"/>
                    </a:lnTo>
                    <a:lnTo>
                      <a:pt x="394" y="613"/>
                    </a:lnTo>
                    <a:lnTo>
                      <a:pt x="426" y="651"/>
                    </a:lnTo>
                    <a:lnTo>
                      <a:pt x="459" y="689"/>
                    </a:lnTo>
                    <a:lnTo>
                      <a:pt x="491" y="728"/>
                    </a:lnTo>
                    <a:lnTo>
                      <a:pt x="524" y="766"/>
                    </a:lnTo>
                    <a:lnTo>
                      <a:pt x="524" y="766"/>
                    </a:lnTo>
                    <a:cubicBezTo>
                      <a:pt x="536" y="778"/>
                      <a:pt x="541" y="791"/>
                      <a:pt x="541" y="804"/>
                    </a:cubicBezTo>
                    <a:lnTo>
                      <a:pt x="541" y="804"/>
                    </a:lnTo>
                    <a:cubicBezTo>
                      <a:pt x="541" y="817"/>
                      <a:pt x="536" y="830"/>
                      <a:pt x="524" y="842"/>
                    </a:cubicBezTo>
                    <a:lnTo>
                      <a:pt x="491" y="880"/>
                    </a:lnTo>
                    <a:lnTo>
                      <a:pt x="459" y="919"/>
                    </a:lnTo>
                    <a:lnTo>
                      <a:pt x="426" y="958"/>
                    </a:lnTo>
                    <a:lnTo>
                      <a:pt x="394" y="996"/>
                    </a:lnTo>
                    <a:lnTo>
                      <a:pt x="361" y="1034"/>
                    </a:lnTo>
                    <a:lnTo>
                      <a:pt x="328" y="1072"/>
                    </a:lnTo>
                    <a:lnTo>
                      <a:pt x="295" y="1111"/>
                    </a:lnTo>
                    <a:lnTo>
                      <a:pt x="262" y="1148"/>
                    </a:lnTo>
                    <a:lnTo>
                      <a:pt x="230" y="1187"/>
                    </a:lnTo>
                    <a:lnTo>
                      <a:pt x="197" y="1225"/>
                    </a:lnTo>
                    <a:lnTo>
                      <a:pt x="164" y="1264"/>
                    </a:lnTo>
                    <a:lnTo>
                      <a:pt x="131" y="1302"/>
                    </a:lnTo>
                    <a:lnTo>
                      <a:pt x="98" y="1340"/>
                    </a:lnTo>
                    <a:lnTo>
                      <a:pt x="65" y="1379"/>
                    </a:lnTo>
                    <a:lnTo>
                      <a:pt x="33" y="1417"/>
                    </a:lnTo>
                    <a:lnTo>
                      <a:pt x="33" y="1417"/>
                    </a:lnTo>
                    <a:cubicBezTo>
                      <a:pt x="23" y="1427"/>
                      <a:pt x="13" y="1436"/>
                      <a:pt x="0" y="1442"/>
                    </a:cubicBezTo>
                    <a:lnTo>
                      <a:pt x="0" y="1608"/>
                    </a:lnTo>
                    <a:lnTo>
                      <a:pt x="4720" y="1608"/>
                    </a:lnTo>
                    <a:lnTo>
                      <a:pt x="4720" y="1442"/>
                    </a:lnTo>
                    <a:lnTo>
                      <a:pt x="4720" y="1442"/>
                    </a:lnTo>
                    <a:cubicBezTo>
                      <a:pt x="4717" y="1443"/>
                      <a:pt x="4714" y="1444"/>
                      <a:pt x="4712" y="1446"/>
                    </a:cubicBezTo>
                    <a:lnTo>
                      <a:pt x="4712" y="1446"/>
                    </a:lnTo>
                    <a:cubicBezTo>
                      <a:pt x="4696" y="1452"/>
                      <a:pt x="4679" y="1452"/>
                      <a:pt x="4663" y="1446"/>
                    </a:cubicBezTo>
                    <a:lnTo>
                      <a:pt x="4663" y="1446"/>
                    </a:lnTo>
                    <a:cubicBezTo>
                      <a:pt x="4646" y="1439"/>
                      <a:pt x="4633" y="1430"/>
                      <a:pt x="4621" y="1417"/>
                    </a:cubicBezTo>
                    <a:lnTo>
                      <a:pt x="4589" y="1379"/>
                    </a:lnTo>
                    <a:lnTo>
                      <a:pt x="4556" y="1340"/>
                    </a:lnTo>
                    <a:lnTo>
                      <a:pt x="4458" y="1225"/>
                    </a:lnTo>
                    <a:lnTo>
                      <a:pt x="4425" y="1187"/>
                    </a:lnTo>
                    <a:lnTo>
                      <a:pt x="4393" y="1148"/>
                    </a:lnTo>
                    <a:lnTo>
                      <a:pt x="4294" y="1034"/>
                    </a:lnTo>
                    <a:lnTo>
                      <a:pt x="4261" y="996"/>
                    </a:lnTo>
                    <a:lnTo>
                      <a:pt x="4229" y="958"/>
                    </a:lnTo>
                    <a:lnTo>
                      <a:pt x="4130" y="842"/>
                    </a:lnTo>
                    <a:lnTo>
                      <a:pt x="4130" y="842"/>
                    </a:lnTo>
                    <a:cubicBezTo>
                      <a:pt x="4120" y="830"/>
                      <a:pt x="4114" y="817"/>
                      <a:pt x="4114" y="804"/>
                    </a:cubicBezTo>
                    <a:lnTo>
                      <a:pt x="4114" y="804"/>
                    </a:lnTo>
                    <a:cubicBezTo>
                      <a:pt x="4114" y="791"/>
                      <a:pt x="4120" y="778"/>
                      <a:pt x="4130" y="766"/>
                    </a:cubicBezTo>
                    <a:lnTo>
                      <a:pt x="4621" y="192"/>
                    </a:lnTo>
                    <a:lnTo>
                      <a:pt x="4621" y="192"/>
                    </a:lnTo>
                    <a:cubicBezTo>
                      <a:pt x="4633" y="179"/>
                      <a:pt x="4646" y="169"/>
                      <a:pt x="4663" y="162"/>
                    </a:cubicBezTo>
                    <a:lnTo>
                      <a:pt x="4663" y="162"/>
                    </a:lnTo>
                    <a:cubicBezTo>
                      <a:pt x="4679" y="157"/>
                      <a:pt x="4696" y="157"/>
                      <a:pt x="4712" y="162"/>
                    </a:cubicBezTo>
                    <a:lnTo>
                      <a:pt x="4712" y="162"/>
                    </a:lnTo>
                    <a:cubicBezTo>
                      <a:pt x="4714" y="163"/>
                      <a:pt x="4717" y="165"/>
                      <a:pt x="4720" y="166"/>
                    </a:cubicBezTo>
                    <a:lnTo>
                      <a:pt x="4720" y="0"/>
                    </a:lnTo>
                    <a:lnTo>
                      <a:pt x="0" y="0"/>
                    </a:lnTo>
                    <a:close/>
                  </a:path>
                </a:pathLst>
              </a:custGeom>
              <a:solidFill>
                <a:schemeClr val="accent1"/>
              </a:solidFill>
              <a:ln>
                <a:noFill/>
              </a:ln>
              <a:effectLst/>
            </p:spPr>
            <p:txBody>
              <a:bodyPr wrap="none" anchor="ctr"/>
              <a:lstStyle/>
              <a:p>
                <a:endParaRPr lang="es-ES_tradnl"/>
              </a:p>
            </p:txBody>
          </p:sp>
          <p:sp>
            <p:nvSpPr>
              <p:cNvPr id="921" name="Freeform 567">
                <a:extLst>
                  <a:ext uri="{FF2B5EF4-FFF2-40B4-BE49-F238E27FC236}">
                    <a16:creationId xmlns:a16="http://schemas.microsoft.com/office/drawing/2014/main" xmlns="" id="{72270E1C-233C-394A-B08B-DFD4B6155C9B}"/>
                  </a:ext>
                </a:extLst>
              </p:cNvPr>
              <p:cNvSpPr>
                <a:spLocks noChangeArrowheads="1"/>
              </p:cNvSpPr>
              <p:nvPr/>
            </p:nvSpPr>
            <p:spPr bwMode="auto">
              <a:xfrm>
                <a:off x="6192838" y="4903788"/>
                <a:ext cx="247650" cy="522287"/>
              </a:xfrm>
              <a:custGeom>
                <a:avLst/>
                <a:gdLst>
                  <a:gd name="T0" fmla="*/ 344 w 689"/>
                  <a:gd name="T1" fmla="*/ 1145 h 1450"/>
                  <a:gd name="T2" fmla="*/ 475 w 689"/>
                  <a:gd name="T3" fmla="*/ 992 h 1450"/>
                  <a:gd name="T4" fmla="*/ 606 w 689"/>
                  <a:gd name="T5" fmla="*/ 839 h 1450"/>
                  <a:gd name="T6" fmla="*/ 671 w 689"/>
                  <a:gd name="T7" fmla="*/ 762 h 1450"/>
                  <a:gd name="T8" fmla="*/ 688 w 689"/>
                  <a:gd name="T9" fmla="*/ 724 h 1450"/>
                  <a:gd name="T10" fmla="*/ 671 w 689"/>
                  <a:gd name="T11" fmla="*/ 686 h 1450"/>
                  <a:gd name="T12" fmla="*/ 606 w 689"/>
                  <a:gd name="T13" fmla="*/ 609 h 1450"/>
                  <a:gd name="T14" fmla="*/ 540 w 689"/>
                  <a:gd name="T15" fmla="*/ 533 h 1450"/>
                  <a:gd name="T16" fmla="*/ 475 w 689"/>
                  <a:gd name="T17" fmla="*/ 456 h 1450"/>
                  <a:gd name="T18" fmla="*/ 409 w 689"/>
                  <a:gd name="T19" fmla="*/ 380 h 1450"/>
                  <a:gd name="T20" fmla="*/ 344 w 689"/>
                  <a:gd name="T21" fmla="*/ 303 h 1450"/>
                  <a:gd name="T22" fmla="*/ 279 w 689"/>
                  <a:gd name="T23" fmla="*/ 226 h 1450"/>
                  <a:gd name="T24" fmla="*/ 213 w 689"/>
                  <a:gd name="T25" fmla="*/ 150 h 1450"/>
                  <a:gd name="T26" fmla="*/ 147 w 689"/>
                  <a:gd name="T27" fmla="*/ 73 h 1450"/>
                  <a:gd name="T28" fmla="*/ 115 w 689"/>
                  <a:gd name="T29" fmla="*/ 35 h 1450"/>
                  <a:gd name="T30" fmla="*/ 73 w 689"/>
                  <a:gd name="T31" fmla="*/ 7 h 1450"/>
                  <a:gd name="T32" fmla="*/ 24 w 689"/>
                  <a:gd name="T33" fmla="*/ 7 h 1450"/>
                  <a:gd name="T34" fmla="*/ 0 w 689"/>
                  <a:gd name="T35" fmla="*/ 35 h 1450"/>
                  <a:gd name="T36" fmla="*/ 540 w 689"/>
                  <a:gd name="T37" fmla="*/ 686 h 1450"/>
                  <a:gd name="T38" fmla="*/ 557 w 689"/>
                  <a:gd name="T39" fmla="*/ 724 h 1450"/>
                  <a:gd name="T40" fmla="*/ 540 w 689"/>
                  <a:gd name="T41" fmla="*/ 762 h 1450"/>
                  <a:gd name="T42" fmla="*/ 409 w 689"/>
                  <a:gd name="T43" fmla="*/ 916 h 1450"/>
                  <a:gd name="T44" fmla="*/ 279 w 689"/>
                  <a:gd name="T45" fmla="*/ 1068 h 1450"/>
                  <a:gd name="T46" fmla="*/ 213 w 689"/>
                  <a:gd name="T47" fmla="*/ 1145 h 1450"/>
                  <a:gd name="T48" fmla="*/ 82 w 689"/>
                  <a:gd name="T49" fmla="*/ 1299 h 1450"/>
                  <a:gd name="T50" fmla="*/ 16 w 689"/>
                  <a:gd name="T51" fmla="*/ 1375 h 1450"/>
                  <a:gd name="T52" fmla="*/ 0 w 689"/>
                  <a:gd name="T53" fmla="*/ 1414 h 1450"/>
                  <a:gd name="T54" fmla="*/ 24 w 689"/>
                  <a:gd name="T55" fmla="*/ 1443 h 1450"/>
                  <a:gd name="T56" fmla="*/ 73 w 689"/>
                  <a:gd name="T57" fmla="*/ 1443 h 1450"/>
                  <a:gd name="T58" fmla="*/ 115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7" y="954"/>
                    </a:lnTo>
                    <a:lnTo>
                      <a:pt x="606" y="839"/>
                    </a:lnTo>
                    <a:lnTo>
                      <a:pt x="638" y="800"/>
                    </a:lnTo>
                    <a:lnTo>
                      <a:pt x="671" y="762"/>
                    </a:lnTo>
                    <a:lnTo>
                      <a:pt x="671" y="762"/>
                    </a:lnTo>
                    <a:cubicBezTo>
                      <a:pt x="683" y="750"/>
                      <a:pt x="688" y="737"/>
                      <a:pt x="688" y="724"/>
                    </a:cubicBezTo>
                    <a:lnTo>
                      <a:pt x="688" y="724"/>
                    </a:lnTo>
                    <a:cubicBezTo>
                      <a:pt x="688" y="711"/>
                      <a:pt x="683" y="698"/>
                      <a:pt x="671" y="686"/>
                    </a:cubicBezTo>
                    <a:lnTo>
                      <a:pt x="638" y="648"/>
                    </a:lnTo>
                    <a:lnTo>
                      <a:pt x="606" y="609"/>
                    </a:lnTo>
                    <a:lnTo>
                      <a:pt x="573" y="571"/>
                    </a:lnTo>
                    <a:lnTo>
                      <a:pt x="540" y="533"/>
                    </a:lnTo>
                    <a:lnTo>
                      <a:pt x="507" y="495"/>
                    </a:lnTo>
                    <a:lnTo>
                      <a:pt x="475" y="456"/>
                    </a:lnTo>
                    <a:lnTo>
                      <a:pt x="442" y="418"/>
                    </a:lnTo>
                    <a:lnTo>
                      <a:pt x="409" y="380"/>
                    </a:lnTo>
                    <a:lnTo>
                      <a:pt x="376" y="341"/>
                    </a:lnTo>
                    <a:lnTo>
                      <a:pt x="344" y="303"/>
                    </a:lnTo>
                    <a:lnTo>
                      <a:pt x="311" y="265"/>
                    </a:lnTo>
                    <a:lnTo>
                      <a:pt x="279" y="226"/>
                    </a:lnTo>
                    <a:lnTo>
                      <a:pt x="246" y="188"/>
                    </a:lnTo>
                    <a:lnTo>
                      <a:pt x="213" y="150"/>
                    </a:lnTo>
                    <a:lnTo>
                      <a:pt x="180" y="112"/>
                    </a:lnTo>
                    <a:lnTo>
                      <a:pt x="147" y="73"/>
                    </a:lnTo>
                    <a:lnTo>
                      <a:pt x="115" y="35"/>
                    </a:lnTo>
                    <a:lnTo>
                      <a:pt x="115" y="35"/>
                    </a:lnTo>
                    <a:cubicBezTo>
                      <a:pt x="103" y="22"/>
                      <a:pt x="90" y="12"/>
                      <a:pt x="73" y="7"/>
                    </a:cubicBezTo>
                    <a:lnTo>
                      <a:pt x="73" y="7"/>
                    </a:lnTo>
                    <a:cubicBezTo>
                      <a:pt x="57" y="0"/>
                      <a:pt x="41" y="0"/>
                      <a:pt x="24" y="7"/>
                    </a:cubicBezTo>
                    <a:lnTo>
                      <a:pt x="24" y="7"/>
                    </a:lnTo>
                    <a:cubicBezTo>
                      <a:pt x="8" y="12"/>
                      <a:pt x="0" y="22"/>
                      <a:pt x="0" y="35"/>
                    </a:cubicBezTo>
                    <a:lnTo>
                      <a:pt x="0" y="35"/>
                    </a:lnTo>
                    <a:cubicBezTo>
                      <a:pt x="0" y="48"/>
                      <a:pt x="5" y="60"/>
                      <a:pt x="16" y="73"/>
                    </a:cubicBezTo>
                    <a:lnTo>
                      <a:pt x="540" y="686"/>
                    </a:lnTo>
                    <a:lnTo>
                      <a:pt x="540" y="686"/>
                    </a:lnTo>
                    <a:cubicBezTo>
                      <a:pt x="552" y="698"/>
                      <a:pt x="557" y="711"/>
                      <a:pt x="557" y="724"/>
                    </a:cubicBezTo>
                    <a:lnTo>
                      <a:pt x="557" y="724"/>
                    </a:lnTo>
                    <a:cubicBezTo>
                      <a:pt x="557" y="737"/>
                      <a:pt x="552" y="750"/>
                      <a:pt x="540" y="762"/>
                    </a:cubicBezTo>
                    <a:lnTo>
                      <a:pt x="442" y="878"/>
                    </a:lnTo>
                    <a:lnTo>
                      <a:pt x="409" y="916"/>
                    </a:lnTo>
                    <a:lnTo>
                      <a:pt x="376" y="954"/>
                    </a:lnTo>
                    <a:lnTo>
                      <a:pt x="279" y="1068"/>
                    </a:lnTo>
                    <a:lnTo>
                      <a:pt x="246" y="1107"/>
                    </a:lnTo>
                    <a:lnTo>
                      <a:pt x="213" y="1145"/>
                    </a:lnTo>
                    <a:lnTo>
                      <a:pt x="115" y="1260"/>
                    </a:lnTo>
                    <a:lnTo>
                      <a:pt x="82" y="1299"/>
                    </a:lnTo>
                    <a:lnTo>
                      <a:pt x="49" y="1337"/>
                    </a:lnTo>
                    <a:lnTo>
                      <a:pt x="16" y="1375"/>
                    </a:lnTo>
                    <a:lnTo>
                      <a:pt x="16" y="1375"/>
                    </a:lnTo>
                    <a:cubicBezTo>
                      <a:pt x="5" y="1388"/>
                      <a:pt x="0" y="1401"/>
                      <a:pt x="0" y="1414"/>
                    </a:cubicBezTo>
                    <a:lnTo>
                      <a:pt x="0" y="1414"/>
                    </a:lnTo>
                    <a:cubicBezTo>
                      <a:pt x="0" y="1426"/>
                      <a:pt x="8" y="1436"/>
                      <a:pt x="24" y="1443"/>
                    </a:cubicBezTo>
                    <a:lnTo>
                      <a:pt x="24" y="1443"/>
                    </a:lnTo>
                    <a:cubicBezTo>
                      <a:pt x="41" y="1449"/>
                      <a:pt x="57" y="1449"/>
                      <a:pt x="73" y="1443"/>
                    </a:cubicBezTo>
                    <a:lnTo>
                      <a:pt x="73" y="1443"/>
                    </a:lnTo>
                    <a:cubicBezTo>
                      <a:pt x="90" y="1436"/>
                      <a:pt x="103" y="1426"/>
                      <a:pt x="115" y="1414"/>
                    </a:cubicBezTo>
                    <a:lnTo>
                      <a:pt x="147" y="1375"/>
                    </a:lnTo>
                    <a:lnTo>
                      <a:pt x="180" y="1337"/>
                    </a:lnTo>
                    <a:lnTo>
                      <a:pt x="279" y="1222"/>
                    </a:lnTo>
                    <a:lnTo>
                      <a:pt x="311" y="1184"/>
                    </a:lnTo>
                  </a:path>
                </a:pathLst>
              </a:custGeom>
              <a:solidFill>
                <a:schemeClr val="accent2"/>
              </a:solidFill>
              <a:ln>
                <a:noFill/>
              </a:ln>
              <a:effectLst/>
            </p:spPr>
            <p:txBody>
              <a:bodyPr wrap="none" anchor="ctr"/>
              <a:lstStyle/>
              <a:p>
                <a:endParaRPr lang="es-ES_tradnl"/>
              </a:p>
            </p:txBody>
          </p:sp>
          <p:sp>
            <p:nvSpPr>
              <p:cNvPr id="922" name="Freeform 568">
                <a:extLst>
                  <a:ext uri="{FF2B5EF4-FFF2-40B4-BE49-F238E27FC236}">
                    <a16:creationId xmlns:a16="http://schemas.microsoft.com/office/drawing/2014/main" xmlns="" id="{AC426A85-071B-084A-8B07-8A10E48A4A88}"/>
                  </a:ext>
                </a:extLst>
              </p:cNvPr>
              <p:cNvSpPr>
                <a:spLocks noChangeArrowheads="1"/>
              </p:cNvSpPr>
              <p:nvPr/>
            </p:nvSpPr>
            <p:spPr bwMode="auto">
              <a:xfrm>
                <a:off x="6288088" y="4902200"/>
                <a:ext cx="554037" cy="523875"/>
              </a:xfrm>
              <a:custGeom>
                <a:avLst/>
                <a:gdLst>
                  <a:gd name="T0" fmla="*/ 983 w 1541"/>
                  <a:gd name="T1" fmla="*/ 727 h 1455"/>
                  <a:gd name="T2" fmla="*/ 1098 w 1541"/>
                  <a:gd name="T3" fmla="*/ 574 h 1455"/>
                  <a:gd name="T4" fmla="*/ 1262 w 1541"/>
                  <a:gd name="T5" fmla="*/ 383 h 1455"/>
                  <a:gd name="T6" fmla="*/ 1426 w 1541"/>
                  <a:gd name="T7" fmla="*/ 191 h 1455"/>
                  <a:gd name="T8" fmla="*/ 1524 w 1541"/>
                  <a:gd name="T9" fmla="*/ 76 h 1455"/>
                  <a:gd name="T10" fmla="*/ 1540 w 1541"/>
                  <a:gd name="T11" fmla="*/ 38 h 1455"/>
                  <a:gd name="T12" fmla="*/ 1459 w 1541"/>
                  <a:gd name="T13" fmla="*/ 0 h 1455"/>
                  <a:gd name="T14" fmla="*/ 1401 w 1541"/>
                  <a:gd name="T15" fmla="*/ 10 h 1455"/>
                  <a:gd name="T16" fmla="*/ 1229 w 1541"/>
                  <a:gd name="T17" fmla="*/ 191 h 1455"/>
                  <a:gd name="T18" fmla="*/ 1065 w 1541"/>
                  <a:gd name="T19" fmla="*/ 383 h 1455"/>
                  <a:gd name="T20" fmla="*/ 902 w 1541"/>
                  <a:gd name="T21" fmla="*/ 574 h 1455"/>
                  <a:gd name="T22" fmla="*/ 836 w 1541"/>
                  <a:gd name="T23" fmla="*/ 651 h 1455"/>
                  <a:gd name="T24" fmla="*/ 745 w 1541"/>
                  <a:gd name="T25" fmla="*/ 680 h 1455"/>
                  <a:gd name="T26" fmla="*/ 672 w 1541"/>
                  <a:gd name="T27" fmla="*/ 612 h 1455"/>
                  <a:gd name="T28" fmla="*/ 573 w 1541"/>
                  <a:gd name="T29" fmla="*/ 498 h 1455"/>
                  <a:gd name="T30" fmla="*/ 475 w 1541"/>
                  <a:gd name="T31" fmla="*/ 383 h 1455"/>
                  <a:gd name="T32" fmla="*/ 376 w 1541"/>
                  <a:gd name="T33" fmla="*/ 268 h 1455"/>
                  <a:gd name="T34" fmla="*/ 278 w 1541"/>
                  <a:gd name="T35" fmla="*/ 153 h 1455"/>
                  <a:gd name="T36" fmla="*/ 180 w 1541"/>
                  <a:gd name="T37" fmla="*/ 38 h 1455"/>
                  <a:gd name="T38" fmla="*/ 139 w 1541"/>
                  <a:gd name="T39" fmla="*/ 10 h 1455"/>
                  <a:gd name="T40" fmla="*/ 25 w 1541"/>
                  <a:gd name="T41" fmla="*/ 10 h 1455"/>
                  <a:gd name="T42" fmla="*/ 0 w 1541"/>
                  <a:gd name="T43" fmla="*/ 38 h 1455"/>
                  <a:gd name="T44" fmla="*/ 147 w 1541"/>
                  <a:gd name="T45" fmla="*/ 229 h 1455"/>
                  <a:gd name="T46" fmla="*/ 311 w 1541"/>
                  <a:gd name="T47" fmla="*/ 421 h 1455"/>
                  <a:gd name="T48" fmla="*/ 475 w 1541"/>
                  <a:gd name="T49" fmla="*/ 612 h 1455"/>
                  <a:gd name="T50" fmla="*/ 540 w 1541"/>
                  <a:gd name="T51" fmla="*/ 689 h 1455"/>
                  <a:gd name="T52" fmla="*/ 540 w 1541"/>
                  <a:gd name="T53" fmla="*/ 765 h 1455"/>
                  <a:gd name="T54" fmla="*/ 442 w 1541"/>
                  <a:gd name="T55" fmla="*/ 881 h 1455"/>
                  <a:gd name="T56" fmla="*/ 344 w 1541"/>
                  <a:gd name="T57" fmla="*/ 995 h 1455"/>
                  <a:gd name="T58" fmla="*/ 245 w 1541"/>
                  <a:gd name="T59" fmla="*/ 1110 h 1455"/>
                  <a:gd name="T60" fmla="*/ 147 w 1541"/>
                  <a:gd name="T61" fmla="*/ 1225 h 1455"/>
                  <a:gd name="T62" fmla="*/ 49 w 1541"/>
                  <a:gd name="T63" fmla="*/ 1340 h 1455"/>
                  <a:gd name="T64" fmla="*/ 0 w 1541"/>
                  <a:gd name="T65" fmla="*/ 1417 h 1455"/>
                  <a:gd name="T66" fmla="*/ 25 w 1541"/>
                  <a:gd name="T67" fmla="*/ 1446 h 1455"/>
                  <a:gd name="T68" fmla="*/ 139 w 1541"/>
                  <a:gd name="T69" fmla="*/ 1446 h 1455"/>
                  <a:gd name="T70" fmla="*/ 213 w 1541"/>
                  <a:gd name="T71" fmla="*/ 1378 h 1455"/>
                  <a:gd name="T72" fmla="*/ 376 w 1541"/>
                  <a:gd name="T73" fmla="*/ 1187 h 1455"/>
                  <a:gd name="T74" fmla="*/ 540 w 1541"/>
                  <a:gd name="T75" fmla="*/ 995 h 1455"/>
                  <a:gd name="T76" fmla="*/ 704 w 1541"/>
                  <a:gd name="T77" fmla="*/ 803 h 1455"/>
                  <a:gd name="T78" fmla="*/ 745 w 1541"/>
                  <a:gd name="T79" fmla="*/ 775 h 1455"/>
                  <a:gd name="T80" fmla="*/ 836 w 1541"/>
                  <a:gd name="T81" fmla="*/ 803 h 1455"/>
                  <a:gd name="T82" fmla="*/ 934 w 1541"/>
                  <a:gd name="T83" fmla="*/ 919 h 1455"/>
                  <a:gd name="T84" fmla="*/ 1032 w 1541"/>
                  <a:gd name="T85" fmla="*/ 1034 h 1455"/>
                  <a:gd name="T86" fmla="*/ 1131 w 1541"/>
                  <a:gd name="T87" fmla="*/ 1148 h 1455"/>
                  <a:gd name="T88" fmla="*/ 1229 w 1541"/>
                  <a:gd name="T89" fmla="*/ 1263 h 1455"/>
                  <a:gd name="T90" fmla="*/ 1327 w 1541"/>
                  <a:gd name="T91" fmla="*/ 1378 h 1455"/>
                  <a:gd name="T92" fmla="*/ 1401 w 1541"/>
                  <a:gd name="T93" fmla="*/ 1446 h 1455"/>
                  <a:gd name="T94" fmla="*/ 1459 w 1541"/>
                  <a:gd name="T95" fmla="*/ 1454 h 1455"/>
                  <a:gd name="T96" fmla="*/ 1540 w 1541"/>
                  <a:gd name="T97" fmla="*/ 1417 h 1455"/>
                  <a:gd name="T98" fmla="*/ 1000 w 1541"/>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1" h="1455">
                    <a:moveTo>
                      <a:pt x="1000" y="765"/>
                    </a:moveTo>
                    <a:lnTo>
                      <a:pt x="1000" y="765"/>
                    </a:lnTo>
                    <a:cubicBezTo>
                      <a:pt x="989" y="753"/>
                      <a:pt x="983" y="740"/>
                      <a:pt x="983" y="727"/>
                    </a:cubicBezTo>
                    <a:lnTo>
                      <a:pt x="983" y="727"/>
                    </a:lnTo>
                    <a:cubicBezTo>
                      <a:pt x="983" y="714"/>
                      <a:pt x="989" y="701"/>
                      <a:pt x="1000" y="689"/>
                    </a:cubicBezTo>
                    <a:lnTo>
                      <a:pt x="1098" y="574"/>
                    </a:lnTo>
                    <a:lnTo>
                      <a:pt x="1131" y="536"/>
                    </a:lnTo>
                    <a:lnTo>
                      <a:pt x="1164" y="498"/>
                    </a:lnTo>
                    <a:lnTo>
                      <a:pt x="1262" y="383"/>
                    </a:lnTo>
                    <a:lnTo>
                      <a:pt x="1295" y="344"/>
                    </a:lnTo>
                    <a:lnTo>
                      <a:pt x="1327" y="306"/>
                    </a:lnTo>
                    <a:lnTo>
                      <a:pt x="1426" y="191"/>
                    </a:lnTo>
                    <a:lnTo>
                      <a:pt x="1459" y="153"/>
                    </a:lnTo>
                    <a:lnTo>
                      <a:pt x="1491" y="115"/>
                    </a:lnTo>
                    <a:lnTo>
                      <a:pt x="1524" y="76"/>
                    </a:lnTo>
                    <a:lnTo>
                      <a:pt x="1524" y="76"/>
                    </a:lnTo>
                    <a:cubicBezTo>
                      <a:pt x="1535" y="63"/>
                      <a:pt x="1540" y="51"/>
                      <a:pt x="1540" y="38"/>
                    </a:cubicBezTo>
                    <a:lnTo>
                      <a:pt x="1540" y="38"/>
                    </a:lnTo>
                    <a:cubicBezTo>
                      <a:pt x="1540" y="25"/>
                      <a:pt x="1532" y="15"/>
                      <a:pt x="1516" y="10"/>
                    </a:cubicBezTo>
                    <a:lnTo>
                      <a:pt x="1516" y="10"/>
                    </a:lnTo>
                    <a:cubicBezTo>
                      <a:pt x="1499" y="3"/>
                      <a:pt x="1480" y="0"/>
                      <a:pt x="1459" y="0"/>
                    </a:cubicBezTo>
                    <a:lnTo>
                      <a:pt x="1459" y="0"/>
                    </a:lnTo>
                    <a:cubicBezTo>
                      <a:pt x="1437" y="0"/>
                      <a:pt x="1418" y="3"/>
                      <a:pt x="1401" y="10"/>
                    </a:cubicBezTo>
                    <a:lnTo>
                      <a:pt x="1401" y="10"/>
                    </a:lnTo>
                    <a:cubicBezTo>
                      <a:pt x="1385" y="15"/>
                      <a:pt x="1371" y="25"/>
                      <a:pt x="1360" y="38"/>
                    </a:cubicBezTo>
                    <a:lnTo>
                      <a:pt x="1327" y="76"/>
                    </a:lnTo>
                    <a:lnTo>
                      <a:pt x="1229" y="191"/>
                    </a:lnTo>
                    <a:lnTo>
                      <a:pt x="1196" y="229"/>
                    </a:lnTo>
                    <a:lnTo>
                      <a:pt x="1164" y="268"/>
                    </a:lnTo>
                    <a:lnTo>
                      <a:pt x="1065" y="383"/>
                    </a:lnTo>
                    <a:lnTo>
                      <a:pt x="1032" y="421"/>
                    </a:lnTo>
                    <a:lnTo>
                      <a:pt x="1000" y="459"/>
                    </a:lnTo>
                    <a:lnTo>
                      <a:pt x="902" y="574"/>
                    </a:lnTo>
                    <a:lnTo>
                      <a:pt x="868" y="612"/>
                    </a:lnTo>
                    <a:lnTo>
                      <a:pt x="836" y="651"/>
                    </a:lnTo>
                    <a:lnTo>
                      <a:pt x="836" y="651"/>
                    </a:lnTo>
                    <a:cubicBezTo>
                      <a:pt x="825" y="663"/>
                      <a:pt x="811" y="673"/>
                      <a:pt x="795" y="680"/>
                    </a:cubicBezTo>
                    <a:lnTo>
                      <a:pt x="795" y="680"/>
                    </a:lnTo>
                    <a:cubicBezTo>
                      <a:pt x="778" y="686"/>
                      <a:pt x="762" y="686"/>
                      <a:pt x="745" y="680"/>
                    </a:cubicBezTo>
                    <a:lnTo>
                      <a:pt x="745" y="680"/>
                    </a:lnTo>
                    <a:cubicBezTo>
                      <a:pt x="729" y="673"/>
                      <a:pt x="716" y="663"/>
                      <a:pt x="704" y="651"/>
                    </a:cubicBezTo>
                    <a:lnTo>
                      <a:pt x="672" y="612"/>
                    </a:lnTo>
                    <a:lnTo>
                      <a:pt x="639" y="574"/>
                    </a:lnTo>
                    <a:lnTo>
                      <a:pt x="606" y="536"/>
                    </a:lnTo>
                    <a:lnTo>
                      <a:pt x="573" y="498"/>
                    </a:lnTo>
                    <a:lnTo>
                      <a:pt x="540" y="459"/>
                    </a:lnTo>
                    <a:lnTo>
                      <a:pt x="508" y="421"/>
                    </a:lnTo>
                    <a:lnTo>
                      <a:pt x="475" y="383"/>
                    </a:lnTo>
                    <a:lnTo>
                      <a:pt x="442" y="344"/>
                    </a:lnTo>
                    <a:lnTo>
                      <a:pt x="409" y="306"/>
                    </a:lnTo>
                    <a:lnTo>
                      <a:pt x="376" y="268"/>
                    </a:lnTo>
                    <a:lnTo>
                      <a:pt x="344" y="229"/>
                    </a:lnTo>
                    <a:lnTo>
                      <a:pt x="311" y="191"/>
                    </a:lnTo>
                    <a:lnTo>
                      <a:pt x="278" y="153"/>
                    </a:lnTo>
                    <a:lnTo>
                      <a:pt x="245" y="115"/>
                    </a:lnTo>
                    <a:lnTo>
                      <a:pt x="213" y="76"/>
                    </a:lnTo>
                    <a:lnTo>
                      <a:pt x="180" y="38"/>
                    </a:lnTo>
                    <a:lnTo>
                      <a:pt x="180" y="38"/>
                    </a:lnTo>
                    <a:cubicBezTo>
                      <a:pt x="169" y="25"/>
                      <a:pt x="156" y="15"/>
                      <a:pt x="139" y="10"/>
                    </a:cubicBezTo>
                    <a:lnTo>
                      <a:pt x="139" y="10"/>
                    </a:lnTo>
                    <a:cubicBezTo>
                      <a:pt x="123" y="3"/>
                      <a:pt x="103" y="0"/>
                      <a:pt x="82" y="0"/>
                    </a:cubicBezTo>
                    <a:lnTo>
                      <a:pt x="82" y="0"/>
                    </a:lnTo>
                    <a:cubicBezTo>
                      <a:pt x="60" y="0"/>
                      <a:pt x="41" y="3"/>
                      <a:pt x="25" y="10"/>
                    </a:cubicBezTo>
                    <a:lnTo>
                      <a:pt x="25" y="10"/>
                    </a:lnTo>
                    <a:cubicBezTo>
                      <a:pt x="8" y="15"/>
                      <a:pt x="0" y="25"/>
                      <a:pt x="0" y="38"/>
                    </a:cubicBezTo>
                    <a:lnTo>
                      <a:pt x="0" y="38"/>
                    </a:lnTo>
                    <a:cubicBezTo>
                      <a:pt x="0" y="51"/>
                      <a:pt x="5" y="63"/>
                      <a:pt x="17" y="76"/>
                    </a:cubicBezTo>
                    <a:lnTo>
                      <a:pt x="114" y="191"/>
                    </a:lnTo>
                    <a:lnTo>
                      <a:pt x="147" y="229"/>
                    </a:lnTo>
                    <a:lnTo>
                      <a:pt x="180" y="268"/>
                    </a:lnTo>
                    <a:lnTo>
                      <a:pt x="278" y="383"/>
                    </a:lnTo>
                    <a:lnTo>
                      <a:pt x="311" y="421"/>
                    </a:lnTo>
                    <a:lnTo>
                      <a:pt x="344" y="459"/>
                    </a:lnTo>
                    <a:lnTo>
                      <a:pt x="442" y="574"/>
                    </a:lnTo>
                    <a:lnTo>
                      <a:pt x="475" y="612"/>
                    </a:lnTo>
                    <a:lnTo>
                      <a:pt x="508" y="651"/>
                    </a:lnTo>
                    <a:lnTo>
                      <a:pt x="540" y="689"/>
                    </a:lnTo>
                    <a:lnTo>
                      <a:pt x="540" y="689"/>
                    </a:lnTo>
                    <a:cubicBezTo>
                      <a:pt x="552" y="701"/>
                      <a:pt x="557" y="714"/>
                      <a:pt x="557" y="727"/>
                    </a:cubicBezTo>
                    <a:lnTo>
                      <a:pt x="557" y="727"/>
                    </a:lnTo>
                    <a:cubicBezTo>
                      <a:pt x="557" y="740"/>
                      <a:pt x="552" y="753"/>
                      <a:pt x="540" y="765"/>
                    </a:cubicBezTo>
                    <a:lnTo>
                      <a:pt x="508" y="803"/>
                    </a:lnTo>
                    <a:lnTo>
                      <a:pt x="475" y="842"/>
                    </a:lnTo>
                    <a:lnTo>
                      <a:pt x="442" y="881"/>
                    </a:lnTo>
                    <a:lnTo>
                      <a:pt x="409" y="919"/>
                    </a:lnTo>
                    <a:lnTo>
                      <a:pt x="376" y="957"/>
                    </a:lnTo>
                    <a:lnTo>
                      <a:pt x="344" y="995"/>
                    </a:lnTo>
                    <a:lnTo>
                      <a:pt x="311" y="1034"/>
                    </a:lnTo>
                    <a:lnTo>
                      <a:pt x="278" y="1071"/>
                    </a:lnTo>
                    <a:lnTo>
                      <a:pt x="245" y="1110"/>
                    </a:lnTo>
                    <a:lnTo>
                      <a:pt x="213" y="1148"/>
                    </a:lnTo>
                    <a:lnTo>
                      <a:pt x="180" y="1187"/>
                    </a:lnTo>
                    <a:lnTo>
                      <a:pt x="147" y="1225"/>
                    </a:lnTo>
                    <a:lnTo>
                      <a:pt x="114" y="1263"/>
                    </a:lnTo>
                    <a:lnTo>
                      <a:pt x="82" y="1302"/>
                    </a:lnTo>
                    <a:lnTo>
                      <a:pt x="49" y="1340"/>
                    </a:lnTo>
                    <a:lnTo>
                      <a:pt x="17" y="1378"/>
                    </a:lnTo>
                    <a:lnTo>
                      <a:pt x="17" y="1378"/>
                    </a:lnTo>
                    <a:cubicBezTo>
                      <a:pt x="5" y="1391"/>
                      <a:pt x="0" y="1404"/>
                      <a:pt x="0" y="1417"/>
                    </a:cubicBezTo>
                    <a:lnTo>
                      <a:pt x="0" y="1417"/>
                    </a:lnTo>
                    <a:cubicBezTo>
                      <a:pt x="0" y="1429"/>
                      <a:pt x="8" y="1439"/>
                      <a:pt x="25" y="1446"/>
                    </a:cubicBezTo>
                    <a:lnTo>
                      <a:pt x="25" y="1446"/>
                    </a:lnTo>
                    <a:cubicBezTo>
                      <a:pt x="41" y="1452"/>
                      <a:pt x="60" y="1454"/>
                      <a:pt x="82" y="1454"/>
                    </a:cubicBezTo>
                    <a:lnTo>
                      <a:pt x="82" y="1454"/>
                    </a:lnTo>
                    <a:cubicBezTo>
                      <a:pt x="103" y="1454"/>
                      <a:pt x="123" y="1452"/>
                      <a:pt x="139" y="1446"/>
                    </a:cubicBezTo>
                    <a:lnTo>
                      <a:pt x="139" y="1446"/>
                    </a:lnTo>
                    <a:cubicBezTo>
                      <a:pt x="156" y="1439"/>
                      <a:pt x="169" y="1429"/>
                      <a:pt x="180" y="1417"/>
                    </a:cubicBezTo>
                    <a:lnTo>
                      <a:pt x="213" y="1378"/>
                    </a:lnTo>
                    <a:lnTo>
                      <a:pt x="245" y="1340"/>
                    </a:lnTo>
                    <a:lnTo>
                      <a:pt x="344" y="1225"/>
                    </a:lnTo>
                    <a:lnTo>
                      <a:pt x="376" y="1187"/>
                    </a:lnTo>
                    <a:lnTo>
                      <a:pt x="409" y="1148"/>
                    </a:lnTo>
                    <a:lnTo>
                      <a:pt x="508" y="1034"/>
                    </a:lnTo>
                    <a:lnTo>
                      <a:pt x="540" y="995"/>
                    </a:lnTo>
                    <a:lnTo>
                      <a:pt x="573" y="957"/>
                    </a:lnTo>
                    <a:lnTo>
                      <a:pt x="672" y="842"/>
                    </a:lnTo>
                    <a:lnTo>
                      <a:pt x="704" y="803"/>
                    </a:lnTo>
                    <a:lnTo>
                      <a:pt x="704" y="803"/>
                    </a:lnTo>
                    <a:cubicBezTo>
                      <a:pt x="716" y="791"/>
                      <a:pt x="729" y="781"/>
                      <a:pt x="745" y="775"/>
                    </a:cubicBezTo>
                    <a:lnTo>
                      <a:pt x="745" y="775"/>
                    </a:lnTo>
                    <a:cubicBezTo>
                      <a:pt x="762" y="769"/>
                      <a:pt x="778" y="769"/>
                      <a:pt x="795" y="775"/>
                    </a:cubicBezTo>
                    <a:lnTo>
                      <a:pt x="795" y="775"/>
                    </a:lnTo>
                    <a:cubicBezTo>
                      <a:pt x="811" y="781"/>
                      <a:pt x="825" y="791"/>
                      <a:pt x="836" y="803"/>
                    </a:cubicBezTo>
                    <a:lnTo>
                      <a:pt x="868" y="842"/>
                    </a:lnTo>
                    <a:lnTo>
                      <a:pt x="902" y="881"/>
                    </a:lnTo>
                    <a:lnTo>
                      <a:pt x="934" y="919"/>
                    </a:lnTo>
                    <a:lnTo>
                      <a:pt x="967" y="957"/>
                    </a:lnTo>
                    <a:lnTo>
                      <a:pt x="1000" y="995"/>
                    </a:lnTo>
                    <a:lnTo>
                      <a:pt x="1032" y="1034"/>
                    </a:lnTo>
                    <a:lnTo>
                      <a:pt x="1065" y="1071"/>
                    </a:lnTo>
                    <a:lnTo>
                      <a:pt x="1098" y="1110"/>
                    </a:lnTo>
                    <a:lnTo>
                      <a:pt x="1131" y="1148"/>
                    </a:lnTo>
                    <a:lnTo>
                      <a:pt x="1164" y="1187"/>
                    </a:lnTo>
                    <a:lnTo>
                      <a:pt x="1196" y="1225"/>
                    </a:lnTo>
                    <a:lnTo>
                      <a:pt x="1229" y="1263"/>
                    </a:lnTo>
                    <a:lnTo>
                      <a:pt x="1262" y="1302"/>
                    </a:lnTo>
                    <a:lnTo>
                      <a:pt x="1295" y="1340"/>
                    </a:lnTo>
                    <a:lnTo>
                      <a:pt x="1327" y="1378"/>
                    </a:lnTo>
                    <a:lnTo>
                      <a:pt x="1360" y="1417"/>
                    </a:lnTo>
                    <a:lnTo>
                      <a:pt x="1360" y="1417"/>
                    </a:lnTo>
                    <a:cubicBezTo>
                      <a:pt x="1371" y="1429"/>
                      <a:pt x="1385" y="1439"/>
                      <a:pt x="1401" y="1446"/>
                    </a:cubicBezTo>
                    <a:lnTo>
                      <a:pt x="1401" y="1446"/>
                    </a:lnTo>
                    <a:cubicBezTo>
                      <a:pt x="1418" y="1452"/>
                      <a:pt x="1437" y="1454"/>
                      <a:pt x="1459" y="1454"/>
                    </a:cubicBezTo>
                    <a:lnTo>
                      <a:pt x="1459" y="1454"/>
                    </a:lnTo>
                    <a:cubicBezTo>
                      <a:pt x="1480" y="1454"/>
                      <a:pt x="1499" y="1452"/>
                      <a:pt x="1516" y="1446"/>
                    </a:cubicBezTo>
                    <a:lnTo>
                      <a:pt x="1516" y="1446"/>
                    </a:lnTo>
                    <a:cubicBezTo>
                      <a:pt x="1532" y="1439"/>
                      <a:pt x="1540" y="1429"/>
                      <a:pt x="1540" y="1417"/>
                    </a:cubicBezTo>
                    <a:lnTo>
                      <a:pt x="1540" y="1417"/>
                    </a:lnTo>
                    <a:cubicBezTo>
                      <a:pt x="1540" y="1404"/>
                      <a:pt x="1535"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923" name="Freeform 569">
                <a:extLst>
                  <a:ext uri="{FF2B5EF4-FFF2-40B4-BE49-F238E27FC236}">
                    <a16:creationId xmlns:a16="http://schemas.microsoft.com/office/drawing/2014/main" xmlns="" id="{65D4C7DF-08FC-3A4F-A952-430344324876}"/>
                  </a:ext>
                </a:extLst>
              </p:cNvPr>
              <p:cNvSpPr>
                <a:spLocks noChangeArrowheads="1"/>
              </p:cNvSpPr>
              <p:nvPr/>
            </p:nvSpPr>
            <p:spPr bwMode="auto">
              <a:xfrm>
                <a:off x="7704138" y="5013325"/>
                <a:ext cx="147637" cy="301625"/>
              </a:xfrm>
              <a:custGeom>
                <a:avLst/>
                <a:gdLst>
                  <a:gd name="T0" fmla="*/ 410 w 411"/>
                  <a:gd name="T1" fmla="*/ 240 h 837"/>
                  <a:gd name="T2" fmla="*/ 410 w 411"/>
                  <a:gd name="T3" fmla="*/ 240 h 837"/>
                  <a:gd name="T4" fmla="*/ 401 w 411"/>
                  <a:gd name="T5" fmla="*/ 236 h 837"/>
                  <a:gd name="T6" fmla="*/ 401 w 411"/>
                  <a:gd name="T7" fmla="*/ 236 h 837"/>
                  <a:gd name="T8" fmla="*/ 353 w 411"/>
                  <a:gd name="T9" fmla="*/ 236 h 837"/>
                  <a:gd name="T10" fmla="*/ 353 w 411"/>
                  <a:gd name="T11" fmla="*/ 236 h 837"/>
                  <a:gd name="T12" fmla="*/ 311 w 411"/>
                  <a:gd name="T13" fmla="*/ 265 h 837"/>
                  <a:gd name="T14" fmla="*/ 279 w 411"/>
                  <a:gd name="T15" fmla="*/ 303 h 837"/>
                  <a:gd name="T16" fmla="*/ 246 w 411"/>
                  <a:gd name="T17" fmla="*/ 342 h 837"/>
                  <a:gd name="T18" fmla="*/ 214 w 411"/>
                  <a:gd name="T19" fmla="*/ 380 h 837"/>
                  <a:gd name="T20" fmla="*/ 214 w 411"/>
                  <a:gd name="T21" fmla="*/ 380 h 837"/>
                  <a:gd name="T22" fmla="*/ 197 w 411"/>
                  <a:gd name="T23" fmla="*/ 418 h 837"/>
                  <a:gd name="T24" fmla="*/ 197 w 411"/>
                  <a:gd name="T25" fmla="*/ 418 h 837"/>
                  <a:gd name="T26" fmla="*/ 214 w 411"/>
                  <a:gd name="T27" fmla="*/ 456 h 837"/>
                  <a:gd name="T28" fmla="*/ 246 w 411"/>
                  <a:gd name="T29" fmla="*/ 494 h 837"/>
                  <a:gd name="T30" fmla="*/ 279 w 411"/>
                  <a:gd name="T31" fmla="*/ 533 h 837"/>
                  <a:gd name="T32" fmla="*/ 311 w 411"/>
                  <a:gd name="T33" fmla="*/ 571 h 837"/>
                  <a:gd name="T34" fmla="*/ 311 w 411"/>
                  <a:gd name="T35" fmla="*/ 571 h 837"/>
                  <a:gd name="T36" fmla="*/ 353 w 411"/>
                  <a:gd name="T37" fmla="*/ 600 h 837"/>
                  <a:gd name="T38" fmla="*/ 353 w 411"/>
                  <a:gd name="T39" fmla="*/ 600 h 837"/>
                  <a:gd name="T40" fmla="*/ 401 w 411"/>
                  <a:gd name="T41" fmla="*/ 600 h 837"/>
                  <a:gd name="T42" fmla="*/ 401 w 411"/>
                  <a:gd name="T43" fmla="*/ 600 h 837"/>
                  <a:gd name="T44" fmla="*/ 410 w 411"/>
                  <a:gd name="T45" fmla="*/ 596 h 837"/>
                  <a:gd name="T46" fmla="*/ 410 w 411"/>
                  <a:gd name="T47" fmla="*/ 826 h 837"/>
                  <a:gd name="T48" fmla="*/ 410 w 411"/>
                  <a:gd name="T49" fmla="*/ 826 h 837"/>
                  <a:gd name="T50" fmla="*/ 401 w 411"/>
                  <a:gd name="T51" fmla="*/ 829 h 837"/>
                  <a:gd name="T52" fmla="*/ 401 w 411"/>
                  <a:gd name="T53" fmla="*/ 829 h 837"/>
                  <a:gd name="T54" fmla="*/ 353 w 411"/>
                  <a:gd name="T55" fmla="*/ 829 h 837"/>
                  <a:gd name="T56" fmla="*/ 353 w 411"/>
                  <a:gd name="T57" fmla="*/ 829 h 837"/>
                  <a:gd name="T58" fmla="*/ 311 w 411"/>
                  <a:gd name="T59" fmla="*/ 801 h 837"/>
                  <a:gd name="T60" fmla="*/ 246 w 411"/>
                  <a:gd name="T61" fmla="*/ 725 h 837"/>
                  <a:gd name="T62" fmla="*/ 214 w 411"/>
                  <a:gd name="T63" fmla="*/ 686 h 837"/>
                  <a:gd name="T64" fmla="*/ 181 w 411"/>
                  <a:gd name="T65" fmla="*/ 648 h 837"/>
                  <a:gd name="T66" fmla="*/ 83 w 411"/>
                  <a:gd name="T67" fmla="*/ 533 h 837"/>
                  <a:gd name="T68" fmla="*/ 50 w 411"/>
                  <a:gd name="T69" fmla="*/ 494 h 837"/>
                  <a:gd name="T70" fmla="*/ 17 w 411"/>
                  <a:gd name="T71" fmla="*/ 456 h 837"/>
                  <a:gd name="T72" fmla="*/ 17 w 411"/>
                  <a:gd name="T73" fmla="*/ 456 h 837"/>
                  <a:gd name="T74" fmla="*/ 0 w 411"/>
                  <a:gd name="T75" fmla="*/ 418 h 837"/>
                  <a:gd name="T76" fmla="*/ 0 w 411"/>
                  <a:gd name="T77" fmla="*/ 418 h 837"/>
                  <a:gd name="T78" fmla="*/ 17 w 411"/>
                  <a:gd name="T79" fmla="*/ 380 h 837"/>
                  <a:gd name="T80" fmla="*/ 50 w 411"/>
                  <a:gd name="T81" fmla="*/ 342 h 837"/>
                  <a:gd name="T82" fmla="*/ 83 w 411"/>
                  <a:gd name="T83" fmla="*/ 303 h 837"/>
                  <a:gd name="T84" fmla="*/ 115 w 411"/>
                  <a:gd name="T85" fmla="*/ 265 h 837"/>
                  <a:gd name="T86" fmla="*/ 148 w 411"/>
                  <a:gd name="T87" fmla="*/ 227 h 837"/>
                  <a:gd name="T88" fmla="*/ 181 w 411"/>
                  <a:gd name="T89" fmla="*/ 188 h 837"/>
                  <a:gd name="T90" fmla="*/ 214 w 411"/>
                  <a:gd name="T91" fmla="*/ 150 h 837"/>
                  <a:gd name="T92" fmla="*/ 246 w 411"/>
                  <a:gd name="T93" fmla="*/ 112 h 837"/>
                  <a:gd name="T94" fmla="*/ 279 w 411"/>
                  <a:gd name="T95" fmla="*/ 74 h 837"/>
                  <a:gd name="T96" fmla="*/ 311 w 411"/>
                  <a:gd name="T97" fmla="*/ 35 h 837"/>
                  <a:gd name="T98" fmla="*/ 311 w 411"/>
                  <a:gd name="T99" fmla="*/ 35 h 837"/>
                  <a:gd name="T100" fmla="*/ 353 w 411"/>
                  <a:gd name="T101" fmla="*/ 6 h 837"/>
                  <a:gd name="T102" fmla="*/ 353 w 411"/>
                  <a:gd name="T103" fmla="*/ 6 h 837"/>
                  <a:gd name="T104" fmla="*/ 401 w 411"/>
                  <a:gd name="T105" fmla="*/ 6 h 837"/>
                  <a:gd name="T106" fmla="*/ 401 w 411"/>
                  <a:gd name="T107" fmla="*/ 6 h 837"/>
                  <a:gd name="T108" fmla="*/ 410 w 411"/>
                  <a:gd name="T109" fmla="*/ 10 h 837"/>
                  <a:gd name="T110" fmla="*/ 410 w 411"/>
                  <a:gd name="T111" fmla="*/ 24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1" h="837">
                    <a:moveTo>
                      <a:pt x="410" y="240"/>
                    </a:moveTo>
                    <a:lnTo>
                      <a:pt x="410" y="240"/>
                    </a:lnTo>
                    <a:cubicBezTo>
                      <a:pt x="407" y="239"/>
                      <a:pt x="404" y="237"/>
                      <a:pt x="401" y="236"/>
                    </a:cubicBezTo>
                    <a:lnTo>
                      <a:pt x="401" y="236"/>
                    </a:lnTo>
                    <a:cubicBezTo>
                      <a:pt x="386" y="230"/>
                      <a:pt x="369" y="230"/>
                      <a:pt x="353" y="236"/>
                    </a:cubicBezTo>
                    <a:lnTo>
                      <a:pt x="353" y="236"/>
                    </a:lnTo>
                    <a:cubicBezTo>
                      <a:pt x="336" y="242"/>
                      <a:pt x="323" y="252"/>
                      <a:pt x="311" y="265"/>
                    </a:cubicBezTo>
                    <a:lnTo>
                      <a:pt x="279" y="303"/>
                    </a:lnTo>
                    <a:lnTo>
                      <a:pt x="246" y="342"/>
                    </a:lnTo>
                    <a:lnTo>
                      <a:pt x="214" y="380"/>
                    </a:lnTo>
                    <a:lnTo>
                      <a:pt x="214" y="380"/>
                    </a:lnTo>
                    <a:cubicBezTo>
                      <a:pt x="202" y="392"/>
                      <a:pt x="197" y="405"/>
                      <a:pt x="197" y="418"/>
                    </a:cubicBezTo>
                    <a:lnTo>
                      <a:pt x="197" y="418"/>
                    </a:lnTo>
                    <a:cubicBezTo>
                      <a:pt x="197" y="431"/>
                      <a:pt x="202" y="443"/>
                      <a:pt x="214" y="456"/>
                    </a:cubicBezTo>
                    <a:lnTo>
                      <a:pt x="246" y="494"/>
                    </a:lnTo>
                    <a:lnTo>
                      <a:pt x="279" y="533"/>
                    </a:lnTo>
                    <a:lnTo>
                      <a:pt x="311" y="571"/>
                    </a:lnTo>
                    <a:lnTo>
                      <a:pt x="311" y="571"/>
                    </a:lnTo>
                    <a:cubicBezTo>
                      <a:pt x="323" y="584"/>
                      <a:pt x="336" y="594"/>
                      <a:pt x="353" y="600"/>
                    </a:cubicBezTo>
                    <a:lnTo>
                      <a:pt x="353" y="600"/>
                    </a:lnTo>
                    <a:cubicBezTo>
                      <a:pt x="369" y="606"/>
                      <a:pt x="386" y="606"/>
                      <a:pt x="401" y="600"/>
                    </a:cubicBezTo>
                    <a:lnTo>
                      <a:pt x="401" y="600"/>
                    </a:lnTo>
                    <a:cubicBezTo>
                      <a:pt x="404" y="599"/>
                      <a:pt x="407" y="598"/>
                      <a:pt x="410" y="596"/>
                    </a:cubicBezTo>
                    <a:lnTo>
                      <a:pt x="410" y="826"/>
                    </a:lnTo>
                    <a:lnTo>
                      <a:pt x="410" y="826"/>
                    </a:lnTo>
                    <a:cubicBezTo>
                      <a:pt x="407" y="828"/>
                      <a:pt x="404" y="829"/>
                      <a:pt x="401" y="829"/>
                    </a:cubicBezTo>
                    <a:lnTo>
                      <a:pt x="401" y="829"/>
                    </a:lnTo>
                    <a:cubicBezTo>
                      <a:pt x="386" y="836"/>
                      <a:pt x="369" y="836"/>
                      <a:pt x="353" y="829"/>
                    </a:cubicBezTo>
                    <a:lnTo>
                      <a:pt x="353" y="829"/>
                    </a:lnTo>
                    <a:cubicBezTo>
                      <a:pt x="336" y="824"/>
                      <a:pt x="323" y="814"/>
                      <a:pt x="311" y="801"/>
                    </a:cubicBezTo>
                    <a:lnTo>
                      <a:pt x="246" y="725"/>
                    </a:lnTo>
                    <a:lnTo>
                      <a:pt x="214" y="686"/>
                    </a:lnTo>
                    <a:lnTo>
                      <a:pt x="181" y="648"/>
                    </a:lnTo>
                    <a:lnTo>
                      <a:pt x="83" y="533"/>
                    </a:lnTo>
                    <a:lnTo>
                      <a:pt x="50" y="494"/>
                    </a:lnTo>
                    <a:lnTo>
                      <a:pt x="17" y="456"/>
                    </a:lnTo>
                    <a:lnTo>
                      <a:pt x="17" y="456"/>
                    </a:lnTo>
                    <a:cubicBezTo>
                      <a:pt x="6" y="443"/>
                      <a:pt x="0" y="431"/>
                      <a:pt x="0" y="418"/>
                    </a:cubicBezTo>
                    <a:lnTo>
                      <a:pt x="0" y="418"/>
                    </a:lnTo>
                    <a:cubicBezTo>
                      <a:pt x="0" y="405"/>
                      <a:pt x="6" y="392"/>
                      <a:pt x="17" y="380"/>
                    </a:cubicBezTo>
                    <a:lnTo>
                      <a:pt x="50" y="342"/>
                    </a:lnTo>
                    <a:lnTo>
                      <a:pt x="83" y="303"/>
                    </a:lnTo>
                    <a:lnTo>
                      <a:pt x="115" y="265"/>
                    </a:lnTo>
                    <a:lnTo>
                      <a:pt x="148" y="227"/>
                    </a:lnTo>
                    <a:lnTo>
                      <a:pt x="181" y="188"/>
                    </a:lnTo>
                    <a:lnTo>
                      <a:pt x="214" y="150"/>
                    </a:lnTo>
                    <a:lnTo>
                      <a:pt x="246" y="112"/>
                    </a:lnTo>
                    <a:lnTo>
                      <a:pt x="279" y="74"/>
                    </a:lnTo>
                    <a:lnTo>
                      <a:pt x="311" y="35"/>
                    </a:lnTo>
                    <a:lnTo>
                      <a:pt x="311" y="35"/>
                    </a:lnTo>
                    <a:cubicBezTo>
                      <a:pt x="323" y="22"/>
                      <a:pt x="336" y="13"/>
                      <a:pt x="353" y="6"/>
                    </a:cubicBezTo>
                    <a:lnTo>
                      <a:pt x="353" y="6"/>
                    </a:lnTo>
                    <a:cubicBezTo>
                      <a:pt x="369" y="0"/>
                      <a:pt x="386" y="0"/>
                      <a:pt x="401" y="6"/>
                    </a:cubicBezTo>
                    <a:lnTo>
                      <a:pt x="401" y="6"/>
                    </a:lnTo>
                    <a:cubicBezTo>
                      <a:pt x="404" y="8"/>
                      <a:pt x="407" y="9"/>
                      <a:pt x="410" y="10"/>
                    </a:cubicBezTo>
                    <a:lnTo>
                      <a:pt x="410" y="240"/>
                    </a:lnTo>
                  </a:path>
                </a:pathLst>
              </a:custGeom>
              <a:solidFill>
                <a:srgbClr val="EA5523"/>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24" name="Freeform 570">
                <a:extLst>
                  <a:ext uri="{FF2B5EF4-FFF2-40B4-BE49-F238E27FC236}">
                    <a16:creationId xmlns:a16="http://schemas.microsoft.com/office/drawing/2014/main" xmlns="" id="{CF455148-2F50-6146-8F80-6457BE934250}"/>
                  </a:ext>
                </a:extLst>
              </p:cNvPr>
              <p:cNvSpPr>
                <a:spLocks noChangeArrowheads="1"/>
              </p:cNvSpPr>
              <p:nvPr/>
            </p:nvSpPr>
            <p:spPr bwMode="auto">
              <a:xfrm>
                <a:off x="7704138" y="5013325"/>
                <a:ext cx="147637" cy="301625"/>
              </a:xfrm>
              <a:custGeom>
                <a:avLst/>
                <a:gdLst>
                  <a:gd name="T0" fmla="*/ 353 w 411"/>
                  <a:gd name="T1" fmla="*/ 6 h 837"/>
                  <a:gd name="T2" fmla="*/ 353 w 411"/>
                  <a:gd name="T3" fmla="*/ 6 h 837"/>
                  <a:gd name="T4" fmla="*/ 311 w 411"/>
                  <a:gd name="T5" fmla="*/ 35 h 837"/>
                  <a:gd name="T6" fmla="*/ 279 w 411"/>
                  <a:gd name="T7" fmla="*/ 74 h 837"/>
                  <a:gd name="T8" fmla="*/ 246 w 411"/>
                  <a:gd name="T9" fmla="*/ 112 h 837"/>
                  <a:gd name="T10" fmla="*/ 214 w 411"/>
                  <a:gd name="T11" fmla="*/ 150 h 837"/>
                  <a:gd name="T12" fmla="*/ 181 w 411"/>
                  <a:gd name="T13" fmla="*/ 188 h 837"/>
                  <a:gd name="T14" fmla="*/ 148 w 411"/>
                  <a:gd name="T15" fmla="*/ 227 h 837"/>
                  <a:gd name="T16" fmla="*/ 115 w 411"/>
                  <a:gd name="T17" fmla="*/ 265 h 837"/>
                  <a:gd name="T18" fmla="*/ 83 w 411"/>
                  <a:gd name="T19" fmla="*/ 303 h 837"/>
                  <a:gd name="T20" fmla="*/ 50 w 411"/>
                  <a:gd name="T21" fmla="*/ 342 h 837"/>
                  <a:gd name="T22" fmla="*/ 17 w 411"/>
                  <a:gd name="T23" fmla="*/ 380 h 837"/>
                  <a:gd name="T24" fmla="*/ 17 w 411"/>
                  <a:gd name="T25" fmla="*/ 380 h 837"/>
                  <a:gd name="T26" fmla="*/ 0 w 411"/>
                  <a:gd name="T27" fmla="*/ 418 h 837"/>
                  <a:gd name="T28" fmla="*/ 0 w 411"/>
                  <a:gd name="T29" fmla="*/ 418 h 837"/>
                  <a:gd name="T30" fmla="*/ 17 w 411"/>
                  <a:gd name="T31" fmla="*/ 456 h 837"/>
                  <a:gd name="T32" fmla="*/ 50 w 411"/>
                  <a:gd name="T33" fmla="*/ 494 h 837"/>
                  <a:gd name="T34" fmla="*/ 83 w 411"/>
                  <a:gd name="T35" fmla="*/ 533 h 837"/>
                  <a:gd name="T36" fmla="*/ 181 w 411"/>
                  <a:gd name="T37" fmla="*/ 648 h 837"/>
                  <a:gd name="T38" fmla="*/ 214 w 411"/>
                  <a:gd name="T39" fmla="*/ 686 h 837"/>
                  <a:gd name="T40" fmla="*/ 246 w 411"/>
                  <a:gd name="T41" fmla="*/ 725 h 837"/>
                  <a:gd name="T42" fmla="*/ 311 w 411"/>
                  <a:gd name="T43" fmla="*/ 801 h 837"/>
                  <a:gd name="T44" fmla="*/ 311 w 411"/>
                  <a:gd name="T45" fmla="*/ 801 h 837"/>
                  <a:gd name="T46" fmla="*/ 353 w 411"/>
                  <a:gd name="T47" fmla="*/ 829 h 837"/>
                  <a:gd name="T48" fmla="*/ 353 w 411"/>
                  <a:gd name="T49" fmla="*/ 829 h 837"/>
                  <a:gd name="T50" fmla="*/ 401 w 411"/>
                  <a:gd name="T51" fmla="*/ 829 h 837"/>
                  <a:gd name="T52" fmla="*/ 401 w 411"/>
                  <a:gd name="T53" fmla="*/ 829 h 837"/>
                  <a:gd name="T54" fmla="*/ 410 w 411"/>
                  <a:gd name="T55" fmla="*/ 826 h 837"/>
                  <a:gd name="T56" fmla="*/ 410 w 411"/>
                  <a:gd name="T57" fmla="*/ 596 h 837"/>
                  <a:gd name="T58" fmla="*/ 410 w 411"/>
                  <a:gd name="T59" fmla="*/ 596 h 837"/>
                  <a:gd name="T60" fmla="*/ 401 w 411"/>
                  <a:gd name="T61" fmla="*/ 600 h 837"/>
                  <a:gd name="T62" fmla="*/ 401 w 411"/>
                  <a:gd name="T63" fmla="*/ 600 h 837"/>
                  <a:gd name="T64" fmla="*/ 353 w 411"/>
                  <a:gd name="T65" fmla="*/ 600 h 837"/>
                  <a:gd name="T66" fmla="*/ 353 w 411"/>
                  <a:gd name="T67" fmla="*/ 600 h 837"/>
                  <a:gd name="T68" fmla="*/ 311 w 411"/>
                  <a:gd name="T69" fmla="*/ 572 h 837"/>
                  <a:gd name="T70" fmla="*/ 279 w 411"/>
                  <a:gd name="T71" fmla="*/ 533 h 837"/>
                  <a:gd name="T72" fmla="*/ 246 w 411"/>
                  <a:gd name="T73" fmla="*/ 494 h 837"/>
                  <a:gd name="T74" fmla="*/ 214 w 411"/>
                  <a:gd name="T75" fmla="*/ 456 h 837"/>
                  <a:gd name="T76" fmla="*/ 214 w 411"/>
                  <a:gd name="T77" fmla="*/ 456 h 837"/>
                  <a:gd name="T78" fmla="*/ 197 w 411"/>
                  <a:gd name="T79" fmla="*/ 418 h 837"/>
                  <a:gd name="T80" fmla="*/ 197 w 411"/>
                  <a:gd name="T81" fmla="*/ 418 h 837"/>
                  <a:gd name="T82" fmla="*/ 214 w 411"/>
                  <a:gd name="T83" fmla="*/ 380 h 837"/>
                  <a:gd name="T84" fmla="*/ 246 w 411"/>
                  <a:gd name="T85" fmla="*/ 342 h 837"/>
                  <a:gd name="T86" fmla="*/ 279 w 411"/>
                  <a:gd name="T87" fmla="*/ 303 h 837"/>
                  <a:gd name="T88" fmla="*/ 311 w 411"/>
                  <a:gd name="T89" fmla="*/ 265 h 837"/>
                  <a:gd name="T90" fmla="*/ 311 w 411"/>
                  <a:gd name="T91" fmla="*/ 265 h 837"/>
                  <a:gd name="T92" fmla="*/ 353 w 411"/>
                  <a:gd name="T93" fmla="*/ 236 h 837"/>
                  <a:gd name="T94" fmla="*/ 353 w 411"/>
                  <a:gd name="T95" fmla="*/ 236 h 837"/>
                  <a:gd name="T96" fmla="*/ 401 w 411"/>
                  <a:gd name="T97" fmla="*/ 236 h 837"/>
                  <a:gd name="T98" fmla="*/ 401 w 411"/>
                  <a:gd name="T99" fmla="*/ 236 h 837"/>
                  <a:gd name="T100" fmla="*/ 410 w 411"/>
                  <a:gd name="T101" fmla="*/ 240 h 837"/>
                  <a:gd name="T102" fmla="*/ 410 w 411"/>
                  <a:gd name="T103" fmla="*/ 10 h 837"/>
                  <a:gd name="T104" fmla="*/ 410 w 411"/>
                  <a:gd name="T105" fmla="*/ 10 h 837"/>
                  <a:gd name="T106" fmla="*/ 401 w 411"/>
                  <a:gd name="T107" fmla="*/ 6 h 837"/>
                  <a:gd name="T108" fmla="*/ 401 w 411"/>
                  <a:gd name="T109" fmla="*/ 6 h 837"/>
                  <a:gd name="T110" fmla="*/ 353 w 411"/>
                  <a:gd name="T111" fmla="*/ 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1" h="837">
                    <a:moveTo>
                      <a:pt x="353" y="6"/>
                    </a:moveTo>
                    <a:lnTo>
                      <a:pt x="353" y="6"/>
                    </a:lnTo>
                    <a:cubicBezTo>
                      <a:pt x="336" y="13"/>
                      <a:pt x="323" y="22"/>
                      <a:pt x="311" y="35"/>
                    </a:cubicBezTo>
                    <a:lnTo>
                      <a:pt x="279" y="74"/>
                    </a:lnTo>
                    <a:lnTo>
                      <a:pt x="246" y="112"/>
                    </a:lnTo>
                    <a:lnTo>
                      <a:pt x="214" y="150"/>
                    </a:lnTo>
                    <a:lnTo>
                      <a:pt x="181" y="188"/>
                    </a:lnTo>
                    <a:lnTo>
                      <a:pt x="148" y="227"/>
                    </a:lnTo>
                    <a:lnTo>
                      <a:pt x="115" y="265"/>
                    </a:lnTo>
                    <a:lnTo>
                      <a:pt x="83" y="303"/>
                    </a:lnTo>
                    <a:lnTo>
                      <a:pt x="50" y="342"/>
                    </a:lnTo>
                    <a:lnTo>
                      <a:pt x="17" y="380"/>
                    </a:lnTo>
                    <a:lnTo>
                      <a:pt x="17" y="380"/>
                    </a:lnTo>
                    <a:cubicBezTo>
                      <a:pt x="6" y="392"/>
                      <a:pt x="0" y="405"/>
                      <a:pt x="0" y="418"/>
                    </a:cubicBezTo>
                    <a:lnTo>
                      <a:pt x="0" y="418"/>
                    </a:lnTo>
                    <a:cubicBezTo>
                      <a:pt x="0" y="431"/>
                      <a:pt x="6" y="443"/>
                      <a:pt x="17" y="456"/>
                    </a:cubicBezTo>
                    <a:lnTo>
                      <a:pt x="50" y="494"/>
                    </a:lnTo>
                    <a:lnTo>
                      <a:pt x="83" y="533"/>
                    </a:lnTo>
                    <a:lnTo>
                      <a:pt x="181" y="648"/>
                    </a:lnTo>
                    <a:lnTo>
                      <a:pt x="214" y="686"/>
                    </a:lnTo>
                    <a:lnTo>
                      <a:pt x="246" y="725"/>
                    </a:lnTo>
                    <a:lnTo>
                      <a:pt x="311" y="801"/>
                    </a:lnTo>
                    <a:lnTo>
                      <a:pt x="311" y="801"/>
                    </a:lnTo>
                    <a:cubicBezTo>
                      <a:pt x="323" y="814"/>
                      <a:pt x="336" y="824"/>
                      <a:pt x="353" y="829"/>
                    </a:cubicBezTo>
                    <a:lnTo>
                      <a:pt x="353" y="829"/>
                    </a:lnTo>
                    <a:cubicBezTo>
                      <a:pt x="369" y="836"/>
                      <a:pt x="386" y="836"/>
                      <a:pt x="401" y="829"/>
                    </a:cubicBezTo>
                    <a:lnTo>
                      <a:pt x="401" y="829"/>
                    </a:lnTo>
                    <a:cubicBezTo>
                      <a:pt x="404" y="829"/>
                      <a:pt x="407" y="828"/>
                      <a:pt x="410" y="826"/>
                    </a:cubicBezTo>
                    <a:lnTo>
                      <a:pt x="410" y="596"/>
                    </a:lnTo>
                    <a:lnTo>
                      <a:pt x="410" y="596"/>
                    </a:lnTo>
                    <a:cubicBezTo>
                      <a:pt x="407" y="598"/>
                      <a:pt x="404" y="599"/>
                      <a:pt x="401" y="600"/>
                    </a:cubicBezTo>
                    <a:lnTo>
                      <a:pt x="401" y="600"/>
                    </a:lnTo>
                    <a:cubicBezTo>
                      <a:pt x="386" y="606"/>
                      <a:pt x="369" y="606"/>
                      <a:pt x="353" y="600"/>
                    </a:cubicBezTo>
                    <a:lnTo>
                      <a:pt x="353" y="600"/>
                    </a:lnTo>
                    <a:cubicBezTo>
                      <a:pt x="336" y="594"/>
                      <a:pt x="323" y="584"/>
                      <a:pt x="311" y="572"/>
                    </a:cubicBezTo>
                    <a:lnTo>
                      <a:pt x="279" y="533"/>
                    </a:lnTo>
                    <a:lnTo>
                      <a:pt x="246" y="494"/>
                    </a:lnTo>
                    <a:lnTo>
                      <a:pt x="214" y="456"/>
                    </a:lnTo>
                    <a:lnTo>
                      <a:pt x="214" y="456"/>
                    </a:lnTo>
                    <a:cubicBezTo>
                      <a:pt x="202" y="443"/>
                      <a:pt x="197" y="431"/>
                      <a:pt x="197" y="418"/>
                    </a:cubicBezTo>
                    <a:lnTo>
                      <a:pt x="197" y="418"/>
                    </a:lnTo>
                    <a:cubicBezTo>
                      <a:pt x="197" y="405"/>
                      <a:pt x="202" y="392"/>
                      <a:pt x="214" y="380"/>
                    </a:cubicBezTo>
                    <a:lnTo>
                      <a:pt x="246" y="342"/>
                    </a:lnTo>
                    <a:lnTo>
                      <a:pt x="279" y="303"/>
                    </a:lnTo>
                    <a:lnTo>
                      <a:pt x="311" y="265"/>
                    </a:lnTo>
                    <a:lnTo>
                      <a:pt x="311" y="265"/>
                    </a:lnTo>
                    <a:cubicBezTo>
                      <a:pt x="323" y="252"/>
                      <a:pt x="336" y="242"/>
                      <a:pt x="353" y="236"/>
                    </a:cubicBezTo>
                    <a:lnTo>
                      <a:pt x="353" y="236"/>
                    </a:lnTo>
                    <a:cubicBezTo>
                      <a:pt x="369" y="230"/>
                      <a:pt x="386" y="230"/>
                      <a:pt x="401" y="236"/>
                    </a:cubicBezTo>
                    <a:lnTo>
                      <a:pt x="401" y="236"/>
                    </a:lnTo>
                    <a:cubicBezTo>
                      <a:pt x="404" y="237"/>
                      <a:pt x="407" y="239"/>
                      <a:pt x="410" y="240"/>
                    </a:cubicBezTo>
                    <a:lnTo>
                      <a:pt x="410" y="10"/>
                    </a:lnTo>
                    <a:lnTo>
                      <a:pt x="410" y="10"/>
                    </a:lnTo>
                    <a:cubicBezTo>
                      <a:pt x="407" y="9"/>
                      <a:pt x="404" y="8"/>
                      <a:pt x="401" y="6"/>
                    </a:cubicBezTo>
                    <a:lnTo>
                      <a:pt x="401" y="6"/>
                    </a:lnTo>
                    <a:cubicBezTo>
                      <a:pt x="386" y="0"/>
                      <a:pt x="369" y="0"/>
                      <a:pt x="353" y="6"/>
                    </a:cubicBezTo>
                  </a:path>
                </a:pathLst>
              </a:custGeom>
              <a:solidFill>
                <a:schemeClr val="accent4"/>
              </a:solidFill>
              <a:ln>
                <a:noFill/>
              </a:ln>
              <a:effectLst/>
            </p:spPr>
            <p:txBody>
              <a:bodyPr wrap="none" anchor="ctr"/>
              <a:lstStyle/>
              <a:p>
                <a:endParaRPr lang="es-ES_tradnl"/>
              </a:p>
            </p:txBody>
          </p:sp>
          <p:sp>
            <p:nvSpPr>
              <p:cNvPr id="925" name="Freeform 571">
                <a:extLst>
                  <a:ext uri="{FF2B5EF4-FFF2-40B4-BE49-F238E27FC236}">
                    <a16:creationId xmlns:a16="http://schemas.microsoft.com/office/drawing/2014/main" xmlns="" id="{206B471F-B0D0-BE43-B867-437952D29D23}"/>
                  </a:ext>
                </a:extLst>
              </p:cNvPr>
              <p:cNvSpPr>
                <a:spLocks noChangeArrowheads="1"/>
              </p:cNvSpPr>
              <p:nvPr/>
            </p:nvSpPr>
            <p:spPr bwMode="auto">
              <a:xfrm>
                <a:off x="7392988" y="5276850"/>
                <a:ext cx="46037" cy="50800"/>
              </a:xfrm>
              <a:custGeom>
                <a:avLst/>
                <a:gdLst>
                  <a:gd name="T0" fmla="*/ 94 w 126"/>
                  <a:gd name="T1" fmla="*/ 13 h 141"/>
                  <a:gd name="T2" fmla="*/ 94 w 126"/>
                  <a:gd name="T3" fmla="*/ 13 h 141"/>
                  <a:gd name="T4" fmla="*/ 31 w 126"/>
                  <a:gd name="T5" fmla="*/ 13 h 141"/>
                  <a:gd name="T6" fmla="*/ 31 w 126"/>
                  <a:gd name="T7" fmla="*/ 13 h 141"/>
                  <a:gd name="T8" fmla="*/ 0 w 126"/>
                  <a:gd name="T9" fmla="*/ 70 h 141"/>
                  <a:gd name="T10" fmla="*/ 0 w 126"/>
                  <a:gd name="T11" fmla="*/ 70 h 141"/>
                  <a:gd name="T12" fmla="*/ 31 w 126"/>
                  <a:gd name="T13" fmla="*/ 127 h 141"/>
                  <a:gd name="T14" fmla="*/ 31 w 126"/>
                  <a:gd name="T15" fmla="*/ 127 h 141"/>
                  <a:gd name="T16" fmla="*/ 94 w 126"/>
                  <a:gd name="T17" fmla="*/ 127 h 141"/>
                  <a:gd name="T18" fmla="*/ 94 w 126"/>
                  <a:gd name="T19" fmla="*/ 127 h 141"/>
                  <a:gd name="T20" fmla="*/ 125 w 126"/>
                  <a:gd name="T21" fmla="*/ 70 h 141"/>
                  <a:gd name="T22" fmla="*/ 125 w 126"/>
                  <a:gd name="T23" fmla="*/ 70 h 141"/>
                  <a:gd name="T24" fmla="*/ 94 w 126"/>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141">
                    <a:moveTo>
                      <a:pt x="94" y="13"/>
                    </a:moveTo>
                    <a:lnTo>
                      <a:pt x="94" y="13"/>
                    </a:lnTo>
                    <a:cubicBezTo>
                      <a:pt x="73" y="0"/>
                      <a:pt x="52" y="0"/>
                      <a:pt x="31" y="13"/>
                    </a:cubicBezTo>
                    <a:lnTo>
                      <a:pt x="31" y="13"/>
                    </a:lnTo>
                    <a:cubicBezTo>
                      <a:pt x="10" y="25"/>
                      <a:pt x="0" y="44"/>
                      <a:pt x="0" y="70"/>
                    </a:cubicBezTo>
                    <a:lnTo>
                      <a:pt x="0" y="70"/>
                    </a:lnTo>
                    <a:cubicBezTo>
                      <a:pt x="0" y="96"/>
                      <a:pt x="10" y="115"/>
                      <a:pt x="31" y="127"/>
                    </a:cubicBezTo>
                    <a:lnTo>
                      <a:pt x="31" y="127"/>
                    </a:lnTo>
                    <a:cubicBezTo>
                      <a:pt x="52" y="140"/>
                      <a:pt x="73" y="140"/>
                      <a:pt x="94" y="127"/>
                    </a:cubicBezTo>
                    <a:lnTo>
                      <a:pt x="94" y="127"/>
                    </a:lnTo>
                    <a:cubicBezTo>
                      <a:pt x="115" y="115"/>
                      <a:pt x="125" y="96"/>
                      <a:pt x="125" y="70"/>
                    </a:cubicBezTo>
                    <a:lnTo>
                      <a:pt x="125" y="70"/>
                    </a:lnTo>
                    <a:cubicBezTo>
                      <a:pt x="125" y="44"/>
                      <a:pt x="115" y="25"/>
                      <a:pt x="94" y="13"/>
                    </a:cubicBezTo>
                  </a:path>
                </a:pathLst>
              </a:custGeom>
              <a:solidFill>
                <a:schemeClr val="accent3"/>
              </a:solidFill>
              <a:ln>
                <a:noFill/>
              </a:ln>
              <a:effectLst/>
            </p:spPr>
            <p:txBody>
              <a:bodyPr wrap="none" anchor="ctr"/>
              <a:lstStyle/>
              <a:p>
                <a:endParaRPr lang="es-ES_tradnl"/>
              </a:p>
            </p:txBody>
          </p:sp>
          <p:sp>
            <p:nvSpPr>
              <p:cNvPr id="926" name="Freeform 572">
                <a:extLst>
                  <a:ext uri="{FF2B5EF4-FFF2-40B4-BE49-F238E27FC236}">
                    <a16:creationId xmlns:a16="http://schemas.microsoft.com/office/drawing/2014/main" xmlns="" id="{46A3B1F5-4F17-A544-94B8-F7F38F4A7B78}"/>
                  </a:ext>
                </a:extLst>
              </p:cNvPr>
              <p:cNvSpPr>
                <a:spLocks noChangeArrowheads="1"/>
              </p:cNvSpPr>
              <p:nvPr/>
            </p:nvSpPr>
            <p:spPr bwMode="auto">
              <a:xfrm>
                <a:off x="7343775" y="5343525"/>
                <a:ext cx="23813"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0" y="0"/>
                      <a:pt x="0" y="13"/>
                      <a:pt x="0" y="39"/>
                    </a:cubicBezTo>
                    <a:lnTo>
                      <a:pt x="0" y="39"/>
                    </a:lnTo>
                    <a:cubicBezTo>
                      <a:pt x="0" y="64"/>
                      <a:pt x="10" y="76"/>
                      <a:pt x="33" y="76"/>
                    </a:cubicBezTo>
                    <a:lnTo>
                      <a:pt x="33" y="76"/>
                    </a:lnTo>
                    <a:cubicBezTo>
                      <a:pt x="54" y="76"/>
                      <a:pt x="65" y="64"/>
                      <a:pt x="65" y="39"/>
                    </a:cubicBezTo>
                    <a:lnTo>
                      <a:pt x="65" y="39"/>
                    </a:lnTo>
                    <a:cubicBezTo>
                      <a:pt x="65" y="13"/>
                      <a:pt x="54"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27" name="Freeform 573">
                <a:extLst>
                  <a:ext uri="{FF2B5EF4-FFF2-40B4-BE49-F238E27FC236}">
                    <a16:creationId xmlns:a16="http://schemas.microsoft.com/office/drawing/2014/main" xmlns="" id="{B0794BB3-CF27-9E4C-8DD3-15EDB21A1BE7}"/>
                  </a:ext>
                </a:extLst>
              </p:cNvPr>
              <p:cNvSpPr>
                <a:spLocks noChangeArrowheads="1"/>
              </p:cNvSpPr>
              <p:nvPr/>
            </p:nvSpPr>
            <p:spPr bwMode="auto">
              <a:xfrm>
                <a:off x="7461250" y="5343525"/>
                <a:ext cx="23813" cy="26988"/>
              </a:xfrm>
              <a:custGeom>
                <a:avLst/>
                <a:gdLst>
                  <a:gd name="T0" fmla="*/ 33 w 67"/>
                  <a:gd name="T1" fmla="*/ 0 h 77"/>
                  <a:gd name="T2" fmla="*/ 33 w 67"/>
                  <a:gd name="T3" fmla="*/ 0 h 77"/>
                  <a:gd name="T4" fmla="*/ 0 w 67"/>
                  <a:gd name="T5" fmla="*/ 39 h 77"/>
                  <a:gd name="T6" fmla="*/ 0 w 67"/>
                  <a:gd name="T7" fmla="*/ 39 h 77"/>
                  <a:gd name="T8" fmla="*/ 33 w 67"/>
                  <a:gd name="T9" fmla="*/ 76 h 77"/>
                  <a:gd name="T10" fmla="*/ 33 w 67"/>
                  <a:gd name="T11" fmla="*/ 76 h 77"/>
                  <a:gd name="T12" fmla="*/ 66 w 67"/>
                  <a:gd name="T13" fmla="*/ 39 h 77"/>
                  <a:gd name="T14" fmla="*/ 66 w 67"/>
                  <a:gd name="T15" fmla="*/ 39 h 77"/>
                  <a:gd name="T16" fmla="*/ 33 w 67"/>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0"/>
                    </a:moveTo>
                    <a:lnTo>
                      <a:pt x="33" y="0"/>
                    </a:lnTo>
                    <a:cubicBezTo>
                      <a:pt x="11" y="0"/>
                      <a:pt x="0" y="13"/>
                      <a:pt x="0" y="39"/>
                    </a:cubicBezTo>
                    <a:lnTo>
                      <a:pt x="0" y="39"/>
                    </a:lnTo>
                    <a:cubicBezTo>
                      <a:pt x="0" y="64"/>
                      <a:pt x="11" y="76"/>
                      <a:pt x="33" y="76"/>
                    </a:cubicBezTo>
                    <a:lnTo>
                      <a:pt x="33" y="76"/>
                    </a:lnTo>
                    <a:cubicBezTo>
                      <a:pt x="55" y="76"/>
                      <a:pt x="66" y="64"/>
                      <a:pt x="66" y="39"/>
                    </a:cubicBezTo>
                    <a:lnTo>
                      <a:pt x="66" y="39"/>
                    </a:lnTo>
                    <a:cubicBezTo>
                      <a:pt x="66" y="13"/>
                      <a:pt x="55"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28" name="Freeform 574">
                <a:extLst>
                  <a:ext uri="{FF2B5EF4-FFF2-40B4-BE49-F238E27FC236}">
                    <a16:creationId xmlns:a16="http://schemas.microsoft.com/office/drawing/2014/main" xmlns="" id="{18E89332-BD32-A847-8FD5-9E1C6600EF6E}"/>
                  </a:ext>
                </a:extLst>
              </p:cNvPr>
              <p:cNvSpPr>
                <a:spLocks noChangeArrowheads="1"/>
              </p:cNvSpPr>
              <p:nvPr/>
            </p:nvSpPr>
            <p:spPr bwMode="auto">
              <a:xfrm>
                <a:off x="7773988" y="5097463"/>
                <a:ext cx="77787" cy="134937"/>
              </a:xfrm>
              <a:custGeom>
                <a:avLst/>
                <a:gdLst>
                  <a:gd name="T0" fmla="*/ 204 w 214"/>
                  <a:gd name="T1" fmla="*/ 6 h 377"/>
                  <a:gd name="T2" fmla="*/ 204 w 214"/>
                  <a:gd name="T3" fmla="*/ 6 h 377"/>
                  <a:gd name="T4" fmla="*/ 156 w 214"/>
                  <a:gd name="T5" fmla="*/ 6 h 377"/>
                  <a:gd name="T6" fmla="*/ 156 w 214"/>
                  <a:gd name="T7" fmla="*/ 6 h 377"/>
                  <a:gd name="T8" fmla="*/ 114 w 214"/>
                  <a:gd name="T9" fmla="*/ 35 h 377"/>
                  <a:gd name="T10" fmla="*/ 82 w 214"/>
                  <a:gd name="T11" fmla="*/ 73 h 377"/>
                  <a:gd name="T12" fmla="*/ 49 w 214"/>
                  <a:gd name="T13" fmla="*/ 112 h 377"/>
                  <a:gd name="T14" fmla="*/ 17 w 214"/>
                  <a:gd name="T15" fmla="*/ 150 h 377"/>
                  <a:gd name="T16" fmla="*/ 17 w 214"/>
                  <a:gd name="T17" fmla="*/ 150 h 377"/>
                  <a:gd name="T18" fmla="*/ 0 w 214"/>
                  <a:gd name="T19" fmla="*/ 188 h 377"/>
                  <a:gd name="T20" fmla="*/ 0 w 214"/>
                  <a:gd name="T21" fmla="*/ 188 h 377"/>
                  <a:gd name="T22" fmla="*/ 17 w 214"/>
                  <a:gd name="T23" fmla="*/ 226 h 377"/>
                  <a:gd name="T24" fmla="*/ 49 w 214"/>
                  <a:gd name="T25" fmla="*/ 264 h 377"/>
                  <a:gd name="T26" fmla="*/ 82 w 214"/>
                  <a:gd name="T27" fmla="*/ 303 h 377"/>
                  <a:gd name="T28" fmla="*/ 114 w 214"/>
                  <a:gd name="T29" fmla="*/ 341 h 377"/>
                  <a:gd name="T30" fmla="*/ 114 w 214"/>
                  <a:gd name="T31" fmla="*/ 341 h 377"/>
                  <a:gd name="T32" fmla="*/ 156 w 214"/>
                  <a:gd name="T33" fmla="*/ 370 h 377"/>
                  <a:gd name="T34" fmla="*/ 156 w 214"/>
                  <a:gd name="T35" fmla="*/ 370 h 377"/>
                  <a:gd name="T36" fmla="*/ 204 w 214"/>
                  <a:gd name="T37" fmla="*/ 370 h 377"/>
                  <a:gd name="T38" fmla="*/ 204 w 214"/>
                  <a:gd name="T39" fmla="*/ 370 h 377"/>
                  <a:gd name="T40" fmla="*/ 213 w 214"/>
                  <a:gd name="T41" fmla="*/ 366 h 377"/>
                  <a:gd name="T42" fmla="*/ 213 w 214"/>
                  <a:gd name="T43" fmla="*/ 367 h 377"/>
                  <a:gd name="T44" fmla="*/ 213 w 214"/>
                  <a:gd name="T45" fmla="*/ 10 h 377"/>
                  <a:gd name="T46" fmla="*/ 213 w 214"/>
                  <a:gd name="T47" fmla="*/ 10 h 377"/>
                  <a:gd name="T48" fmla="*/ 213 w 214"/>
                  <a:gd name="T49" fmla="*/ 10 h 377"/>
                  <a:gd name="T50" fmla="*/ 204 w 214"/>
                  <a:gd name="T51" fmla="*/ 6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4" h="377">
                    <a:moveTo>
                      <a:pt x="204" y="6"/>
                    </a:moveTo>
                    <a:lnTo>
                      <a:pt x="204" y="6"/>
                    </a:lnTo>
                    <a:cubicBezTo>
                      <a:pt x="189" y="0"/>
                      <a:pt x="172" y="0"/>
                      <a:pt x="156" y="6"/>
                    </a:cubicBezTo>
                    <a:lnTo>
                      <a:pt x="156" y="6"/>
                    </a:lnTo>
                    <a:cubicBezTo>
                      <a:pt x="139" y="12"/>
                      <a:pt x="126" y="22"/>
                      <a:pt x="114" y="35"/>
                    </a:cubicBezTo>
                    <a:lnTo>
                      <a:pt x="82" y="73"/>
                    </a:lnTo>
                    <a:lnTo>
                      <a:pt x="49" y="112"/>
                    </a:lnTo>
                    <a:lnTo>
                      <a:pt x="17" y="150"/>
                    </a:lnTo>
                    <a:lnTo>
                      <a:pt x="17" y="150"/>
                    </a:lnTo>
                    <a:cubicBezTo>
                      <a:pt x="5" y="162"/>
                      <a:pt x="0" y="175"/>
                      <a:pt x="0" y="188"/>
                    </a:cubicBezTo>
                    <a:lnTo>
                      <a:pt x="0" y="188"/>
                    </a:lnTo>
                    <a:cubicBezTo>
                      <a:pt x="0" y="201"/>
                      <a:pt x="5" y="213"/>
                      <a:pt x="17" y="226"/>
                    </a:cubicBezTo>
                    <a:lnTo>
                      <a:pt x="49" y="264"/>
                    </a:lnTo>
                    <a:lnTo>
                      <a:pt x="82" y="303"/>
                    </a:lnTo>
                    <a:lnTo>
                      <a:pt x="114" y="341"/>
                    </a:lnTo>
                    <a:lnTo>
                      <a:pt x="114" y="341"/>
                    </a:lnTo>
                    <a:cubicBezTo>
                      <a:pt x="126" y="354"/>
                      <a:pt x="139" y="364"/>
                      <a:pt x="156" y="370"/>
                    </a:cubicBezTo>
                    <a:lnTo>
                      <a:pt x="156" y="370"/>
                    </a:lnTo>
                    <a:cubicBezTo>
                      <a:pt x="172" y="376"/>
                      <a:pt x="189" y="376"/>
                      <a:pt x="204" y="370"/>
                    </a:cubicBezTo>
                    <a:lnTo>
                      <a:pt x="204" y="370"/>
                    </a:lnTo>
                    <a:cubicBezTo>
                      <a:pt x="207" y="369"/>
                      <a:pt x="210" y="368"/>
                      <a:pt x="213" y="366"/>
                    </a:cubicBezTo>
                    <a:lnTo>
                      <a:pt x="213" y="367"/>
                    </a:lnTo>
                    <a:lnTo>
                      <a:pt x="213" y="10"/>
                    </a:lnTo>
                    <a:lnTo>
                      <a:pt x="213" y="10"/>
                    </a:lnTo>
                    <a:lnTo>
                      <a:pt x="213" y="10"/>
                    </a:lnTo>
                    <a:cubicBezTo>
                      <a:pt x="210" y="9"/>
                      <a:pt x="207" y="7"/>
                      <a:pt x="204" y="6"/>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929" name="Freeform 575">
                <a:extLst>
                  <a:ext uri="{FF2B5EF4-FFF2-40B4-BE49-F238E27FC236}">
                    <a16:creationId xmlns:a16="http://schemas.microsoft.com/office/drawing/2014/main" xmlns="" id="{04C90284-7DB4-5447-85B5-78B2451EB2C9}"/>
                  </a:ext>
                </a:extLst>
              </p:cNvPr>
              <p:cNvSpPr>
                <a:spLocks noChangeArrowheads="1"/>
              </p:cNvSpPr>
              <p:nvPr/>
            </p:nvSpPr>
            <p:spPr bwMode="auto">
              <a:xfrm>
                <a:off x="7632700" y="4932363"/>
                <a:ext cx="219075" cy="466725"/>
              </a:xfrm>
              <a:custGeom>
                <a:avLst/>
                <a:gdLst>
                  <a:gd name="T0" fmla="*/ 607 w 608"/>
                  <a:gd name="T1" fmla="*/ 1286 h 1296"/>
                  <a:gd name="T2" fmla="*/ 607 w 608"/>
                  <a:gd name="T3" fmla="*/ 1055 h 1296"/>
                  <a:gd name="T4" fmla="*/ 607 w 608"/>
                  <a:gd name="T5" fmla="*/ 1055 h 1296"/>
                  <a:gd name="T6" fmla="*/ 598 w 608"/>
                  <a:gd name="T7" fmla="*/ 1058 h 1296"/>
                  <a:gd name="T8" fmla="*/ 598 w 608"/>
                  <a:gd name="T9" fmla="*/ 1058 h 1296"/>
                  <a:gd name="T10" fmla="*/ 550 w 608"/>
                  <a:gd name="T11" fmla="*/ 1058 h 1296"/>
                  <a:gd name="T12" fmla="*/ 550 w 608"/>
                  <a:gd name="T13" fmla="*/ 1058 h 1296"/>
                  <a:gd name="T14" fmla="*/ 508 w 608"/>
                  <a:gd name="T15" fmla="*/ 1030 h 1296"/>
                  <a:gd name="T16" fmla="*/ 443 w 608"/>
                  <a:gd name="T17" fmla="*/ 954 h 1296"/>
                  <a:gd name="T18" fmla="*/ 411 w 608"/>
                  <a:gd name="T19" fmla="*/ 915 h 1296"/>
                  <a:gd name="T20" fmla="*/ 378 w 608"/>
                  <a:gd name="T21" fmla="*/ 877 h 1296"/>
                  <a:gd name="T22" fmla="*/ 280 w 608"/>
                  <a:gd name="T23" fmla="*/ 762 h 1296"/>
                  <a:gd name="T24" fmla="*/ 247 w 608"/>
                  <a:gd name="T25" fmla="*/ 723 h 1296"/>
                  <a:gd name="T26" fmla="*/ 214 w 608"/>
                  <a:gd name="T27" fmla="*/ 685 h 1296"/>
                  <a:gd name="T28" fmla="*/ 214 w 608"/>
                  <a:gd name="T29" fmla="*/ 685 h 1296"/>
                  <a:gd name="T30" fmla="*/ 197 w 608"/>
                  <a:gd name="T31" fmla="*/ 647 h 1296"/>
                  <a:gd name="T32" fmla="*/ 197 w 608"/>
                  <a:gd name="T33" fmla="*/ 647 h 1296"/>
                  <a:gd name="T34" fmla="*/ 214 w 608"/>
                  <a:gd name="T35" fmla="*/ 609 h 1296"/>
                  <a:gd name="T36" fmla="*/ 247 w 608"/>
                  <a:gd name="T37" fmla="*/ 571 h 1296"/>
                  <a:gd name="T38" fmla="*/ 280 w 608"/>
                  <a:gd name="T39" fmla="*/ 532 h 1296"/>
                  <a:gd name="T40" fmla="*/ 312 w 608"/>
                  <a:gd name="T41" fmla="*/ 494 h 1296"/>
                  <a:gd name="T42" fmla="*/ 345 w 608"/>
                  <a:gd name="T43" fmla="*/ 456 h 1296"/>
                  <a:gd name="T44" fmla="*/ 378 w 608"/>
                  <a:gd name="T45" fmla="*/ 417 h 1296"/>
                  <a:gd name="T46" fmla="*/ 411 w 608"/>
                  <a:gd name="T47" fmla="*/ 379 h 1296"/>
                  <a:gd name="T48" fmla="*/ 443 w 608"/>
                  <a:gd name="T49" fmla="*/ 341 h 1296"/>
                  <a:gd name="T50" fmla="*/ 476 w 608"/>
                  <a:gd name="T51" fmla="*/ 303 h 1296"/>
                  <a:gd name="T52" fmla="*/ 508 w 608"/>
                  <a:gd name="T53" fmla="*/ 264 h 1296"/>
                  <a:gd name="T54" fmla="*/ 508 w 608"/>
                  <a:gd name="T55" fmla="*/ 264 h 1296"/>
                  <a:gd name="T56" fmla="*/ 550 w 608"/>
                  <a:gd name="T57" fmla="*/ 235 h 1296"/>
                  <a:gd name="T58" fmla="*/ 550 w 608"/>
                  <a:gd name="T59" fmla="*/ 235 h 1296"/>
                  <a:gd name="T60" fmla="*/ 598 w 608"/>
                  <a:gd name="T61" fmla="*/ 235 h 1296"/>
                  <a:gd name="T62" fmla="*/ 598 w 608"/>
                  <a:gd name="T63" fmla="*/ 235 h 1296"/>
                  <a:gd name="T64" fmla="*/ 607 w 608"/>
                  <a:gd name="T65" fmla="*/ 239 h 1296"/>
                  <a:gd name="T66" fmla="*/ 607 w 608"/>
                  <a:gd name="T67" fmla="*/ 239 h 1296"/>
                  <a:gd name="T68" fmla="*/ 607 w 608"/>
                  <a:gd name="T69" fmla="*/ 9 h 1296"/>
                  <a:gd name="T70" fmla="*/ 607 w 608"/>
                  <a:gd name="T71" fmla="*/ 9 h 1296"/>
                  <a:gd name="T72" fmla="*/ 599 w 608"/>
                  <a:gd name="T73" fmla="*/ 5 h 1296"/>
                  <a:gd name="T74" fmla="*/ 599 w 608"/>
                  <a:gd name="T75" fmla="*/ 5 h 1296"/>
                  <a:gd name="T76" fmla="*/ 550 w 608"/>
                  <a:gd name="T77" fmla="*/ 5 h 1296"/>
                  <a:gd name="T78" fmla="*/ 550 w 608"/>
                  <a:gd name="T79" fmla="*/ 5 h 1296"/>
                  <a:gd name="T80" fmla="*/ 508 w 608"/>
                  <a:gd name="T81" fmla="*/ 35 h 1296"/>
                  <a:gd name="T82" fmla="*/ 17 w 608"/>
                  <a:gd name="T83" fmla="*/ 609 h 1296"/>
                  <a:gd name="T84" fmla="*/ 17 w 608"/>
                  <a:gd name="T85" fmla="*/ 609 h 1296"/>
                  <a:gd name="T86" fmla="*/ 0 w 608"/>
                  <a:gd name="T87" fmla="*/ 647 h 1296"/>
                  <a:gd name="T88" fmla="*/ 0 w 608"/>
                  <a:gd name="T89" fmla="*/ 647 h 1296"/>
                  <a:gd name="T90" fmla="*/ 17 w 608"/>
                  <a:gd name="T91" fmla="*/ 685 h 1296"/>
                  <a:gd name="T92" fmla="*/ 116 w 608"/>
                  <a:gd name="T93" fmla="*/ 801 h 1296"/>
                  <a:gd name="T94" fmla="*/ 148 w 608"/>
                  <a:gd name="T95" fmla="*/ 839 h 1296"/>
                  <a:gd name="T96" fmla="*/ 181 w 608"/>
                  <a:gd name="T97" fmla="*/ 877 h 1296"/>
                  <a:gd name="T98" fmla="*/ 280 w 608"/>
                  <a:gd name="T99" fmla="*/ 991 h 1296"/>
                  <a:gd name="T100" fmla="*/ 312 w 608"/>
                  <a:gd name="T101" fmla="*/ 1030 h 1296"/>
                  <a:gd name="T102" fmla="*/ 345 w 608"/>
                  <a:gd name="T103" fmla="*/ 1068 h 1296"/>
                  <a:gd name="T104" fmla="*/ 443 w 608"/>
                  <a:gd name="T105" fmla="*/ 1183 h 1296"/>
                  <a:gd name="T106" fmla="*/ 476 w 608"/>
                  <a:gd name="T107" fmla="*/ 1222 h 1296"/>
                  <a:gd name="T108" fmla="*/ 508 w 608"/>
                  <a:gd name="T109" fmla="*/ 1260 h 1296"/>
                  <a:gd name="T110" fmla="*/ 508 w 608"/>
                  <a:gd name="T111" fmla="*/ 1260 h 1296"/>
                  <a:gd name="T112" fmla="*/ 550 w 608"/>
                  <a:gd name="T113" fmla="*/ 1289 h 1296"/>
                  <a:gd name="T114" fmla="*/ 550 w 608"/>
                  <a:gd name="T115" fmla="*/ 1289 h 1296"/>
                  <a:gd name="T116" fmla="*/ 599 w 608"/>
                  <a:gd name="T117" fmla="*/ 1289 h 1296"/>
                  <a:gd name="T118" fmla="*/ 607 w 608"/>
                  <a:gd name="T119" fmla="*/ 1286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8" h="1296">
                    <a:moveTo>
                      <a:pt x="607" y="1286"/>
                    </a:moveTo>
                    <a:lnTo>
                      <a:pt x="607" y="1055"/>
                    </a:lnTo>
                    <a:lnTo>
                      <a:pt x="607" y="1055"/>
                    </a:lnTo>
                    <a:cubicBezTo>
                      <a:pt x="607" y="1055"/>
                      <a:pt x="601" y="1058"/>
                      <a:pt x="598" y="1058"/>
                    </a:cubicBezTo>
                    <a:lnTo>
                      <a:pt x="598" y="1058"/>
                    </a:lnTo>
                    <a:cubicBezTo>
                      <a:pt x="583" y="1065"/>
                      <a:pt x="566" y="1065"/>
                      <a:pt x="550" y="1058"/>
                    </a:cubicBezTo>
                    <a:lnTo>
                      <a:pt x="550" y="1058"/>
                    </a:lnTo>
                    <a:cubicBezTo>
                      <a:pt x="533" y="1053"/>
                      <a:pt x="520" y="1043"/>
                      <a:pt x="508" y="1030"/>
                    </a:cubicBezTo>
                    <a:lnTo>
                      <a:pt x="443" y="954"/>
                    </a:lnTo>
                    <a:lnTo>
                      <a:pt x="411" y="915"/>
                    </a:lnTo>
                    <a:lnTo>
                      <a:pt x="378" y="877"/>
                    </a:lnTo>
                    <a:lnTo>
                      <a:pt x="280" y="762"/>
                    </a:lnTo>
                    <a:lnTo>
                      <a:pt x="247" y="723"/>
                    </a:lnTo>
                    <a:lnTo>
                      <a:pt x="214" y="685"/>
                    </a:lnTo>
                    <a:lnTo>
                      <a:pt x="214" y="685"/>
                    </a:lnTo>
                    <a:cubicBezTo>
                      <a:pt x="203" y="672"/>
                      <a:pt x="197" y="660"/>
                      <a:pt x="197" y="647"/>
                    </a:cubicBezTo>
                    <a:lnTo>
                      <a:pt x="197" y="647"/>
                    </a:lnTo>
                    <a:cubicBezTo>
                      <a:pt x="197" y="634"/>
                      <a:pt x="203" y="621"/>
                      <a:pt x="214" y="609"/>
                    </a:cubicBezTo>
                    <a:lnTo>
                      <a:pt x="247" y="571"/>
                    </a:lnTo>
                    <a:lnTo>
                      <a:pt x="280" y="532"/>
                    </a:lnTo>
                    <a:lnTo>
                      <a:pt x="312" y="494"/>
                    </a:lnTo>
                    <a:lnTo>
                      <a:pt x="345" y="456"/>
                    </a:lnTo>
                    <a:lnTo>
                      <a:pt x="378" y="417"/>
                    </a:lnTo>
                    <a:lnTo>
                      <a:pt x="411" y="379"/>
                    </a:lnTo>
                    <a:lnTo>
                      <a:pt x="443" y="341"/>
                    </a:lnTo>
                    <a:lnTo>
                      <a:pt x="476" y="303"/>
                    </a:lnTo>
                    <a:lnTo>
                      <a:pt x="508" y="264"/>
                    </a:lnTo>
                    <a:lnTo>
                      <a:pt x="508" y="264"/>
                    </a:lnTo>
                    <a:cubicBezTo>
                      <a:pt x="520" y="251"/>
                      <a:pt x="533" y="242"/>
                      <a:pt x="550" y="235"/>
                    </a:cubicBezTo>
                    <a:lnTo>
                      <a:pt x="550" y="235"/>
                    </a:lnTo>
                    <a:cubicBezTo>
                      <a:pt x="566" y="229"/>
                      <a:pt x="583" y="229"/>
                      <a:pt x="598" y="235"/>
                    </a:cubicBezTo>
                    <a:lnTo>
                      <a:pt x="598" y="235"/>
                    </a:lnTo>
                    <a:cubicBezTo>
                      <a:pt x="601" y="237"/>
                      <a:pt x="604" y="238"/>
                      <a:pt x="607" y="239"/>
                    </a:cubicBezTo>
                    <a:lnTo>
                      <a:pt x="607" y="239"/>
                    </a:lnTo>
                    <a:lnTo>
                      <a:pt x="607" y="9"/>
                    </a:lnTo>
                    <a:lnTo>
                      <a:pt x="607" y="9"/>
                    </a:lnTo>
                    <a:cubicBezTo>
                      <a:pt x="604" y="8"/>
                      <a:pt x="601" y="6"/>
                      <a:pt x="599" y="5"/>
                    </a:cubicBezTo>
                    <a:lnTo>
                      <a:pt x="599" y="5"/>
                    </a:lnTo>
                    <a:cubicBezTo>
                      <a:pt x="583" y="0"/>
                      <a:pt x="566" y="0"/>
                      <a:pt x="550" y="5"/>
                    </a:cubicBezTo>
                    <a:lnTo>
                      <a:pt x="550" y="5"/>
                    </a:lnTo>
                    <a:cubicBezTo>
                      <a:pt x="533" y="12"/>
                      <a:pt x="520" y="22"/>
                      <a:pt x="508" y="35"/>
                    </a:cubicBezTo>
                    <a:lnTo>
                      <a:pt x="17" y="609"/>
                    </a:lnTo>
                    <a:lnTo>
                      <a:pt x="17" y="609"/>
                    </a:lnTo>
                    <a:cubicBezTo>
                      <a:pt x="7" y="621"/>
                      <a:pt x="0" y="634"/>
                      <a:pt x="0" y="647"/>
                    </a:cubicBezTo>
                    <a:lnTo>
                      <a:pt x="0" y="647"/>
                    </a:lnTo>
                    <a:cubicBezTo>
                      <a:pt x="0" y="660"/>
                      <a:pt x="7" y="673"/>
                      <a:pt x="17" y="685"/>
                    </a:cubicBezTo>
                    <a:lnTo>
                      <a:pt x="116" y="801"/>
                    </a:lnTo>
                    <a:lnTo>
                      <a:pt x="148" y="839"/>
                    </a:lnTo>
                    <a:lnTo>
                      <a:pt x="181" y="877"/>
                    </a:lnTo>
                    <a:lnTo>
                      <a:pt x="280" y="991"/>
                    </a:lnTo>
                    <a:lnTo>
                      <a:pt x="312" y="1030"/>
                    </a:lnTo>
                    <a:lnTo>
                      <a:pt x="345" y="1068"/>
                    </a:lnTo>
                    <a:lnTo>
                      <a:pt x="443" y="1183"/>
                    </a:lnTo>
                    <a:lnTo>
                      <a:pt x="476" y="1222"/>
                    </a:lnTo>
                    <a:lnTo>
                      <a:pt x="508" y="1260"/>
                    </a:lnTo>
                    <a:lnTo>
                      <a:pt x="508" y="1260"/>
                    </a:lnTo>
                    <a:cubicBezTo>
                      <a:pt x="520" y="1273"/>
                      <a:pt x="533" y="1282"/>
                      <a:pt x="550" y="1289"/>
                    </a:cubicBezTo>
                    <a:lnTo>
                      <a:pt x="550" y="1289"/>
                    </a:lnTo>
                    <a:cubicBezTo>
                      <a:pt x="566" y="1295"/>
                      <a:pt x="583" y="1295"/>
                      <a:pt x="599" y="1289"/>
                    </a:cubicBezTo>
                    <a:lnTo>
                      <a:pt x="607" y="1286"/>
                    </a:lnTo>
                  </a:path>
                </a:pathLst>
              </a:custGeom>
              <a:solidFill>
                <a:schemeClr val="accent6"/>
              </a:solidFill>
              <a:ln>
                <a:noFill/>
              </a:ln>
              <a:effectLst/>
            </p:spPr>
            <p:txBody>
              <a:bodyPr wrap="none" anchor="ctr"/>
              <a:lstStyle/>
              <a:p>
                <a:endParaRPr lang="es-ES_tradnl">
                  <a:solidFill>
                    <a:schemeClr val="accent6"/>
                  </a:solidFill>
                </a:endParaRPr>
              </a:p>
            </p:txBody>
          </p:sp>
        </p:grpSp>
        <p:grpSp>
          <p:nvGrpSpPr>
            <p:cNvPr id="930" name="Group 929">
              <a:extLst>
                <a:ext uri="{FF2B5EF4-FFF2-40B4-BE49-F238E27FC236}">
                  <a16:creationId xmlns:a16="http://schemas.microsoft.com/office/drawing/2014/main" xmlns="" id="{D5263491-96DD-2F4F-AC16-AA9EADCE3924}"/>
                </a:ext>
              </a:extLst>
            </p:cNvPr>
            <p:cNvGrpSpPr/>
            <p:nvPr/>
          </p:nvGrpSpPr>
          <p:grpSpPr>
            <a:xfrm>
              <a:off x="2754313" y="4394013"/>
              <a:ext cx="1700557" cy="579437"/>
              <a:chOff x="2754313" y="4872324"/>
              <a:chExt cx="1700557" cy="579437"/>
            </a:xfrm>
          </p:grpSpPr>
          <p:sp>
            <p:nvSpPr>
              <p:cNvPr id="931" name="Freeform 253">
                <a:extLst>
                  <a:ext uri="{FF2B5EF4-FFF2-40B4-BE49-F238E27FC236}">
                    <a16:creationId xmlns:a16="http://schemas.microsoft.com/office/drawing/2014/main" xmlns="" id="{A86DA73C-FD52-B443-9AFB-3EC636E76284}"/>
                  </a:ext>
                </a:extLst>
              </p:cNvPr>
              <p:cNvSpPr>
                <a:spLocks noChangeArrowheads="1"/>
              </p:cNvSpPr>
              <p:nvPr/>
            </p:nvSpPr>
            <p:spPr bwMode="auto">
              <a:xfrm>
                <a:off x="3476625" y="5037138"/>
                <a:ext cx="231775" cy="257175"/>
              </a:xfrm>
              <a:custGeom>
                <a:avLst/>
                <a:gdLst>
                  <a:gd name="T0" fmla="*/ 432 w 643"/>
                  <a:gd name="T1" fmla="*/ 421 h 713"/>
                  <a:gd name="T2" fmla="*/ 377 w 643"/>
                  <a:gd name="T3" fmla="*/ 487 h 713"/>
                  <a:gd name="T4" fmla="*/ 349 w 643"/>
                  <a:gd name="T5" fmla="*/ 508 h 713"/>
                  <a:gd name="T6" fmla="*/ 349 w 643"/>
                  <a:gd name="T7" fmla="*/ 508 h 713"/>
                  <a:gd name="T8" fmla="*/ 342 w 643"/>
                  <a:gd name="T9" fmla="*/ 511 h 713"/>
                  <a:gd name="T10" fmla="*/ 300 w 643"/>
                  <a:gd name="T11" fmla="*/ 511 h 713"/>
                  <a:gd name="T12" fmla="*/ 237 w 643"/>
                  <a:gd name="T13" fmla="*/ 454 h 713"/>
                  <a:gd name="T14" fmla="*/ 181 w 643"/>
                  <a:gd name="T15" fmla="*/ 389 h 713"/>
                  <a:gd name="T16" fmla="*/ 167 w 643"/>
                  <a:gd name="T17" fmla="*/ 356 h 713"/>
                  <a:gd name="T18" fmla="*/ 181 w 643"/>
                  <a:gd name="T19" fmla="*/ 323 h 713"/>
                  <a:gd name="T20" fmla="*/ 237 w 643"/>
                  <a:gd name="T21" fmla="*/ 258 h 713"/>
                  <a:gd name="T22" fmla="*/ 265 w 643"/>
                  <a:gd name="T23" fmla="*/ 226 h 713"/>
                  <a:gd name="T24" fmla="*/ 300 w 643"/>
                  <a:gd name="T25" fmla="*/ 201 h 713"/>
                  <a:gd name="T26" fmla="*/ 342 w 643"/>
                  <a:gd name="T27" fmla="*/ 201 h 713"/>
                  <a:gd name="T28" fmla="*/ 349 w 643"/>
                  <a:gd name="T29" fmla="*/ 204 h 713"/>
                  <a:gd name="T30" fmla="*/ 377 w 643"/>
                  <a:gd name="T31" fmla="*/ 226 h 713"/>
                  <a:gd name="T32" fmla="*/ 432 w 643"/>
                  <a:gd name="T33" fmla="*/ 291 h 713"/>
                  <a:gd name="T34" fmla="*/ 460 w 643"/>
                  <a:gd name="T35" fmla="*/ 323 h 713"/>
                  <a:gd name="T36" fmla="*/ 474 w 643"/>
                  <a:gd name="T37" fmla="*/ 356 h 713"/>
                  <a:gd name="T38" fmla="*/ 516 w 643"/>
                  <a:gd name="T39" fmla="*/ 520 h 713"/>
                  <a:gd name="T40" fmla="*/ 628 w 643"/>
                  <a:gd name="T41" fmla="*/ 389 h 713"/>
                  <a:gd name="T42" fmla="*/ 642 w 643"/>
                  <a:gd name="T43" fmla="*/ 356 h 713"/>
                  <a:gd name="T44" fmla="*/ 628 w 643"/>
                  <a:gd name="T45" fmla="*/ 323 h 713"/>
                  <a:gd name="T46" fmla="*/ 377 w 643"/>
                  <a:gd name="T47" fmla="*/ 30 h 713"/>
                  <a:gd name="T48" fmla="*/ 349 w 643"/>
                  <a:gd name="T49" fmla="*/ 8 h 713"/>
                  <a:gd name="T50" fmla="*/ 342 w 643"/>
                  <a:gd name="T51" fmla="*/ 6 h 713"/>
                  <a:gd name="T52" fmla="*/ 300 w 643"/>
                  <a:gd name="T53" fmla="*/ 6 h 713"/>
                  <a:gd name="T54" fmla="*/ 237 w 643"/>
                  <a:gd name="T55" fmla="*/ 63 h 713"/>
                  <a:gd name="T56" fmla="*/ 181 w 643"/>
                  <a:gd name="T57" fmla="*/ 128 h 713"/>
                  <a:gd name="T58" fmla="*/ 126 w 643"/>
                  <a:gd name="T59" fmla="*/ 194 h 713"/>
                  <a:gd name="T60" fmla="*/ 70 w 643"/>
                  <a:gd name="T61" fmla="*/ 258 h 713"/>
                  <a:gd name="T62" fmla="*/ 14 w 643"/>
                  <a:gd name="T63" fmla="*/ 323 h 713"/>
                  <a:gd name="T64" fmla="*/ 0 w 643"/>
                  <a:gd name="T65" fmla="*/ 356 h 713"/>
                  <a:gd name="T66" fmla="*/ 14 w 643"/>
                  <a:gd name="T67" fmla="*/ 389 h 713"/>
                  <a:gd name="T68" fmla="*/ 70 w 643"/>
                  <a:gd name="T69" fmla="*/ 454 h 713"/>
                  <a:gd name="T70" fmla="*/ 181 w 643"/>
                  <a:gd name="T71" fmla="*/ 584 h 713"/>
                  <a:gd name="T72" fmla="*/ 265 w 643"/>
                  <a:gd name="T73" fmla="*/ 682 h 713"/>
                  <a:gd name="T74" fmla="*/ 300 w 643"/>
                  <a:gd name="T75" fmla="*/ 706 h 713"/>
                  <a:gd name="T76" fmla="*/ 342 w 643"/>
                  <a:gd name="T77" fmla="*/ 706 h 713"/>
                  <a:gd name="T78" fmla="*/ 349 w 643"/>
                  <a:gd name="T79" fmla="*/ 703 h 713"/>
                  <a:gd name="T80" fmla="*/ 349 w 643"/>
                  <a:gd name="T81" fmla="*/ 703 h 713"/>
                  <a:gd name="T82" fmla="*/ 404 w 643"/>
                  <a:gd name="T83" fmla="*/ 649 h 713"/>
                  <a:gd name="T84" fmla="*/ 516 w 643"/>
                  <a:gd name="T85" fmla="*/ 52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3" h="713">
                    <a:moveTo>
                      <a:pt x="460" y="389"/>
                    </a:moveTo>
                    <a:lnTo>
                      <a:pt x="432" y="421"/>
                    </a:lnTo>
                    <a:lnTo>
                      <a:pt x="404" y="454"/>
                    </a:lnTo>
                    <a:lnTo>
                      <a:pt x="377" y="487"/>
                    </a:lnTo>
                    <a:lnTo>
                      <a:pt x="377" y="487"/>
                    </a:lnTo>
                    <a:cubicBezTo>
                      <a:pt x="369" y="495"/>
                      <a:pt x="360" y="502"/>
                      <a:pt x="349" y="508"/>
                    </a:cubicBezTo>
                    <a:lnTo>
                      <a:pt x="349" y="508"/>
                    </a:lnTo>
                    <a:lnTo>
                      <a:pt x="349" y="508"/>
                    </a:lnTo>
                    <a:cubicBezTo>
                      <a:pt x="346" y="509"/>
                      <a:pt x="344" y="510"/>
                      <a:pt x="342" y="511"/>
                    </a:cubicBezTo>
                    <a:lnTo>
                      <a:pt x="342" y="511"/>
                    </a:lnTo>
                    <a:cubicBezTo>
                      <a:pt x="328" y="517"/>
                      <a:pt x="314" y="517"/>
                      <a:pt x="300" y="511"/>
                    </a:cubicBezTo>
                    <a:lnTo>
                      <a:pt x="300" y="511"/>
                    </a:lnTo>
                    <a:cubicBezTo>
                      <a:pt x="286" y="505"/>
                      <a:pt x="274" y="497"/>
                      <a:pt x="265" y="487"/>
                    </a:cubicBezTo>
                    <a:lnTo>
                      <a:pt x="237" y="454"/>
                    </a:lnTo>
                    <a:lnTo>
                      <a:pt x="209" y="421"/>
                    </a:lnTo>
                    <a:lnTo>
                      <a:pt x="181" y="389"/>
                    </a:lnTo>
                    <a:lnTo>
                      <a:pt x="181" y="389"/>
                    </a:lnTo>
                    <a:cubicBezTo>
                      <a:pt x="172" y="378"/>
                      <a:pt x="167" y="367"/>
                      <a:pt x="167" y="356"/>
                    </a:cubicBezTo>
                    <a:lnTo>
                      <a:pt x="167" y="356"/>
                    </a:lnTo>
                    <a:cubicBezTo>
                      <a:pt x="167" y="345"/>
                      <a:pt x="172" y="334"/>
                      <a:pt x="181" y="323"/>
                    </a:cubicBezTo>
                    <a:lnTo>
                      <a:pt x="209" y="291"/>
                    </a:lnTo>
                    <a:lnTo>
                      <a:pt x="237" y="258"/>
                    </a:lnTo>
                    <a:lnTo>
                      <a:pt x="265" y="226"/>
                    </a:lnTo>
                    <a:lnTo>
                      <a:pt x="265" y="226"/>
                    </a:lnTo>
                    <a:cubicBezTo>
                      <a:pt x="274" y="215"/>
                      <a:pt x="286" y="207"/>
                      <a:pt x="300" y="201"/>
                    </a:cubicBezTo>
                    <a:lnTo>
                      <a:pt x="300" y="201"/>
                    </a:lnTo>
                    <a:cubicBezTo>
                      <a:pt x="314" y="196"/>
                      <a:pt x="328" y="196"/>
                      <a:pt x="342" y="201"/>
                    </a:cubicBezTo>
                    <a:lnTo>
                      <a:pt x="342" y="201"/>
                    </a:lnTo>
                    <a:cubicBezTo>
                      <a:pt x="344" y="202"/>
                      <a:pt x="346" y="204"/>
                      <a:pt x="349" y="204"/>
                    </a:cubicBezTo>
                    <a:lnTo>
                      <a:pt x="349" y="204"/>
                    </a:lnTo>
                    <a:lnTo>
                      <a:pt x="349" y="204"/>
                    </a:lnTo>
                    <a:cubicBezTo>
                      <a:pt x="360" y="209"/>
                      <a:pt x="369" y="217"/>
                      <a:pt x="377" y="226"/>
                    </a:cubicBezTo>
                    <a:lnTo>
                      <a:pt x="404" y="258"/>
                    </a:lnTo>
                    <a:lnTo>
                      <a:pt x="432" y="291"/>
                    </a:lnTo>
                    <a:lnTo>
                      <a:pt x="460" y="323"/>
                    </a:lnTo>
                    <a:lnTo>
                      <a:pt x="460" y="323"/>
                    </a:lnTo>
                    <a:cubicBezTo>
                      <a:pt x="470" y="334"/>
                      <a:pt x="474" y="345"/>
                      <a:pt x="474" y="356"/>
                    </a:cubicBezTo>
                    <a:lnTo>
                      <a:pt x="474" y="356"/>
                    </a:lnTo>
                    <a:cubicBezTo>
                      <a:pt x="474" y="367"/>
                      <a:pt x="470" y="378"/>
                      <a:pt x="460" y="389"/>
                    </a:cubicBezTo>
                    <a:close/>
                    <a:moveTo>
                      <a:pt x="516" y="520"/>
                    </a:moveTo>
                    <a:lnTo>
                      <a:pt x="544" y="487"/>
                    </a:lnTo>
                    <a:lnTo>
                      <a:pt x="628" y="389"/>
                    </a:lnTo>
                    <a:lnTo>
                      <a:pt x="628" y="389"/>
                    </a:lnTo>
                    <a:cubicBezTo>
                      <a:pt x="637" y="378"/>
                      <a:pt x="642" y="367"/>
                      <a:pt x="642" y="356"/>
                    </a:cubicBezTo>
                    <a:lnTo>
                      <a:pt x="642" y="356"/>
                    </a:lnTo>
                    <a:cubicBezTo>
                      <a:pt x="642" y="345"/>
                      <a:pt x="637" y="334"/>
                      <a:pt x="628" y="323"/>
                    </a:cubicBezTo>
                    <a:lnTo>
                      <a:pt x="377" y="30"/>
                    </a:lnTo>
                    <a:lnTo>
                      <a:pt x="377" y="30"/>
                    </a:lnTo>
                    <a:cubicBezTo>
                      <a:pt x="369" y="21"/>
                      <a:pt x="360" y="14"/>
                      <a:pt x="349" y="8"/>
                    </a:cubicBezTo>
                    <a:lnTo>
                      <a:pt x="349" y="8"/>
                    </a:lnTo>
                    <a:cubicBezTo>
                      <a:pt x="346" y="8"/>
                      <a:pt x="344" y="7"/>
                      <a:pt x="342" y="6"/>
                    </a:cubicBezTo>
                    <a:lnTo>
                      <a:pt x="342" y="6"/>
                    </a:lnTo>
                    <a:cubicBezTo>
                      <a:pt x="328" y="0"/>
                      <a:pt x="314" y="0"/>
                      <a:pt x="300" y="6"/>
                    </a:cubicBezTo>
                    <a:lnTo>
                      <a:pt x="300" y="6"/>
                    </a:lnTo>
                    <a:cubicBezTo>
                      <a:pt x="286" y="11"/>
                      <a:pt x="274" y="19"/>
                      <a:pt x="265" y="30"/>
                    </a:cubicBezTo>
                    <a:lnTo>
                      <a:pt x="237" y="63"/>
                    </a:lnTo>
                    <a:lnTo>
                      <a:pt x="209" y="95"/>
                    </a:lnTo>
                    <a:lnTo>
                      <a:pt x="181" y="128"/>
                    </a:lnTo>
                    <a:lnTo>
                      <a:pt x="153" y="161"/>
                    </a:lnTo>
                    <a:lnTo>
                      <a:pt x="126" y="194"/>
                    </a:lnTo>
                    <a:lnTo>
                      <a:pt x="97" y="226"/>
                    </a:lnTo>
                    <a:lnTo>
                      <a:pt x="70" y="258"/>
                    </a:lnTo>
                    <a:lnTo>
                      <a:pt x="42" y="291"/>
                    </a:lnTo>
                    <a:lnTo>
                      <a:pt x="14" y="323"/>
                    </a:lnTo>
                    <a:lnTo>
                      <a:pt x="14" y="323"/>
                    </a:lnTo>
                    <a:cubicBezTo>
                      <a:pt x="5" y="334"/>
                      <a:pt x="0" y="345"/>
                      <a:pt x="0" y="356"/>
                    </a:cubicBezTo>
                    <a:lnTo>
                      <a:pt x="0" y="356"/>
                    </a:lnTo>
                    <a:cubicBezTo>
                      <a:pt x="0" y="367"/>
                      <a:pt x="5" y="378"/>
                      <a:pt x="14" y="389"/>
                    </a:cubicBezTo>
                    <a:lnTo>
                      <a:pt x="42" y="421"/>
                    </a:lnTo>
                    <a:lnTo>
                      <a:pt x="70" y="454"/>
                    </a:lnTo>
                    <a:lnTo>
                      <a:pt x="153" y="552"/>
                    </a:lnTo>
                    <a:lnTo>
                      <a:pt x="181" y="584"/>
                    </a:lnTo>
                    <a:lnTo>
                      <a:pt x="209" y="617"/>
                    </a:lnTo>
                    <a:lnTo>
                      <a:pt x="265" y="682"/>
                    </a:lnTo>
                    <a:lnTo>
                      <a:pt x="265" y="682"/>
                    </a:lnTo>
                    <a:cubicBezTo>
                      <a:pt x="274" y="693"/>
                      <a:pt x="286" y="701"/>
                      <a:pt x="300" y="706"/>
                    </a:cubicBezTo>
                    <a:lnTo>
                      <a:pt x="300" y="706"/>
                    </a:lnTo>
                    <a:cubicBezTo>
                      <a:pt x="314" y="712"/>
                      <a:pt x="328" y="712"/>
                      <a:pt x="342" y="706"/>
                    </a:cubicBezTo>
                    <a:lnTo>
                      <a:pt x="342" y="706"/>
                    </a:lnTo>
                    <a:cubicBezTo>
                      <a:pt x="344" y="706"/>
                      <a:pt x="346" y="704"/>
                      <a:pt x="349" y="703"/>
                    </a:cubicBezTo>
                    <a:lnTo>
                      <a:pt x="349" y="703"/>
                    </a:lnTo>
                    <a:lnTo>
                      <a:pt x="349" y="703"/>
                    </a:lnTo>
                    <a:cubicBezTo>
                      <a:pt x="360" y="698"/>
                      <a:pt x="369" y="691"/>
                      <a:pt x="377" y="682"/>
                    </a:cubicBezTo>
                    <a:lnTo>
                      <a:pt x="404" y="649"/>
                    </a:lnTo>
                    <a:lnTo>
                      <a:pt x="488" y="552"/>
                    </a:lnTo>
                    <a:lnTo>
                      <a:pt x="516" y="520"/>
                    </a:lnTo>
                    <a:close/>
                  </a:path>
                </a:pathLst>
              </a:custGeom>
              <a:solidFill>
                <a:schemeClr val="accent4"/>
              </a:solidFill>
              <a:ln>
                <a:noFill/>
              </a:ln>
              <a:effectLst/>
            </p:spPr>
            <p:txBody>
              <a:bodyPr wrap="none" anchor="ctr"/>
              <a:lstStyle/>
              <a:p>
                <a:endParaRPr lang="es-ES_tradnl"/>
              </a:p>
            </p:txBody>
          </p:sp>
          <p:sp>
            <p:nvSpPr>
              <p:cNvPr id="932" name="Freeform 254">
                <a:extLst>
                  <a:ext uri="{FF2B5EF4-FFF2-40B4-BE49-F238E27FC236}">
                    <a16:creationId xmlns:a16="http://schemas.microsoft.com/office/drawing/2014/main" xmlns="" id="{47BBBB18-764F-694B-B348-E88425768440}"/>
                  </a:ext>
                </a:extLst>
              </p:cNvPr>
              <p:cNvSpPr>
                <a:spLocks noChangeArrowheads="1"/>
              </p:cNvSpPr>
              <p:nvPr/>
            </p:nvSpPr>
            <p:spPr bwMode="auto">
              <a:xfrm>
                <a:off x="3384550" y="4932363"/>
                <a:ext cx="412750" cy="466725"/>
              </a:xfrm>
              <a:custGeom>
                <a:avLst/>
                <a:gdLst>
                  <a:gd name="T0" fmla="*/ 640 w 1148"/>
                  <a:gd name="T1" fmla="*/ 1030 h 1296"/>
                  <a:gd name="T2" fmla="*/ 606 w 1148"/>
                  <a:gd name="T3" fmla="*/ 1055 h 1296"/>
                  <a:gd name="T4" fmla="*/ 606 w 1148"/>
                  <a:gd name="T5" fmla="*/ 1055 h 1296"/>
                  <a:gd name="T6" fmla="*/ 598 w 1148"/>
                  <a:gd name="T7" fmla="*/ 1059 h 1296"/>
                  <a:gd name="T8" fmla="*/ 549 w 1148"/>
                  <a:gd name="T9" fmla="*/ 1059 h 1296"/>
                  <a:gd name="T10" fmla="*/ 442 w 1148"/>
                  <a:gd name="T11" fmla="*/ 954 h 1296"/>
                  <a:gd name="T12" fmla="*/ 377 w 1148"/>
                  <a:gd name="T13" fmla="*/ 877 h 1296"/>
                  <a:gd name="T14" fmla="*/ 246 w 1148"/>
                  <a:gd name="T15" fmla="*/ 723 h 1296"/>
                  <a:gd name="T16" fmla="*/ 213 w 1148"/>
                  <a:gd name="T17" fmla="*/ 685 h 1296"/>
                  <a:gd name="T18" fmla="*/ 197 w 1148"/>
                  <a:gd name="T19" fmla="*/ 647 h 1296"/>
                  <a:gd name="T20" fmla="*/ 246 w 1148"/>
                  <a:gd name="T21" fmla="*/ 571 h 1296"/>
                  <a:gd name="T22" fmla="*/ 311 w 1148"/>
                  <a:gd name="T23" fmla="*/ 494 h 1296"/>
                  <a:gd name="T24" fmla="*/ 377 w 1148"/>
                  <a:gd name="T25" fmla="*/ 418 h 1296"/>
                  <a:gd name="T26" fmla="*/ 442 w 1148"/>
                  <a:gd name="T27" fmla="*/ 341 h 1296"/>
                  <a:gd name="T28" fmla="*/ 508 w 1148"/>
                  <a:gd name="T29" fmla="*/ 264 h 1296"/>
                  <a:gd name="T30" fmla="*/ 549 w 1148"/>
                  <a:gd name="T31" fmla="*/ 235 h 1296"/>
                  <a:gd name="T32" fmla="*/ 598 w 1148"/>
                  <a:gd name="T33" fmla="*/ 235 h 1296"/>
                  <a:gd name="T34" fmla="*/ 606 w 1148"/>
                  <a:gd name="T35" fmla="*/ 239 h 1296"/>
                  <a:gd name="T36" fmla="*/ 640 w 1148"/>
                  <a:gd name="T37" fmla="*/ 264 h 1296"/>
                  <a:gd name="T38" fmla="*/ 934 w 1148"/>
                  <a:gd name="T39" fmla="*/ 609 h 1296"/>
                  <a:gd name="T40" fmla="*/ 950 w 1148"/>
                  <a:gd name="T41" fmla="*/ 647 h 1296"/>
                  <a:gd name="T42" fmla="*/ 836 w 1148"/>
                  <a:gd name="T43" fmla="*/ 800 h 1296"/>
                  <a:gd name="T44" fmla="*/ 770 w 1148"/>
                  <a:gd name="T45" fmla="*/ 877 h 1296"/>
                  <a:gd name="T46" fmla="*/ 770 w 1148"/>
                  <a:gd name="T47" fmla="*/ 1107 h 1296"/>
                  <a:gd name="T48" fmla="*/ 836 w 1148"/>
                  <a:gd name="T49" fmla="*/ 1030 h 1296"/>
                  <a:gd name="T50" fmla="*/ 902 w 1148"/>
                  <a:gd name="T51" fmla="*/ 954 h 1296"/>
                  <a:gd name="T52" fmla="*/ 968 w 1148"/>
                  <a:gd name="T53" fmla="*/ 877 h 1296"/>
                  <a:gd name="T54" fmla="*/ 1033 w 1148"/>
                  <a:gd name="T55" fmla="*/ 800 h 1296"/>
                  <a:gd name="T56" fmla="*/ 1098 w 1148"/>
                  <a:gd name="T57" fmla="*/ 723 h 1296"/>
                  <a:gd name="T58" fmla="*/ 1131 w 1148"/>
                  <a:gd name="T59" fmla="*/ 685 h 1296"/>
                  <a:gd name="T60" fmla="*/ 1147 w 1148"/>
                  <a:gd name="T61" fmla="*/ 647 h 1296"/>
                  <a:gd name="T62" fmla="*/ 1098 w 1148"/>
                  <a:gd name="T63" fmla="*/ 571 h 1296"/>
                  <a:gd name="T64" fmla="*/ 1033 w 1148"/>
                  <a:gd name="T65" fmla="*/ 494 h 1296"/>
                  <a:gd name="T66" fmla="*/ 968 w 1148"/>
                  <a:gd name="T67" fmla="*/ 418 h 1296"/>
                  <a:gd name="T68" fmla="*/ 902 w 1148"/>
                  <a:gd name="T69" fmla="*/ 341 h 1296"/>
                  <a:gd name="T70" fmla="*/ 836 w 1148"/>
                  <a:gd name="T71" fmla="*/ 264 h 1296"/>
                  <a:gd name="T72" fmla="*/ 770 w 1148"/>
                  <a:gd name="T73" fmla="*/ 188 h 1296"/>
                  <a:gd name="T74" fmla="*/ 705 w 1148"/>
                  <a:gd name="T75" fmla="*/ 111 h 1296"/>
                  <a:gd name="T76" fmla="*/ 640 w 1148"/>
                  <a:gd name="T77" fmla="*/ 35 h 1296"/>
                  <a:gd name="T78" fmla="*/ 606 w 1148"/>
                  <a:gd name="T79" fmla="*/ 9 h 1296"/>
                  <a:gd name="T80" fmla="*/ 598 w 1148"/>
                  <a:gd name="T81" fmla="*/ 5 h 1296"/>
                  <a:gd name="T82" fmla="*/ 549 w 1148"/>
                  <a:gd name="T83" fmla="*/ 5 h 1296"/>
                  <a:gd name="T84" fmla="*/ 508 w 1148"/>
                  <a:gd name="T85" fmla="*/ 35 h 1296"/>
                  <a:gd name="T86" fmla="*/ 17 w 1148"/>
                  <a:gd name="T87" fmla="*/ 609 h 1296"/>
                  <a:gd name="T88" fmla="*/ 0 w 1148"/>
                  <a:gd name="T89" fmla="*/ 647 h 1296"/>
                  <a:gd name="T90" fmla="*/ 115 w 1148"/>
                  <a:gd name="T91" fmla="*/ 800 h 1296"/>
                  <a:gd name="T92" fmla="*/ 180 w 1148"/>
                  <a:gd name="T93" fmla="*/ 877 h 1296"/>
                  <a:gd name="T94" fmla="*/ 311 w 1148"/>
                  <a:gd name="T95" fmla="*/ 1030 h 1296"/>
                  <a:gd name="T96" fmla="*/ 442 w 1148"/>
                  <a:gd name="T97" fmla="*/ 1183 h 1296"/>
                  <a:gd name="T98" fmla="*/ 508 w 1148"/>
                  <a:gd name="T99" fmla="*/ 1260 h 1296"/>
                  <a:gd name="T100" fmla="*/ 549 w 1148"/>
                  <a:gd name="T101" fmla="*/ 1289 h 1296"/>
                  <a:gd name="T102" fmla="*/ 598 w 1148"/>
                  <a:gd name="T103" fmla="*/ 1289 h 1296"/>
                  <a:gd name="T104" fmla="*/ 606 w 1148"/>
                  <a:gd name="T105" fmla="*/ 1285 h 1296"/>
                  <a:gd name="T106" fmla="*/ 640 w 1148"/>
                  <a:gd name="T107" fmla="*/ 1260 h 1296"/>
                  <a:gd name="T108" fmla="*/ 705 w 1148"/>
                  <a:gd name="T109" fmla="*/ 1183 h 1296"/>
                  <a:gd name="T110" fmla="*/ 770 w 1148"/>
                  <a:gd name="T111" fmla="*/ 110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48" h="1296">
                    <a:moveTo>
                      <a:pt x="672" y="991"/>
                    </a:moveTo>
                    <a:lnTo>
                      <a:pt x="640" y="1030"/>
                    </a:lnTo>
                    <a:lnTo>
                      <a:pt x="640" y="1030"/>
                    </a:lnTo>
                    <a:cubicBezTo>
                      <a:pt x="631" y="1041"/>
                      <a:pt x="619" y="1049"/>
                      <a:pt x="606" y="1055"/>
                    </a:cubicBezTo>
                    <a:lnTo>
                      <a:pt x="606" y="1055"/>
                    </a:lnTo>
                    <a:lnTo>
                      <a:pt x="606" y="1055"/>
                    </a:lnTo>
                    <a:cubicBezTo>
                      <a:pt x="604" y="1056"/>
                      <a:pt x="601" y="1058"/>
                      <a:pt x="598" y="1059"/>
                    </a:cubicBezTo>
                    <a:lnTo>
                      <a:pt x="598" y="1059"/>
                    </a:lnTo>
                    <a:cubicBezTo>
                      <a:pt x="582" y="1065"/>
                      <a:pt x="566" y="1065"/>
                      <a:pt x="549" y="1059"/>
                    </a:cubicBezTo>
                    <a:lnTo>
                      <a:pt x="549" y="1059"/>
                    </a:lnTo>
                    <a:cubicBezTo>
                      <a:pt x="533" y="1053"/>
                      <a:pt x="519" y="1043"/>
                      <a:pt x="508" y="1030"/>
                    </a:cubicBezTo>
                    <a:lnTo>
                      <a:pt x="442" y="954"/>
                    </a:lnTo>
                    <a:lnTo>
                      <a:pt x="410" y="915"/>
                    </a:lnTo>
                    <a:lnTo>
                      <a:pt x="377" y="877"/>
                    </a:lnTo>
                    <a:lnTo>
                      <a:pt x="279" y="762"/>
                    </a:lnTo>
                    <a:lnTo>
                      <a:pt x="246" y="723"/>
                    </a:lnTo>
                    <a:lnTo>
                      <a:pt x="213" y="685"/>
                    </a:lnTo>
                    <a:lnTo>
                      <a:pt x="213" y="685"/>
                    </a:lnTo>
                    <a:cubicBezTo>
                      <a:pt x="202" y="673"/>
                      <a:pt x="197" y="660"/>
                      <a:pt x="197" y="647"/>
                    </a:cubicBezTo>
                    <a:lnTo>
                      <a:pt x="197" y="647"/>
                    </a:lnTo>
                    <a:cubicBezTo>
                      <a:pt x="197" y="634"/>
                      <a:pt x="202" y="621"/>
                      <a:pt x="213" y="609"/>
                    </a:cubicBezTo>
                    <a:lnTo>
                      <a:pt x="246" y="571"/>
                    </a:lnTo>
                    <a:lnTo>
                      <a:pt x="279" y="532"/>
                    </a:lnTo>
                    <a:lnTo>
                      <a:pt x="311" y="494"/>
                    </a:lnTo>
                    <a:lnTo>
                      <a:pt x="344" y="456"/>
                    </a:lnTo>
                    <a:lnTo>
                      <a:pt x="377" y="418"/>
                    </a:lnTo>
                    <a:lnTo>
                      <a:pt x="410" y="379"/>
                    </a:lnTo>
                    <a:lnTo>
                      <a:pt x="442" y="341"/>
                    </a:lnTo>
                    <a:lnTo>
                      <a:pt x="475" y="303"/>
                    </a:lnTo>
                    <a:lnTo>
                      <a:pt x="508" y="264"/>
                    </a:lnTo>
                    <a:lnTo>
                      <a:pt x="508" y="264"/>
                    </a:lnTo>
                    <a:cubicBezTo>
                      <a:pt x="519" y="251"/>
                      <a:pt x="533" y="242"/>
                      <a:pt x="549" y="235"/>
                    </a:cubicBezTo>
                    <a:lnTo>
                      <a:pt x="549" y="235"/>
                    </a:lnTo>
                    <a:cubicBezTo>
                      <a:pt x="566" y="229"/>
                      <a:pt x="582" y="229"/>
                      <a:pt x="598" y="235"/>
                    </a:cubicBezTo>
                    <a:lnTo>
                      <a:pt x="598" y="235"/>
                    </a:lnTo>
                    <a:cubicBezTo>
                      <a:pt x="601" y="237"/>
                      <a:pt x="604" y="238"/>
                      <a:pt x="606" y="239"/>
                    </a:cubicBezTo>
                    <a:lnTo>
                      <a:pt x="606" y="239"/>
                    </a:lnTo>
                    <a:cubicBezTo>
                      <a:pt x="619" y="245"/>
                      <a:pt x="631" y="253"/>
                      <a:pt x="640" y="264"/>
                    </a:cubicBezTo>
                    <a:lnTo>
                      <a:pt x="934" y="609"/>
                    </a:lnTo>
                    <a:lnTo>
                      <a:pt x="934" y="609"/>
                    </a:lnTo>
                    <a:cubicBezTo>
                      <a:pt x="945" y="621"/>
                      <a:pt x="950" y="634"/>
                      <a:pt x="950" y="647"/>
                    </a:cubicBezTo>
                    <a:lnTo>
                      <a:pt x="950" y="647"/>
                    </a:lnTo>
                    <a:cubicBezTo>
                      <a:pt x="950" y="660"/>
                      <a:pt x="945" y="673"/>
                      <a:pt x="934" y="685"/>
                    </a:cubicBezTo>
                    <a:lnTo>
                      <a:pt x="836" y="800"/>
                    </a:lnTo>
                    <a:lnTo>
                      <a:pt x="804" y="839"/>
                    </a:lnTo>
                    <a:lnTo>
                      <a:pt x="770" y="877"/>
                    </a:lnTo>
                    <a:lnTo>
                      <a:pt x="672" y="991"/>
                    </a:lnTo>
                    <a:close/>
                    <a:moveTo>
                      <a:pt x="770" y="1107"/>
                    </a:moveTo>
                    <a:lnTo>
                      <a:pt x="804" y="1068"/>
                    </a:lnTo>
                    <a:lnTo>
                      <a:pt x="836" y="1030"/>
                    </a:lnTo>
                    <a:lnTo>
                      <a:pt x="869" y="991"/>
                    </a:lnTo>
                    <a:lnTo>
                      <a:pt x="902" y="954"/>
                    </a:lnTo>
                    <a:lnTo>
                      <a:pt x="934" y="915"/>
                    </a:lnTo>
                    <a:lnTo>
                      <a:pt x="968" y="877"/>
                    </a:lnTo>
                    <a:lnTo>
                      <a:pt x="1000" y="839"/>
                    </a:lnTo>
                    <a:lnTo>
                      <a:pt x="1033" y="800"/>
                    </a:lnTo>
                    <a:lnTo>
                      <a:pt x="1066" y="762"/>
                    </a:lnTo>
                    <a:lnTo>
                      <a:pt x="1098" y="723"/>
                    </a:lnTo>
                    <a:lnTo>
                      <a:pt x="1131" y="685"/>
                    </a:lnTo>
                    <a:lnTo>
                      <a:pt x="1131" y="685"/>
                    </a:lnTo>
                    <a:cubicBezTo>
                      <a:pt x="1142" y="673"/>
                      <a:pt x="1147" y="660"/>
                      <a:pt x="1147" y="647"/>
                    </a:cubicBezTo>
                    <a:lnTo>
                      <a:pt x="1147" y="647"/>
                    </a:lnTo>
                    <a:cubicBezTo>
                      <a:pt x="1147" y="634"/>
                      <a:pt x="1142" y="621"/>
                      <a:pt x="1131" y="609"/>
                    </a:cubicBezTo>
                    <a:lnTo>
                      <a:pt x="1098" y="571"/>
                    </a:lnTo>
                    <a:lnTo>
                      <a:pt x="1066" y="532"/>
                    </a:lnTo>
                    <a:lnTo>
                      <a:pt x="1033" y="494"/>
                    </a:lnTo>
                    <a:lnTo>
                      <a:pt x="1000" y="456"/>
                    </a:lnTo>
                    <a:lnTo>
                      <a:pt x="968" y="418"/>
                    </a:lnTo>
                    <a:lnTo>
                      <a:pt x="934" y="379"/>
                    </a:lnTo>
                    <a:lnTo>
                      <a:pt x="902" y="341"/>
                    </a:lnTo>
                    <a:lnTo>
                      <a:pt x="869" y="303"/>
                    </a:lnTo>
                    <a:lnTo>
                      <a:pt x="836" y="264"/>
                    </a:lnTo>
                    <a:lnTo>
                      <a:pt x="804" y="226"/>
                    </a:lnTo>
                    <a:lnTo>
                      <a:pt x="770" y="188"/>
                    </a:lnTo>
                    <a:lnTo>
                      <a:pt x="738" y="149"/>
                    </a:lnTo>
                    <a:lnTo>
                      <a:pt x="705" y="111"/>
                    </a:lnTo>
                    <a:lnTo>
                      <a:pt x="672" y="73"/>
                    </a:lnTo>
                    <a:lnTo>
                      <a:pt x="640" y="35"/>
                    </a:lnTo>
                    <a:lnTo>
                      <a:pt x="640" y="35"/>
                    </a:lnTo>
                    <a:cubicBezTo>
                      <a:pt x="631" y="24"/>
                      <a:pt x="619" y="15"/>
                      <a:pt x="606" y="9"/>
                    </a:cubicBezTo>
                    <a:lnTo>
                      <a:pt x="606" y="9"/>
                    </a:lnTo>
                    <a:cubicBezTo>
                      <a:pt x="604" y="8"/>
                      <a:pt x="601" y="6"/>
                      <a:pt x="598" y="5"/>
                    </a:cubicBezTo>
                    <a:lnTo>
                      <a:pt x="598" y="5"/>
                    </a:lnTo>
                    <a:cubicBezTo>
                      <a:pt x="582" y="0"/>
                      <a:pt x="566" y="0"/>
                      <a:pt x="549" y="5"/>
                    </a:cubicBezTo>
                    <a:lnTo>
                      <a:pt x="549" y="5"/>
                    </a:lnTo>
                    <a:cubicBezTo>
                      <a:pt x="533" y="12"/>
                      <a:pt x="519" y="22"/>
                      <a:pt x="508" y="35"/>
                    </a:cubicBezTo>
                    <a:lnTo>
                      <a:pt x="17" y="609"/>
                    </a:lnTo>
                    <a:lnTo>
                      <a:pt x="17" y="609"/>
                    </a:lnTo>
                    <a:cubicBezTo>
                      <a:pt x="6" y="621"/>
                      <a:pt x="0" y="634"/>
                      <a:pt x="0" y="647"/>
                    </a:cubicBezTo>
                    <a:lnTo>
                      <a:pt x="0" y="647"/>
                    </a:lnTo>
                    <a:cubicBezTo>
                      <a:pt x="0" y="660"/>
                      <a:pt x="6" y="673"/>
                      <a:pt x="17" y="685"/>
                    </a:cubicBezTo>
                    <a:lnTo>
                      <a:pt x="115" y="800"/>
                    </a:lnTo>
                    <a:lnTo>
                      <a:pt x="147" y="839"/>
                    </a:lnTo>
                    <a:lnTo>
                      <a:pt x="180" y="877"/>
                    </a:lnTo>
                    <a:lnTo>
                      <a:pt x="279" y="991"/>
                    </a:lnTo>
                    <a:lnTo>
                      <a:pt x="311" y="1030"/>
                    </a:lnTo>
                    <a:lnTo>
                      <a:pt x="344" y="1068"/>
                    </a:lnTo>
                    <a:lnTo>
                      <a:pt x="442" y="1183"/>
                    </a:lnTo>
                    <a:lnTo>
                      <a:pt x="475" y="1222"/>
                    </a:lnTo>
                    <a:lnTo>
                      <a:pt x="508" y="1260"/>
                    </a:lnTo>
                    <a:lnTo>
                      <a:pt x="508" y="1260"/>
                    </a:lnTo>
                    <a:cubicBezTo>
                      <a:pt x="519" y="1273"/>
                      <a:pt x="533" y="1282"/>
                      <a:pt x="549" y="1289"/>
                    </a:cubicBezTo>
                    <a:lnTo>
                      <a:pt x="549" y="1289"/>
                    </a:lnTo>
                    <a:cubicBezTo>
                      <a:pt x="566" y="1295"/>
                      <a:pt x="582" y="1295"/>
                      <a:pt x="598" y="1289"/>
                    </a:cubicBezTo>
                    <a:lnTo>
                      <a:pt x="598" y="1289"/>
                    </a:lnTo>
                    <a:cubicBezTo>
                      <a:pt x="601" y="1287"/>
                      <a:pt x="604" y="1286"/>
                      <a:pt x="606" y="1285"/>
                    </a:cubicBezTo>
                    <a:lnTo>
                      <a:pt x="606" y="1285"/>
                    </a:lnTo>
                    <a:cubicBezTo>
                      <a:pt x="619" y="1279"/>
                      <a:pt x="631" y="1270"/>
                      <a:pt x="640" y="1260"/>
                    </a:cubicBezTo>
                    <a:lnTo>
                      <a:pt x="672" y="1222"/>
                    </a:lnTo>
                    <a:lnTo>
                      <a:pt x="705" y="1183"/>
                    </a:lnTo>
                    <a:lnTo>
                      <a:pt x="738" y="1145"/>
                    </a:lnTo>
                    <a:lnTo>
                      <a:pt x="770" y="1107"/>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33" name="Freeform 255">
                <a:extLst>
                  <a:ext uri="{FF2B5EF4-FFF2-40B4-BE49-F238E27FC236}">
                    <a16:creationId xmlns:a16="http://schemas.microsoft.com/office/drawing/2014/main" xmlns="" id="{F47B2854-71A7-8A43-BAB8-06D5CA9C10AD}"/>
                  </a:ext>
                </a:extLst>
              </p:cNvPr>
              <p:cNvSpPr>
                <a:spLocks noChangeArrowheads="1"/>
              </p:cNvSpPr>
              <p:nvPr/>
            </p:nvSpPr>
            <p:spPr bwMode="auto">
              <a:xfrm>
                <a:off x="3857625" y="4903788"/>
                <a:ext cx="319088" cy="190500"/>
              </a:xfrm>
              <a:custGeom>
                <a:avLst/>
                <a:gdLst>
                  <a:gd name="T0" fmla="*/ 279 w 887"/>
                  <a:gd name="T1" fmla="*/ 150 h 530"/>
                  <a:gd name="T2" fmla="*/ 311 w 887"/>
                  <a:gd name="T3" fmla="*/ 188 h 530"/>
                  <a:gd name="T4" fmla="*/ 279 w 887"/>
                  <a:gd name="T5" fmla="*/ 226 h 530"/>
                  <a:gd name="T6" fmla="*/ 246 w 887"/>
                  <a:gd name="T7" fmla="*/ 188 h 530"/>
                  <a:gd name="T8" fmla="*/ 344 w 887"/>
                  <a:gd name="T9" fmla="*/ 227 h 530"/>
                  <a:gd name="T10" fmla="*/ 377 w 887"/>
                  <a:gd name="T11" fmla="*/ 265 h 530"/>
                  <a:gd name="T12" fmla="*/ 344 w 887"/>
                  <a:gd name="T13" fmla="*/ 302 h 530"/>
                  <a:gd name="T14" fmla="*/ 312 w 887"/>
                  <a:gd name="T15" fmla="*/ 265 h 530"/>
                  <a:gd name="T16" fmla="*/ 344 w 887"/>
                  <a:gd name="T17" fmla="*/ 227 h 530"/>
                  <a:gd name="T18" fmla="*/ 412 w 887"/>
                  <a:gd name="T19" fmla="*/ 284 h 530"/>
                  <a:gd name="T20" fmla="*/ 475 w 887"/>
                  <a:gd name="T21" fmla="*/ 284 h 530"/>
                  <a:gd name="T22" fmla="*/ 506 w 887"/>
                  <a:gd name="T23" fmla="*/ 341 h 530"/>
                  <a:gd name="T24" fmla="*/ 475 w 887"/>
                  <a:gd name="T25" fmla="*/ 398 h 530"/>
                  <a:gd name="T26" fmla="*/ 412 w 887"/>
                  <a:gd name="T27" fmla="*/ 398 h 530"/>
                  <a:gd name="T28" fmla="*/ 380 w 887"/>
                  <a:gd name="T29" fmla="*/ 341 h 530"/>
                  <a:gd name="T30" fmla="*/ 542 w 887"/>
                  <a:gd name="T31" fmla="*/ 227 h 530"/>
                  <a:gd name="T32" fmla="*/ 575 w 887"/>
                  <a:gd name="T33" fmla="*/ 265 h 530"/>
                  <a:gd name="T34" fmla="*/ 542 w 887"/>
                  <a:gd name="T35" fmla="*/ 302 h 530"/>
                  <a:gd name="T36" fmla="*/ 508 w 887"/>
                  <a:gd name="T37" fmla="*/ 265 h 530"/>
                  <a:gd name="T38" fmla="*/ 542 w 887"/>
                  <a:gd name="T39" fmla="*/ 227 h 530"/>
                  <a:gd name="T40" fmla="*/ 607 w 887"/>
                  <a:gd name="T41" fmla="*/ 150 h 530"/>
                  <a:gd name="T42" fmla="*/ 639 w 887"/>
                  <a:gd name="T43" fmla="*/ 188 h 530"/>
                  <a:gd name="T44" fmla="*/ 607 w 887"/>
                  <a:gd name="T45" fmla="*/ 226 h 530"/>
                  <a:gd name="T46" fmla="*/ 574 w 887"/>
                  <a:gd name="T47" fmla="*/ 188 h 530"/>
                  <a:gd name="T48" fmla="*/ 115 w 887"/>
                  <a:gd name="T49" fmla="*/ 188 h 530"/>
                  <a:gd name="T50" fmla="*/ 181 w 887"/>
                  <a:gd name="T51" fmla="*/ 265 h 530"/>
                  <a:gd name="T52" fmla="*/ 312 w 887"/>
                  <a:gd name="T53" fmla="*/ 418 h 530"/>
                  <a:gd name="T54" fmla="*/ 377 w 887"/>
                  <a:gd name="T55" fmla="*/ 495 h 530"/>
                  <a:gd name="T56" fmla="*/ 418 w 887"/>
                  <a:gd name="T57" fmla="*/ 523 h 530"/>
                  <a:gd name="T58" fmla="*/ 468 w 887"/>
                  <a:gd name="T59" fmla="*/ 523 h 530"/>
                  <a:gd name="T60" fmla="*/ 509 w 887"/>
                  <a:gd name="T61" fmla="*/ 495 h 530"/>
                  <a:gd name="T62" fmla="*/ 640 w 887"/>
                  <a:gd name="T63" fmla="*/ 341 h 530"/>
                  <a:gd name="T64" fmla="*/ 771 w 887"/>
                  <a:gd name="T65" fmla="*/ 188 h 530"/>
                  <a:gd name="T66" fmla="*/ 836 w 887"/>
                  <a:gd name="T67" fmla="*/ 112 h 530"/>
                  <a:gd name="T68" fmla="*/ 869 w 887"/>
                  <a:gd name="T69" fmla="*/ 73 h 530"/>
                  <a:gd name="T70" fmla="*/ 886 w 887"/>
                  <a:gd name="T71" fmla="*/ 35 h 530"/>
                  <a:gd name="T72" fmla="*/ 861 w 887"/>
                  <a:gd name="T73" fmla="*/ 7 h 530"/>
                  <a:gd name="T74" fmla="*/ 811 w 887"/>
                  <a:gd name="T75" fmla="*/ 7 h 530"/>
                  <a:gd name="T76" fmla="*/ 738 w 887"/>
                  <a:gd name="T77" fmla="*/ 73 h 530"/>
                  <a:gd name="T78" fmla="*/ 705 w 887"/>
                  <a:gd name="T79" fmla="*/ 112 h 530"/>
                  <a:gd name="T80" fmla="*/ 672 w 887"/>
                  <a:gd name="T81" fmla="*/ 130 h 530"/>
                  <a:gd name="T82" fmla="*/ 640 w 887"/>
                  <a:gd name="T83" fmla="*/ 112 h 530"/>
                  <a:gd name="T84" fmla="*/ 607 w 887"/>
                  <a:gd name="T85" fmla="*/ 92 h 530"/>
                  <a:gd name="T86" fmla="*/ 509 w 887"/>
                  <a:gd name="T87" fmla="*/ 188 h 530"/>
                  <a:gd name="T88" fmla="*/ 468 w 887"/>
                  <a:gd name="T89" fmla="*/ 217 h 530"/>
                  <a:gd name="T90" fmla="*/ 418 w 887"/>
                  <a:gd name="T91" fmla="*/ 217 h 530"/>
                  <a:gd name="T92" fmla="*/ 377 w 887"/>
                  <a:gd name="T93" fmla="*/ 188 h 530"/>
                  <a:gd name="T94" fmla="*/ 312 w 887"/>
                  <a:gd name="T95" fmla="*/ 112 h 530"/>
                  <a:gd name="T96" fmla="*/ 279 w 887"/>
                  <a:gd name="T97" fmla="*/ 92 h 530"/>
                  <a:gd name="T98" fmla="*/ 246 w 887"/>
                  <a:gd name="T99" fmla="*/ 112 h 530"/>
                  <a:gd name="T100" fmla="*/ 213 w 887"/>
                  <a:gd name="T101" fmla="*/ 130 h 530"/>
                  <a:gd name="T102" fmla="*/ 181 w 887"/>
                  <a:gd name="T103" fmla="*/ 112 h 530"/>
                  <a:gd name="T104" fmla="*/ 115 w 887"/>
                  <a:gd name="T105" fmla="*/ 35 h 530"/>
                  <a:gd name="T106" fmla="*/ 74 w 887"/>
                  <a:gd name="T107" fmla="*/ 7 h 530"/>
                  <a:gd name="T108" fmla="*/ 25 w 887"/>
                  <a:gd name="T109" fmla="*/ 7 h 530"/>
                  <a:gd name="T110" fmla="*/ 0 w 887"/>
                  <a:gd name="T111" fmla="*/ 35 h 530"/>
                  <a:gd name="T112" fmla="*/ 115 w 887"/>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7" h="530">
                    <a:moveTo>
                      <a:pt x="279" y="150"/>
                    </a:moveTo>
                    <a:lnTo>
                      <a:pt x="279" y="150"/>
                    </a:lnTo>
                    <a:cubicBezTo>
                      <a:pt x="301" y="150"/>
                      <a:pt x="311" y="163"/>
                      <a:pt x="311" y="188"/>
                    </a:cubicBezTo>
                    <a:lnTo>
                      <a:pt x="311" y="188"/>
                    </a:lnTo>
                    <a:cubicBezTo>
                      <a:pt x="311" y="213"/>
                      <a:pt x="301" y="226"/>
                      <a:pt x="279" y="226"/>
                    </a:cubicBezTo>
                    <a:lnTo>
                      <a:pt x="279" y="226"/>
                    </a:lnTo>
                    <a:cubicBezTo>
                      <a:pt x="257" y="226"/>
                      <a:pt x="246" y="213"/>
                      <a:pt x="246" y="188"/>
                    </a:cubicBezTo>
                    <a:lnTo>
                      <a:pt x="246" y="188"/>
                    </a:lnTo>
                    <a:cubicBezTo>
                      <a:pt x="246" y="163"/>
                      <a:pt x="257" y="150"/>
                      <a:pt x="279" y="150"/>
                    </a:cubicBezTo>
                    <a:close/>
                    <a:moveTo>
                      <a:pt x="344" y="227"/>
                    </a:moveTo>
                    <a:lnTo>
                      <a:pt x="344" y="227"/>
                    </a:lnTo>
                    <a:cubicBezTo>
                      <a:pt x="366" y="227"/>
                      <a:pt x="377" y="239"/>
                      <a:pt x="377" y="265"/>
                    </a:cubicBezTo>
                    <a:lnTo>
                      <a:pt x="377" y="265"/>
                    </a:lnTo>
                    <a:cubicBezTo>
                      <a:pt x="377" y="290"/>
                      <a:pt x="366" y="302"/>
                      <a:pt x="344" y="302"/>
                    </a:cubicBezTo>
                    <a:lnTo>
                      <a:pt x="344" y="302"/>
                    </a:lnTo>
                    <a:cubicBezTo>
                      <a:pt x="323" y="302"/>
                      <a:pt x="312" y="290"/>
                      <a:pt x="312" y="265"/>
                    </a:cubicBezTo>
                    <a:lnTo>
                      <a:pt x="312" y="265"/>
                    </a:lnTo>
                    <a:cubicBezTo>
                      <a:pt x="312" y="239"/>
                      <a:pt x="323" y="227"/>
                      <a:pt x="344" y="227"/>
                    </a:cubicBezTo>
                    <a:close/>
                    <a:moveTo>
                      <a:pt x="412" y="284"/>
                    </a:moveTo>
                    <a:lnTo>
                      <a:pt x="412" y="284"/>
                    </a:lnTo>
                    <a:cubicBezTo>
                      <a:pt x="432" y="271"/>
                      <a:pt x="454" y="271"/>
                      <a:pt x="475" y="284"/>
                    </a:cubicBezTo>
                    <a:lnTo>
                      <a:pt x="475" y="284"/>
                    </a:lnTo>
                    <a:cubicBezTo>
                      <a:pt x="496" y="297"/>
                      <a:pt x="506" y="315"/>
                      <a:pt x="506" y="341"/>
                    </a:cubicBezTo>
                    <a:lnTo>
                      <a:pt x="506" y="341"/>
                    </a:lnTo>
                    <a:cubicBezTo>
                      <a:pt x="506" y="367"/>
                      <a:pt x="496" y="386"/>
                      <a:pt x="475" y="398"/>
                    </a:cubicBezTo>
                    <a:lnTo>
                      <a:pt x="475" y="398"/>
                    </a:lnTo>
                    <a:cubicBezTo>
                      <a:pt x="454" y="411"/>
                      <a:pt x="432" y="411"/>
                      <a:pt x="412" y="398"/>
                    </a:cubicBezTo>
                    <a:lnTo>
                      <a:pt x="412" y="398"/>
                    </a:lnTo>
                    <a:cubicBezTo>
                      <a:pt x="391" y="386"/>
                      <a:pt x="380" y="367"/>
                      <a:pt x="380" y="341"/>
                    </a:cubicBezTo>
                    <a:lnTo>
                      <a:pt x="380" y="341"/>
                    </a:lnTo>
                    <a:cubicBezTo>
                      <a:pt x="380" y="315"/>
                      <a:pt x="391" y="297"/>
                      <a:pt x="412" y="284"/>
                    </a:cubicBezTo>
                    <a:close/>
                    <a:moveTo>
                      <a:pt x="542" y="227"/>
                    </a:moveTo>
                    <a:lnTo>
                      <a:pt x="542" y="227"/>
                    </a:lnTo>
                    <a:cubicBezTo>
                      <a:pt x="563" y="227"/>
                      <a:pt x="575" y="239"/>
                      <a:pt x="575" y="265"/>
                    </a:cubicBezTo>
                    <a:lnTo>
                      <a:pt x="575" y="265"/>
                    </a:lnTo>
                    <a:cubicBezTo>
                      <a:pt x="575" y="290"/>
                      <a:pt x="563" y="302"/>
                      <a:pt x="542" y="302"/>
                    </a:cubicBezTo>
                    <a:lnTo>
                      <a:pt x="542" y="302"/>
                    </a:lnTo>
                    <a:cubicBezTo>
                      <a:pt x="519" y="302"/>
                      <a:pt x="508" y="290"/>
                      <a:pt x="508" y="265"/>
                    </a:cubicBezTo>
                    <a:lnTo>
                      <a:pt x="508" y="265"/>
                    </a:lnTo>
                    <a:cubicBezTo>
                      <a:pt x="508" y="239"/>
                      <a:pt x="519" y="227"/>
                      <a:pt x="542" y="227"/>
                    </a:cubicBezTo>
                    <a:close/>
                    <a:moveTo>
                      <a:pt x="607" y="150"/>
                    </a:moveTo>
                    <a:lnTo>
                      <a:pt x="607" y="150"/>
                    </a:lnTo>
                    <a:cubicBezTo>
                      <a:pt x="629" y="150"/>
                      <a:pt x="639" y="163"/>
                      <a:pt x="639" y="188"/>
                    </a:cubicBezTo>
                    <a:lnTo>
                      <a:pt x="639" y="188"/>
                    </a:lnTo>
                    <a:cubicBezTo>
                      <a:pt x="639" y="213"/>
                      <a:pt x="629" y="226"/>
                      <a:pt x="607" y="226"/>
                    </a:cubicBezTo>
                    <a:lnTo>
                      <a:pt x="607" y="226"/>
                    </a:lnTo>
                    <a:cubicBezTo>
                      <a:pt x="585" y="226"/>
                      <a:pt x="574" y="213"/>
                      <a:pt x="574" y="188"/>
                    </a:cubicBezTo>
                    <a:lnTo>
                      <a:pt x="574" y="188"/>
                    </a:lnTo>
                    <a:cubicBezTo>
                      <a:pt x="574" y="163"/>
                      <a:pt x="585" y="150"/>
                      <a:pt x="607" y="150"/>
                    </a:cubicBezTo>
                    <a:close/>
                    <a:moveTo>
                      <a:pt x="115" y="188"/>
                    </a:moveTo>
                    <a:lnTo>
                      <a:pt x="148" y="226"/>
                    </a:lnTo>
                    <a:lnTo>
                      <a:pt x="181" y="265"/>
                    </a:lnTo>
                    <a:lnTo>
                      <a:pt x="279" y="380"/>
                    </a:lnTo>
                    <a:lnTo>
                      <a:pt x="312" y="418"/>
                    </a:lnTo>
                    <a:lnTo>
                      <a:pt x="344" y="456"/>
                    </a:lnTo>
                    <a:lnTo>
                      <a:pt x="377" y="495"/>
                    </a:lnTo>
                    <a:lnTo>
                      <a:pt x="377" y="495"/>
                    </a:lnTo>
                    <a:cubicBezTo>
                      <a:pt x="388" y="507"/>
                      <a:pt x="402" y="517"/>
                      <a:pt x="418" y="523"/>
                    </a:cubicBezTo>
                    <a:lnTo>
                      <a:pt x="418" y="523"/>
                    </a:lnTo>
                    <a:cubicBezTo>
                      <a:pt x="435" y="529"/>
                      <a:pt x="451" y="529"/>
                      <a:pt x="468" y="523"/>
                    </a:cubicBezTo>
                    <a:lnTo>
                      <a:pt x="468" y="523"/>
                    </a:lnTo>
                    <a:cubicBezTo>
                      <a:pt x="484" y="517"/>
                      <a:pt x="498" y="507"/>
                      <a:pt x="509" y="495"/>
                    </a:cubicBezTo>
                    <a:lnTo>
                      <a:pt x="607" y="380"/>
                    </a:lnTo>
                    <a:lnTo>
                      <a:pt x="640" y="341"/>
                    </a:lnTo>
                    <a:lnTo>
                      <a:pt x="672" y="303"/>
                    </a:lnTo>
                    <a:lnTo>
                      <a:pt x="771" y="188"/>
                    </a:lnTo>
                    <a:lnTo>
                      <a:pt x="803" y="150"/>
                    </a:lnTo>
                    <a:lnTo>
                      <a:pt x="836" y="112"/>
                    </a:lnTo>
                    <a:lnTo>
                      <a:pt x="869" y="73"/>
                    </a:lnTo>
                    <a:lnTo>
                      <a:pt x="869" y="73"/>
                    </a:lnTo>
                    <a:cubicBezTo>
                      <a:pt x="880" y="60"/>
                      <a:pt x="886" y="48"/>
                      <a:pt x="886" y="35"/>
                    </a:cubicBezTo>
                    <a:lnTo>
                      <a:pt x="886" y="35"/>
                    </a:lnTo>
                    <a:cubicBezTo>
                      <a:pt x="886" y="22"/>
                      <a:pt x="877" y="12"/>
                      <a:pt x="861" y="7"/>
                    </a:cubicBezTo>
                    <a:lnTo>
                      <a:pt x="861" y="7"/>
                    </a:lnTo>
                    <a:cubicBezTo>
                      <a:pt x="845" y="0"/>
                      <a:pt x="828" y="0"/>
                      <a:pt x="811" y="7"/>
                    </a:cubicBezTo>
                    <a:lnTo>
                      <a:pt x="811" y="7"/>
                    </a:lnTo>
                    <a:cubicBezTo>
                      <a:pt x="795" y="12"/>
                      <a:pt x="781" y="22"/>
                      <a:pt x="771" y="35"/>
                    </a:cubicBezTo>
                    <a:lnTo>
                      <a:pt x="738" y="73"/>
                    </a:lnTo>
                    <a:lnTo>
                      <a:pt x="705" y="112"/>
                    </a:lnTo>
                    <a:lnTo>
                      <a:pt x="705" y="112"/>
                    </a:lnTo>
                    <a:cubicBezTo>
                      <a:pt x="694" y="124"/>
                      <a:pt x="683" y="130"/>
                      <a:pt x="672" y="130"/>
                    </a:cubicBezTo>
                    <a:lnTo>
                      <a:pt x="672" y="130"/>
                    </a:lnTo>
                    <a:cubicBezTo>
                      <a:pt x="661" y="130"/>
                      <a:pt x="650" y="124"/>
                      <a:pt x="640" y="112"/>
                    </a:cubicBezTo>
                    <a:lnTo>
                      <a:pt x="640" y="112"/>
                    </a:lnTo>
                    <a:cubicBezTo>
                      <a:pt x="629" y="99"/>
                      <a:pt x="617" y="92"/>
                      <a:pt x="607" y="92"/>
                    </a:cubicBezTo>
                    <a:lnTo>
                      <a:pt x="607" y="92"/>
                    </a:lnTo>
                    <a:cubicBezTo>
                      <a:pt x="596" y="92"/>
                      <a:pt x="585" y="99"/>
                      <a:pt x="574" y="112"/>
                    </a:cubicBezTo>
                    <a:lnTo>
                      <a:pt x="509" y="188"/>
                    </a:lnTo>
                    <a:lnTo>
                      <a:pt x="509" y="188"/>
                    </a:lnTo>
                    <a:cubicBezTo>
                      <a:pt x="498" y="201"/>
                      <a:pt x="484" y="210"/>
                      <a:pt x="468" y="217"/>
                    </a:cubicBezTo>
                    <a:lnTo>
                      <a:pt x="468" y="217"/>
                    </a:lnTo>
                    <a:cubicBezTo>
                      <a:pt x="451" y="223"/>
                      <a:pt x="435" y="223"/>
                      <a:pt x="418" y="217"/>
                    </a:cubicBezTo>
                    <a:lnTo>
                      <a:pt x="418" y="217"/>
                    </a:lnTo>
                    <a:cubicBezTo>
                      <a:pt x="402" y="210"/>
                      <a:pt x="388" y="201"/>
                      <a:pt x="377" y="188"/>
                    </a:cubicBezTo>
                    <a:lnTo>
                      <a:pt x="344" y="150"/>
                    </a:lnTo>
                    <a:lnTo>
                      <a:pt x="312" y="112"/>
                    </a:lnTo>
                    <a:lnTo>
                      <a:pt x="312" y="112"/>
                    </a:lnTo>
                    <a:cubicBezTo>
                      <a:pt x="301" y="99"/>
                      <a:pt x="290" y="92"/>
                      <a:pt x="279" y="92"/>
                    </a:cubicBezTo>
                    <a:lnTo>
                      <a:pt x="279" y="92"/>
                    </a:lnTo>
                    <a:cubicBezTo>
                      <a:pt x="268" y="92"/>
                      <a:pt x="257" y="99"/>
                      <a:pt x="246" y="112"/>
                    </a:cubicBezTo>
                    <a:lnTo>
                      <a:pt x="246" y="112"/>
                    </a:lnTo>
                    <a:cubicBezTo>
                      <a:pt x="236" y="124"/>
                      <a:pt x="224" y="130"/>
                      <a:pt x="213" y="130"/>
                    </a:cubicBezTo>
                    <a:lnTo>
                      <a:pt x="213" y="130"/>
                    </a:lnTo>
                    <a:cubicBezTo>
                      <a:pt x="202" y="130"/>
                      <a:pt x="192" y="124"/>
                      <a:pt x="181" y="112"/>
                    </a:cubicBezTo>
                    <a:lnTo>
                      <a:pt x="115" y="35"/>
                    </a:lnTo>
                    <a:lnTo>
                      <a:pt x="115" y="35"/>
                    </a:lnTo>
                    <a:cubicBezTo>
                      <a:pt x="104" y="22"/>
                      <a:pt x="90" y="12"/>
                      <a:pt x="74" y="7"/>
                    </a:cubicBezTo>
                    <a:lnTo>
                      <a:pt x="74" y="7"/>
                    </a:lnTo>
                    <a:cubicBezTo>
                      <a:pt x="58" y="0"/>
                      <a:pt x="41" y="0"/>
                      <a:pt x="25" y="7"/>
                    </a:cubicBezTo>
                    <a:lnTo>
                      <a:pt x="25" y="7"/>
                    </a:lnTo>
                    <a:cubicBezTo>
                      <a:pt x="8" y="12"/>
                      <a:pt x="0" y="22"/>
                      <a:pt x="0" y="35"/>
                    </a:cubicBezTo>
                    <a:lnTo>
                      <a:pt x="0" y="35"/>
                    </a:lnTo>
                    <a:cubicBezTo>
                      <a:pt x="0" y="48"/>
                      <a:pt x="6" y="60"/>
                      <a:pt x="17" y="73"/>
                    </a:cubicBezTo>
                    <a:lnTo>
                      <a:pt x="115"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34" name="Freeform 256">
                <a:extLst>
                  <a:ext uri="{FF2B5EF4-FFF2-40B4-BE49-F238E27FC236}">
                    <a16:creationId xmlns:a16="http://schemas.microsoft.com/office/drawing/2014/main" xmlns="" id="{59FCE0E3-5E47-4F42-8CAA-D4F2721448CB}"/>
                  </a:ext>
                </a:extLst>
              </p:cNvPr>
              <p:cNvSpPr>
                <a:spLocks noChangeArrowheads="1"/>
              </p:cNvSpPr>
              <p:nvPr/>
            </p:nvSpPr>
            <p:spPr bwMode="auto">
              <a:xfrm>
                <a:off x="3644900" y="4903788"/>
                <a:ext cx="247650" cy="522287"/>
              </a:xfrm>
              <a:custGeom>
                <a:avLst/>
                <a:gdLst>
                  <a:gd name="T0" fmla="*/ 344 w 689"/>
                  <a:gd name="T1" fmla="*/ 1145 h 1450"/>
                  <a:gd name="T2" fmla="*/ 475 w 689"/>
                  <a:gd name="T3" fmla="*/ 992 h 1450"/>
                  <a:gd name="T4" fmla="*/ 606 w 689"/>
                  <a:gd name="T5" fmla="*/ 839 h 1450"/>
                  <a:gd name="T6" fmla="*/ 671 w 689"/>
                  <a:gd name="T7" fmla="*/ 762 h 1450"/>
                  <a:gd name="T8" fmla="*/ 688 w 689"/>
                  <a:gd name="T9" fmla="*/ 724 h 1450"/>
                  <a:gd name="T10" fmla="*/ 671 w 689"/>
                  <a:gd name="T11" fmla="*/ 686 h 1450"/>
                  <a:gd name="T12" fmla="*/ 606 w 689"/>
                  <a:gd name="T13" fmla="*/ 609 h 1450"/>
                  <a:gd name="T14" fmla="*/ 540 w 689"/>
                  <a:gd name="T15" fmla="*/ 533 h 1450"/>
                  <a:gd name="T16" fmla="*/ 475 w 689"/>
                  <a:gd name="T17" fmla="*/ 456 h 1450"/>
                  <a:gd name="T18" fmla="*/ 409 w 689"/>
                  <a:gd name="T19" fmla="*/ 380 h 1450"/>
                  <a:gd name="T20" fmla="*/ 344 w 689"/>
                  <a:gd name="T21" fmla="*/ 303 h 1450"/>
                  <a:gd name="T22" fmla="*/ 278 w 689"/>
                  <a:gd name="T23" fmla="*/ 226 h 1450"/>
                  <a:gd name="T24" fmla="*/ 212 w 689"/>
                  <a:gd name="T25" fmla="*/ 150 h 1450"/>
                  <a:gd name="T26" fmla="*/ 147 w 689"/>
                  <a:gd name="T27" fmla="*/ 73 h 1450"/>
                  <a:gd name="T28" fmla="*/ 114 w 689"/>
                  <a:gd name="T29" fmla="*/ 35 h 1450"/>
                  <a:gd name="T30" fmla="*/ 73 w 689"/>
                  <a:gd name="T31" fmla="*/ 7 h 1450"/>
                  <a:gd name="T32" fmla="*/ 23 w 689"/>
                  <a:gd name="T33" fmla="*/ 7 h 1450"/>
                  <a:gd name="T34" fmla="*/ 0 w 689"/>
                  <a:gd name="T35" fmla="*/ 35 h 1450"/>
                  <a:gd name="T36" fmla="*/ 540 w 689"/>
                  <a:gd name="T37" fmla="*/ 686 h 1450"/>
                  <a:gd name="T38" fmla="*/ 556 w 689"/>
                  <a:gd name="T39" fmla="*/ 724 h 1450"/>
                  <a:gd name="T40" fmla="*/ 540 w 689"/>
                  <a:gd name="T41" fmla="*/ 762 h 1450"/>
                  <a:gd name="T42" fmla="*/ 409 w 689"/>
                  <a:gd name="T43" fmla="*/ 916 h 1450"/>
                  <a:gd name="T44" fmla="*/ 278 w 689"/>
                  <a:gd name="T45" fmla="*/ 1068 h 1450"/>
                  <a:gd name="T46" fmla="*/ 212 w 689"/>
                  <a:gd name="T47" fmla="*/ 1145 h 1450"/>
                  <a:gd name="T48" fmla="*/ 82 w 689"/>
                  <a:gd name="T49" fmla="*/ 1299 h 1450"/>
                  <a:gd name="T50" fmla="*/ 16 w 689"/>
                  <a:gd name="T51" fmla="*/ 1375 h 1450"/>
                  <a:gd name="T52" fmla="*/ 0 w 689"/>
                  <a:gd name="T53" fmla="*/ 1414 h 1450"/>
                  <a:gd name="T54" fmla="*/ 23 w 689"/>
                  <a:gd name="T55" fmla="*/ 1443 h 1450"/>
                  <a:gd name="T56" fmla="*/ 73 w 689"/>
                  <a:gd name="T57" fmla="*/ 1443 h 1450"/>
                  <a:gd name="T58" fmla="*/ 114 w 689"/>
                  <a:gd name="T59" fmla="*/ 1414 h 1450"/>
                  <a:gd name="T60" fmla="*/ 180 w 689"/>
                  <a:gd name="T61" fmla="*/ 1337 h 1450"/>
                  <a:gd name="T62" fmla="*/ 311 w 689"/>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9" h="1450">
                    <a:moveTo>
                      <a:pt x="311" y="1184"/>
                    </a:moveTo>
                    <a:lnTo>
                      <a:pt x="344" y="1145"/>
                    </a:lnTo>
                    <a:lnTo>
                      <a:pt x="442" y="1031"/>
                    </a:lnTo>
                    <a:lnTo>
                      <a:pt x="475" y="992"/>
                    </a:lnTo>
                    <a:lnTo>
                      <a:pt x="508" y="954"/>
                    </a:lnTo>
                    <a:lnTo>
                      <a:pt x="606" y="839"/>
                    </a:lnTo>
                    <a:lnTo>
                      <a:pt x="639" y="800"/>
                    </a:lnTo>
                    <a:lnTo>
                      <a:pt x="671" y="762"/>
                    </a:lnTo>
                    <a:lnTo>
                      <a:pt x="671" y="762"/>
                    </a:lnTo>
                    <a:cubicBezTo>
                      <a:pt x="682" y="750"/>
                      <a:pt x="688" y="737"/>
                      <a:pt x="688" y="724"/>
                    </a:cubicBezTo>
                    <a:lnTo>
                      <a:pt x="688" y="724"/>
                    </a:lnTo>
                    <a:cubicBezTo>
                      <a:pt x="688" y="711"/>
                      <a:pt x="682" y="698"/>
                      <a:pt x="671" y="686"/>
                    </a:cubicBezTo>
                    <a:lnTo>
                      <a:pt x="639" y="648"/>
                    </a:lnTo>
                    <a:lnTo>
                      <a:pt x="606" y="609"/>
                    </a:lnTo>
                    <a:lnTo>
                      <a:pt x="573" y="571"/>
                    </a:lnTo>
                    <a:lnTo>
                      <a:pt x="540" y="533"/>
                    </a:lnTo>
                    <a:lnTo>
                      <a:pt x="508" y="495"/>
                    </a:lnTo>
                    <a:lnTo>
                      <a:pt x="475" y="456"/>
                    </a:lnTo>
                    <a:lnTo>
                      <a:pt x="442" y="418"/>
                    </a:lnTo>
                    <a:lnTo>
                      <a:pt x="409" y="380"/>
                    </a:lnTo>
                    <a:lnTo>
                      <a:pt x="376" y="341"/>
                    </a:lnTo>
                    <a:lnTo>
                      <a:pt x="344" y="303"/>
                    </a:lnTo>
                    <a:lnTo>
                      <a:pt x="311" y="265"/>
                    </a:lnTo>
                    <a:lnTo>
                      <a:pt x="278" y="226"/>
                    </a:lnTo>
                    <a:lnTo>
                      <a:pt x="246" y="188"/>
                    </a:lnTo>
                    <a:lnTo>
                      <a:pt x="212" y="150"/>
                    </a:lnTo>
                    <a:lnTo>
                      <a:pt x="180" y="112"/>
                    </a:lnTo>
                    <a:lnTo>
                      <a:pt x="147" y="73"/>
                    </a:lnTo>
                    <a:lnTo>
                      <a:pt x="114" y="35"/>
                    </a:lnTo>
                    <a:lnTo>
                      <a:pt x="114" y="35"/>
                    </a:lnTo>
                    <a:cubicBezTo>
                      <a:pt x="103" y="22"/>
                      <a:pt x="89" y="12"/>
                      <a:pt x="73" y="7"/>
                    </a:cubicBezTo>
                    <a:lnTo>
                      <a:pt x="73" y="7"/>
                    </a:lnTo>
                    <a:cubicBezTo>
                      <a:pt x="57" y="0"/>
                      <a:pt x="41" y="0"/>
                      <a:pt x="23" y="7"/>
                    </a:cubicBezTo>
                    <a:lnTo>
                      <a:pt x="23" y="7"/>
                    </a:lnTo>
                    <a:cubicBezTo>
                      <a:pt x="8" y="12"/>
                      <a:pt x="0" y="22"/>
                      <a:pt x="0" y="35"/>
                    </a:cubicBezTo>
                    <a:lnTo>
                      <a:pt x="0" y="35"/>
                    </a:lnTo>
                    <a:cubicBezTo>
                      <a:pt x="0" y="48"/>
                      <a:pt x="5" y="60"/>
                      <a:pt x="16" y="73"/>
                    </a:cubicBezTo>
                    <a:lnTo>
                      <a:pt x="540" y="686"/>
                    </a:lnTo>
                    <a:lnTo>
                      <a:pt x="540" y="686"/>
                    </a:lnTo>
                    <a:cubicBezTo>
                      <a:pt x="551" y="698"/>
                      <a:pt x="556" y="711"/>
                      <a:pt x="556" y="724"/>
                    </a:cubicBezTo>
                    <a:lnTo>
                      <a:pt x="556" y="724"/>
                    </a:lnTo>
                    <a:cubicBezTo>
                      <a:pt x="556" y="737"/>
                      <a:pt x="551" y="750"/>
                      <a:pt x="540" y="762"/>
                    </a:cubicBezTo>
                    <a:lnTo>
                      <a:pt x="442" y="878"/>
                    </a:lnTo>
                    <a:lnTo>
                      <a:pt x="409" y="916"/>
                    </a:lnTo>
                    <a:lnTo>
                      <a:pt x="376" y="954"/>
                    </a:lnTo>
                    <a:lnTo>
                      <a:pt x="278" y="1068"/>
                    </a:lnTo>
                    <a:lnTo>
                      <a:pt x="246" y="1107"/>
                    </a:lnTo>
                    <a:lnTo>
                      <a:pt x="212" y="1145"/>
                    </a:lnTo>
                    <a:lnTo>
                      <a:pt x="114" y="1260"/>
                    </a:lnTo>
                    <a:lnTo>
                      <a:pt x="82" y="1299"/>
                    </a:lnTo>
                    <a:lnTo>
                      <a:pt x="48" y="1337"/>
                    </a:lnTo>
                    <a:lnTo>
                      <a:pt x="16" y="1375"/>
                    </a:lnTo>
                    <a:lnTo>
                      <a:pt x="16" y="1375"/>
                    </a:lnTo>
                    <a:cubicBezTo>
                      <a:pt x="5" y="1388"/>
                      <a:pt x="0" y="1401"/>
                      <a:pt x="0" y="1414"/>
                    </a:cubicBezTo>
                    <a:lnTo>
                      <a:pt x="0" y="1414"/>
                    </a:lnTo>
                    <a:cubicBezTo>
                      <a:pt x="0" y="1426"/>
                      <a:pt x="8" y="1436"/>
                      <a:pt x="23" y="1443"/>
                    </a:cubicBezTo>
                    <a:lnTo>
                      <a:pt x="23" y="1443"/>
                    </a:lnTo>
                    <a:cubicBezTo>
                      <a:pt x="41" y="1449"/>
                      <a:pt x="57" y="1449"/>
                      <a:pt x="73" y="1443"/>
                    </a:cubicBezTo>
                    <a:lnTo>
                      <a:pt x="73" y="1443"/>
                    </a:lnTo>
                    <a:cubicBezTo>
                      <a:pt x="89" y="1436"/>
                      <a:pt x="103" y="1426"/>
                      <a:pt x="114" y="1414"/>
                    </a:cubicBezTo>
                    <a:lnTo>
                      <a:pt x="147" y="1375"/>
                    </a:lnTo>
                    <a:lnTo>
                      <a:pt x="180" y="1337"/>
                    </a:lnTo>
                    <a:lnTo>
                      <a:pt x="278" y="1222"/>
                    </a:lnTo>
                    <a:lnTo>
                      <a:pt x="311" y="1184"/>
                    </a:lnTo>
                  </a:path>
                </a:pathLst>
              </a:custGeom>
              <a:solidFill>
                <a:schemeClr val="accent2"/>
              </a:solidFill>
              <a:ln>
                <a:noFill/>
              </a:ln>
              <a:effectLst/>
            </p:spPr>
            <p:txBody>
              <a:bodyPr wrap="none" anchor="ctr"/>
              <a:lstStyle/>
              <a:p>
                <a:endParaRPr lang="es-ES_tradnl"/>
              </a:p>
            </p:txBody>
          </p:sp>
          <p:sp>
            <p:nvSpPr>
              <p:cNvPr id="935" name="Freeform 257">
                <a:extLst>
                  <a:ext uri="{FF2B5EF4-FFF2-40B4-BE49-F238E27FC236}">
                    <a16:creationId xmlns:a16="http://schemas.microsoft.com/office/drawing/2014/main" xmlns="" id="{80617F19-D2C1-D840-A063-C99EBD5B0C4B}"/>
                  </a:ext>
                </a:extLst>
              </p:cNvPr>
              <p:cNvSpPr>
                <a:spLocks noChangeArrowheads="1"/>
              </p:cNvSpPr>
              <p:nvPr/>
            </p:nvSpPr>
            <p:spPr bwMode="auto">
              <a:xfrm>
                <a:off x="3290888" y="4903788"/>
                <a:ext cx="247650" cy="522287"/>
              </a:xfrm>
              <a:custGeom>
                <a:avLst/>
                <a:gdLst>
                  <a:gd name="T0" fmla="*/ 541 w 689"/>
                  <a:gd name="T1" fmla="*/ 1222 h 1450"/>
                  <a:gd name="T2" fmla="*/ 475 w 689"/>
                  <a:gd name="T3" fmla="*/ 1145 h 1450"/>
                  <a:gd name="T4" fmla="*/ 344 w 689"/>
                  <a:gd name="T5" fmla="*/ 992 h 1450"/>
                  <a:gd name="T6" fmla="*/ 213 w 689"/>
                  <a:gd name="T7" fmla="*/ 839 h 1450"/>
                  <a:gd name="T8" fmla="*/ 147 w 689"/>
                  <a:gd name="T9" fmla="*/ 762 h 1450"/>
                  <a:gd name="T10" fmla="*/ 131 w 689"/>
                  <a:gd name="T11" fmla="*/ 724 h 1450"/>
                  <a:gd name="T12" fmla="*/ 147 w 689"/>
                  <a:gd name="T13" fmla="*/ 686 h 1450"/>
                  <a:gd name="T14" fmla="*/ 213 w 689"/>
                  <a:gd name="T15" fmla="*/ 609 h 1450"/>
                  <a:gd name="T16" fmla="*/ 279 w 689"/>
                  <a:gd name="T17" fmla="*/ 533 h 1450"/>
                  <a:gd name="T18" fmla="*/ 344 w 689"/>
                  <a:gd name="T19" fmla="*/ 456 h 1450"/>
                  <a:gd name="T20" fmla="*/ 409 w 689"/>
                  <a:gd name="T21" fmla="*/ 380 h 1450"/>
                  <a:gd name="T22" fmla="*/ 475 w 689"/>
                  <a:gd name="T23" fmla="*/ 303 h 1450"/>
                  <a:gd name="T24" fmla="*/ 541 w 689"/>
                  <a:gd name="T25" fmla="*/ 226 h 1450"/>
                  <a:gd name="T26" fmla="*/ 606 w 689"/>
                  <a:gd name="T27" fmla="*/ 150 h 1450"/>
                  <a:gd name="T28" fmla="*/ 672 w 689"/>
                  <a:gd name="T29" fmla="*/ 73 h 1450"/>
                  <a:gd name="T30" fmla="*/ 688 w 689"/>
                  <a:gd name="T31" fmla="*/ 35 h 1450"/>
                  <a:gd name="T32" fmla="*/ 664 w 689"/>
                  <a:gd name="T33" fmla="*/ 7 h 1450"/>
                  <a:gd name="T34" fmla="*/ 614 w 689"/>
                  <a:gd name="T35" fmla="*/ 7 h 1450"/>
                  <a:gd name="T36" fmla="*/ 573 w 689"/>
                  <a:gd name="T37" fmla="*/ 35 h 1450"/>
                  <a:gd name="T38" fmla="*/ 442 w 689"/>
                  <a:gd name="T39" fmla="*/ 188 h 1450"/>
                  <a:gd name="T40" fmla="*/ 377 w 689"/>
                  <a:gd name="T41" fmla="*/ 265 h 1450"/>
                  <a:gd name="T42" fmla="*/ 245 w 689"/>
                  <a:gd name="T43" fmla="*/ 418 h 1450"/>
                  <a:gd name="T44" fmla="*/ 115 w 689"/>
                  <a:gd name="T45" fmla="*/ 571 h 1450"/>
                  <a:gd name="T46" fmla="*/ 49 w 689"/>
                  <a:gd name="T47" fmla="*/ 648 h 1450"/>
                  <a:gd name="T48" fmla="*/ 16 w 689"/>
                  <a:gd name="T49" fmla="*/ 686 h 1450"/>
                  <a:gd name="T50" fmla="*/ 0 w 689"/>
                  <a:gd name="T51" fmla="*/ 724 h 1450"/>
                  <a:gd name="T52" fmla="*/ 49 w 689"/>
                  <a:gd name="T53" fmla="*/ 800 h 1450"/>
                  <a:gd name="T54" fmla="*/ 115 w 689"/>
                  <a:gd name="T55" fmla="*/ 878 h 1450"/>
                  <a:gd name="T56" fmla="*/ 180 w 689"/>
                  <a:gd name="T57" fmla="*/ 954 h 1450"/>
                  <a:gd name="T58" fmla="*/ 245 w 689"/>
                  <a:gd name="T59" fmla="*/ 1031 h 1450"/>
                  <a:gd name="T60" fmla="*/ 311 w 689"/>
                  <a:gd name="T61" fmla="*/ 1107 h 1450"/>
                  <a:gd name="T62" fmla="*/ 377 w 689"/>
                  <a:gd name="T63" fmla="*/ 1184 h 1450"/>
                  <a:gd name="T64" fmla="*/ 442 w 689"/>
                  <a:gd name="T65" fmla="*/ 1260 h 1450"/>
                  <a:gd name="T66" fmla="*/ 508 w 689"/>
                  <a:gd name="T67" fmla="*/ 1337 h 1450"/>
                  <a:gd name="T68" fmla="*/ 573 w 689"/>
                  <a:gd name="T69" fmla="*/ 1414 h 1450"/>
                  <a:gd name="T70" fmla="*/ 614 w 689"/>
                  <a:gd name="T71" fmla="*/ 1443 h 1450"/>
                  <a:gd name="T72" fmla="*/ 664 w 689"/>
                  <a:gd name="T73" fmla="*/ 1443 h 1450"/>
                  <a:gd name="T74" fmla="*/ 688 w 689"/>
                  <a:gd name="T75" fmla="*/ 1414 h 1450"/>
                  <a:gd name="T76" fmla="*/ 672 w 689"/>
                  <a:gd name="T77" fmla="*/ 137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9" h="1450">
                    <a:moveTo>
                      <a:pt x="639" y="1337"/>
                    </a:moveTo>
                    <a:lnTo>
                      <a:pt x="541" y="1222"/>
                    </a:lnTo>
                    <a:lnTo>
                      <a:pt x="508" y="1184"/>
                    </a:lnTo>
                    <a:lnTo>
                      <a:pt x="475" y="1145"/>
                    </a:lnTo>
                    <a:lnTo>
                      <a:pt x="377" y="1031"/>
                    </a:lnTo>
                    <a:lnTo>
                      <a:pt x="344" y="992"/>
                    </a:lnTo>
                    <a:lnTo>
                      <a:pt x="311" y="954"/>
                    </a:lnTo>
                    <a:lnTo>
                      <a:pt x="213" y="839"/>
                    </a:lnTo>
                    <a:lnTo>
                      <a:pt x="180" y="800"/>
                    </a:lnTo>
                    <a:lnTo>
                      <a:pt x="147" y="762"/>
                    </a:lnTo>
                    <a:lnTo>
                      <a:pt x="147" y="762"/>
                    </a:lnTo>
                    <a:cubicBezTo>
                      <a:pt x="137" y="750"/>
                      <a:pt x="131" y="737"/>
                      <a:pt x="131" y="724"/>
                    </a:cubicBezTo>
                    <a:lnTo>
                      <a:pt x="131" y="724"/>
                    </a:lnTo>
                    <a:cubicBezTo>
                      <a:pt x="131" y="711"/>
                      <a:pt x="137" y="698"/>
                      <a:pt x="147" y="686"/>
                    </a:cubicBezTo>
                    <a:lnTo>
                      <a:pt x="180" y="648"/>
                    </a:lnTo>
                    <a:lnTo>
                      <a:pt x="213" y="609"/>
                    </a:lnTo>
                    <a:lnTo>
                      <a:pt x="245" y="571"/>
                    </a:lnTo>
                    <a:lnTo>
                      <a:pt x="279" y="533"/>
                    </a:lnTo>
                    <a:lnTo>
                      <a:pt x="311" y="495"/>
                    </a:lnTo>
                    <a:lnTo>
                      <a:pt x="344" y="456"/>
                    </a:lnTo>
                    <a:lnTo>
                      <a:pt x="377" y="418"/>
                    </a:lnTo>
                    <a:lnTo>
                      <a:pt x="409" y="380"/>
                    </a:lnTo>
                    <a:lnTo>
                      <a:pt x="442" y="341"/>
                    </a:lnTo>
                    <a:lnTo>
                      <a:pt x="475" y="303"/>
                    </a:lnTo>
                    <a:lnTo>
                      <a:pt x="508" y="265"/>
                    </a:lnTo>
                    <a:lnTo>
                      <a:pt x="541" y="226"/>
                    </a:lnTo>
                    <a:lnTo>
                      <a:pt x="573" y="188"/>
                    </a:lnTo>
                    <a:lnTo>
                      <a:pt x="606" y="150"/>
                    </a:lnTo>
                    <a:lnTo>
                      <a:pt x="639" y="112"/>
                    </a:lnTo>
                    <a:lnTo>
                      <a:pt x="672" y="73"/>
                    </a:lnTo>
                    <a:lnTo>
                      <a:pt x="672" y="73"/>
                    </a:lnTo>
                    <a:cubicBezTo>
                      <a:pt x="683" y="60"/>
                      <a:pt x="688" y="48"/>
                      <a:pt x="688" y="35"/>
                    </a:cubicBezTo>
                    <a:lnTo>
                      <a:pt x="688" y="35"/>
                    </a:lnTo>
                    <a:cubicBezTo>
                      <a:pt x="688" y="22"/>
                      <a:pt x="680" y="12"/>
                      <a:pt x="664" y="7"/>
                    </a:cubicBezTo>
                    <a:lnTo>
                      <a:pt x="664" y="7"/>
                    </a:lnTo>
                    <a:cubicBezTo>
                      <a:pt x="647" y="0"/>
                      <a:pt x="631" y="0"/>
                      <a:pt x="614" y="7"/>
                    </a:cubicBezTo>
                    <a:lnTo>
                      <a:pt x="614" y="7"/>
                    </a:lnTo>
                    <a:cubicBezTo>
                      <a:pt x="598" y="12"/>
                      <a:pt x="585" y="22"/>
                      <a:pt x="573" y="35"/>
                    </a:cubicBezTo>
                    <a:lnTo>
                      <a:pt x="541" y="73"/>
                    </a:lnTo>
                    <a:lnTo>
                      <a:pt x="442" y="188"/>
                    </a:lnTo>
                    <a:lnTo>
                      <a:pt x="409" y="226"/>
                    </a:lnTo>
                    <a:lnTo>
                      <a:pt x="377" y="265"/>
                    </a:lnTo>
                    <a:lnTo>
                      <a:pt x="279" y="380"/>
                    </a:lnTo>
                    <a:lnTo>
                      <a:pt x="245" y="418"/>
                    </a:lnTo>
                    <a:lnTo>
                      <a:pt x="213" y="456"/>
                    </a:lnTo>
                    <a:lnTo>
                      <a:pt x="115" y="571"/>
                    </a:lnTo>
                    <a:lnTo>
                      <a:pt x="81" y="609"/>
                    </a:lnTo>
                    <a:lnTo>
                      <a:pt x="49" y="648"/>
                    </a:lnTo>
                    <a:lnTo>
                      <a:pt x="16" y="686"/>
                    </a:lnTo>
                    <a:lnTo>
                      <a:pt x="16" y="686"/>
                    </a:lnTo>
                    <a:cubicBezTo>
                      <a:pt x="6" y="698"/>
                      <a:pt x="0" y="711"/>
                      <a:pt x="0" y="724"/>
                    </a:cubicBezTo>
                    <a:lnTo>
                      <a:pt x="0" y="724"/>
                    </a:lnTo>
                    <a:cubicBezTo>
                      <a:pt x="0" y="737"/>
                      <a:pt x="6" y="750"/>
                      <a:pt x="16" y="762"/>
                    </a:cubicBezTo>
                    <a:lnTo>
                      <a:pt x="49" y="800"/>
                    </a:lnTo>
                    <a:lnTo>
                      <a:pt x="81" y="839"/>
                    </a:lnTo>
                    <a:lnTo>
                      <a:pt x="115" y="878"/>
                    </a:lnTo>
                    <a:lnTo>
                      <a:pt x="147" y="916"/>
                    </a:lnTo>
                    <a:lnTo>
                      <a:pt x="180" y="954"/>
                    </a:lnTo>
                    <a:lnTo>
                      <a:pt x="213" y="992"/>
                    </a:lnTo>
                    <a:lnTo>
                      <a:pt x="245" y="1031"/>
                    </a:lnTo>
                    <a:lnTo>
                      <a:pt x="279" y="1068"/>
                    </a:lnTo>
                    <a:lnTo>
                      <a:pt x="311" y="1107"/>
                    </a:lnTo>
                    <a:lnTo>
                      <a:pt x="344" y="1145"/>
                    </a:lnTo>
                    <a:lnTo>
                      <a:pt x="377" y="1184"/>
                    </a:lnTo>
                    <a:lnTo>
                      <a:pt x="409" y="1222"/>
                    </a:lnTo>
                    <a:lnTo>
                      <a:pt x="442" y="1260"/>
                    </a:lnTo>
                    <a:lnTo>
                      <a:pt x="475" y="1299"/>
                    </a:lnTo>
                    <a:lnTo>
                      <a:pt x="508" y="1337"/>
                    </a:lnTo>
                    <a:lnTo>
                      <a:pt x="541" y="1375"/>
                    </a:lnTo>
                    <a:lnTo>
                      <a:pt x="573" y="1414"/>
                    </a:lnTo>
                    <a:lnTo>
                      <a:pt x="573" y="1414"/>
                    </a:lnTo>
                    <a:cubicBezTo>
                      <a:pt x="585" y="1426"/>
                      <a:pt x="598" y="1436"/>
                      <a:pt x="614" y="1443"/>
                    </a:cubicBezTo>
                    <a:lnTo>
                      <a:pt x="614" y="1443"/>
                    </a:lnTo>
                    <a:cubicBezTo>
                      <a:pt x="631" y="1449"/>
                      <a:pt x="647" y="1449"/>
                      <a:pt x="664" y="1443"/>
                    </a:cubicBezTo>
                    <a:lnTo>
                      <a:pt x="664" y="1443"/>
                    </a:lnTo>
                    <a:cubicBezTo>
                      <a:pt x="680" y="1436"/>
                      <a:pt x="688" y="1426"/>
                      <a:pt x="688" y="1414"/>
                    </a:cubicBezTo>
                    <a:lnTo>
                      <a:pt x="688" y="1414"/>
                    </a:lnTo>
                    <a:cubicBezTo>
                      <a:pt x="688" y="1401"/>
                      <a:pt x="683" y="1388"/>
                      <a:pt x="672" y="1375"/>
                    </a:cubicBezTo>
                    <a:lnTo>
                      <a:pt x="639" y="1337"/>
                    </a:lnTo>
                  </a:path>
                </a:pathLst>
              </a:custGeom>
              <a:solidFill>
                <a:schemeClr val="accent2"/>
              </a:solidFill>
              <a:ln>
                <a:noFill/>
              </a:ln>
              <a:effectLst/>
            </p:spPr>
            <p:txBody>
              <a:bodyPr wrap="none" anchor="ctr"/>
              <a:lstStyle/>
              <a:p>
                <a:endParaRPr lang="es-ES_tradnl"/>
              </a:p>
            </p:txBody>
          </p:sp>
          <p:sp>
            <p:nvSpPr>
              <p:cNvPr id="936" name="Freeform 258">
                <a:extLst>
                  <a:ext uri="{FF2B5EF4-FFF2-40B4-BE49-F238E27FC236}">
                    <a16:creationId xmlns:a16="http://schemas.microsoft.com/office/drawing/2014/main" xmlns="" id="{BBD5D343-63D7-C44D-8F91-52714E40D29D}"/>
                  </a:ext>
                </a:extLst>
              </p:cNvPr>
              <p:cNvSpPr>
                <a:spLocks noChangeArrowheads="1"/>
              </p:cNvSpPr>
              <p:nvPr/>
            </p:nvSpPr>
            <p:spPr bwMode="auto">
              <a:xfrm>
                <a:off x="3006725" y="5233988"/>
                <a:ext cx="319088" cy="190500"/>
              </a:xfrm>
              <a:custGeom>
                <a:avLst/>
                <a:gdLst>
                  <a:gd name="T0" fmla="*/ 606 w 886"/>
                  <a:gd name="T1" fmla="*/ 379 h 531"/>
                  <a:gd name="T2" fmla="*/ 574 w 886"/>
                  <a:gd name="T3" fmla="*/ 341 h 531"/>
                  <a:gd name="T4" fmla="*/ 606 w 886"/>
                  <a:gd name="T5" fmla="*/ 303 h 531"/>
                  <a:gd name="T6" fmla="*/ 639 w 886"/>
                  <a:gd name="T7" fmla="*/ 341 h 531"/>
                  <a:gd name="T8" fmla="*/ 541 w 886"/>
                  <a:gd name="T9" fmla="*/ 303 h 531"/>
                  <a:gd name="T10" fmla="*/ 508 w 886"/>
                  <a:gd name="T11" fmla="*/ 265 h 531"/>
                  <a:gd name="T12" fmla="*/ 541 w 886"/>
                  <a:gd name="T13" fmla="*/ 226 h 531"/>
                  <a:gd name="T14" fmla="*/ 574 w 886"/>
                  <a:gd name="T15" fmla="*/ 265 h 531"/>
                  <a:gd name="T16" fmla="*/ 541 w 886"/>
                  <a:gd name="T17" fmla="*/ 303 h 531"/>
                  <a:gd name="T18" fmla="*/ 475 w 886"/>
                  <a:gd name="T19" fmla="*/ 245 h 531"/>
                  <a:gd name="T20" fmla="*/ 411 w 886"/>
                  <a:gd name="T21" fmla="*/ 245 h 531"/>
                  <a:gd name="T22" fmla="*/ 380 w 886"/>
                  <a:gd name="T23" fmla="*/ 188 h 531"/>
                  <a:gd name="T24" fmla="*/ 411 w 886"/>
                  <a:gd name="T25" fmla="*/ 131 h 531"/>
                  <a:gd name="T26" fmla="*/ 475 w 886"/>
                  <a:gd name="T27" fmla="*/ 131 h 531"/>
                  <a:gd name="T28" fmla="*/ 506 w 886"/>
                  <a:gd name="T29" fmla="*/ 188 h 531"/>
                  <a:gd name="T30" fmla="*/ 345 w 886"/>
                  <a:gd name="T31" fmla="*/ 303 h 531"/>
                  <a:gd name="T32" fmla="*/ 312 w 886"/>
                  <a:gd name="T33" fmla="*/ 265 h 531"/>
                  <a:gd name="T34" fmla="*/ 345 w 886"/>
                  <a:gd name="T35" fmla="*/ 226 h 531"/>
                  <a:gd name="T36" fmla="*/ 377 w 886"/>
                  <a:gd name="T37" fmla="*/ 265 h 531"/>
                  <a:gd name="T38" fmla="*/ 345 w 886"/>
                  <a:gd name="T39" fmla="*/ 303 h 531"/>
                  <a:gd name="T40" fmla="*/ 279 w 886"/>
                  <a:gd name="T41" fmla="*/ 379 h 531"/>
                  <a:gd name="T42" fmla="*/ 246 w 886"/>
                  <a:gd name="T43" fmla="*/ 341 h 531"/>
                  <a:gd name="T44" fmla="*/ 279 w 886"/>
                  <a:gd name="T45" fmla="*/ 303 h 531"/>
                  <a:gd name="T46" fmla="*/ 312 w 886"/>
                  <a:gd name="T47" fmla="*/ 341 h 531"/>
                  <a:gd name="T48" fmla="*/ 508 w 886"/>
                  <a:gd name="T49" fmla="*/ 35 h 531"/>
                  <a:gd name="T50" fmla="*/ 467 w 886"/>
                  <a:gd name="T51" fmla="*/ 6 h 531"/>
                  <a:gd name="T52" fmla="*/ 418 w 886"/>
                  <a:gd name="T53" fmla="*/ 6 h 531"/>
                  <a:gd name="T54" fmla="*/ 377 w 886"/>
                  <a:gd name="T55" fmla="*/ 35 h 531"/>
                  <a:gd name="T56" fmla="*/ 312 w 886"/>
                  <a:gd name="T57" fmla="*/ 112 h 531"/>
                  <a:gd name="T58" fmla="*/ 246 w 886"/>
                  <a:gd name="T59" fmla="*/ 188 h 531"/>
                  <a:gd name="T60" fmla="*/ 181 w 886"/>
                  <a:gd name="T61" fmla="*/ 265 h 531"/>
                  <a:gd name="T62" fmla="*/ 115 w 886"/>
                  <a:gd name="T63" fmla="*/ 341 h 531"/>
                  <a:gd name="T64" fmla="*/ 49 w 886"/>
                  <a:gd name="T65" fmla="*/ 418 h 531"/>
                  <a:gd name="T66" fmla="*/ 17 w 886"/>
                  <a:gd name="T67" fmla="*/ 456 h 531"/>
                  <a:gd name="T68" fmla="*/ 0 w 886"/>
                  <a:gd name="T69" fmla="*/ 495 h 531"/>
                  <a:gd name="T70" fmla="*/ 25 w 886"/>
                  <a:gd name="T71" fmla="*/ 524 h 531"/>
                  <a:gd name="T72" fmla="*/ 74 w 886"/>
                  <a:gd name="T73" fmla="*/ 524 h 531"/>
                  <a:gd name="T74" fmla="*/ 181 w 886"/>
                  <a:gd name="T75" fmla="*/ 418 h 531"/>
                  <a:gd name="T76" fmla="*/ 213 w 886"/>
                  <a:gd name="T77" fmla="*/ 399 h 531"/>
                  <a:gd name="T78" fmla="*/ 246 w 886"/>
                  <a:gd name="T79" fmla="*/ 418 h 531"/>
                  <a:gd name="T80" fmla="*/ 279 w 886"/>
                  <a:gd name="T81" fmla="*/ 437 h 531"/>
                  <a:gd name="T82" fmla="*/ 312 w 886"/>
                  <a:gd name="T83" fmla="*/ 418 h 531"/>
                  <a:gd name="T84" fmla="*/ 377 w 886"/>
                  <a:gd name="T85" fmla="*/ 341 h 531"/>
                  <a:gd name="T86" fmla="*/ 418 w 886"/>
                  <a:gd name="T87" fmla="*/ 313 h 531"/>
                  <a:gd name="T88" fmla="*/ 467 w 886"/>
                  <a:gd name="T89" fmla="*/ 313 h 531"/>
                  <a:gd name="T90" fmla="*/ 508 w 886"/>
                  <a:gd name="T91" fmla="*/ 341 h 531"/>
                  <a:gd name="T92" fmla="*/ 574 w 886"/>
                  <a:gd name="T93" fmla="*/ 418 h 531"/>
                  <a:gd name="T94" fmla="*/ 606 w 886"/>
                  <a:gd name="T95" fmla="*/ 437 h 531"/>
                  <a:gd name="T96" fmla="*/ 639 w 886"/>
                  <a:gd name="T97" fmla="*/ 418 h 531"/>
                  <a:gd name="T98" fmla="*/ 672 w 886"/>
                  <a:gd name="T99" fmla="*/ 399 h 531"/>
                  <a:gd name="T100" fmla="*/ 704 w 886"/>
                  <a:gd name="T101" fmla="*/ 418 h 531"/>
                  <a:gd name="T102" fmla="*/ 770 w 886"/>
                  <a:gd name="T103" fmla="*/ 495 h 531"/>
                  <a:gd name="T104" fmla="*/ 811 w 886"/>
                  <a:gd name="T105" fmla="*/ 524 h 531"/>
                  <a:gd name="T106" fmla="*/ 861 w 886"/>
                  <a:gd name="T107" fmla="*/ 524 h 531"/>
                  <a:gd name="T108" fmla="*/ 885 w 886"/>
                  <a:gd name="T109" fmla="*/ 495 h 531"/>
                  <a:gd name="T110" fmla="*/ 868 w 886"/>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6" h="531">
                    <a:moveTo>
                      <a:pt x="606" y="379"/>
                    </a:moveTo>
                    <a:lnTo>
                      <a:pt x="606" y="379"/>
                    </a:lnTo>
                    <a:cubicBezTo>
                      <a:pt x="585" y="379"/>
                      <a:pt x="574" y="367"/>
                      <a:pt x="574" y="341"/>
                    </a:cubicBezTo>
                    <a:lnTo>
                      <a:pt x="574" y="341"/>
                    </a:lnTo>
                    <a:cubicBezTo>
                      <a:pt x="574" y="316"/>
                      <a:pt x="585" y="303"/>
                      <a:pt x="606" y="303"/>
                    </a:cubicBezTo>
                    <a:lnTo>
                      <a:pt x="606" y="303"/>
                    </a:lnTo>
                    <a:cubicBezTo>
                      <a:pt x="628" y="303"/>
                      <a:pt x="639" y="316"/>
                      <a:pt x="639" y="341"/>
                    </a:cubicBezTo>
                    <a:lnTo>
                      <a:pt x="639" y="341"/>
                    </a:lnTo>
                    <a:cubicBezTo>
                      <a:pt x="639" y="367"/>
                      <a:pt x="628" y="379"/>
                      <a:pt x="606" y="379"/>
                    </a:cubicBezTo>
                    <a:close/>
                    <a:moveTo>
                      <a:pt x="541" y="303"/>
                    </a:moveTo>
                    <a:lnTo>
                      <a:pt x="541" y="303"/>
                    </a:lnTo>
                    <a:cubicBezTo>
                      <a:pt x="519" y="303"/>
                      <a:pt x="508" y="290"/>
                      <a:pt x="508" y="265"/>
                    </a:cubicBezTo>
                    <a:lnTo>
                      <a:pt x="508" y="265"/>
                    </a:lnTo>
                    <a:cubicBezTo>
                      <a:pt x="508" y="239"/>
                      <a:pt x="519" y="226"/>
                      <a:pt x="541" y="226"/>
                    </a:cubicBezTo>
                    <a:lnTo>
                      <a:pt x="541" y="226"/>
                    </a:lnTo>
                    <a:cubicBezTo>
                      <a:pt x="563" y="226"/>
                      <a:pt x="574" y="239"/>
                      <a:pt x="574" y="265"/>
                    </a:cubicBezTo>
                    <a:lnTo>
                      <a:pt x="574" y="265"/>
                    </a:lnTo>
                    <a:cubicBezTo>
                      <a:pt x="574" y="290"/>
                      <a:pt x="563" y="303"/>
                      <a:pt x="541" y="303"/>
                    </a:cubicBezTo>
                    <a:close/>
                    <a:moveTo>
                      <a:pt x="475" y="245"/>
                    </a:moveTo>
                    <a:lnTo>
                      <a:pt x="475" y="245"/>
                    </a:lnTo>
                    <a:cubicBezTo>
                      <a:pt x="453" y="258"/>
                      <a:pt x="433" y="258"/>
                      <a:pt x="411" y="245"/>
                    </a:cubicBezTo>
                    <a:lnTo>
                      <a:pt x="411" y="245"/>
                    </a:lnTo>
                    <a:cubicBezTo>
                      <a:pt x="391" y="233"/>
                      <a:pt x="380" y="214"/>
                      <a:pt x="380" y="188"/>
                    </a:cubicBezTo>
                    <a:lnTo>
                      <a:pt x="380" y="188"/>
                    </a:lnTo>
                    <a:cubicBezTo>
                      <a:pt x="380" y="162"/>
                      <a:pt x="391" y="143"/>
                      <a:pt x="411" y="131"/>
                    </a:cubicBezTo>
                    <a:lnTo>
                      <a:pt x="411" y="131"/>
                    </a:lnTo>
                    <a:cubicBezTo>
                      <a:pt x="433" y="118"/>
                      <a:pt x="453" y="118"/>
                      <a:pt x="475" y="131"/>
                    </a:cubicBezTo>
                    <a:lnTo>
                      <a:pt x="475" y="131"/>
                    </a:lnTo>
                    <a:cubicBezTo>
                      <a:pt x="496" y="143"/>
                      <a:pt x="506" y="162"/>
                      <a:pt x="506" y="188"/>
                    </a:cubicBezTo>
                    <a:lnTo>
                      <a:pt x="506" y="188"/>
                    </a:lnTo>
                    <a:cubicBezTo>
                      <a:pt x="506" y="214"/>
                      <a:pt x="496" y="233"/>
                      <a:pt x="475" y="245"/>
                    </a:cubicBezTo>
                    <a:close/>
                    <a:moveTo>
                      <a:pt x="345" y="303"/>
                    </a:moveTo>
                    <a:lnTo>
                      <a:pt x="345" y="303"/>
                    </a:lnTo>
                    <a:cubicBezTo>
                      <a:pt x="323" y="303"/>
                      <a:pt x="312" y="290"/>
                      <a:pt x="312" y="265"/>
                    </a:cubicBezTo>
                    <a:lnTo>
                      <a:pt x="312" y="265"/>
                    </a:lnTo>
                    <a:cubicBezTo>
                      <a:pt x="312" y="239"/>
                      <a:pt x="323" y="226"/>
                      <a:pt x="345" y="226"/>
                    </a:cubicBezTo>
                    <a:lnTo>
                      <a:pt x="345" y="226"/>
                    </a:lnTo>
                    <a:cubicBezTo>
                      <a:pt x="366" y="226"/>
                      <a:pt x="377" y="239"/>
                      <a:pt x="377" y="265"/>
                    </a:cubicBezTo>
                    <a:lnTo>
                      <a:pt x="377" y="265"/>
                    </a:lnTo>
                    <a:cubicBezTo>
                      <a:pt x="377" y="290"/>
                      <a:pt x="366" y="303"/>
                      <a:pt x="345" y="303"/>
                    </a:cubicBezTo>
                    <a:close/>
                    <a:moveTo>
                      <a:pt x="279" y="379"/>
                    </a:moveTo>
                    <a:lnTo>
                      <a:pt x="279" y="379"/>
                    </a:lnTo>
                    <a:cubicBezTo>
                      <a:pt x="257" y="379"/>
                      <a:pt x="246" y="367"/>
                      <a:pt x="246" y="341"/>
                    </a:cubicBezTo>
                    <a:lnTo>
                      <a:pt x="246" y="341"/>
                    </a:lnTo>
                    <a:cubicBezTo>
                      <a:pt x="246" y="316"/>
                      <a:pt x="257" y="303"/>
                      <a:pt x="279" y="303"/>
                    </a:cubicBezTo>
                    <a:lnTo>
                      <a:pt x="279" y="303"/>
                    </a:lnTo>
                    <a:cubicBezTo>
                      <a:pt x="300" y="303"/>
                      <a:pt x="312" y="316"/>
                      <a:pt x="312" y="341"/>
                    </a:cubicBezTo>
                    <a:lnTo>
                      <a:pt x="312" y="341"/>
                    </a:lnTo>
                    <a:cubicBezTo>
                      <a:pt x="312" y="367"/>
                      <a:pt x="300" y="379"/>
                      <a:pt x="279" y="379"/>
                    </a:cubicBezTo>
                    <a:close/>
                    <a:moveTo>
                      <a:pt x="508" y="35"/>
                    </a:moveTo>
                    <a:lnTo>
                      <a:pt x="508" y="35"/>
                    </a:lnTo>
                    <a:cubicBezTo>
                      <a:pt x="497" y="22"/>
                      <a:pt x="484" y="12"/>
                      <a:pt x="467" y="6"/>
                    </a:cubicBezTo>
                    <a:lnTo>
                      <a:pt x="467" y="6"/>
                    </a:lnTo>
                    <a:cubicBezTo>
                      <a:pt x="451" y="0"/>
                      <a:pt x="435" y="0"/>
                      <a:pt x="418" y="6"/>
                    </a:cubicBezTo>
                    <a:lnTo>
                      <a:pt x="418" y="6"/>
                    </a:lnTo>
                    <a:cubicBezTo>
                      <a:pt x="401" y="12"/>
                      <a:pt x="388" y="22"/>
                      <a:pt x="377" y="35"/>
                    </a:cubicBezTo>
                    <a:lnTo>
                      <a:pt x="345" y="73"/>
                    </a:lnTo>
                    <a:lnTo>
                      <a:pt x="312" y="112"/>
                    </a:lnTo>
                    <a:lnTo>
                      <a:pt x="279" y="149"/>
                    </a:lnTo>
                    <a:lnTo>
                      <a:pt x="246" y="188"/>
                    </a:lnTo>
                    <a:lnTo>
                      <a:pt x="213" y="226"/>
                    </a:lnTo>
                    <a:lnTo>
                      <a:pt x="181" y="265"/>
                    </a:lnTo>
                    <a:lnTo>
                      <a:pt x="148" y="303"/>
                    </a:lnTo>
                    <a:lnTo>
                      <a:pt x="115" y="341"/>
                    </a:lnTo>
                    <a:lnTo>
                      <a:pt x="82" y="380"/>
                    </a:lnTo>
                    <a:lnTo>
                      <a:pt x="49" y="418"/>
                    </a:lnTo>
                    <a:lnTo>
                      <a:pt x="17" y="456"/>
                    </a:lnTo>
                    <a:lnTo>
                      <a:pt x="17" y="456"/>
                    </a:lnTo>
                    <a:cubicBezTo>
                      <a:pt x="5" y="469"/>
                      <a:pt x="0" y="482"/>
                      <a:pt x="0" y="495"/>
                    </a:cubicBezTo>
                    <a:lnTo>
                      <a:pt x="0" y="495"/>
                    </a:lnTo>
                    <a:cubicBezTo>
                      <a:pt x="0" y="507"/>
                      <a:pt x="8" y="517"/>
                      <a:pt x="25" y="524"/>
                    </a:cubicBezTo>
                    <a:lnTo>
                      <a:pt x="25" y="524"/>
                    </a:lnTo>
                    <a:cubicBezTo>
                      <a:pt x="41" y="530"/>
                      <a:pt x="58" y="530"/>
                      <a:pt x="74" y="524"/>
                    </a:cubicBezTo>
                    <a:lnTo>
                      <a:pt x="74" y="524"/>
                    </a:lnTo>
                    <a:cubicBezTo>
                      <a:pt x="90" y="517"/>
                      <a:pt x="104" y="507"/>
                      <a:pt x="115" y="495"/>
                    </a:cubicBezTo>
                    <a:lnTo>
                      <a:pt x="181" y="418"/>
                    </a:lnTo>
                    <a:lnTo>
                      <a:pt x="181" y="418"/>
                    </a:lnTo>
                    <a:cubicBezTo>
                      <a:pt x="191" y="405"/>
                      <a:pt x="202" y="399"/>
                      <a:pt x="213" y="399"/>
                    </a:cubicBezTo>
                    <a:lnTo>
                      <a:pt x="213" y="399"/>
                    </a:lnTo>
                    <a:cubicBezTo>
                      <a:pt x="225" y="399"/>
                      <a:pt x="235" y="405"/>
                      <a:pt x="246" y="418"/>
                    </a:cubicBezTo>
                    <a:lnTo>
                      <a:pt x="246" y="418"/>
                    </a:lnTo>
                    <a:cubicBezTo>
                      <a:pt x="257" y="431"/>
                      <a:pt x="267" y="437"/>
                      <a:pt x="279" y="437"/>
                    </a:cubicBezTo>
                    <a:lnTo>
                      <a:pt x="279" y="437"/>
                    </a:lnTo>
                    <a:cubicBezTo>
                      <a:pt x="290" y="437"/>
                      <a:pt x="300" y="431"/>
                      <a:pt x="312" y="418"/>
                    </a:cubicBezTo>
                    <a:lnTo>
                      <a:pt x="345" y="380"/>
                    </a:lnTo>
                    <a:lnTo>
                      <a:pt x="377" y="341"/>
                    </a:lnTo>
                    <a:lnTo>
                      <a:pt x="377" y="341"/>
                    </a:lnTo>
                    <a:cubicBezTo>
                      <a:pt x="388" y="328"/>
                      <a:pt x="401" y="319"/>
                      <a:pt x="418" y="313"/>
                    </a:cubicBezTo>
                    <a:lnTo>
                      <a:pt x="418" y="313"/>
                    </a:lnTo>
                    <a:cubicBezTo>
                      <a:pt x="435" y="306"/>
                      <a:pt x="451" y="306"/>
                      <a:pt x="467" y="313"/>
                    </a:cubicBezTo>
                    <a:lnTo>
                      <a:pt x="467" y="313"/>
                    </a:lnTo>
                    <a:cubicBezTo>
                      <a:pt x="484" y="319"/>
                      <a:pt x="497" y="328"/>
                      <a:pt x="508" y="341"/>
                    </a:cubicBezTo>
                    <a:lnTo>
                      <a:pt x="541" y="380"/>
                    </a:lnTo>
                    <a:lnTo>
                      <a:pt x="574" y="418"/>
                    </a:lnTo>
                    <a:lnTo>
                      <a:pt x="574" y="418"/>
                    </a:lnTo>
                    <a:cubicBezTo>
                      <a:pt x="585" y="431"/>
                      <a:pt x="596" y="437"/>
                      <a:pt x="606" y="437"/>
                    </a:cubicBezTo>
                    <a:lnTo>
                      <a:pt x="606" y="437"/>
                    </a:lnTo>
                    <a:cubicBezTo>
                      <a:pt x="618" y="437"/>
                      <a:pt x="628" y="431"/>
                      <a:pt x="639" y="418"/>
                    </a:cubicBezTo>
                    <a:lnTo>
                      <a:pt x="639" y="418"/>
                    </a:lnTo>
                    <a:cubicBezTo>
                      <a:pt x="650" y="405"/>
                      <a:pt x="661" y="399"/>
                      <a:pt x="672" y="399"/>
                    </a:cubicBezTo>
                    <a:lnTo>
                      <a:pt x="672" y="399"/>
                    </a:lnTo>
                    <a:cubicBezTo>
                      <a:pt x="683" y="399"/>
                      <a:pt x="694" y="405"/>
                      <a:pt x="704" y="418"/>
                    </a:cubicBezTo>
                    <a:lnTo>
                      <a:pt x="738" y="456"/>
                    </a:lnTo>
                    <a:lnTo>
                      <a:pt x="770" y="495"/>
                    </a:lnTo>
                    <a:lnTo>
                      <a:pt x="770" y="495"/>
                    </a:lnTo>
                    <a:cubicBezTo>
                      <a:pt x="781" y="507"/>
                      <a:pt x="795" y="517"/>
                      <a:pt x="811" y="524"/>
                    </a:cubicBezTo>
                    <a:lnTo>
                      <a:pt x="811" y="524"/>
                    </a:lnTo>
                    <a:cubicBezTo>
                      <a:pt x="828" y="530"/>
                      <a:pt x="844" y="530"/>
                      <a:pt x="861" y="524"/>
                    </a:cubicBezTo>
                    <a:lnTo>
                      <a:pt x="861" y="524"/>
                    </a:lnTo>
                    <a:cubicBezTo>
                      <a:pt x="877" y="517"/>
                      <a:pt x="885" y="507"/>
                      <a:pt x="885" y="495"/>
                    </a:cubicBezTo>
                    <a:lnTo>
                      <a:pt x="885" y="495"/>
                    </a:lnTo>
                    <a:cubicBezTo>
                      <a:pt x="885" y="482"/>
                      <a:pt x="880" y="469"/>
                      <a:pt x="868" y="456"/>
                    </a:cubicBezTo>
                    <a:lnTo>
                      <a:pt x="508"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37" name="Freeform 259">
                <a:extLst>
                  <a:ext uri="{FF2B5EF4-FFF2-40B4-BE49-F238E27FC236}">
                    <a16:creationId xmlns:a16="http://schemas.microsoft.com/office/drawing/2014/main" xmlns="" id="{0C08E9E0-CD19-B543-8B0F-A069F4117EFC}"/>
                  </a:ext>
                </a:extLst>
              </p:cNvPr>
              <p:cNvSpPr>
                <a:spLocks noChangeArrowheads="1"/>
              </p:cNvSpPr>
              <p:nvPr/>
            </p:nvSpPr>
            <p:spPr bwMode="auto">
              <a:xfrm>
                <a:off x="3525838" y="5097463"/>
                <a:ext cx="130175" cy="134937"/>
              </a:xfrm>
              <a:custGeom>
                <a:avLst/>
                <a:gdLst>
                  <a:gd name="T0" fmla="*/ 312 w 362"/>
                  <a:gd name="T1" fmla="*/ 112 h 377"/>
                  <a:gd name="T2" fmla="*/ 279 w 362"/>
                  <a:gd name="T3" fmla="*/ 73 h 377"/>
                  <a:gd name="T4" fmla="*/ 247 w 362"/>
                  <a:gd name="T5" fmla="*/ 35 h 377"/>
                  <a:gd name="T6" fmla="*/ 247 w 362"/>
                  <a:gd name="T7" fmla="*/ 35 h 377"/>
                  <a:gd name="T8" fmla="*/ 213 w 362"/>
                  <a:gd name="T9" fmla="*/ 10 h 377"/>
                  <a:gd name="T10" fmla="*/ 213 w 362"/>
                  <a:gd name="T11" fmla="*/ 10 h 377"/>
                  <a:gd name="T12" fmla="*/ 213 w 362"/>
                  <a:gd name="T13" fmla="*/ 10 h 377"/>
                  <a:gd name="T14" fmla="*/ 205 w 362"/>
                  <a:gd name="T15" fmla="*/ 6 h 377"/>
                  <a:gd name="T16" fmla="*/ 205 w 362"/>
                  <a:gd name="T17" fmla="*/ 6 h 377"/>
                  <a:gd name="T18" fmla="*/ 156 w 362"/>
                  <a:gd name="T19" fmla="*/ 6 h 377"/>
                  <a:gd name="T20" fmla="*/ 156 w 362"/>
                  <a:gd name="T21" fmla="*/ 6 h 377"/>
                  <a:gd name="T22" fmla="*/ 115 w 362"/>
                  <a:gd name="T23" fmla="*/ 35 h 377"/>
                  <a:gd name="T24" fmla="*/ 82 w 362"/>
                  <a:gd name="T25" fmla="*/ 73 h 377"/>
                  <a:gd name="T26" fmla="*/ 49 w 362"/>
                  <a:gd name="T27" fmla="*/ 112 h 377"/>
                  <a:gd name="T28" fmla="*/ 17 w 362"/>
                  <a:gd name="T29" fmla="*/ 150 h 377"/>
                  <a:gd name="T30" fmla="*/ 17 w 362"/>
                  <a:gd name="T31" fmla="*/ 150 h 377"/>
                  <a:gd name="T32" fmla="*/ 0 w 362"/>
                  <a:gd name="T33" fmla="*/ 188 h 377"/>
                  <a:gd name="T34" fmla="*/ 0 w 362"/>
                  <a:gd name="T35" fmla="*/ 188 h 377"/>
                  <a:gd name="T36" fmla="*/ 17 w 362"/>
                  <a:gd name="T37" fmla="*/ 226 h 377"/>
                  <a:gd name="T38" fmla="*/ 49 w 362"/>
                  <a:gd name="T39" fmla="*/ 264 h 377"/>
                  <a:gd name="T40" fmla="*/ 82 w 362"/>
                  <a:gd name="T41" fmla="*/ 303 h 377"/>
                  <a:gd name="T42" fmla="*/ 115 w 362"/>
                  <a:gd name="T43" fmla="*/ 342 h 377"/>
                  <a:gd name="T44" fmla="*/ 115 w 362"/>
                  <a:gd name="T45" fmla="*/ 342 h 377"/>
                  <a:gd name="T46" fmla="*/ 156 w 362"/>
                  <a:gd name="T47" fmla="*/ 370 h 377"/>
                  <a:gd name="T48" fmla="*/ 156 w 362"/>
                  <a:gd name="T49" fmla="*/ 370 h 377"/>
                  <a:gd name="T50" fmla="*/ 205 w 362"/>
                  <a:gd name="T51" fmla="*/ 370 h 377"/>
                  <a:gd name="T52" fmla="*/ 205 w 362"/>
                  <a:gd name="T53" fmla="*/ 370 h 377"/>
                  <a:gd name="T54" fmla="*/ 213 w 362"/>
                  <a:gd name="T55" fmla="*/ 366 h 377"/>
                  <a:gd name="T56" fmla="*/ 213 w 362"/>
                  <a:gd name="T57" fmla="*/ 367 h 377"/>
                  <a:gd name="T58" fmla="*/ 213 w 362"/>
                  <a:gd name="T59" fmla="*/ 367 h 377"/>
                  <a:gd name="T60" fmla="*/ 247 w 362"/>
                  <a:gd name="T61" fmla="*/ 342 h 377"/>
                  <a:gd name="T62" fmla="*/ 279 w 362"/>
                  <a:gd name="T63" fmla="*/ 303 h 377"/>
                  <a:gd name="T64" fmla="*/ 312 w 362"/>
                  <a:gd name="T65" fmla="*/ 264 h 377"/>
                  <a:gd name="T66" fmla="*/ 345 w 362"/>
                  <a:gd name="T67" fmla="*/ 226 h 377"/>
                  <a:gd name="T68" fmla="*/ 345 w 362"/>
                  <a:gd name="T69" fmla="*/ 226 h 377"/>
                  <a:gd name="T70" fmla="*/ 361 w 362"/>
                  <a:gd name="T71" fmla="*/ 188 h 377"/>
                  <a:gd name="T72" fmla="*/ 361 w 362"/>
                  <a:gd name="T73" fmla="*/ 188 h 377"/>
                  <a:gd name="T74" fmla="*/ 345 w 362"/>
                  <a:gd name="T75" fmla="*/ 150 h 377"/>
                  <a:gd name="T76" fmla="*/ 312 w 362"/>
                  <a:gd name="T77" fmla="*/ 11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2" h="377">
                    <a:moveTo>
                      <a:pt x="312" y="112"/>
                    </a:moveTo>
                    <a:lnTo>
                      <a:pt x="279" y="73"/>
                    </a:lnTo>
                    <a:lnTo>
                      <a:pt x="247" y="35"/>
                    </a:lnTo>
                    <a:lnTo>
                      <a:pt x="247" y="35"/>
                    </a:lnTo>
                    <a:cubicBezTo>
                      <a:pt x="238" y="24"/>
                      <a:pt x="226" y="16"/>
                      <a:pt x="213" y="10"/>
                    </a:cubicBezTo>
                    <a:lnTo>
                      <a:pt x="213" y="10"/>
                    </a:lnTo>
                    <a:lnTo>
                      <a:pt x="213" y="10"/>
                    </a:lnTo>
                    <a:cubicBezTo>
                      <a:pt x="211" y="9"/>
                      <a:pt x="208" y="7"/>
                      <a:pt x="205" y="6"/>
                    </a:cubicBezTo>
                    <a:lnTo>
                      <a:pt x="205" y="6"/>
                    </a:lnTo>
                    <a:cubicBezTo>
                      <a:pt x="189" y="0"/>
                      <a:pt x="173" y="0"/>
                      <a:pt x="156" y="6"/>
                    </a:cubicBezTo>
                    <a:lnTo>
                      <a:pt x="156" y="6"/>
                    </a:lnTo>
                    <a:cubicBezTo>
                      <a:pt x="140" y="12"/>
                      <a:pt x="126" y="22"/>
                      <a:pt x="115" y="35"/>
                    </a:cubicBezTo>
                    <a:lnTo>
                      <a:pt x="82" y="73"/>
                    </a:lnTo>
                    <a:lnTo>
                      <a:pt x="49" y="112"/>
                    </a:lnTo>
                    <a:lnTo>
                      <a:pt x="17" y="150"/>
                    </a:lnTo>
                    <a:lnTo>
                      <a:pt x="17" y="150"/>
                    </a:lnTo>
                    <a:cubicBezTo>
                      <a:pt x="6" y="162"/>
                      <a:pt x="0" y="175"/>
                      <a:pt x="0" y="188"/>
                    </a:cubicBezTo>
                    <a:lnTo>
                      <a:pt x="0" y="188"/>
                    </a:lnTo>
                    <a:cubicBezTo>
                      <a:pt x="0" y="201"/>
                      <a:pt x="6" y="214"/>
                      <a:pt x="17" y="226"/>
                    </a:cubicBezTo>
                    <a:lnTo>
                      <a:pt x="49" y="264"/>
                    </a:lnTo>
                    <a:lnTo>
                      <a:pt x="82" y="303"/>
                    </a:lnTo>
                    <a:lnTo>
                      <a:pt x="115" y="342"/>
                    </a:lnTo>
                    <a:lnTo>
                      <a:pt x="115" y="342"/>
                    </a:lnTo>
                    <a:cubicBezTo>
                      <a:pt x="126" y="354"/>
                      <a:pt x="140" y="364"/>
                      <a:pt x="156" y="370"/>
                    </a:cubicBezTo>
                    <a:lnTo>
                      <a:pt x="156" y="370"/>
                    </a:lnTo>
                    <a:cubicBezTo>
                      <a:pt x="173" y="376"/>
                      <a:pt x="189" y="376"/>
                      <a:pt x="205" y="370"/>
                    </a:cubicBezTo>
                    <a:lnTo>
                      <a:pt x="205" y="370"/>
                    </a:lnTo>
                    <a:cubicBezTo>
                      <a:pt x="208" y="369"/>
                      <a:pt x="211" y="368"/>
                      <a:pt x="213" y="366"/>
                    </a:cubicBezTo>
                    <a:lnTo>
                      <a:pt x="213" y="367"/>
                    </a:lnTo>
                    <a:lnTo>
                      <a:pt x="213" y="367"/>
                    </a:lnTo>
                    <a:cubicBezTo>
                      <a:pt x="226" y="360"/>
                      <a:pt x="238" y="352"/>
                      <a:pt x="247" y="342"/>
                    </a:cubicBezTo>
                    <a:lnTo>
                      <a:pt x="279" y="303"/>
                    </a:lnTo>
                    <a:lnTo>
                      <a:pt x="312" y="264"/>
                    </a:lnTo>
                    <a:lnTo>
                      <a:pt x="345" y="226"/>
                    </a:lnTo>
                    <a:lnTo>
                      <a:pt x="345" y="226"/>
                    </a:lnTo>
                    <a:cubicBezTo>
                      <a:pt x="355" y="214"/>
                      <a:pt x="361" y="201"/>
                      <a:pt x="361" y="188"/>
                    </a:cubicBezTo>
                    <a:lnTo>
                      <a:pt x="361" y="188"/>
                    </a:lnTo>
                    <a:cubicBezTo>
                      <a:pt x="361" y="175"/>
                      <a:pt x="355" y="162"/>
                      <a:pt x="345" y="150"/>
                    </a:cubicBezTo>
                    <a:lnTo>
                      <a:pt x="312" y="112"/>
                    </a:lnTo>
                  </a:path>
                </a:pathLst>
              </a:custGeom>
              <a:solidFill>
                <a:schemeClr val="accent5"/>
              </a:solidFill>
              <a:ln>
                <a:noFill/>
              </a:ln>
              <a:effectLst/>
            </p:spPr>
            <p:txBody>
              <a:bodyPr wrap="none" anchor="ctr"/>
              <a:lstStyle/>
              <a:p>
                <a:endParaRPr lang="es-ES_tradnl">
                  <a:solidFill>
                    <a:schemeClr val="accent5"/>
                  </a:solidFill>
                </a:endParaRPr>
              </a:p>
            </p:txBody>
          </p:sp>
          <p:sp>
            <p:nvSpPr>
              <p:cNvPr id="938" name="Freeform 260">
                <a:extLst>
                  <a:ext uri="{FF2B5EF4-FFF2-40B4-BE49-F238E27FC236}">
                    <a16:creationId xmlns:a16="http://schemas.microsoft.com/office/drawing/2014/main" xmlns="" id="{BE871045-3A23-6C4E-B65F-35CD24DF46F4}"/>
                  </a:ext>
                </a:extLst>
              </p:cNvPr>
              <p:cNvSpPr>
                <a:spLocks noChangeArrowheads="1"/>
              </p:cNvSpPr>
              <p:nvPr/>
            </p:nvSpPr>
            <p:spPr bwMode="auto">
              <a:xfrm>
                <a:off x="4140200" y="4903788"/>
                <a:ext cx="247650" cy="522287"/>
              </a:xfrm>
              <a:custGeom>
                <a:avLst/>
                <a:gdLst>
                  <a:gd name="T0" fmla="*/ 664 w 690"/>
                  <a:gd name="T1" fmla="*/ 7 h 1450"/>
                  <a:gd name="T2" fmla="*/ 614 w 690"/>
                  <a:gd name="T3" fmla="*/ 7 h 1450"/>
                  <a:gd name="T4" fmla="*/ 541 w 690"/>
                  <a:gd name="T5" fmla="*/ 73 h 1450"/>
                  <a:gd name="T6" fmla="*/ 409 w 690"/>
                  <a:gd name="T7" fmla="*/ 226 h 1450"/>
                  <a:gd name="T8" fmla="*/ 278 w 690"/>
                  <a:gd name="T9" fmla="*/ 380 h 1450"/>
                  <a:gd name="T10" fmla="*/ 213 w 690"/>
                  <a:gd name="T11" fmla="*/ 456 h 1450"/>
                  <a:gd name="T12" fmla="*/ 82 w 690"/>
                  <a:gd name="T13" fmla="*/ 609 h 1450"/>
                  <a:gd name="T14" fmla="*/ 16 w 690"/>
                  <a:gd name="T15" fmla="*/ 686 h 1450"/>
                  <a:gd name="T16" fmla="*/ 0 w 690"/>
                  <a:gd name="T17" fmla="*/ 724 h 1450"/>
                  <a:gd name="T18" fmla="*/ 16 w 690"/>
                  <a:gd name="T19" fmla="*/ 762 h 1450"/>
                  <a:gd name="T20" fmla="*/ 82 w 690"/>
                  <a:gd name="T21" fmla="*/ 839 h 1450"/>
                  <a:gd name="T22" fmla="*/ 147 w 690"/>
                  <a:gd name="T23" fmla="*/ 916 h 1450"/>
                  <a:gd name="T24" fmla="*/ 213 w 690"/>
                  <a:gd name="T25" fmla="*/ 992 h 1450"/>
                  <a:gd name="T26" fmla="*/ 278 w 690"/>
                  <a:gd name="T27" fmla="*/ 1068 h 1450"/>
                  <a:gd name="T28" fmla="*/ 344 w 690"/>
                  <a:gd name="T29" fmla="*/ 1145 h 1450"/>
                  <a:gd name="T30" fmla="*/ 409 w 690"/>
                  <a:gd name="T31" fmla="*/ 1222 h 1450"/>
                  <a:gd name="T32" fmla="*/ 475 w 690"/>
                  <a:gd name="T33" fmla="*/ 1299 h 1450"/>
                  <a:gd name="T34" fmla="*/ 541 w 690"/>
                  <a:gd name="T35" fmla="*/ 1375 h 1450"/>
                  <a:gd name="T36" fmla="*/ 573 w 690"/>
                  <a:gd name="T37" fmla="*/ 1414 h 1450"/>
                  <a:gd name="T38" fmla="*/ 614 w 690"/>
                  <a:gd name="T39" fmla="*/ 1443 h 1450"/>
                  <a:gd name="T40" fmla="*/ 664 w 690"/>
                  <a:gd name="T41" fmla="*/ 1443 h 1450"/>
                  <a:gd name="T42" fmla="*/ 689 w 690"/>
                  <a:gd name="T43" fmla="*/ 1414 h 1450"/>
                  <a:gd name="T44" fmla="*/ 639 w 690"/>
                  <a:gd name="T45" fmla="*/ 1337 h 1450"/>
                  <a:gd name="T46" fmla="*/ 508 w 690"/>
                  <a:gd name="T47" fmla="*/ 1184 h 1450"/>
                  <a:gd name="T48" fmla="*/ 377 w 690"/>
                  <a:gd name="T49" fmla="*/ 1031 h 1450"/>
                  <a:gd name="T50" fmla="*/ 311 w 690"/>
                  <a:gd name="T51" fmla="*/ 954 h 1450"/>
                  <a:gd name="T52" fmla="*/ 180 w 690"/>
                  <a:gd name="T53" fmla="*/ 800 h 1450"/>
                  <a:gd name="T54" fmla="*/ 147 w 690"/>
                  <a:gd name="T55" fmla="*/ 762 h 1450"/>
                  <a:gd name="T56" fmla="*/ 131 w 690"/>
                  <a:gd name="T57" fmla="*/ 724 h 1450"/>
                  <a:gd name="T58" fmla="*/ 180 w 690"/>
                  <a:gd name="T59" fmla="*/ 648 h 1450"/>
                  <a:gd name="T60" fmla="*/ 246 w 690"/>
                  <a:gd name="T61" fmla="*/ 571 h 1450"/>
                  <a:gd name="T62" fmla="*/ 311 w 690"/>
                  <a:gd name="T63" fmla="*/ 495 h 1450"/>
                  <a:gd name="T64" fmla="*/ 377 w 690"/>
                  <a:gd name="T65" fmla="*/ 418 h 1450"/>
                  <a:gd name="T66" fmla="*/ 442 w 690"/>
                  <a:gd name="T67" fmla="*/ 341 h 1450"/>
                  <a:gd name="T68" fmla="*/ 508 w 690"/>
                  <a:gd name="T69" fmla="*/ 265 h 1450"/>
                  <a:gd name="T70" fmla="*/ 573 w 690"/>
                  <a:gd name="T71" fmla="*/ 188 h 1450"/>
                  <a:gd name="T72" fmla="*/ 639 w 690"/>
                  <a:gd name="T73" fmla="*/ 112 h 1450"/>
                  <a:gd name="T74" fmla="*/ 672 w 690"/>
                  <a:gd name="T75" fmla="*/ 73 h 1450"/>
                  <a:gd name="T76" fmla="*/ 689 w 690"/>
                  <a:gd name="T77" fmla="*/ 35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90" h="1450">
                    <a:moveTo>
                      <a:pt x="664" y="7"/>
                    </a:moveTo>
                    <a:lnTo>
                      <a:pt x="664" y="7"/>
                    </a:lnTo>
                    <a:cubicBezTo>
                      <a:pt x="647" y="0"/>
                      <a:pt x="631" y="0"/>
                      <a:pt x="614" y="7"/>
                    </a:cubicBezTo>
                    <a:lnTo>
                      <a:pt x="614" y="7"/>
                    </a:lnTo>
                    <a:cubicBezTo>
                      <a:pt x="598" y="12"/>
                      <a:pt x="584" y="22"/>
                      <a:pt x="573" y="35"/>
                    </a:cubicBezTo>
                    <a:lnTo>
                      <a:pt x="541" y="73"/>
                    </a:lnTo>
                    <a:lnTo>
                      <a:pt x="442" y="188"/>
                    </a:lnTo>
                    <a:lnTo>
                      <a:pt x="409" y="226"/>
                    </a:lnTo>
                    <a:lnTo>
                      <a:pt x="377" y="265"/>
                    </a:lnTo>
                    <a:lnTo>
                      <a:pt x="278" y="380"/>
                    </a:lnTo>
                    <a:lnTo>
                      <a:pt x="246" y="418"/>
                    </a:lnTo>
                    <a:lnTo>
                      <a:pt x="213" y="456"/>
                    </a:lnTo>
                    <a:lnTo>
                      <a:pt x="115" y="571"/>
                    </a:lnTo>
                    <a:lnTo>
                      <a:pt x="82" y="609"/>
                    </a:lnTo>
                    <a:lnTo>
                      <a:pt x="49" y="648"/>
                    </a:lnTo>
                    <a:lnTo>
                      <a:pt x="16" y="686"/>
                    </a:lnTo>
                    <a:lnTo>
                      <a:pt x="16" y="686"/>
                    </a:lnTo>
                    <a:cubicBezTo>
                      <a:pt x="5" y="698"/>
                      <a:pt x="0" y="711"/>
                      <a:pt x="0" y="724"/>
                    </a:cubicBezTo>
                    <a:lnTo>
                      <a:pt x="0" y="724"/>
                    </a:lnTo>
                    <a:cubicBezTo>
                      <a:pt x="0" y="737"/>
                      <a:pt x="5" y="750"/>
                      <a:pt x="16" y="762"/>
                    </a:cubicBezTo>
                    <a:lnTo>
                      <a:pt x="49" y="800"/>
                    </a:lnTo>
                    <a:lnTo>
                      <a:pt x="82" y="839"/>
                    </a:lnTo>
                    <a:lnTo>
                      <a:pt x="115" y="877"/>
                    </a:lnTo>
                    <a:lnTo>
                      <a:pt x="147" y="916"/>
                    </a:lnTo>
                    <a:lnTo>
                      <a:pt x="180" y="954"/>
                    </a:lnTo>
                    <a:lnTo>
                      <a:pt x="213" y="992"/>
                    </a:lnTo>
                    <a:lnTo>
                      <a:pt x="246" y="1031"/>
                    </a:lnTo>
                    <a:lnTo>
                      <a:pt x="278" y="1068"/>
                    </a:lnTo>
                    <a:lnTo>
                      <a:pt x="311" y="1107"/>
                    </a:lnTo>
                    <a:lnTo>
                      <a:pt x="344" y="1145"/>
                    </a:lnTo>
                    <a:lnTo>
                      <a:pt x="377" y="1184"/>
                    </a:lnTo>
                    <a:lnTo>
                      <a:pt x="409" y="1222"/>
                    </a:lnTo>
                    <a:lnTo>
                      <a:pt x="442" y="1260"/>
                    </a:lnTo>
                    <a:lnTo>
                      <a:pt x="475" y="1299"/>
                    </a:lnTo>
                    <a:lnTo>
                      <a:pt x="508" y="1337"/>
                    </a:lnTo>
                    <a:lnTo>
                      <a:pt x="541" y="1375"/>
                    </a:lnTo>
                    <a:lnTo>
                      <a:pt x="573" y="1414"/>
                    </a:lnTo>
                    <a:lnTo>
                      <a:pt x="573" y="1414"/>
                    </a:lnTo>
                    <a:cubicBezTo>
                      <a:pt x="584" y="1426"/>
                      <a:pt x="598" y="1436"/>
                      <a:pt x="614" y="1443"/>
                    </a:cubicBezTo>
                    <a:lnTo>
                      <a:pt x="614" y="1443"/>
                    </a:lnTo>
                    <a:cubicBezTo>
                      <a:pt x="631" y="1449"/>
                      <a:pt x="647" y="1449"/>
                      <a:pt x="664" y="1443"/>
                    </a:cubicBezTo>
                    <a:lnTo>
                      <a:pt x="664" y="1443"/>
                    </a:lnTo>
                    <a:cubicBezTo>
                      <a:pt x="680" y="1436"/>
                      <a:pt x="689" y="1426"/>
                      <a:pt x="689" y="1414"/>
                    </a:cubicBezTo>
                    <a:lnTo>
                      <a:pt x="689" y="1414"/>
                    </a:lnTo>
                    <a:cubicBezTo>
                      <a:pt x="689" y="1401"/>
                      <a:pt x="683" y="1388"/>
                      <a:pt x="672" y="1375"/>
                    </a:cubicBezTo>
                    <a:lnTo>
                      <a:pt x="639" y="1337"/>
                    </a:lnTo>
                    <a:lnTo>
                      <a:pt x="541" y="1222"/>
                    </a:lnTo>
                    <a:lnTo>
                      <a:pt x="508" y="1184"/>
                    </a:lnTo>
                    <a:lnTo>
                      <a:pt x="475" y="1145"/>
                    </a:lnTo>
                    <a:lnTo>
                      <a:pt x="377" y="1031"/>
                    </a:lnTo>
                    <a:lnTo>
                      <a:pt x="344" y="992"/>
                    </a:lnTo>
                    <a:lnTo>
                      <a:pt x="311" y="954"/>
                    </a:lnTo>
                    <a:lnTo>
                      <a:pt x="213" y="839"/>
                    </a:lnTo>
                    <a:lnTo>
                      <a:pt x="180" y="800"/>
                    </a:lnTo>
                    <a:lnTo>
                      <a:pt x="147" y="762"/>
                    </a:lnTo>
                    <a:lnTo>
                      <a:pt x="147" y="762"/>
                    </a:lnTo>
                    <a:cubicBezTo>
                      <a:pt x="136" y="750"/>
                      <a:pt x="131" y="737"/>
                      <a:pt x="131" y="724"/>
                    </a:cubicBezTo>
                    <a:lnTo>
                      <a:pt x="131" y="724"/>
                    </a:lnTo>
                    <a:cubicBezTo>
                      <a:pt x="131" y="711"/>
                      <a:pt x="136" y="698"/>
                      <a:pt x="147" y="686"/>
                    </a:cubicBezTo>
                    <a:lnTo>
                      <a:pt x="180" y="648"/>
                    </a:lnTo>
                    <a:lnTo>
                      <a:pt x="213" y="609"/>
                    </a:lnTo>
                    <a:lnTo>
                      <a:pt x="246" y="571"/>
                    </a:lnTo>
                    <a:lnTo>
                      <a:pt x="278" y="533"/>
                    </a:lnTo>
                    <a:lnTo>
                      <a:pt x="311" y="495"/>
                    </a:lnTo>
                    <a:lnTo>
                      <a:pt x="344" y="456"/>
                    </a:lnTo>
                    <a:lnTo>
                      <a:pt x="377" y="418"/>
                    </a:lnTo>
                    <a:lnTo>
                      <a:pt x="409" y="380"/>
                    </a:lnTo>
                    <a:lnTo>
                      <a:pt x="442" y="341"/>
                    </a:lnTo>
                    <a:lnTo>
                      <a:pt x="475" y="303"/>
                    </a:lnTo>
                    <a:lnTo>
                      <a:pt x="508" y="265"/>
                    </a:lnTo>
                    <a:lnTo>
                      <a:pt x="541" y="226"/>
                    </a:lnTo>
                    <a:lnTo>
                      <a:pt x="573" y="188"/>
                    </a:lnTo>
                    <a:lnTo>
                      <a:pt x="606" y="150"/>
                    </a:lnTo>
                    <a:lnTo>
                      <a:pt x="639" y="112"/>
                    </a:lnTo>
                    <a:lnTo>
                      <a:pt x="672" y="73"/>
                    </a:lnTo>
                    <a:lnTo>
                      <a:pt x="672" y="73"/>
                    </a:lnTo>
                    <a:cubicBezTo>
                      <a:pt x="683" y="60"/>
                      <a:pt x="689" y="48"/>
                      <a:pt x="689" y="35"/>
                    </a:cubicBezTo>
                    <a:lnTo>
                      <a:pt x="689" y="35"/>
                    </a:lnTo>
                    <a:cubicBezTo>
                      <a:pt x="689" y="22"/>
                      <a:pt x="680" y="12"/>
                      <a:pt x="664" y="7"/>
                    </a:cubicBezTo>
                  </a:path>
                </a:pathLst>
              </a:custGeom>
              <a:solidFill>
                <a:schemeClr val="accent2"/>
              </a:solidFill>
              <a:ln>
                <a:noFill/>
              </a:ln>
              <a:effectLst/>
            </p:spPr>
            <p:txBody>
              <a:bodyPr wrap="none" anchor="ctr"/>
              <a:lstStyle/>
              <a:p>
                <a:endParaRPr lang="es-ES_tradnl"/>
              </a:p>
            </p:txBody>
          </p:sp>
          <p:sp>
            <p:nvSpPr>
              <p:cNvPr id="939" name="Freeform 261">
                <a:extLst>
                  <a:ext uri="{FF2B5EF4-FFF2-40B4-BE49-F238E27FC236}">
                    <a16:creationId xmlns:a16="http://schemas.microsoft.com/office/drawing/2014/main" xmlns="" id="{C789A5AB-517D-FA4F-A5FF-D10928281A91}"/>
                  </a:ext>
                </a:extLst>
              </p:cNvPr>
              <p:cNvSpPr>
                <a:spLocks noChangeArrowheads="1"/>
              </p:cNvSpPr>
              <p:nvPr/>
            </p:nvSpPr>
            <p:spPr bwMode="auto">
              <a:xfrm>
                <a:off x="3857625" y="5233988"/>
                <a:ext cx="319088" cy="190500"/>
              </a:xfrm>
              <a:custGeom>
                <a:avLst/>
                <a:gdLst>
                  <a:gd name="T0" fmla="*/ 607 w 887"/>
                  <a:gd name="T1" fmla="*/ 379 h 531"/>
                  <a:gd name="T2" fmla="*/ 574 w 887"/>
                  <a:gd name="T3" fmla="*/ 341 h 531"/>
                  <a:gd name="T4" fmla="*/ 607 w 887"/>
                  <a:gd name="T5" fmla="*/ 303 h 531"/>
                  <a:gd name="T6" fmla="*/ 639 w 887"/>
                  <a:gd name="T7" fmla="*/ 341 h 531"/>
                  <a:gd name="T8" fmla="*/ 542 w 887"/>
                  <a:gd name="T9" fmla="*/ 303 h 531"/>
                  <a:gd name="T10" fmla="*/ 508 w 887"/>
                  <a:gd name="T11" fmla="*/ 265 h 531"/>
                  <a:gd name="T12" fmla="*/ 542 w 887"/>
                  <a:gd name="T13" fmla="*/ 226 h 531"/>
                  <a:gd name="T14" fmla="*/ 575 w 887"/>
                  <a:gd name="T15" fmla="*/ 265 h 531"/>
                  <a:gd name="T16" fmla="*/ 542 w 887"/>
                  <a:gd name="T17" fmla="*/ 303 h 531"/>
                  <a:gd name="T18" fmla="*/ 475 w 887"/>
                  <a:gd name="T19" fmla="*/ 245 h 531"/>
                  <a:gd name="T20" fmla="*/ 412 w 887"/>
                  <a:gd name="T21" fmla="*/ 245 h 531"/>
                  <a:gd name="T22" fmla="*/ 380 w 887"/>
                  <a:gd name="T23" fmla="*/ 188 h 531"/>
                  <a:gd name="T24" fmla="*/ 412 w 887"/>
                  <a:gd name="T25" fmla="*/ 131 h 531"/>
                  <a:gd name="T26" fmla="*/ 475 w 887"/>
                  <a:gd name="T27" fmla="*/ 131 h 531"/>
                  <a:gd name="T28" fmla="*/ 506 w 887"/>
                  <a:gd name="T29" fmla="*/ 188 h 531"/>
                  <a:gd name="T30" fmla="*/ 344 w 887"/>
                  <a:gd name="T31" fmla="*/ 303 h 531"/>
                  <a:gd name="T32" fmla="*/ 312 w 887"/>
                  <a:gd name="T33" fmla="*/ 265 h 531"/>
                  <a:gd name="T34" fmla="*/ 344 w 887"/>
                  <a:gd name="T35" fmla="*/ 226 h 531"/>
                  <a:gd name="T36" fmla="*/ 377 w 887"/>
                  <a:gd name="T37" fmla="*/ 265 h 531"/>
                  <a:gd name="T38" fmla="*/ 344 w 887"/>
                  <a:gd name="T39" fmla="*/ 303 h 531"/>
                  <a:gd name="T40" fmla="*/ 279 w 887"/>
                  <a:gd name="T41" fmla="*/ 379 h 531"/>
                  <a:gd name="T42" fmla="*/ 246 w 887"/>
                  <a:gd name="T43" fmla="*/ 341 h 531"/>
                  <a:gd name="T44" fmla="*/ 279 w 887"/>
                  <a:gd name="T45" fmla="*/ 303 h 531"/>
                  <a:gd name="T46" fmla="*/ 311 w 887"/>
                  <a:gd name="T47" fmla="*/ 341 h 531"/>
                  <a:gd name="T48" fmla="*/ 509 w 887"/>
                  <a:gd name="T49" fmla="*/ 35 h 531"/>
                  <a:gd name="T50" fmla="*/ 468 w 887"/>
                  <a:gd name="T51" fmla="*/ 6 h 531"/>
                  <a:gd name="T52" fmla="*/ 418 w 887"/>
                  <a:gd name="T53" fmla="*/ 6 h 531"/>
                  <a:gd name="T54" fmla="*/ 377 w 887"/>
                  <a:gd name="T55" fmla="*/ 35 h 531"/>
                  <a:gd name="T56" fmla="*/ 312 w 887"/>
                  <a:gd name="T57" fmla="*/ 112 h 531"/>
                  <a:gd name="T58" fmla="*/ 246 w 887"/>
                  <a:gd name="T59" fmla="*/ 188 h 531"/>
                  <a:gd name="T60" fmla="*/ 181 w 887"/>
                  <a:gd name="T61" fmla="*/ 265 h 531"/>
                  <a:gd name="T62" fmla="*/ 115 w 887"/>
                  <a:gd name="T63" fmla="*/ 341 h 531"/>
                  <a:gd name="T64" fmla="*/ 50 w 887"/>
                  <a:gd name="T65" fmla="*/ 418 h 531"/>
                  <a:gd name="T66" fmla="*/ 17 w 887"/>
                  <a:gd name="T67" fmla="*/ 456 h 531"/>
                  <a:gd name="T68" fmla="*/ 0 w 887"/>
                  <a:gd name="T69" fmla="*/ 495 h 531"/>
                  <a:gd name="T70" fmla="*/ 25 w 887"/>
                  <a:gd name="T71" fmla="*/ 524 h 531"/>
                  <a:gd name="T72" fmla="*/ 74 w 887"/>
                  <a:gd name="T73" fmla="*/ 524 h 531"/>
                  <a:gd name="T74" fmla="*/ 181 w 887"/>
                  <a:gd name="T75" fmla="*/ 418 h 531"/>
                  <a:gd name="T76" fmla="*/ 213 w 887"/>
                  <a:gd name="T77" fmla="*/ 399 h 531"/>
                  <a:gd name="T78" fmla="*/ 246 w 887"/>
                  <a:gd name="T79" fmla="*/ 418 h 531"/>
                  <a:gd name="T80" fmla="*/ 279 w 887"/>
                  <a:gd name="T81" fmla="*/ 437 h 531"/>
                  <a:gd name="T82" fmla="*/ 312 w 887"/>
                  <a:gd name="T83" fmla="*/ 418 h 531"/>
                  <a:gd name="T84" fmla="*/ 377 w 887"/>
                  <a:gd name="T85" fmla="*/ 341 h 531"/>
                  <a:gd name="T86" fmla="*/ 418 w 887"/>
                  <a:gd name="T87" fmla="*/ 313 h 531"/>
                  <a:gd name="T88" fmla="*/ 468 w 887"/>
                  <a:gd name="T89" fmla="*/ 313 h 531"/>
                  <a:gd name="T90" fmla="*/ 509 w 887"/>
                  <a:gd name="T91" fmla="*/ 341 h 531"/>
                  <a:gd name="T92" fmla="*/ 574 w 887"/>
                  <a:gd name="T93" fmla="*/ 418 h 531"/>
                  <a:gd name="T94" fmla="*/ 607 w 887"/>
                  <a:gd name="T95" fmla="*/ 437 h 531"/>
                  <a:gd name="T96" fmla="*/ 640 w 887"/>
                  <a:gd name="T97" fmla="*/ 418 h 531"/>
                  <a:gd name="T98" fmla="*/ 672 w 887"/>
                  <a:gd name="T99" fmla="*/ 399 h 531"/>
                  <a:gd name="T100" fmla="*/ 705 w 887"/>
                  <a:gd name="T101" fmla="*/ 418 h 531"/>
                  <a:gd name="T102" fmla="*/ 771 w 887"/>
                  <a:gd name="T103" fmla="*/ 495 h 531"/>
                  <a:gd name="T104" fmla="*/ 811 w 887"/>
                  <a:gd name="T105" fmla="*/ 524 h 531"/>
                  <a:gd name="T106" fmla="*/ 861 w 887"/>
                  <a:gd name="T107" fmla="*/ 524 h 531"/>
                  <a:gd name="T108" fmla="*/ 886 w 887"/>
                  <a:gd name="T109" fmla="*/ 495 h 531"/>
                  <a:gd name="T110" fmla="*/ 869 w 887"/>
                  <a:gd name="T111" fmla="*/ 456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7" h="531">
                    <a:moveTo>
                      <a:pt x="607" y="379"/>
                    </a:moveTo>
                    <a:lnTo>
                      <a:pt x="607" y="379"/>
                    </a:lnTo>
                    <a:cubicBezTo>
                      <a:pt x="585" y="379"/>
                      <a:pt x="574" y="367"/>
                      <a:pt x="574" y="341"/>
                    </a:cubicBezTo>
                    <a:lnTo>
                      <a:pt x="574" y="341"/>
                    </a:lnTo>
                    <a:cubicBezTo>
                      <a:pt x="574" y="316"/>
                      <a:pt x="585" y="303"/>
                      <a:pt x="607" y="303"/>
                    </a:cubicBezTo>
                    <a:lnTo>
                      <a:pt x="607" y="303"/>
                    </a:lnTo>
                    <a:cubicBezTo>
                      <a:pt x="629" y="303"/>
                      <a:pt x="639" y="316"/>
                      <a:pt x="639" y="341"/>
                    </a:cubicBezTo>
                    <a:lnTo>
                      <a:pt x="639" y="341"/>
                    </a:lnTo>
                    <a:cubicBezTo>
                      <a:pt x="639" y="367"/>
                      <a:pt x="629" y="379"/>
                      <a:pt x="607" y="379"/>
                    </a:cubicBezTo>
                    <a:close/>
                    <a:moveTo>
                      <a:pt x="542" y="303"/>
                    </a:moveTo>
                    <a:lnTo>
                      <a:pt x="542" y="303"/>
                    </a:lnTo>
                    <a:cubicBezTo>
                      <a:pt x="519" y="303"/>
                      <a:pt x="508" y="290"/>
                      <a:pt x="508" y="265"/>
                    </a:cubicBezTo>
                    <a:lnTo>
                      <a:pt x="508" y="265"/>
                    </a:lnTo>
                    <a:cubicBezTo>
                      <a:pt x="508" y="239"/>
                      <a:pt x="519" y="226"/>
                      <a:pt x="542" y="226"/>
                    </a:cubicBezTo>
                    <a:lnTo>
                      <a:pt x="542" y="226"/>
                    </a:lnTo>
                    <a:cubicBezTo>
                      <a:pt x="563" y="226"/>
                      <a:pt x="575" y="239"/>
                      <a:pt x="575" y="265"/>
                    </a:cubicBezTo>
                    <a:lnTo>
                      <a:pt x="575" y="265"/>
                    </a:lnTo>
                    <a:cubicBezTo>
                      <a:pt x="575" y="290"/>
                      <a:pt x="563" y="303"/>
                      <a:pt x="542" y="303"/>
                    </a:cubicBezTo>
                    <a:close/>
                    <a:moveTo>
                      <a:pt x="475" y="245"/>
                    </a:moveTo>
                    <a:lnTo>
                      <a:pt x="475" y="245"/>
                    </a:lnTo>
                    <a:cubicBezTo>
                      <a:pt x="454" y="258"/>
                      <a:pt x="432" y="258"/>
                      <a:pt x="412" y="245"/>
                    </a:cubicBezTo>
                    <a:lnTo>
                      <a:pt x="412" y="245"/>
                    </a:lnTo>
                    <a:cubicBezTo>
                      <a:pt x="391" y="233"/>
                      <a:pt x="380" y="214"/>
                      <a:pt x="380" y="188"/>
                    </a:cubicBezTo>
                    <a:lnTo>
                      <a:pt x="380" y="188"/>
                    </a:lnTo>
                    <a:cubicBezTo>
                      <a:pt x="380" y="162"/>
                      <a:pt x="391" y="143"/>
                      <a:pt x="412" y="131"/>
                    </a:cubicBezTo>
                    <a:lnTo>
                      <a:pt x="412" y="131"/>
                    </a:lnTo>
                    <a:cubicBezTo>
                      <a:pt x="432" y="118"/>
                      <a:pt x="454" y="118"/>
                      <a:pt x="475" y="131"/>
                    </a:cubicBezTo>
                    <a:lnTo>
                      <a:pt x="475" y="131"/>
                    </a:lnTo>
                    <a:cubicBezTo>
                      <a:pt x="496" y="143"/>
                      <a:pt x="506" y="162"/>
                      <a:pt x="506" y="188"/>
                    </a:cubicBezTo>
                    <a:lnTo>
                      <a:pt x="506" y="188"/>
                    </a:lnTo>
                    <a:cubicBezTo>
                      <a:pt x="506" y="214"/>
                      <a:pt x="496" y="233"/>
                      <a:pt x="475" y="245"/>
                    </a:cubicBezTo>
                    <a:close/>
                    <a:moveTo>
                      <a:pt x="344" y="303"/>
                    </a:moveTo>
                    <a:lnTo>
                      <a:pt x="344" y="303"/>
                    </a:lnTo>
                    <a:cubicBezTo>
                      <a:pt x="323" y="303"/>
                      <a:pt x="312" y="290"/>
                      <a:pt x="312" y="265"/>
                    </a:cubicBezTo>
                    <a:lnTo>
                      <a:pt x="312" y="265"/>
                    </a:lnTo>
                    <a:cubicBezTo>
                      <a:pt x="312" y="239"/>
                      <a:pt x="323" y="226"/>
                      <a:pt x="344" y="226"/>
                    </a:cubicBezTo>
                    <a:lnTo>
                      <a:pt x="344" y="226"/>
                    </a:lnTo>
                    <a:cubicBezTo>
                      <a:pt x="366" y="226"/>
                      <a:pt x="377" y="239"/>
                      <a:pt x="377" y="265"/>
                    </a:cubicBezTo>
                    <a:lnTo>
                      <a:pt x="377" y="265"/>
                    </a:lnTo>
                    <a:cubicBezTo>
                      <a:pt x="377" y="290"/>
                      <a:pt x="366" y="303"/>
                      <a:pt x="344" y="303"/>
                    </a:cubicBezTo>
                    <a:close/>
                    <a:moveTo>
                      <a:pt x="279" y="379"/>
                    </a:moveTo>
                    <a:lnTo>
                      <a:pt x="279" y="379"/>
                    </a:lnTo>
                    <a:cubicBezTo>
                      <a:pt x="257" y="379"/>
                      <a:pt x="246" y="367"/>
                      <a:pt x="246" y="341"/>
                    </a:cubicBezTo>
                    <a:lnTo>
                      <a:pt x="246" y="341"/>
                    </a:lnTo>
                    <a:cubicBezTo>
                      <a:pt x="246" y="316"/>
                      <a:pt x="257" y="303"/>
                      <a:pt x="279" y="303"/>
                    </a:cubicBezTo>
                    <a:lnTo>
                      <a:pt x="279" y="303"/>
                    </a:lnTo>
                    <a:cubicBezTo>
                      <a:pt x="301" y="303"/>
                      <a:pt x="311" y="316"/>
                      <a:pt x="311" y="341"/>
                    </a:cubicBezTo>
                    <a:lnTo>
                      <a:pt x="311" y="341"/>
                    </a:lnTo>
                    <a:cubicBezTo>
                      <a:pt x="311" y="367"/>
                      <a:pt x="301" y="379"/>
                      <a:pt x="279" y="379"/>
                    </a:cubicBezTo>
                    <a:close/>
                    <a:moveTo>
                      <a:pt x="509" y="35"/>
                    </a:moveTo>
                    <a:lnTo>
                      <a:pt x="509" y="35"/>
                    </a:lnTo>
                    <a:cubicBezTo>
                      <a:pt x="498" y="22"/>
                      <a:pt x="484" y="12"/>
                      <a:pt x="468" y="6"/>
                    </a:cubicBezTo>
                    <a:lnTo>
                      <a:pt x="468" y="6"/>
                    </a:lnTo>
                    <a:cubicBezTo>
                      <a:pt x="451" y="0"/>
                      <a:pt x="435" y="0"/>
                      <a:pt x="418" y="6"/>
                    </a:cubicBezTo>
                    <a:lnTo>
                      <a:pt x="418" y="6"/>
                    </a:lnTo>
                    <a:cubicBezTo>
                      <a:pt x="402" y="12"/>
                      <a:pt x="388" y="22"/>
                      <a:pt x="377" y="35"/>
                    </a:cubicBezTo>
                    <a:lnTo>
                      <a:pt x="344" y="73"/>
                    </a:lnTo>
                    <a:lnTo>
                      <a:pt x="312" y="112"/>
                    </a:lnTo>
                    <a:lnTo>
                      <a:pt x="279" y="149"/>
                    </a:lnTo>
                    <a:lnTo>
                      <a:pt x="246" y="188"/>
                    </a:lnTo>
                    <a:lnTo>
                      <a:pt x="213" y="226"/>
                    </a:lnTo>
                    <a:lnTo>
                      <a:pt x="181" y="265"/>
                    </a:lnTo>
                    <a:lnTo>
                      <a:pt x="148" y="303"/>
                    </a:lnTo>
                    <a:lnTo>
                      <a:pt x="115" y="341"/>
                    </a:lnTo>
                    <a:lnTo>
                      <a:pt x="82" y="380"/>
                    </a:lnTo>
                    <a:lnTo>
                      <a:pt x="50" y="418"/>
                    </a:lnTo>
                    <a:lnTo>
                      <a:pt x="17" y="456"/>
                    </a:lnTo>
                    <a:lnTo>
                      <a:pt x="17" y="456"/>
                    </a:lnTo>
                    <a:cubicBezTo>
                      <a:pt x="6" y="469"/>
                      <a:pt x="0" y="482"/>
                      <a:pt x="0" y="495"/>
                    </a:cubicBezTo>
                    <a:lnTo>
                      <a:pt x="0" y="495"/>
                    </a:lnTo>
                    <a:cubicBezTo>
                      <a:pt x="0" y="507"/>
                      <a:pt x="8" y="517"/>
                      <a:pt x="25" y="524"/>
                    </a:cubicBezTo>
                    <a:lnTo>
                      <a:pt x="25" y="524"/>
                    </a:lnTo>
                    <a:cubicBezTo>
                      <a:pt x="41" y="530"/>
                      <a:pt x="58" y="530"/>
                      <a:pt x="74" y="524"/>
                    </a:cubicBezTo>
                    <a:lnTo>
                      <a:pt x="74" y="524"/>
                    </a:lnTo>
                    <a:cubicBezTo>
                      <a:pt x="90" y="517"/>
                      <a:pt x="104" y="507"/>
                      <a:pt x="115" y="495"/>
                    </a:cubicBezTo>
                    <a:lnTo>
                      <a:pt x="181" y="418"/>
                    </a:lnTo>
                    <a:lnTo>
                      <a:pt x="181" y="418"/>
                    </a:lnTo>
                    <a:cubicBezTo>
                      <a:pt x="192" y="405"/>
                      <a:pt x="202" y="399"/>
                      <a:pt x="213" y="399"/>
                    </a:cubicBezTo>
                    <a:lnTo>
                      <a:pt x="213" y="399"/>
                    </a:lnTo>
                    <a:cubicBezTo>
                      <a:pt x="224" y="399"/>
                      <a:pt x="236" y="405"/>
                      <a:pt x="246" y="418"/>
                    </a:cubicBezTo>
                    <a:lnTo>
                      <a:pt x="246" y="418"/>
                    </a:lnTo>
                    <a:cubicBezTo>
                      <a:pt x="257" y="431"/>
                      <a:pt x="268" y="437"/>
                      <a:pt x="279" y="437"/>
                    </a:cubicBezTo>
                    <a:lnTo>
                      <a:pt x="279" y="437"/>
                    </a:lnTo>
                    <a:cubicBezTo>
                      <a:pt x="290" y="437"/>
                      <a:pt x="301" y="431"/>
                      <a:pt x="312" y="418"/>
                    </a:cubicBezTo>
                    <a:lnTo>
                      <a:pt x="344" y="380"/>
                    </a:lnTo>
                    <a:lnTo>
                      <a:pt x="377" y="341"/>
                    </a:lnTo>
                    <a:lnTo>
                      <a:pt x="377" y="341"/>
                    </a:lnTo>
                    <a:cubicBezTo>
                      <a:pt x="388" y="328"/>
                      <a:pt x="402" y="319"/>
                      <a:pt x="418" y="313"/>
                    </a:cubicBezTo>
                    <a:lnTo>
                      <a:pt x="418" y="313"/>
                    </a:lnTo>
                    <a:cubicBezTo>
                      <a:pt x="435" y="306"/>
                      <a:pt x="451" y="306"/>
                      <a:pt x="468" y="313"/>
                    </a:cubicBezTo>
                    <a:lnTo>
                      <a:pt x="468" y="313"/>
                    </a:lnTo>
                    <a:cubicBezTo>
                      <a:pt x="484" y="319"/>
                      <a:pt x="498" y="328"/>
                      <a:pt x="509" y="341"/>
                    </a:cubicBezTo>
                    <a:lnTo>
                      <a:pt x="541" y="380"/>
                    </a:lnTo>
                    <a:lnTo>
                      <a:pt x="574" y="418"/>
                    </a:lnTo>
                    <a:lnTo>
                      <a:pt x="574" y="418"/>
                    </a:lnTo>
                    <a:cubicBezTo>
                      <a:pt x="585" y="431"/>
                      <a:pt x="596" y="437"/>
                      <a:pt x="607" y="437"/>
                    </a:cubicBezTo>
                    <a:lnTo>
                      <a:pt x="607" y="437"/>
                    </a:lnTo>
                    <a:cubicBezTo>
                      <a:pt x="617" y="437"/>
                      <a:pt x="629" y="431"/>
                      <a:pt x="640" y="418"/>
                    </a:cubicBezTo>
                    <a:lnTo>
                      <a:pt x="640" y="418"/>
                    </a:lnTo>
                    <a:cubicBezTo>
                      <a:pt x="650" y="405"/>
                      <a:pt x="661" y="399"/>
                      <a:pt x="672" y="399"/>
                    </a:cubicBezTo>
                    <a:lnTo>
                      <a:pt x="672" y="399"/>
                    </a:lnTo>
                    <a:cubicBezTo>
                      <a:pt x="683" y="399"/>
                      <a:pt x="694" y="405"/>
                      <a:pt x="705" y="418"/>
                    </a:cubicBezTo>
                    <a:lnTo>
                      <a:pt x="738" y="456"/>
                    </a:lnTo>
                    <a:lnTo>
                      <a:pt x="771" y="495"/>
                    </a:lnTo>
                    <a:lnTo>
                      <a:pt x="771" y="495"/>
                    </a:lnTo>
                    <a:cubicBezTo>
                      <a:pt x="781" y="507"/>
                      <a:pt x="795" y="517"/>
                      <a:pt x="811" y="524"/>
                    </a:cubicBezTo>
                    <a:lnTo>
                      <a:pt x="811" y="524"/>
                    </a:lnTo>
                    <a:cubicBezTo>
                      <a:pt x="828" y="530"/>
                      <a:pt x="845" y="530"/>
                      <a:pt x="861" y="524"/>
                    </a:cubicBezTo>
                    <a:lnTo>
                      <a:pt x="861" y="524"/>
                    </a:lnTo>
                    <a:cubicBezTo>
                      <a:pt x="877" y="517"/>
                      <a:pt x="886" y="507"/>
                      <a:pt x="886" y="495"/>
                    </a:cubicBezTo>
                    <a:lnTo>
                      <a:pt x="886" y="495"/>
                    </a:lnTo>
                    <a:cubicBezTo>
                      <a:pt x="886" y="482"/>
                      <a:pt x="880" y="469"/>
                      <a:pt x="869" y="456"/>
                    </a:cubicBezTo>
                    <a:lnTo>
                      <a:pt x="509" y="35"/>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40" name="Freeform 262">
                <a:extLst>
                  <a:ext uri="{FF2B5EF4-FFF2-40B4-BE49-F238E27FC236}">
                    <a16:creationId xmlns:a16="http://schemas.microsoft.com/office/drawing/2014/main" xmlns="" id="{63B454C7-101F-0F4F-BF9A-F8E8EB2A0DB6}"/>
                  </a:ext>
                </a:extLst>
              </p:cNvPr>
              <p:cNvSpPr>
                <a:spLocks noChangeArrowheads="1"/>
              </p:cNvSpPr>
              <p:nvPr/>
            </p:nvSpPr>
            <p:spPr bwMode="auto">
              <a:xfrm>
                <a:off x="3738563" y="4902200"/>
                <a:ext cx="555625" cy="523875"/>
              </a:xfrm>
              <a:custGeom>
                <a:avLst/>
                <a:gdLst>
                  <a:gd name="T0" fmla="*/ 984 w 1543"/>
                  <a:gd name="T1" fmla="*/ 727 h 1455"/>
                  <a:gd name="T2" fmla="*/ 1099 w 1543"/>
                  <a:gd name="T3" fmla="*/ 574 h 1455"/>
                  <a:gd name="T4" fmla="*/ 1262 w 1543"/>
                  <a:gd name="T5" fmla="*/ 383 h 1455"/>
                  <a:gd name="T6" fmla="*/ 1426 w 1543"/>
                  <a:gd name="T7" fmla="*/ 191 h 1455"/>
                  <a:gd name="T8" fmla="*/ 1524 w 1543"/>
                  <a:gd name="T9" fmla="*/ 76 h 1455"/>
                  <a:gd name="T10" fmla="*/ 1542 w 1543"/>
                  <a:gd name="T11" fmla="*/ 38 h 1455"/>
                  <a:gd name="T12" fmla="*/ 1459 w 1543"/>
                  <a:gd name="T13" fmla="*/ 0 h 1455"/>
                  <a:gd name="T14" fmla="*/ 1402 w 1543"/>
                  <a:gd name="T15" fmla="*/ 10 h 1455"/>
                  <a:gd name="T16" fmla="*/ 1230 w 1543"/>
                  <a:gd name="T17" fmla="*/ 191 h 1455"/>
                  <a:gd name="T18" fmla="*/ 1066 w 1543"/>
                  <a:gd name="T19" fmla="*/ 383 h 1455"/>
                  <a:gd name="T20" fmla="*/ 902 w 1543"/>
                  <a:gd name="T21" fmla="*/ 574 h 1455"/>
                  <a:gd name="T22" fmla="*/ 837 w 1543"/>
                  <a:gd name="T23" fmla="*/ 651 h 1455"/>
                  <a:gd name="T24" fmla="*/ 746 w 1543"/>
                  <a:gd name="T25" fmla="*/ 680 h 1455"/>
                  <a:gd name="T26" fmla="*/ 672 w 1543"/>
                  <a:gd name="T27" fmla="*/ 612 h 1455"/>
                  <a:gd name="T28" fmla="*/ 574 w 1543"/>
                  <a:gd name="T29" fmla="*/ 498 h 1455"/>
                  <a:gd name="T30" fmla="*/ 476 w 1543"/>
                  <a:gd name="T31" fmla="*/ 383 h 1455"/>
                  <a:gd name="T32" fmla="*/ 378 w 1543"/>
                  <a:gd name="T33" fmla="*/ 268 h 1455"/>
                  <a:gd name="T34" fmla="*/ 279 w 1543"/>
                  <a:gd name="T35" fmla="*/ 153 h 1455"/>
                  <a:gd name="T36" fmla="*/ 181 w 1543"/>
                  <a:gd name="T37" fmla="*/ 38 h 1455"/>
                  <a:gd name="T38" fmla="*/ 140 w 1543"/>
                  <a:gd name="T39" fmla="*/ 10 h 1455"/>
                  <a:gd name="T40" fmla="*/ 25 w 1543"/>
                  <a:gd name="T41" fmla="*/ 10 h 1455"/>
                  <a:gd name="T42" fmla="*/ 0 w 1543"/>
                  <a:gd name="T43" fmla="*/ 38 h 1455"/>
                  <a:gd name="T44" fmla="*/ 148 w 1543"/>
                  <a:gd name="T45" fmla="*/ 229 h 1455"/>
                  <a:gd name="T46" fmla="*/ 312 w 1543"/>
                  <a:gd name="T47" fmla="*/ 421 h 1455"/>
                  <a:gd name="T48" fmla="*/ 476 w 1543"/>
                  <a:gd name="T49" fmla="*/ 612 h 1455"/>
                  <a:gd name="T50" fmla="*/ 541 w 1543"/>
                  <a:gd name="T51" fmla="*/ 689 h 1455"/>
                  <a:gd name="T52" fmla="*/ 541 w 1543"/>
                  <a:gd name="T53" fmla="*/ 765 h 1455"/>
                  <a:gd name="T54" fmla="*/ 443 w 1543"/>
                  <a:gd name="T55" fmla="*/ 881 h 1455"/>
                  <a:gd name="T56" fmla="*/ 345 w 1543"/>
                  <a:gd name="T57" fmla="*/ 995 h 1455"/>
                  <a:gd name="T58" fmla="*/ 247 w 1543"/>
                  <a:gd name="T59" fmla="*/ 1110 h 1455"/>
                  <a:gd name="T60" fmla="*/ 148 w 1543"/>
                  <a:gd name="T61" fmla="*/ 1225 h 1455"/>
                  <a:gd name="T62" fmla="*/ 50 w 1543"/>
                  <a:gd name="T63" fmla="*/ 1340 h 1455"/>
                  <a:gd name="T64" fmla="*/ 0 w 1543"/>
                  <a:gd name="T65" fmla="*/ 1417 h 1455"/>
                  <a:gd name="T66" fmla="*/ 25 w 1543"/>
                  <a:gd name="T67" fmla="*/ 1446 h 1455"/>
                  <a:gd name="T68" fmla="*/ 140 w 1543"/>
                  <a:gd name="T69" fmla="*/ 1446 h 1455"/>
                  <a:gd name="T70" fmla="*/ 214 w 1543"/>
                  <a:gd name="T71" fmla="*/ 1378 h 1455"/>
                  <a:gd name="T72" fmla="*/ 378 w 1543"/>
                  <a:gd name="T73" fmla="*/ 1187 h 1455"/>
                  <a:gd name="T74" fmla="*/ 541 w 1543"/>
                  <a:gd name="T75" fmla="*/ 995 h 1455"/>
                  <a:gd name="T76" fmla="*/ 705 w 1543"/>
                  <a:gd name="T77" fmla="*/ 803 h 1455"/>
                  <a:gd name="T78" fmla="*/ 746 w 1543"/>
                  <a:gd name="T79" fmla="*/ 775 h 1455"/>
                  <a:gd name="T80" fmla="*/ 837 w 1543"/>
                  <a:gd name="T81" fmla="*/ 803 h 1455"/>
                  <a:gd name="T82" fmla="*/ 935 w 1543"/>
                  <a:gd name="T83" fmla="*/ 919 h 1455"/>
                  <a:gd name="T84" fmla="*/ 1033 w 1543"/>
                  <a:gd name="T85" fmla="*/ 1034 h 1455"/>
                  <a:gd name="T86" fmla="*/ 1131 w 1543"/>
                  <a:gd name="T87" fmla="*/ 1148 h 1455"/>
                  <a:gd name="T88" fmla="*/ 1230 w 1543"/>
                  <a:gd name="T89" fmla="*/ 1263 h 1455"/>
                  <a:gd name="T90" fmla="*/ 1328 w 1543"/>
                  <a:gd name="T91" fmla="*/ 1378 h 1455"/>
                  <a:gd name="T92" fmla="*/ 1402 w 1543"/>
                  <a:gd name="T93" fmla="*/ 1446 h 1455"/>
                  <a:gd name="T94" fmla="*/ 1459 w 1543"/>
                  <a:gd name="T95" fmla="*/ 1454 h 1455"/>
                  <a:gd name="T96" fmla="*/ 1542 w 1543"/>
                  <a:gd name="T97" fmla="*/ 1417 h 1455"/>
                  <a:gd name="T98" fmla="*/ 1000 w 1543"/>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3" h="1455">
                    <a:moveTo>
                      <a:pt x="1000" y="765"/>
                    </a:moveTo>
                    <a:lnTo>
                      <a:pt x="1000" y="765"/>
                    </a:lnTo>
                    <a:cubicBezTo>
                      <a:pt x="989" y="753"/>
                      <a:pt x="984" y="740"/>
                      <a:pt x="984" y="727"/>
                    </a:cubicBezTo>
                    <a:lnTo>
                      <a:pt x="984" y="727"/>
                    </a:lnTo>
                    <a:cubicBezTo>
                      <a:pt x="984" y="714"/>
                      <a:pt x="989" y="701"/>
                      <a:pt x="1000" y="689"/>
                    </a:cubicBezTo>
                    <a:lnTo>
                      <a:pt x="1099" y="574"/>
                    </a:lnTo>
                    <a:lnTo>
                      <a:pt x="1131" y="536"/>
                    </a:lnTo>
                    <a:lnTo>
                      <a:pt x="1164" y="498"/>
                    </a:lnTo>
                    <a:lnTo>
                      <a:pt x="1262" y="383"/>
                    </a:lnTo>
                    <a:lnTo>
                      <a:pt x="1295" y="344"/>
                    </a:lnTo>
                    <a:lnTo>
                      <a:pt x="1328" y="306"/>
                    </a:lnTo>
                    <a:lnTo>
                      <a:pt x="1426" y="191"/>
                    </a:lnTo>
                    <a:lnTo>
                      <a:pt x="1459" y="153"/>
                    </a:lnTo>
                    <a:lnTo>
                      <a:pt x="1492" y="115"/>
                    </a:lnTo>
                    <a:lnTo>
                      <a:pt x="1524" y="76"/>
                    </a:lnTo>
                    <a:lnTo>
                      <a:pt x="1524" y="76"/>
                    </a:lnTo>
                    <a:cubicBezTo>
                      <a:pt x="1536" y="63"/>
                      <a:pt x="1542" y="51"/>
                      <a:pt x="1542" y="38"/>
                    </a:cubicBezTo>
                    <a:lnTo>
                      <a:pt x="1542" y="38"/>
                    </a:lnTo>
                    <a:cubicBezTo>
                      <a:pt x="1542" y="25"/>
                      <a:pt x="1533" y="15"/>
                      <a:pt x="1516" y="10"/>
                    </a:cubicBezTo>
                    <a:lnTo>
                      <a:pt x="1516" y="10"/>
                    </a:lnTo>
                    <a:cubicBezTo>
                      <a:pt x="1501" y="3"/>
                      <a:pt x="1481" y="0"/>
                      <a:pt x="1459" y="0"/>
                    </a:cubicBezTo>
                    <a:lnTo>
                      <a:pt x="1459" y="0"/>
                    </a:lnTo>
                    <a:cubicBezTo>
                      <a:pt x="1437" y="0"/>
                      <a:pt x="1418" y="3"/>
                      <a:pt x="1402" y="10"/>
                    </a:cubicBezTo>
                    <a:lnTo>
                      <a:pt x="1402" y="10"/>
                    </a:lnTo>
                    <a:cubicBezTo>
                      <a:pt x="1385" y="15"/>
                      <a:pt x="1372" y="25"/>
                      <a:pt x="1361" y="38"/>
                    </a:cubicBezTo>
                    <a:lnTo>
                      <a:pt x="1328" y="76"/>
                    </a:lnTo>
                    <a:lnTo>
                      <a:pt x="1230" y="191"/>
                    </a:lnTo>
                    <a:lnTo>
                      <a:pt x="1197" y="229"/>
                    </a:lnTo>
                    <a:lnTo>
                      <a:pt x="1164" y="268"/>
                    </a:lnTo>
                    <a:lnTo>
                      <a:pt x="1066" y="383"/>
                    </a:lnTo>
                    <a:lnTo>
                      <a:pt x="1033" y="421"/>
                    </a:lnTo>
                    <a:lnTo>
                      <a:pt x="1000" y="459"/>
                    </a:lnTo>
                    <a:lnTo>
                      <a:pt x="902" y="574"/>
                    </a:lnTo>
                    <a:lnTo>
                      <a:pt x="869" y="612"/>
                    </a:lnTo>
                    <a:lnTo>
                      <a:pt x="837" y="651"/>
                    </a:lnTo>
                    <a:lnTo>
                      <a:pt x="837" y="651"/>
                    </a:lnTo>
                    <a:cubicBezTo>
                      <a:pt x="826" y="663"/>
                      <a:pt x="812" y="673"/>
                      <a:pt x="796" y="680"/>
                    </a:cubicBezTo>
                    <a:lnTo>
                      <a:pt x="796" y="680"/>
                    </a:lnTo>
                    <a:cubicBezTo>
                      <a:pt x="779" y="686"/>
                      <a:pt x="763" y="686"/>
                      <a:pt x="746" y="680"/>
                    </a:cubicBezTo>
                    <a:lnTo>
                      <a:pt x="746" y="680"/>
                    </a:lnTo>
                    <a:cubicBezTo>
                      <a:pt x="730" y="673"/>
                      <a:pt x="716" y="663"/>
                      <a:pt x="705" y="651"/>
                    </a:cubicBezTo>
                    <a:lnTo>
                      <a:pt x="672" y="612"/>
                    </a:lnTo>
                    <a:lnTo>
                      <a:pt x="640" y="574"/>
                    </a:lnTo>
                    <a:lnTo>
                      <a:pt x="607" y="536"/>
                    </a:lnTo>
                    <a:lnTo>
                      <a:pt x="574" y="498"/>
                    </a:lnTo>
                    <a:lnTo>
                      <a:pt x="541" y="459"/>
                    </a:lnTo>
                    <a:lnTo>
                      <a:pt x="509" y="421"/>
                    </a:lnTo>
                    <a:lnTo>
                      <a:pt x="476" y="383"/>
                    </a:lnTo>
                    <a:lnTo>
                      <a:pt x="443" y="344"/>
                    </a:lnTo>
                    <a:lnTo>
                      <a:pt x="410" y="306"/>
                    </a:lnTo>
                    <a:lnTo>
                      <a:pt x="378" y="268"/>
                    </a:lnTo>
                    <a:lnTo>
                      <a:pt x="345" y="229"/>
                    </a:lnTo>
                    <a:lnTo>
                      <a:pt x="312" y="191"/>
                    </a:lnTo>
                    <a:lnTo>
                      <a:pt x="279" y="153"/>
                    </a:lnTo>
                    <a:lnTo>
                      <a:pt x="247" y="115"/>
                    </a:lnTo>
                    <a:lnTo>
                      <a:pt x="214" y="76"/>
                    </a:lnTo>
                    <a:lnTo>
                      <a:pt x="181" y="38"/>
                    </a:lnTo>
                    <a:lnTo>
                      <a:pt x="181" y="38"/>
                    </a:lnTo>
                    <a:cubicBezTo>
                      <a:pt x="170" y="25"/>
                      <a:pt x="156" y="15"/>
                      <a:pt x="140" y="10"/>
                    </a:cubicBezTo>
                    <a:lnTo>
                      <a:pt x="140" y="10"/>
                    </a:lnTo>
                    <a:cubicBezTo>
                      <a:pt x="124" y="3"/>
                      <a:pt x="104" y="0"/>
                      <a:pt x="83" y="0"/>
                    </a:cubicBezTo>
                    <a:lnTo>
                      <a:pt x="83" y="0"/>
                    </a:lnTo>
                    <a:cubicBezTo>
                      <a:pt x="61" y="0"/>
                      <a:pt x="42" y="3"/>
                      <a:pt x="25" y="10"/>
                    </a:cubicBezTo>
                    <a:lnTo>
                      <a:pt x="25" y="10"/>
                    </a:lnTo>
                    <a:cubicBezTo>
                      <a:pt x="9" y="15"/>
                      <a:pt x="0" y="25"/>
                      <a:pt x="0" y="38"/>
                    </a:cubicBezTo>
                    <a:lnTo>
                      <a:pt x="0" y="38"/>
                    </a:lnTo>
                    <a:cubicBezTo>
                      <a:pt x="0" y="51"/>
                      <a:pt x="6" y="63"/>
                      <a:pt x="17" y="76"/>
                    </a:cubicBezTo>
                    <a:lnTo>
                      <a:pt x="115" y="191"/>
                    </a:lnTo>
                    <a:lnTo>
                      <a:pt x="148" y="229"/>
                    </a:lnTo>
                    <a:lnTo>
                      <a:pt x="181" y="268"/>
                    </a:lnTo>
                    <a:lnTo>
                      <a:pt x="279" y="383"/>
                    </a:lnTo>
                    <a:lnTo>
                      <a:pt x="312" y="421"/>
                    </a:lnTo>
                    <a:lnTo>
                      <a:pt x="345" y="459"/>
                    </a:lnTo>
                    <a:lnTo>
                      <a:pt x="443" y="574"/>
                    </a:lnTo>
                    <a:lnTo>
                      <a:pt x="476" y="612"/>
                    </a:lnTo>
                    <a:lnTo>
                      <a:pt x="509" y="651"/>
                    </a:lnTo>
                    <a:lnTo>
                      <a:pt x="541" y="689"/>
                    </a:lnTo>
                    <a:lnTo>
                      <a:pt x="541" y="689"/>
                    </a:lnTo>
                    <a:cubicBezTo>
                      <a:pt x="552" y="701"/>
                      <a:pt x="558" y="714"/>
                      <a:pt x="558" y="727"/>
                    </a:cubicBezTo>
                    <a:lnTo>
                      <a:pt x="558" y="727"/>
                    </a:lnTo>
                    <a:cubicBezTo>
                      <a:pt x="558" y="740"/>
                      <a:pt x="552" y="753"/>
                      <a:pt x="541" y="765"/>
                    </a:cubicBezTo>
                    <a:lnTo>
                      <a:pt x="509" y="803"/>
                    </a:lnTo>
                    <a:lnTo>
                      <a:pt x="476" y="842"/>
                    </a:lnTo>
                    <a:lnTo>
                      <a:pt x="443" y="881"/>
                    </a:lnTo>
                    <a:lnTo>
                      <a:pt x="410" y="919"/>
                    </a:lnTo>
                    <a:lnTo>
                      <a:pt x="378" y="957"/>
                    </a:lnTo>
                    <a:lnTo>
                      <a:pt x="345" y="995"/>
                    </a:lnTo>
                    <a:lnTo>
                      <a:pt x="312" y="1034"/>
                    </a:lnTo>
                    <a:lnTo>
                      <a:pt x="279" y="1071"/>
                    </a:lnTo>
                    <a:lnTo>
                      <a:pt x="247" y="1110"/>
                    </a:lnTo>
                    <a:lnTo>
                      <a:pt x="214" y="1148"/>
                    </a:lnTo>
                    <a:lnTo>
                      <a:pt x="181" y="1187"/>
                    </a:lnTo>
                    <a:lnTo>
                      <a:pt x="148" y="1225"/>
                    </a:lnTo>
                    <a:lnTo>
                      <a:pt x="115" y="1263"/>
                    </a:lnTo>
                    <a:lnTo>
                      <a:pt x="83" y="1302"/>
                    </a:lnTo>
                    <a:lnTo>
                      <a:pt x="50" y="1340"/>
                    </a:lnTo>
                    <a:lnTo>
                      <a:pt x="17" y="1378"/>
                    </a:lnTo>
                    <a:lnTo>
                      <a:pt x="17" y="1378"/>
                    </a:lnTo>
                    <a:cubicBezTo>
                      <a:pt x="6" y="1391"/>
                      <a:pt x="0" y="1404"/>
                      <a:pt x="0" y="1417"/>
                    </a:cubicBezTo>
                    <a:lnTo>
                      <a:pt x="0" y="1417"/>
                    </a:lnTo>
                    <a:cubicBezTo>
                      <a:pt x="0" y="1429"/>
                      <a:pt x="9" y="1439"/>
                      <a:pt x="25" y="1446"/>
                    </a:cubicBezTo>
                    <a:lnTo>
                      <a:pt x="25" y="1446"/>
                    </a:lnTo>
                    <a:cubicBezTo>
                      <a:pt x="42" y="1452"/>
                      <a:pt x="61" y="1454"/>
                      <a:pt x="83" y="1454"/>
                    </a:cubicBezTo>
                    <a:lnTo>
                      <a:pt x="83" y="1454"/>
                    </a:lnTo>
                    <a:cubicBezTo>
                      <a:pt x="104" y="1454"/>
                      <a:pt x="124" y="1452"/>
                      <a:pt x="140" y="1446"/>
                    </a:cubicBezTo>
                    <a:lnTo>
                      <a:pt x="140" y="1446"/>
                    </a:lnTo>
                    <a:cubicBezTo>
                      <a:pt x="156" y="1439"/>
                      <a:pt x="170" y="1429"/>
                      <a:pt x="181" y="1417"/>
                    </a:cubicBezTo>
                    <a:lnTo>
                      <a:pt x="214" y="1378"/>
                    </a:lnTo>
                    <a:lnTo>
                      <a:pt x="247" y="1340"/>
                    </a:lnTo>
                    <a:lnTo>
                      <a:pt x="345" y="1225"/>
                    </a:lnTo>
                    <a:lnTo>
                      <a:pt x="378" y="1187"/>
                    </a:lnTo>
                    <a:lnTo>
                      <a:pt x="410" y="1148"/>
                    </a:lnTo>
                    <a:lnTo>
                      <a:pt x="509" y="1034"/>
                    </a:lnTo>
                    <a:lnTo>
                      <a:pt x="541" y="995"/>
                    </a:lnTo>
                    <a:lnTo>
                      <a:pt x="574" y="957"/>
                    </a:lnTo>
                    <a:lnTo>
                      <a:pt x="672" y="842"/>
                    </a:lnTo>
                    <a:lnTo>
                      <a:pt x="705" y="803"/>
                    </a:lnTo>
                    <a:lnTo>
                      <a:pt x="705" y="803"/>
                    </a:lnTo>
                    <a:cubicBezTo>
                      <a:pt x="716" y="791"/>
                      <a:pt x="730" y="781"/>
                      <a:pt x="746" y="775"/>
                    </a:cubicBezTo>
                    <a:lnTo>
                      <a:pt x="746" y="775"/>
                    </a:lnTo>
                    <a:cubicBezTo>
                      <a:pt x="763" y="769"/>
                      <a:pt x="779" y="769"/>
                      <a:pt x="796" y="775"/>
                    </a:cubicBezTo>
                    <a:lnTo>
                      <a:pt x="796" y="775"/>
                    </a:lnTo>
                    <a:cubicBezTo>
                      <a:pt x="812" y="781"/>
                      <a:pt x="826" y="791"/>
                      <a:pt x="837" y="803"/>
                    </a:cubicBezTo>
                    <a:lnTo>
                      <a:pt x="869" y="842"/>
                    </a:lnTo>
                    <a:lnTo>
                      <a:pt x="902" y="881"/>
                    </a:lnTo>
                    <a:lnTo>
                      <a:pt x="935" y="919"/>
                    </a:lnTo>
                    <a:lnTo>
                      <a:pt x="968" y="957"/>
                    </a:lnTo>
                    <a:lnTo>
                      <a:pt x="1000" y="995"/>
                    </a:lnTo>
                    <a:lnTo>
                      <a:pt x="1033" y="1034"/>
                    </a:lnTo>
                    <a:lnTo>
                      <a:pt x="1066" y="1071"/>
                    </a:lnTo>
                    <a:lnTo>
                      <a:pt x="1099" y="1110"/>
                    </a:lnTo>
                    <a:lnTo>
                      <a:pt x="1131" y="1148"/>
                    </a:lnTo>
                    <a:lnTo>
                      <a:pt x="1164" y="1187"/>
                    </a:lnTo>
                    <a:lnTo>
                      <a:pt x="1197" y="1225"/>
                    </a:lnTo>
                    <a:lnTo>
                      <a:pt x="1230" y="1263"/>
                    </a:lnTo>
                    <a:lnTo>
                      <a:pt x="1262" y="1302"/>
                    </a:lnTo>
                    <a:lnTo>
                      <a:pt x="1295" y="1340"/>
                    </a:lnTo>
                    <a:lnTo>
                      <a:pt x="1328" y="1378"/>
                    </a:lnTo>
                    <a:lnTo>
                      <a:pt x="1361" y="1417"/>
                    </a:lnTo>
                    <a:lnTo>
                      <a:pt x="1361" y="1417"/>
                    </a:lnTo>
                    <a:cubicBezTo>
                      <a:pt x="1372" y="1429"/>
                      <a:pt x="1385" y="1439"/>
                      <a:pt x="1402" y="1446"/>
                    </a:cubicBezTo>
                    <a:lnTo>
                      <a:pt x="1402" y="1446"/>
                    </a:lnTo>
                    <a:cubicBezTo>
                      <a:pt x="1418" y="1452"/>
                      <a:pt x="1437" y="1454"/>
                      <a:pt x="1459" y="1454"/>
                    </a:cubicBezTo>
                    <a:lnTo>
                      <a:pt x="1459" y="1454"/>
                    </a:lnTo>
                    <a:cubicBezTo>
                      <a:pt x="1481" y="1454"/>
                      <a:pt x="1501" y="1452"/>
                      <a:pt x="1516" y="1446"/>
                    </a:cubicBezTo>
                    <a:lnTo>
                      <a:pt x="1516" y="1446"/>
                    </a:lnTo>
                    <a:cubicBezTo>
                      <a:pt x="1533" y="1439"/>
                      <a:pt x="1542" y="1429"/>
                      <a:pt x="1542" y="1417"/>
                    </a:cubicBezTo>
                    <a:lnTo>
                      <a:pt x="1542" y="1417"/>
                    </a:lnTo>
                    <a:cubicBezTo>
                      <a:pt x="1542" y="1404"/>
                      <a:pt x="1536"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941" name="Freeform 263">
                <a:extLst>
                  <a:ext uri="{FF2B5EF4-FFF2-40B4-BE49-F238E27FC236}">
                    <a16:creationId xmlns:a16="http://schemas.microsoft.com/office/drawing/2014/main" xmlns="" id="{6E748790-E973-684A-8105-A11BB2450B21}"/>
                  </a:ext>
                </a:extLst>
              </p:cNvPr>
              <p:cNvSpPr>
                <a:spLocks noChangeArrowheads="1"/>
              </p:cNvSpPr>
              <p:nvPr/>
            </p:nvSpPr>
            <p:spPr bwMode="auto">
              <a:xfrm>
                <a:off x="3006725" y="4903788"/>
                <a:ext cx="319088" cy="190500"/>
              </a:xfrm>
              <a:custGeom>
                <a:avLst/>
                <a:gdLst>
                  <a:gd name="T0" fmla="*/ 279 w 886"/>
                  <a:gd name="T1" fmla="*/ 150 h 530"/>
                  <a:gd name="T2" fmla="*/ 312 w 886"/>
                  <a:gd name="T3" fmla="*/ 188 h 530"/>
                  <a:gd name="T4" fmla="*/ 279 w 886"/>
                  <a:gd name="T5" fmla="*/ 226 h 530"/>
                  <a:gd name="T6" fmla="*/ 246 w 886"/>
                  <a:gd name="T7" fmla="*/ 188 h 530"/>
                  <a:gd name="T8" fmla="*/ 345 w 886"/>
                  <a:gd name="T9" fmla="*/ 227 h 530"/>
                  <a:gd name="T10" fmla="*/ 377 w 886"/>
                  <a:gd name="T11" fmla="*/ 265 h 530"/>
                  <a:gd name="T12" fmla="*/ 345 w 886"/>
                  <a:gd name="T13" fmla="*/ 302 h 530"/>
                  <a:gd name="T14" fmla="*/ 312 w 886"/>
                  <a:gd name="T15" fmla="*/ 265 h 530"/>
                  <a:gd name="T16" fmla="*/ 345 w 886"/>
                  <a:gd name="T17" fmla="*/ 227 h 530"/>
                  <a:gd name="T18" fmla="*/ 411 w 886"/>
                  <a:gd name="T19" fmla="*/ 284 h 530"/>
                  <a:gd name="T20" fmla="*/ 475 w 886"/>
                  <a:gd name="T21" fmla="*/ 284 h 530"/>
                  <a:gd name="T22" fmla="*/ 506 w 886"/>
                  <a:gd name="T23" fmla="*/ 341 h 530"/>
                  <a:gd name="T24" fmla="*/ 475 w 886"/>
                  <a:gd name="T25" fmla="*/ 398 h 530"/>
                  <a:gd name="T26" fmla="*/ 411 w 886"/>
                  <a:gd name="T27" fmla="*/ 398 h 530"/>
                  <a:gd name="T28" fmla="*/ 380 w 886"/>
                  <a:gd name="T29" fmla="*/ 341 h 530"/>
                  <a:gd name="T30" fmla="*/ 541 w 886"/>
                  <a:gd name="T31" fmla="*/ 227 h 530"/>
                  <a:gd name="T32" fmla="*/ 574 w 886"/>
                  <a:gd name="T33" fmla="*/ 265 h 530"/>
                  <a:gd name="T34" fmla="*/ 541 w 886"/>
                  <a:gd name="T35" fmla="*/ 302 h 530"/>
                  <a:gd name="T36" fmla="*/ 508 w 886"/>
                  <a:gd name="T37" fmla="*/ 265 h 530"/>
                  <a:gd name="T38" fmla="*/ 541 w 886"/>
                  <a:gd name="T39" fmla="*/ 227 h 530"/>
                  <a:gd name="T40" fmla="*/ 606 w 886"/>
                  <a:gd name="T41" fmla="*/ 150 h 530"/>
                  <a:gd name="T42" fmla="*/ 639 w 886"/>
                  <a:gd name="T43" fmla="*/ 188 h 530"/>
                  <a:gd name="T44" fmla="*/ 606 w 886"/>
                  <a:gd name="T45" fmla="*/ 226 h 530"/>
                  <a:gd name="T46" fmla="*/ 574 w 886"/>
                  <a:gd name="T47" fmla="*/ 188 h 530"/>
                  <a:gd name="T48" fmla="*/ 115 w 886"/>
                  <a:gd name="T49" fmla="*/ 188 h 530"/>
                  <a:gd name="T50" fmla="*/ 181 w 886"/>
                  <a:gd name="T51" fmla="*/ 265 h 530"/>
                  <a:gd name="T52" fmla="*/ 312 w 886"/>
                  <a:gd name="T53" fmla="*/ 418 h 530"/>
                  <a:gd name="T54" fmla="*/ 377 w 886"/>
                  <a:gd name="T55" fmla="*/ 495 h 530"/>
                  <a:gd name="T56" fmla="*/ 418 w 886"/>
                  <a:gd name="T57" fmla="*/ 523 h 530"/>
                  <a:gd name="T58" fmla="*/ 467 w 886"/>
                  <a:gd name="T59" fmla="*/ 523 h 530"/>
                  <a:gd name="T60" fmla="*/ 508 w 886"/>
                  <a:gd name="T61" fmla="*/ 495 h 530"/>
                  <a:gd name="T62" fmla="*/ 639 w 886"/>
                  <a:gd name="T63" fmla="*/ 341 h 530"/>
                  <a:gd name="T64" fmla="*/ 770 w 886"/>
                  <a:gd name="T65" fmla="*/ 188 h 530"/>
                  <a:gd name="T66" fmla="*/ 836 w 886"/>
                  <a:gd name="T67" fmla="*/ 112 h 530"/>
                  <a:gd name="T68" fmla="*/ 868 w 886"/>
                  <a:gd name="T69" fmla="*/ 73 h 530"/>
                  <a:gd name="T70" fmla="*/ 885 w 886"/>
                  <a:gd name="T71" fmla="*/ 35 h 530"/>
                  <a:gd name="T72" fmla="*/ 861 w 886"/>
                  <a:gd name="T73" fmla="*/ 7 h 530"/>
                  <a:gd name="T74" fmla="*/ 811 w 886"/>
                  <a:gd name="T75" fmla="*/ 7 h 530"/>
                  <a:gd name="T76" fmla="*/ 738 w 886"/>
                  <a:gd name="T77" fmla="*/ 73 h 530"/>
                  <a:gd name="T78" fmla="*/ 704 w 886"/>
                  <a:gd name="T79" fmla="*/ 112 h 530"/>
                  <a:gd name="T80" fmla="*/ 672 w 886"/>
                  <a:gd name="T81" fmla="*/ 130 h 530"/>
                  <a:gd name="T82" fmla="*/ 639 w 886"/>
                  <a:gd name="T83" fmla="*/ 112 h 530"/>
                  <a:gd name="T84" fmla="*/ 606 w 886"/>
                  <a:gd name="T85" fmla="*/ 92 h 530"/>
                  <a:gd name="T86" fmla="*/ 508 w 886"/>
                  <a:gd name="T87" fmla="*/ 188 h 530"/>
                  <a:gd name="T88" fmla="*/ 467 w 886"/>
                  <a:gd name="T89" fmla="*/ 217 h 530"/>
                  <a:gd name="T90" fmla="*/ 418 w 886"/>
                  <a:gd name="T91" fmla="*/ 217 h 530"/>
                  <a:gd name="T92" fmla="*/ 377 w 886"/>
                  <a:gd name="T93" fmla="*/ 188 h 530"/>
                  <a:gd name="T94" fmla="*/ 312 w 886"/>
                  <a:gd name="T95" fmla="*/ 112 h 530"/>
                  <a:gd name="T96" fmla="*/ 279 w 886"/>
                  <a:gd name="T97" fmla="*/ 92 h 530"/>
                  <a:gd name="T98" fmla="*/ 246 w 886"/>
                  <a:gd name="T99" fmla="*/ 112 h 530"/>
                  <a:gd name="T100" fmla="*/ 213 w 886"/>
                  <a:gd name="T101" fmla="*/ 130 h 530"/>
                  <a:gd name="T102" fmla="*/ 181 w 886"/>
                  <a:gd name="T103" fmla="*/ 112 h 530"/>
                  <a:gd name="T104" fmla="*/ 115 w 886"/>
                  <a:gd name="T105" fmla="*/ 35 h 530"/>
                  <a:gd name="T106" fmla="*/ 74 w 886"/>
                  <a:gd name="T107" fmla="*/ 7 h 530"/>
                  <a:gd name="T108" fmla="*/ 25 w 886"/>
                  <a:gd name="T109" fmla="*/ 7 h 530"/>
                  <a:gd name="T110" fmla="*/ 0 w 886"/>
                  <a:gd name="T111" fmla="*/ 35 h 530"/>
                  <a:gd name="T112" fmla="*/ 115 w 886"/>
                  <a:gd name="T113" fmla="*/ 18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6" h="530">
                    <a:moveTo>
                      <a:pt x="279" y="150"/>
                    </a:moveTo>
                    <a:lnTo>
                      <a:pt x="279" y="150"/>
                    </a:lnTo>
                    <a:cubicBezTo>
                      <a:pt x="300" y="150"/>
                      <a:pt x="312" y="163"/>
                      <a:pt x="312" y="188"/>
                    </a:cubicBezTo>
                    <a:lnTo>
                      <a:pt x="312" y="188"/>
                    </a:lnTo>
                    <a:cubicBezTo>
                      <a:pt x="312" y="213"/>
                      <a:pt x="300" y="226"/>
                      <a:pt x="279" y="226"/>
                    </a:cubicBezTo>
                    <a:lnTo>
                      <a:pt x="279" y="226"/>
                    </a:lnTo>
                    <a:cubicBezTo>
                      <a:pt x="257" y="226"/>
                      <a:pt x="246" y="213"/>
                      <a:pt x="246" y="188"/>
                    </a:cubicBezTo>
                    <a:lnTo>
                      <a:pt x="246" y="188"/>
                    </a:lnTo>
                    <a:cubicBezTo>
                      <a:pt x="246" y="163"/>
                      <a:pt x="257" y="150"/>
                      <a:pt x="279" y="150"/>
                    </a:cubicBezTo>
                    <a:close/>
                    <a:moveTo>
                      <a:pt x="345" y="227"/>
                    </a:moveTo>
                    <a:lnTo>
                      <a:pt x="345" y="227"/>
                    </a:lnTo>
                    <a:cubicBezTo>
                      <a:pt x="366" y="227"/>
                      <a:pt x="377" y="239"/>
                      <a:pt x="377" y="265"/>
                    </a:cubicBezTo>
                    <a:lnTo>
                      <a:pt x="377" y="265"/>
                    </a:lnTo>
                    <a:cubicBezTo>
                      <a:pt x="377" y="290"/>
                      <a:pt x="366" y="302"/>
                      <a:pt x="345" y="302"/>
                    </a:cubicBezTo>
                    <a:lnTo>
                      <a:pt x="345" y="302"/>
                    </a:lnTo>
                    <a:cubicBezTo>
                      <a:pt x="323" y="302"/>
                      <a:pt x="312" y="290"/>
                      <a:pt x="312" y="265"/>
                    </a:cubicBezTo>
                    <a:lnTo>
                      <a:pt x="312" y="265"/>
                    </a:lnTo>
                    <a:cubicBezTo>
                      <a:pt x="312" y="239"/>
                      <a:pt x="323" y="227"/>
                      <a:pt x="345" y="227"/>
                    </a:cubicBezTo>
                    <a:close/>
                    <a:moveTo>
                      <a:pt x="411" y="284"/>
                    </a:moveTo>
                    <a:lnTo>
                      <a:pt x="411" y="284"/>
                    </a:lnTo>
                    <a:cubicBezTo>
                      <a:pt x="433" y="271"/>
                      <a:pt x="453" y="271"/>
                      <a:pt x="475" y="284"/>
                    </a:cubicBezTo>
                    <a:lnTo>
                      <a:pt x="475" y="284"/>
                    </a:lnTo>
                    <a:cubicBezTo>
                      <a:pt x="496" y="297"/>
                      <a:pt x="506" y="315"/>
                      <a:pt x="506" y="341"/>
                    </a:cubicBezTo>
                    <a:lnTo>
                      <a:pt x="506" y="341"/>
                    </a:lnTo>
                    <a:cubicBezTo>
                      <a:pt x="506" y="367"/>
                      <a:pt x="496" y="386"/>
                      <a:pt x="475" y="398"/>
                    </a:cubicBezTo>
                    <a:lnTo>
                      <a:pt x="475" y="398"/>
                    </a:lnTo>
                    <a:cubicBezTo>
                      <a:pt x="453" y="411"/>
                      <a:pt x="433" y="411"/>
                      <a:pt x="411" y="398"/>
                    </a:cubicBezTo>
                    <a:lnTo>
                      <a:pt x="411" y="398"/>
                    </a:lnTo>
                    <a:cubicBezTo>
                      <a:pt x="391" y="386"/>
                      <a:pt x="380" y="367"/>
                      <a:pt x="380" y="341"/>
                    </a:cubicBezTo>
                    <a:lnTo>
                      <a:pt x="380" y="341"/>
                    </a:lnTo>
                    <a:cubicBezTo>
                      <a:pt x="380" y="315"/>
                      <a:pt x="391" y="297"/>
                      <a:pt x="411" y="284"/>
                    </a:cubicBezTo>
                    <a:close/>
                    <a:moveTo>
                      <a:pt x="541" y="227"/>
                    </a:moveTo>
                    <a:lnTo>
                      <a:pt x="541" y="227"/>
                    </a:lnTo>
                    <a:cubicBezTo>
                      <a:pt x="563" y="227"/>
                      <a:pt x="574" y="239"/>
                      <a:pt x="574" y="265"/>
                    </a:cubicBezTo>
                    <a:lnTo>
                      <a:pt x="574" y="265"/>
                    </a:lnTo>
                    <a:cubicBezTo>
                      <a:pt x="574" y="290"/>
                      <a:pt x="563" y="302"/>
                      <a:pt x="541" y="302"/>
                    </a:cubicBezTo>
                    <a:lnTo>
                      <a:pt x="541" y="302"/>
                    </a:lnTo>
                    <a:cubicBezTo>
                      <a:pt x="519" y="302"/>
                      <a:pt x="508" y="290"/>
                      <a:pt x="508" y="265"/>
                    </a:cubicBezTo>
                    <a:lnTo>
                      <a:pt x="508" y="265"/>
                    </a:lnTo>
                    <a:cubicBezTo>
                      <a:pt x="508" y="239"/>
                      <a:pt x="519" y="227"/>
                      <a:pt x="541" y="227"/>
                    </a:cubicBezTo>
                    <a:close/>
                    <a:moveTo>
                      <a:pt x="606" y="150"/>
                    </a:moveTo>
                    <a:lnTo>
                      <a:pt x="606" y="150"/>
                    </a:lnTo>
                    <a:cubicBezTo>
                      <a:pt x="628" y="150"/>
                      <a:pt x="639" y="163"/>
                      <a:pt x="639" y="188"/>
                    </a:cubicBezTo>
                    <a:lnTo>
                      <a:pt x="639" y="188"/>
                    </a:lnTo>
                    <a:cubicBezTo>
                      <a:pt x="639" y="213"/>
                      <a:pt x="628" y="226"/>
                      <a:pt x="606" y="226"/>
                    </a:cubicBezTo>
                    <a:lnTo>
                      <a:pt x="606" y="226"/>
                    </a:lnTo>
                    <a:cubicBezTo>
                      <a:pt x="585" y="226"/>
                      <a:pt x="574" y="213"/>
                      <a:pt x="574" y="188"/>
                    </a:cubicBezTo>
                    <a:lnTo>
                      <a:pt x="574" y="188"/>
                    </a:lnTo>
                    <a:cubicBezTo>
                      <a:pt x="574" y="163"/>
                      <a:pt x="585" y="150"/>
                      <a:pt x="606" y="150"/>
                    </a:cubicBezTo>
                    <a:close/>
                    <a:moveTo>
                      <a:pt x="115" y="188"/>
                    </a:moveTo>
                    <a:lnTo>
                      <a:pt x="148" y="226"/>
                    </a:lnTo>
                    <a:lnTo>
                      <a:pt x="181" y="265"/>
                    </a:lnTo>
                    <a:lnTo>
                      <a:pt x="279" y="380"/>
                    </a:lnTo>
                    <a:lnTo>
                      <a:pt x="312" y="418"/>
                    </a:lnTo>
                    <a:lnTo>
                      <a:pt x="345" y="456"/>
                    </a:lnTo>
                    <a:lnTo>
                      <a:pt x="377" y="495"/>
                    </a:lnTo>
                    <a:lnTo>
                      <a:pt x="377" y="495"/>
                    </a:lnTo>
                    <a:cubicBezTo>
                      <a:pt x="388" y="507"/>
                      <a:pt x="401" y="517"/>
                      <a:pt x="418" y="523"/>
                    </a:cubicBezTo>
                    <a:lnTo>
                      <a:pt x="418" y="523"/>
                    </a:lnTo>
                    <a:cubicBezTo>
                      <a:pt x="435" y="529"/>
                      <a:pt x="451" y="529"/>
                      <a:pt x="467" y="523"/>
                    </a:cubicBezTo>
                    <a:lnTo>
                      <a:pt x="467" y="523"/>
                    </a:lnTo>
                    <a:cubicBezTo>
                      <a:pt x="484" y="517"/>
                      <a:pt x="497" y="507"/>
                      <a:pt x="508" y="495"/>
                    </a:cubicBezTo>
                    <a:lnTo>
                      <a:pt x="606" y="380"/>
                    </a:lnTo>
                    <a:lnTo>
                      <a:pt x="639" y="341"/>
                    </a:lnTo>
                    <a:lnTo>
                      <a:pt x="672" y="303"/>
                    </a:lnTo>
                    <a:lnTo>
                      <a:pt x="770" y="188"/>
                    </a:lnTo>
                    <a:lnTo>
                      <a:pt x="803" y="150"/>
                    </a:lnTo>
                    <a:lnTo>
                      <a:pt x="836" y="112"/>
                    </a:lnTo>
                    <a:lnTo>
                      <a:pt x="868" y="73"/>
                    </a:lnTo>
                    <a:lnTo>
                      <a:pt x="868" y="73"/>
                    </a:lnTo>
                    <a:cubicBezTo>
                      <a:pt x="880" y="60"/>
                      <a:pt x="885" y="48"/>
                      <a:pt x="885" y="35"/>
                    </a:cubicBezTo>
                    <a:lnTo>
                      <a:pt x="885" y="35"/>
                    </a:lnTo>
                    <a:cubicBezTo>
                      <a:pt x="885" y="22"/>
                      <a:pt x="877" y="12"/>
                      <a:pt x="861" y="7"/>
                    </a:cubicBezTo>
                    <a:lnTo>
                      <a:pt x="861" y="7"/>
                    </a:lnTo>
                    <a:cubicBezTo>
                      <a:pt x="844" y="0"/>
                      <a:pt x="828" y="0"/>
                      <a:pt x="811" y="7"/>
                    </a:cubicBezTo>
                    <a:lnTo>
                      <a:pt x="811" y="7"/>
                    </a:lnTo>
                    <a:cubicBezTo>
                      <a:pt x="795" y="12"/>
                      <a:pt x="781" y="22"/>
                      <a:pt x="770" y="35"/>
                    </a:cubicBezTo>
                    <a:lnTo>
                      <a:pt x="738" y="73"/>
                    </a:lnTo>
                    <a:lnTo>
                      <a:pt x="704" y="112"/>
                    </a:lnTo>
                    <a:lnTo>
                      <a:pt x="704" y="112"/>
                    </a:lnTo>
                    <a:cubicBezTo>
                      <a:pt x="694" y="124"/>
                      <a:pt x="683" y="130"/>
                      <a:pt x="672" y="130"/>
                    </a:cubicBezTo>
                    <a:lnTo>
                      <a:pt x="672" y="130"/>
                    </a:lnTo>
                    <a:cubicBezTo>
                      <a:pt x="661" y="130"/>
                      <a:pt x="650" y="124"/>
                      <a:pt x="639" y="112"/>
                    </a:cubicBezTo>
                    <a:lnTo>
                      <a:pt x="639" y="112"/>
                    </a:lnTo>
                    <a:cubicBezTo>
                      <a:pt x="628" y="99"/>
                      <a:pt x="618" y="92"/>
                      <a:pt x="606" y="92"/>
                    </a:cubicBezTo>
                    <a:lnTo>
                      <a:pt x="606" y="92"/>
                    </a:lnTo>
                    <a:cubicBezTo>
                      <a:pt x="596" y="92"/>
                      <a:pt x="585" y="99"/>
                      <a:pt x="574" y="112"/>
                    </a:cubicBezTo>
                    <a:lnTo>
                      <a:pt x="508" y="188"/>
                    </a:lnTo>
                    <a:lnTo>
                      <a:pt x="508" y="188"/>
                    </a:lnTo>
                    <a:cubicBezTo>
                      <a:pt x="497" y="201"/>
                      <a:pt x="484" y="210"/>
                      <a:pt x="467" y="217"/>
                    </a:cubicBezTo>
                    <a:lnTo>
                      <a:pt x="467" y="217"/>
                    </a:lnTo>
                    <a:cubicBezTo>
                      <a:pt x="451" y="223"/>
                      <a:pt x="435" y="223"/>
                      <a:pt x="418" y="217"/>
                    </a:cubicBezTo>
                    <a:lnTo>
                      <a:pt x="418" y="217"/>
                    </a:lnTo>
                    <a:cubicBezTo>
                      <a:pt x="401" y="210"/>
                      <a:pt x="388" y="201"/>
                      <a:pt x="377" y="188"/>
                    </a:cubicBezTo>
                    <a:lnTo>
                      <a:pt x="345" y="150"/>
                    </a:lnTo>
                    <a:lnTo>
                      <a:pt x="312" y="112"/>
                    </a:lnTo>
                    <a:lnTo>
                      <a:pt x="312" y="112"/>
                    </a:lnTo>
                    <a:cubicBezTo>
                      <a:pt x="300" y="99"/>
                      <a:pt x="290" y="92"/>
                      <a:pt x="279" y="92"/>
                    </a:cubicBezTo>
                    <a:lnTo>
                      <a:pt x="279" y="92"/>
                    </a:lnTo>
                    <a:cubicBezTo>
                      <a:pt x="267" y="92"/>
                      <a:pt x="257" y="99"/>
                      <a:pt x="246" y="112"/>
                    </a:cubicBezTo>
                    <a:lnTo>
                      <a:pt x="246" y="112"/>
                    </a:lnTo>
                    <a:cubicBezTo>
                      <a:pt x="235" y="124"/>
                      <a:pt x="225" y="130"/>
                      <a:pt x="213" y="130"/>
                    </a:cubicBezTo>
                    <a:lnTo>
                      <a:pt x="213" y="130"/>
                    </a:lnTo>
                    <a:cubicBezTo>
                      <a:pt x="202" y="130"/>
                      <a:pt x="191" y="124"/>
                      <a:pt x="181" y="112"/>
                    </a:cubicBezTo>
                    <a:lnTo>
                      <a:pt x="115" y="35"/>
                    </a:lnTo>
                    <a:lnTo>
                      <a:pt x="115" y="35"/>
                    </a:lnTo>
                    <a:cubicBezTo>
                      <a:pt x="104" y="22"/>
                      <a:pt x="90" y="12"/>
                      <a:pt x="74" y="7"/>
                    </a:cubicBezTo>
                    <a:lnTo>
                      <a:pt x="74" y="7"/>
                    </a:lnTo>
                    <a:cubicBezTo>
                      <a:pt x="58" y="0"/>
                      <a:pt x="41" y="0"/>
                      <a:pt x="25" y="7"/>
                    </a:cubicBezTo>
                    <a:lnTo>
                      <a:pt x="25" y="7"/>
                    </a:lnTo>
                    <a:cubicBezTo>
                      <a:pt x="8" y="12"/>
                      <a:pt x="0" y="22"/>
                      <a:pt x="0" y="35"/>
                    </a:cubicBezTo>
                    <a:lnTo>
                      <a:pt x="0" y="35"/>
                    </a:lnTo>
                    <a:cubicBezTo>
                      <a:pt x="0" y="48"/>
                      <a:pt x="5" y="60"/>
                      <a:pt x="17" y="73"/>
                    </a:cubicBezTo>
                    <a:lnTo>
                      <a:pt x="115" y="18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942" name="Freeform 264">
                <a:extLst>
                  <a:ext uri="{FF2B5EF4-FFF2-40B4-BE49-F238E27FC236}">
                    <a16:creationId xmlns:a16="http://schemas.microsoft.com/office/drawing/2014/main" xmlns="" id="{C049AADA-9EF5-EA49-BF5D-A7AEFADEDB9A}"/>
                  </a:ext>
                </a:extLst>
              </p:cNvPr>
              <p:cNvSpPr>
                <a:spLocks noChangeArrowheads="1"/>
              </p:cNvSpPr>
              <p:nvPr/>
            </p:nvSpPr>
            <p:spPr bwMode="auto">
              <a:xfrm>
                <a:off x="2754313" y="5100638"/>
                <a:ext cx="53975" cy="128587"/>
              </a:xfrm>
              <a:custGeom>
                <a:avLst/>
                <a:gdLst>
                  <a:gd name="T0" fmla="*/ 66 w 149"/>
                  <a:gd name="T1" fmla="*/ 293 h 358"/>
                  <a:gd name="T2" fmla="*/ 99 w 149"/>
                  <a:gd name="T3" fmla="*/ 254 h 358"/>
                  <a:gd name="T4" fmla="*/ 131 w 149"/>
                  <a:gd name="T5" fmla="*/ 216 h 358"/>
                  <a:gd name="T6" fmla="*/ 131 w 149"/>
                  <a:gd name="T7" fmla="*/ 216 h 358"/>
                  <a:gd name="T8" fmla="*/ 148 w 149"/>
                  <a:gd name="T9" fmla="*/ 178 h 358"/>
                  <a:gd name="T10" fmla="*/ 148 w 149"/>
                  <a:gd name="T11" fmla="*/ 178 h 358"/>
                  <a:gd name="T12" fmla="*/ 131 w 149"/>
                  <a:gd name="T13" fmla="*/ 140 h 358"/>
                  <a:gd name="T14" fmla="*/ 99 w 149"/>
                  <a:gd name="T15" fmla="*/ 102 h 358"/>
                  <a:gd name="T16" fmla="*/ 66 w 149"/>
                  <a:gd name="T17" fmla="*/ 63 h 358"/>
                  <a:gd name="T18" fmla="*/ 33 w 149"/>
                  <a:gd name="T19" fmla="*/ 25 h 358"/>
                  <a:gd name="T20" fmla="*/ 33 w 149"/>
                  <a:gd name="T21" fmla="*/ 25 h 358"/>
                  <a:gd name="T22" fmla="*/ 0 w 149"/>
                  <a:gd name="T23" fmla="*/ 0 h 358"/>
                  <a:gd name="T24" fmla="*/ 0 w 149"/>
                  <a:gd name="T25" fmla="*/ 357 h 358"/>
                  <a:gd name="T26" fmla="*/ 0 w 149"/>
                  <a:gd name="T27" fmla="*/ 357 h 358"/>
                  <a:gd name="T28" fmla="*/ 33 w 149"/>
                  <a:gd name="T29" fmla="*/ 331 h 358"/>
                  <a:gd name="T30" fmla="*/ 66 w 149"/>
                  <a:gd name="T31" fmla="*/ 293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9" h="358">
                    <a:moveTo>
                      <a:pt x="66" y="293"/>
                    </a:moveTo>
                    <a:lnTo>
                      <a:pt x="99" y="254"/>
                    </a:lnTo>
                    <a:lnTo>
                      <a:pt x="131" y="216"/>
                    </a:lnTo>
                    <a:lnTo>
                      <a:pt x="131" y="216"/>
                    </a:lnTo>
                    <a:cubicBezTo>
                      <a:pt x="143" y="204"/>
                      <a:pt x="148" y="191"/>
                      <a:pt x="148" y="178"/>
                    </a:cubicBezTo>
                    <a:lnTo>
                      <a:pt x="148" y="178"/>
                    </a:lnTo>
                    <a:cubicBezTo>
                      <a:pt x="148" y="165"/>
                      <a:pt x="143" y="152"/>
                      <a:pt x="131" y="140"/>
                    </a:cubicBezTo>
                    <a:lnTo>
                      <a:pt x="99" y="102"/>
                    </a:lnTo>
                    <a:lnTo>
                      <a:pt x="66" y="63"/>
                    </a:lnTo>
                    <a:lnTo>
                      <a:pt x="33" y="25"/>
                    </a:lnTo>
                    <a:lnTo>
                      <a:pt x="33" y="25"/>
                    </a:lnTo>
                    <a:cubicBezTo>
                      <a:pt x="24" y="14"/>
                      <a:pt x="13" y="6"/>
                      <a:pt x="0" y="0"/>
                    </a:cubicBezTo>
                    <a:lnTo>
                      <a:pt x="0" y="357"/>
                    </a:lnTo>
                    <a:lnTo>
                      <a:pt x="0" y="357"/>
                    </a:lnTo>
                    <a:cubicBezTo>
                      <a:pt x="13" y="350"/>
                      <a:pt x="24" y="342"/>
                      <a:pt x="33" y="331"/>
                    </a:cubicBezTo>
                    <a:lnTo>
                      <a:pt x="66" y="293"/>
                    </a:lnTo>
                  </a:path>
                </a:pathLst>
              </a:custGeom>
              <a:solidFill>
                <a:schemeClr val="accent5"/>
              </a:solidFill>
              <a:ln>
                <a:noFill/>
              </a:ln>
              <a:effectLst/>
            </p:spPr>
            <p:txBody>
              <a:bodyPr wrap="none" anchor="ctr"/>
              <a:lstStyle/>
              <a:p>
                <a:endParaRPr lang="es-ES_tradnl">
                  <a:solidFill>
                    <a:schemeClr val="accent5"/>
                  </a:solidFill>
                </a:endParaRPr>
              </a:p>
            </p:txBody>
          </p:sp>
          <p:sp>
            <p:nvSpPr>
              <p:cNvPr id="943" name="Freeform 265">
                <a:extLst>
                  <a:ext uri="{FF2B5EF4-FFF2-40B4-BE49-F238E27FC236}">
                    <a16:creationId xmlns:a16="http://schemas.microsoft.com/office/drawing/2014/main" xmlns="" id="{C9FD92A0-EA55-5848-A894-0AF2E3629773}"/>
                  </a:ext>
                </a:extLst>
              </p:cNvPr>
              <p:cNvSpPr>
                <a:spLocks noChangeArrowheads="1"/>
              </p:cNvSpPr>
              <p:nvPr/>
            </p:nvSpPr>
            <p:spPr bwMode="auto">
              <a:xfrm>
                <a:off x="2754313" y="4935538"/>
                <a:ext cx="195262" cy="460375"/>
              </a:xfrm>
              <a:custGeom>
                <a:avLst/>
                <a:gdLst>
                  <a:gd name="T0" fmla="*/ 66 w 542"/>
                  <a:gd name="T1" fmla="*/ 1213 h 1277"/>
                  <a:gd name="T2" fmla="*/ 99 w 542"/>
                  <a:gd name="T3" fmla="*/ 1174 h 1277"/>
                  <a:gd name="T4" fmla="*/ 131 w 542"/>
                  <a:gd name="T5" fmla="*/ 1136 h 1277"/>
                  <a:gd name="T6" fmla="*/ 164 w 542"/>
                  <a:gd name="T7" fmla="*/ 1098 h 1277"/>
                  <a:gd name="T8" fmla="*/ 197 w 542"/>
                  <a:gd name="T9" fmla="*/ 1059 h 1277"/>
                  <a:gd name="T10" fmla="*/ 230 w 542"/>
                  <a:gd name="T11" fmla="*/ 1021 h 1277"/>
                  <a:gd name="T12" fmla="*/ 262 w 542"/>
                  <a:gd name="T13" fmla="*/ 982 h 1277"/>
                  <a:gd name="T14" fmla="*/ 295 w 542"/>
                  <a:gd name="T15" fmla="*/ 945 h 1277"/>
                  <a:gd name="T16" fmla="*/ 328 w 542"/>
                  <a:gd name="T17" fmla="*/ 906 h 1277"/>
                  <a:gd name="T18" fmla="*/ 361 w 542"/>
                  <a:gd name="T19" fmla="*/ 868 h 1277"/>
                  <a:gd name="T20" fmla="*/ 394 w 542"/>
                  <a:gd name="T21" fmla="*/ 830 h 1277"/>
                  <a:gd name="T22" fmla="*/ 426 w 542"/>
                  <a:gd name="T23" fmla="*/ 792 h 1277"/>
                  <a:gd name="T24" fmla="*/ 459 w 542"/>
                  <a:gd name="T25" fmla="*/ 753 h 1277"/>
                  <a:gd name="T26" fmla="*/ 492 w 542"/>
                  <a:gd name="T27" fmla="*/ 714 h 1277"/>
                  <a:gd name="T28" fmla="*/ 525 w 542"/>
                  <a:gd name="T29" fmla="*/ 676 h 1277"/>
                  <a:gd name="T30" fmla="*/ 525 w 542"/>
                  <a:gd name="T31" fmla="*/ 676 h 1277"/>
                  <a:gd name="T32" fmla="*/ 541 w 542"/>
                  <a:gd name="T33" fmla="*/ 638 h 1277"/>
                  <a:gd name="T34" fmla="*/ 541 w 542"/>
                  <a:gd name="T35" fmla="*/ 638 h 1277"/>
                  <a:gd name="T36" fmla="*/ 525 w 542"/>
                  <a:gd name="T37" fmla="*/ 600 h 1277"/>
                  <a:gd name="T38" fmla="*/ 492 w 542"/>
                  <a:gd name="T39" fmla="*/ 562 h 1277"/>
                  <a:gd name="T40" fmla="*/ 459 w 542"/>
                  <a:gd name="T41" fmla="*/ 523 h 1277"/>
                  <a:gd name="T42" fmla="*/ 426 w 542"/>
                  <a:gd name="T43" fmla="*/ 485 h 1277"/>
                  <a:gd name="T44" fmla="*/ 394 w 542"/>
                  <a:gd name="T45" fmla="*/ 447 h 1277"/>
                  <a:gd name="T46" fmla="*/ 361 w 542"/>
                  <a:gd name="T47" fmla="*/ 409 h 1277"/>
                  <a:gd name="T48" fmla="*/ 328 w 542"/>
                  <a:gd name="T49" fmla="*/ 370 h 1277"/>
                  <a:gd name="T50" fmla="*/ 295 w 542"/>
                  <a:gd name="T51" fmla="*/ 332 h 1277"/>
                  <a:gd name="T52" fmla="*/ 262 w 542"/>
                  <a:gd name="T53" fmla="*/ 294 h 1277"/>
                  <a:gd name="T54" fmla="*/ 230 w 542"/>
                  <a:gd name="T55" fmla="*/ 255 h 1277"/>
                  <a:gd name="T56" fmla="*/ 197 w 542"/>
                  <a:gd name="T57" fmla="*/ 217 h 1277"/>
                  <a:gd name="T58" fmla="*/ 164 w 542"/>
                  <a:gd name="T59" fmla="*/ 179 h 1277"/>
                  <a:gd name="T60" fmla="*/ 131 w 542"/>
                  <a:gd name="T61" fmla="*/ 140 h 1277"/>
                  <a:gd name="T62" fmla="*/ 99 w 542"/>
                  <a:gd name="T63" fmla="*/ 102 h 1277"/>
                  <a:gd name="T64" fmla="*/ 66 w 542"/>
                  <a:gd name="T65" fmla="*/ 64 h 1277"/>
                  <a:gd name="T66" fmla="*/ 33 w 542"/>
                  <a:gd name="T67" fmla="*/ 26 h 1277"/>
                  <a:gd name="T68" fmla="*/ 33 w 542"/>
                  <a:gd name="T69" fmla="*/ 26 h 1277"/>
                  <a:gd name="T70" fmla="*/ 0 w 542"/>
                  <a:gd name="T71" fmla="*/ 0 h 1277"/>
                  <a:gd name="T72" fmla="*/ 0 w 542"/>
                  <a:gd name="T73" fmla="*/ 230 h 1277"/>
                  <a:gd name="T74" fmla="*/ 0 w 542"/>
                  <a:gd name="T75" fmla="*/ 230 h 1277"/>
                  <a:gd name="T76" fmla="*/ 33 w 542"/>
                  <a:gd name="T77" fmla="*/ 255 h 1277"/>
                  <a:gd name="T78" fmla="*/ 328 w 542"/>
                  <a:gd name="T79" fmla="*/ 600 h 1277"/>
                  <a:gd name="T80" fmla="*/ 328 w 542"/>
                  <a:gd name="T81" fmla="*/ 600 h 1277"/>
                  <a:gd name="T82" fmla="*/ 345 w 542"/>
                  <a:gd name="T83" fmla="*/ 638 h 1277"/>
                  <a:gd name="T84" fmla="*/ 345 w 542"/>
                  <a:gd name="T85" fmla="*/ 638 h 1277"/>
                  <a:gd name="T86" fmla="*/ 328 w 542"/>
                  <a:gd name="T87" fmla="*/ 676 h 1277"/>
                  <a:gd name="T88" fmla="*/ 230 w 542"/>
                  <a:gd name="T89" fmla="*/ 792 h 1277"/>
                  <a:gd name="T90" fmla="*/ 197 w 542"/>
                  <a:gd name="T91" fmla="*/ 830 h 1277"/>
                  <a:gd name="T92" fmla="*/ 164 w 542"/>
                  <a:gd name="T93" fmla="*/ 868 h 1277"/>
                  <a:gd name="T94" fmla="*/ 66 w 542"/>
                  <a:gd name="T95" fmla="*/ 982 h 1277"/>
                  <a:gd name="T96" fmla="*/ 33 w 542"/>
                  <a:gd name="T97" fmla="*/ 1021 h 1277"/>
                  <a:gd name="T98" fmla="*/ 33 w 542"/>
                  <a:gd name="T99" fmla="*/ 1021 h 1277"/>
                  <a:gd name="T100" fmla="*/ 0 w 542"/>
                  <a:gd name="T101" fmla="*/ 1046 h 1277"/>
                  <a:gd name="T102" fmla="*/ 0 w 542"/>
                  <a:gd name="T103" fmla="*/ 1276 h 1277"/>
                  <a:gd name="T104" fmla="*/ 0 w 542"/>
                  <a:gd name="T105" fmla="*/ 1276 h 1277"/>
                  <a:gd name="T106" fmla="*/ 33 w 542"/>
                  <a:gd name="T107" fmla="*/ 1251 h 1277"/>
                  <a:gd name="T108" fmla="*/ 66 w 542"/>
                  <a:gd name="T109" fmla="*/ 1213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2" h="1277">
                    <a:moveTo>
                      <a:pt x="66" y="1213"/>
                    </a:moveTo>
                    <a:lnTo>
                      <a:pt x="99" y="1174"/>
                    </a:lnTo>
                    <a:lnTo>
                      <a:pt x="131" y="1136"/>
                    </a:lnTo>
                    <a:lnTo>
                      <a:pt x="164" y="1098"/>
                    </a:lnTo>
                    <a:lnTo>
                      <a:pt x="197" y="1059"/>
                    </a:lnTo>
                    <a:lnTo>
                      <a:pt x="230" y="1021"/>
                    </a:lnTo>
                    <a:lnTo>
                      <a:pt x="262" y="982"/>
                    </a:lnTo>
                    <a:lnTo>
                      <a:pt x="295" y="945"/>
                    </a:lnTo>
                    <a:lnTo>
                      <a:pt x="328" y="906"/>
                    </a:lnTo>
                    <a:lnTo>
                      <a:pt x="361" y="868"/>
                    </a:lnTo>
                    <a:lnTo>
                      <a:pt x="394" y="830"/>
                    </a:lnTo>
                    <a:lnTo>
                      <a:pt x="426" y="792"/>
                    </a:lnTo>
                    <a:lnTo>
                      <a:pt x="459" y="753"/>
                    </a:lnTo>
                    <a:lnTo>
                      <a:pt x="492" y="714"/>
                    </a:lnTo>
                    <a:lnTo>
                      <a:pt x="525" y="676"/>
                    </a:lnTo>
                    <a:lnTo>
                      <a:pt x="525" y="676"/>
                    </a:lnTo>
                    <a:cubicBezTo>
                      <a:pt x="536" y="664"/>
                      <a:pt x="541" y="651"/>
                      <a:pt x="541" y="638"/>
                    </a:cubicBezTo>
                    <a:lnTo>
                      <a:pt x="541" y="638"/>
                    </a:lnTo>
                    <a:cubicBezTo>
                      <a:pt x="541" y="625"/>
                      <a:pt x="536" y="612"/>
                      <a:pt x="525" y="600"/>
                    </a:cubicBezTo>
                    <a:lnTo>
                      <a:pt x="492" y="562"/>
                    </a:lnTo>
                    <a:lnTo>
                      <a:pt x="459" y="523"/>
                    </a:lnTo>
                    <a:lnTo>
                      <a:pt x="426" y="485"/>
                    </a:lnTo>
                    <a:lnTo>
                      <a:pt x="394" y="447"/>
                    </a:lnTo>
                    <a:lnTo>
                      <a:pt x="361" y="409"/>
                    </a:lnTo>
                    <a:lnTo>
                      <a:pt x="328" y="370"/>
                    </a:lnTo>
                    <a:lnTo>
                      <a:pt x="295" y="332"/>
                    </a:lnTo>
                    <a:lnTo>
                      <a:pt x="262" y="294"/>
                    </a:lnTo>
                    <a:lnTo>
                      <a:pt x="230" y="255"/>
                    </a:lnTo>
                    <a:lnTo>
                      <a:pt x="197" y="217"/>
                    </a:lnTo>
                    <a:lnTo>
                      <a:pt x="164" y="179"/>
                    </a:lnTo>
                    <a:lnTo>
                      <a:pt x="131" y="140"/>
                    </a:lnTo>
                    <a:lnTo>
                      <a:pt x="99" y="102"/>
                    </a:lnTo>
                    <a:lnTo>
                      <a:pt x="66" y="64"/>
                    </a:lnTo>
                    <a:lnTo>
                      <a:pt x="33" y="26"/>
                    </a:lnTo>
                    <a:lnTo>
                      <a:pt x="33" y="26"/>
                    </a:lnTo>
                    <a:cubicBezTo>
                      <a:pt x="24" y="15"/>
                      <a:pt x="13" y="6"/>
                      <a:pt x="0" y="0"/>
                    </a:cubicBezTo>
                    <a:lnTo>
                      <a:pt x="0" y="230"/>
                    </a:lnTo>
                    <a:lnTo>
                      <a:pt x="0" y="230"/>
                    </a:lnTo>
                    <a:cubicBezTo>
                      <a:pt x="13" y="236"/>
                      <a:pt x="24" y="244"/>
                      <a:pt x="33" y="255"/>
                    </a:cubicBezTo>
                    <a:lnTo>
                      <a:pt x="328" y="600"/>
                    </a:lnTo>
                    <a:lnTo>
                      <a:pt x="328" y="600"/>
                    </a:lnTo>
                    <a:cubicBezTo>
                      <a:pt x="339" y="612"/>
                      <a:pt x="345" y="625"/>
                      <a:pt x="345" y="638"/>
                    </a:cubicBezTo>
                    <a:lnTo>
                      <a:pt x="345" y="638"/>
                    </a:lnTo>
                    <a:cubicBezTo>
                      <a:pt x="345" y="651"/>
                      <a:pt x="339" y="664"/>
                      <a:pt x="328" y="676"/>
                    </a:cubicBezTo>
                    <a:lnTo>
                      <a:pt x="230" y="792"/>
                    </a:lnTo>
                    <a:lnTo>
                      <a:pt x="197" y="830"/>
                    </a:lnTo>
                    <a:lnTo>
                      <a:pt x="164" y="868"/>
                    </a:lnTo>
                    <a:lnTo>
                      <a:pt x="66" y="982"/>
                    </a:lnTo>
                    <a:lnTo>
                      <a:pt x="33" y="1021"/>
                    </a:lnTo>
                    <a:lnTo>
                      <a:pt x="33" y="1021"/>
                    </a:lnTo>
                    <a:cubicBezTo>
                      <a:pt x="24" y="1032"/>
                      <a:pt x="13" y="1040"/>
                      <a:pt x="0" y="1046"/>
                    </a:cubicBezTo>
                    <a:lnTo>
                      <a:pt x="0" y="1276"/>
                    </a:lnTo>
                    <a:lnTo>
                      <a:pt x="0" y="1276"/>
                    </a:lnTo>
                    <a:cubicBezTo>
                      <a:pt x="13" y="1270"/>
                      <a:pt x="24" y="1261"/>
                      <a:pt x="33" y="1251"/>
                    </a:cubicBezTo>
                    <a:lnTo>
                      <a:pt x="66" y="1213"/>
                    </a:lnTo>
                  </a:path>
                </a:pathLst>
              </a:custGeom>
              <a:solidFill>
                <a:schemeClr val="accent6"/>
              </a:solidFill>
              <a:ln>
                <a:noFill/>
              </a:ln>
              <a:effectLst/>
            </p:spPr>
            <p:txBody>
              <a:bodyPr wrap="none" anchor="ctr"/>
              <a:lstStyle/>
              <a:p>
                <a:endParaRPr lang="es-ES_tradnl">
                  <a:solidFill>
                    <a:schemeClr val="accent6"/>
                  </a:solidFill>
                </a:endParaRPr>
              </a:p>
            </p:txBody>
          </p:sp>
          <p:sp>
            <p:nvSpPr>
              <p:cNvPr id="944" name="Freeform 266">
                <a:extLst>
                  <a:ext uri="{FF2B5EF4-FFF2-40B4-BE49-F238E27FC236}">
                    <a16:creationId xmlns:a16="http://schemas.microsoft.com/office/drawing/2014/main" xmlns="" id="{1BC6540A-F2A9-7D4E-AB7A-A8622E25C857}"/>
                  </a:ext>
                </a:extLst>
              </p:cNvPr>
              <p:cNvSpPr>
                <a:spLocks noChangeArrowheads="1"/>
              </p:cNvSpPr>
              <p:nvPr/>
            </p:nvSpPr>
            <p:spPr bwMode="auto">
              <a:xfrm>
                <a:off x="3095625" y="4957763"/>
                <a:ext cx="23813" cy="26987"/>
              </a:xfrm>
              <a:custGeom>
                <a:avLst/>
                <a:gdLst>
                  <a:gd name="T0" fmla="*/ 33 w 67"/>
                  <a:gd name="T1" fmla="*/ 76 h 77"/>
                  <a:gd name="T2" fmla="*/ 33 w 67"/>
                  <a:gd name="T3" fmla="*/ 76 h 77"/>
                  <a:gd name="T4" fmla="*/ 66 w 67"/>
                  <a:gd name="T5" fmla="*/ 38 h 77"/>
                  <a:gd name="T6" fmla="*/ 66 w 67"/>
                  <a:gd name="T7" fmla="*/ 38 h 77"/>
                  <a:gd name="T8" fmla="*/ 33 w 67"/>
                  <a:gd name="T9" fmla="*/ 0 h 77"/>
                  <a:gd name="T10" fmla="*/ 33 w 67"/>
                  <a:gd name="T11" fmla="*/ 0 h 77"/>
                  <a:gd name="T12" fmla="*/ 0 w 67"/>
                  <a:gd name="T13" fmla="*/ 38 h 77"/>
                  <a:gd name="T14" fmla="*/ 0 w 67"/>
                  <a:gd name="T15" fmla="*/ 38 h 77"/>
                  <a:gd name="T16" fmla="*/ 33 w 67"/>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76"/>
                    </a:moveTo>
                    <a:lnTo>
                      <a:pt x="33" y="76"/>
                    </a:lnTo>
                    <a:cubicBezTo>
                      <a:pt x="54" y="76"/>
                      <a:pt x="66" y="63"/>
                      <a:pt x="66" y="38"/>
                    </a:cubicBezTo>
                    <a:lnTo>
                      <a:pt x="66" y="38"/>
                    </a:lnTo>
                    <a:cubicBezTo>
                      <a:pt x="66" y="13"/>
                      <a:pt x="54"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45" name="Freeform 267">
                <a:extLst>
                  <a:ext uri="{FF2B5EF4-FFF2-40B4-BE49-F238E27FC236}">
                    <a16:creationId xmlns:a16="http://schemas.microsoft.com/office/drawing/2014/main" xmlns="" id="{F2259BE0-1140-6542-8898-8950A47CF3E5}"/>
                  </a:ext>
                </a:extLst>
              </p:cNvPr>
              <p:cNvSpPr>
                <a:spLocks noChangeArrowheads="1"/>
              </p:cNvSpPr>
              <p:nvPr/>
            </p:nvSpPr>
            <p:spPr bwMode="auto">
              <a:xfrm>
                <a:off x="3214688" y="4957763"/>
                <a:ext cx="23812" cy="26987"/>
              </a:xfrm>
              <a:custGeom>
                <a:avLst/>
                <a:gdLst>
                  <a:gd name="T0" fmla="*/ 32 w 66"/>
                  <a:gd name="T1" fmla="*/ 76 h 77"/>
                  <a:gd name="T2" fmla="*/ 32 w 66"/>
                  <a:gd name="T3" fmla="*/ 76 h 77"/>
                  <a:gd name="T4" fmla="*/ 65 w 66"/>
                  <a:gd name="T5" fmla="*/ 38 h 77"/>
                  <a:gd name="T6" fmla="*/ 65 w 66"/>
                  <a:gd name="T7" fmla="*/ 38 h 77"/>
                  <a:gd name="T8" fmla="*/ 32 w 66"/>
                  <a:gd name="T9" fmla="*/ 0 h 77"/>
                  <a:gd name="T10" fmla="*/ 32 w 66"/>
                  <a:gd name="T11" fmla="*/ 0 h 77"/>
                  <a:gd name="T12" fmla="*/ 0 w 66"/>
                  <a:gd name="T13" fmla="*/ 38 h 77"/>
                  <a:gd name="T14" fmla="*/ 0 w 66"/>
                  <a:gd name="T15" fmla="*/ 38 h 77"/>
                  <a:gd name="T16" fmla="*/ 32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76"/>
                    </a:moveTo>
                    <a:lnTo>
                      <a:pt x="32" y="76"/>
                    </a:lnTo>
                    <a:cubicBezTo>
                      <a:pt x="54" y="76"/>
                      <a:pt x="65" y="63"/>
                      <a:pt x="65" y="38"/>
                    </a:cubicBezTo>
                    <a:lnTo>
                      <a:pt x="65" y="38"/>
                    </a:lnTo>
                    <a:cubicBezTo>
                      <a:pt x="65" y="13"/>
                      <a:pt x="54" y="0"/>
                      <a:pt x="32" y="0"/>
                    </a:cubicBezTo>
                    <a:lnTo>
                      <a:pt x="32" y="0"/>
                    </a:lnTo>
                    <a:cubicBezTo>
                      <a:pt x="11" y="0"/>
                      <a:pt x="0" y="13"/>
                      <a:pt x="0" y="38"/>
                    </a:cubicBezTo>
                    <a:lnTo>
                      <a:pt x="0" y="38"/>
                    </a:lnTo>
                    <a:cubicBezTo>
                      <a:pt x="0" y="63"/>
                      <a:pt x="11" y="76"/>
                      <a:pt x="32"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46" name="Freeform 268">
                <a:extLst>
                  <a:ext uri="{FF2B5EF4-FFF2-40B4-BE49-F238E27FC236}">
                    <a16:creationId xmlns:a16="http://schemas.microsoft.com/office/drawing/2014/main" xmlns="" id="{84669576-CB5C-924F-AA56-43C97F5C6FF0}"/>
                  </a:ext>
                </a:extLst>
              </p:cNvPr>
              <p:cNvSpPr>
                <a:spLocks noChangeArrowheads="1"/>
              </p:cNvSpPr>
              <p:nvPr/>
            </p:nvSpPr>
            <p:spPr bwMode="auto">
              <a:xfrm>
                <a:off x="3144838" y="5002213"/>
                <a:ext cx="46037" cy="50800"/>
              </a:xfrm>
              <a:custGeom>
                <a:avLst/>
                <a:gdLst>
                  <a:gd name="T0" fmla="*/ 31 w 127"/>
                  <a:gd name="T1" fmla="*/ 127 h 141"/>
                  <a:gd name="T2" fmla="*/ 31 w 127"/>
                  <a:gd name="T3" fmla="*/ 127 h 141"/>
                  <a:gd name="T4" fmla="*/ 95 w 127"/>
                  <a:gd name="T5" fmla="*/ 127 h 141"/>
                  <a:gd name="T6" fmla="*/ 95 w 127"/>
                  <a:gd name="T7" fmla="*/ 127 h 141"/>
                  <a:gd name="T8" fmla="*/ 126 w 127"/>
                  <a:gd name="T9" fmla="*/ 70 h 141"/>
                  <a:gd name="T10" fmla="*/ 126 w 127"/>
                  <a:gd name="T11" fmla="*/ 70 h 141"/>
                  <a:gd name="T12" fmla="*/ 95 w 127"/>
                  <a:gd name="T13" fmla="*/ 13 h 141"/>
                  <a:gd name="T14" fmla="*/ 95 w 127"/>
                  <a:gd name="T15" fmla="*/ 13 h 141"/>
                  <a:gd name="T16" fmla="*/ 31 w 127"/>
                  <a:gd name="T17" fmla="*/ 13 h 141"/>
                  <a:gd name="T18" fmla="*/ 31 w 127"/>
                  <a:gd name="T19" fmla="*/ 13 h 141"/>
                  <a:gd name="T20" fmla="*/ 0 w 127"/>
                  <a:gd name="T21" fmla="*/ 70 h 141"/>
                  <a:gd name="T22" fmla="*/ 0 w 127"/>
                  <a:gd name="T23" fmla="*/ 70 h 141"/>
                  <a:gd name="T24" fmla="*/ 31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1" y="127"/>
                    </a:moveTo>
                    <a:lnTo>
                      <a:pt x="31" y="127"/>
                    </a:lnTo>
                    <a:cubicBezTo>
                      <a:pt x="53" y="140"/>
                      <a:pt x="73" y="140"/>
                      <a:pt x="95" y="127"/>
                    </a:cubicBezTo>
                    <a:lnTo>
                      <a:pt x="95" y="127"/>
                    </a:lnTo>
                    <a:cubicBezTo>
                      <a:pt x="116" y="115"/>
                      <a:pt x="126" y="96"/>
                      <a:pt x="126" y="70"/>
                    </a:cubicBezTo>
                    <a:lnTo>
                      <a:pt x="126" y="70"/>
                    </a:lnTo>
                    <a:cubicBezTo>
                      <a:pt x="126" y="44"/>
                      <a:pt x="116" y="26"/>
                      <a:pt x="95" y="13"/>
                    </a:cubicBezTo>
                    <a:lnTo>
                      <a:pt x="95" y="13"/>
                    </a:lnTo>
                    <a:cubicBezTo>
                      <a:pt x="73" y="0"/>
                      <a:pt x="53" y="0"/>
                      <a:pt x="31" y="13"/>
                    </a:cubicBezTo>
                    <a:lnTo>
                      <a:pt x="31" y="13"/>
                    </a:lnTo>
                    <a:cubicBezTo>
                      <a:pt x="11" y="26"/>
                      <a:pt x="0" y="44"/>
                      <a:pt x="0" y="70"/>
                    </a:cubicBezTo>
                    <a:lnTo>
                      <a:pt x="0" y="70"/>
                    </a:lnTo>
                    <a:cubicBezTo>
                      <a:pt x="0" y="96"/>
                      <a:pt x="11" y="115"/>
                      <a:pt x="31" y="127"/>
                    </a:cubicBezTo>
                  </a:path>
                </a:pathLst>
              </a:custGeom>
              <a:solidFill>
                <a:schemeClr val="accent3"/>
              </a:solidFill>
              <a:ln>
                <a:noFill/>
              </a:ln>
              <a:effectLst/>
            </p:spPr>
            <p:txBody>
              <a:bodyPr wrap="none" anchor="ctr"/>
              <a:lstStyle/>
              <a:p>
                <a:endParaRPr lang="es-ES_tradnl"/>
              </a:p>
            </p:txBody>
          </p:sp>
          <p:sp>
            <p:nvSpPr>
              <p:cNvPr id="947" name="Freeform 269">
                <a:extLst>
                  <a:ext uri="{FF2B5EF4-FFF2-40B4-BE49-F238E27FC236}">
                    <a16:creationId xmlns:a16="http://schemas.microsoft.com/office/drawing/2014/main" xmlns="" id="{91D01E6B-F321-204D-88C1-93A5BFB3CAC0}"/>
                  </a:ext>
                </a:extLst>
              </p:cNvPr>
              <p:cNvSpPr>
                <a:spLocks noChangeArrowheads="1"/>
              </p:cNvSpPr>
              <p:nvPr/>
            </p:nvSpPr>
            <p:spPr bwMode="auto">
              <a:xfrm>
                <a:off x="2754313" y="5018088"/>
                <a:ext cx="123825" cy="293687"/>
              </a:xfrm>
              <a:custGeom>
                <a:avLst/>
                <a:gdLst>
                  <a:gd name="T0" fmla="*/ 66 w 346"/>
                  <a:gd name="T1" fmla="*/ 752 h 817"/>
                  <a:gd name="T2" fmla="*/ 164 w 346"/>
                  <a:gd name="T3" fmla="*/ 638 h 817"/>
                  <a:gd name="T4" fmla="*/ 197 w 346"/>
                  <a:gd name="T5" fmla="*/ 600 h 817"/>
                  <a:gd name="T6" fmla="*/ 230 w 346"/>
                  <a:gd name="T7" fmla="*/ 561 h 817"/>
                  <a:gd name="T8" fmla="*/ 328 w 346"/>
                  <a:gd name="T9" fmla="*/ 446 h 817"/>
                  <a:gd name="T10" fmla="*/ 328 w 346"/>
                  <a:gd name="T11" fmla="*/ 446 h 817"/>
                  <a:gd name="T12" fmla="*/ 345 w 346"/>
                  <a:gd name="T13" fmla="*/ 408 h 817"/>
                  <a:gd name="T14" fmla="*/ 345 w 346"/>
                  <a:gd name="T15" fmla="*/ 408 h 817"/>
                  <a:gd name="T16" fmla="*/ 328 w 346"/>
                  <a:gd name="T17" fmla="*/ 370 h 817"/>
                  <a:gd name="T18" fmla="*/ 33 w 346"/>
                  <a:gd name="T19" fmla="*/ 25 h 817"/>
                  <a:gd name="T20" fmla="*/ 33 w 346"/>
                  <a:gd name="T21" fmla="*/ 25 h 817"/>
                  <a:gd name="T22" fmla="*/ 0 w 346"/>
                  <a:gd name="T23" fmla="*/ 0 h 817"/>
                  <a:gd name="T24" fmla="*/ 0 w 346"/>
                  <a:gd name="T25" fmla="*/ 230 h 817"/>
                  <a:gd name="T26" fmla="*/ 0 w 346"/>
                  <a:gd name="T27" fmla="*/ 230 h 817"/>
                  <a:gd name="T28" fmla="*/ 33 w 346"/>
                  <a:gd name="T29" fmla="*/ 255 h 817"/>
                  <a:gd name="T30" fmla="*/ 66 w 346"/>
                  <a:gd name="T31" fmla="*/ 293 h 817"/>
                  <a:gd name="T32" fmla="*/ 99 w 346"/>
                  <a:gd name="T33" fmla="*/ 332 h 817"/>
                  <a:gd name="T34" fmla="*/ 131 w 346"/>
                  <a:gd name="T35" fmla="*/ 370 h 817"/>
                  <a:gd name="T36" fmla="*/ 131 w 346"/>
                  <a:gd name="T37" fmla="*/ 370 h 817"/>
                  <a:gd name="T38" fmla="*/ 148 w 346"/>
                  <a:gd name="T39" fmla="*/ 408 h 817"/>
                  <a:gd name="T40" fmla="*/ 148 w 346"/>
                  <a:gd name="T41" fmla="*/ 408 h 817"/>
                  <a:gd name="T42" fmla="*/ 131 w 346"/>
                  <a:gd name="T43" fmla="*/ 446 h 817"/>
                  <a:gd name="T44" fmla="*/ 99 w 346"/>
                  <a:gd name="T45" fmla="*/ 484 h 817"/>
                  <a:gd name="T46" fmla="*/ 66 w 346"/>
                  <a:gd name="T47" fmla="*/ 523 h 817"/>
                  <a:gd name="T48" fmla="*/ 33 w 346"/>
                  <a:gd name="T49" fmla="*/ 561 h 817"/>
                  <a:gd name="T50" fmla="*/ 33 w 346"/>
                  <a:gd name="T51" fmla="*/ 561 h 817"/>
                  <a:gd name="T52" fmla="*/ 0 w 346"/>
                  <a:gd name="T53" fmla="*/ 587 h 817"/>
                  <a:gd name="T54" fmla="*/ 0 w 346"/>
                  <a:gd name="T55" fmla="*/ 816 h 817"/>
                  <a:gd name="T56" fmla="*/ 0 w 346"/>
                  <a:gd name="T57" fmla="*/ 816 h 817"/>
                  <a:gd name="T58" fmla="*/ 33 w 346"/>
                  <a:gd name="T59" fmla="*/ 791 h 817"/>
                  <a:gd name="T60" fmla="*/ 66 w 346"/>
                  <a:gd name="T61" fmla="*/ 752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6" h="817">
                    <a:moveTo>
                      <a:pt x="66" y="752"/>
                    </a:moveTo>
                    <a:lnTo>
                      <a:pt x="164" y="638"/>
                    </a:lnTo>
                    <a:lnTo>
                      <a:pt x="197" y="600"/>
                    </a:lnTo>
                    <a:lnTo>
                      <a:pt x="230" y="561"/>
                    </a:lnTo>
                    <a:lnTo>
                      <a:pt x="328" y="446"/>
                    </a:lnTo>
                    <a:lnTo>
                      <a:pt x="328" y="446"/>
                    </a:lnTo>
                    <a:cubicBezTo>
                      <a:pt x="339" y="434"/>
                      <a:pt x="345" y="421"/>
                      <a:pt x="345" y="408"/>
                    </a:cubicBezTo>
                    <a:lnTo>
                      <a:pt x="345" y="408"/>
                    </a:lnTo>
                    <a:cubicBezTo>
                      <a:pt x="345" y="395"/>
                      <a:pt x="339" y="382"/>
                      <a:pt x="328" y="370"/>
                    </a:cubicBezTo>
                    <a:lnTo>
                      <a:pt x="33" y="25"/>
                    </a:lnTo>
                    <a:lnTo>
                      <a:pt x="33" y="25"/>
                    </a:lnTo>
                    <a:cubicBezTo>
                      <a:pt x="24" y="14"/>
                      <a:pt x="13" y="6"/>
                      <a:pt x="0" y="0"/>
                    </a:cubicBezTo>
                    <a:lnTo>
                      <a:pt x="0" y="230"/>
                    </a:lnTo>
                    <a:lnTo>
                      <a:pt x="0" y="230"/>
                    </a:lnTo>
                    <a:cubicBezTo>
                      <a:pt x="13" y="236"/>
                      <a:pt x="24" y="244"/>
                      <a:pt x="33" y="255"/>
                    </a:cubicBezTo>
                    <a:lnTo>
                      <a:pt x="66" y="293"/>
                    </a:lnTo>
                    <a:lnTo>
                      <a:pt x="99" y="332"/>
                    </a:lnTo>
                    <a:lnTo>
                      <a:pt x="131" y="370"/>
                    </a:lnTo>
                    <a:lnTo>
                      <a:pt x="131" y="370"/>
                    </a:lnTo>
                    <a:cubicBezTo>
                      <a:pt x="143" y="382"/>
                      <a:pt x="148" y="395"/>
                      <a:pt x="148" y="408"/>
                    </a:cubicBezTo>
                    <a:lnTo>
                      <a:pt x="148" y="408"/>
                    </a:lnTo>
                    <a:cubicBezTo>
                      <a:pt x="148" y="421"/>
                      <a:pt x="143" y="434"/>
                      <a:pt x="131" y="446"/>
                    </a:cubicBezTo>
                    <a:lnTo>
                      <a:pt x="99" y="484"/>
                    </a:lnTo>
                    <a:lnTo>
                      <a:pt x="66" y="523"/>
                    </a:lnTo>
                    <a:lnTo>
                      <a:pt x="33" y="561"/>
                    </a:lnTo>
                    <a:lnTo>
                      <a:pt x="33" y="561"/>
                    </a:lnTo>
                    <a:cubicBezTo>
                      <a:pt x="24" y="572"/>
                      <a:pt x="13" y="580"/>
                      <a:pt x="0" y="587"/>
                    </a:cubicBezTo>
                    <a:lnTo>
                      <a:pt x="0" y="816"/>
                    </a:lnTo>
                    <a:lnTo>
                      <a:pt x="0" y="816"/>
                    </a:lnTo>
                    <a:cubicBezTo>
                      <a:pt x="13" y="810"/>
                      <a:pt x="24" y="802"/>
                      <a:pt x="33" y="791"/>
                    </a:cubicBezTo>
                    <a:lnTo>
                      <a:pt x="66" y="752"/>
                    </a:lnTo>
                  </a:path>
                </a:pathLst>
              </a:custGeom>
              <a:solidFill>
                <a:schemeClr val="accent4"/>
              </a:solidFill>
              <a:ln>
                <a:noFill/>
              </a:ln>
              <a:effectLst/>
            </p:spPr>
            <p:txBody>
              <a:bodyPr wrap="none" anchor="ctr"/>
              <a:lstStyle/>
              <a:p>
                <a:endParaRPr lang="es-ES_tradnl"/>
              </a:p>
            </p:txBody>
          </p:sp>
          <p:sp>
            <p:nvSpPr>
              <p:cNvPr id="948" name="Freeform 270">
                <a:extLst>
                  <a:ext uri="{FF2B5EF4-FFF2-40B4-BE49-F238E27FC236}">
                    <a16:creationId xmlns:a16="http://schemas.microsoft.com/office/drawing/2014/main" xmlns="" id="{2E00B1ED-1C84-1540-A6A1-D8133F55FE3C}"/>
                  </a:ext>
                </a:extLst>
              </p:cNvPr>
              <p:cNvSpPr>
                <a:spLocks noChangeArrowheads="1"/>
              </p:cNvSpPr>
              <p:nvPr/>
            </p:nvSpPr>
            <p:spPr bwMode="auto">
              <a:xfrm>
                <a:off x="3144838" y="5276850"/>
                <a:ext cx="46037" cy="50800"/>
              </a:xfrm>
              <a:custGeom>
                <a:avLst/>
                <a:gdLst>
                  <a:gd name="T0" fmla="*/ 95 w 127"/>
                  <a:gd name="T1" fmla="*/ 13 h 141"/>
                  <a:gd name="T2" fmla="*/ 95 w 127"/>
                  <a:gd name="T3" fmla="*/ 13 h 141"/>
                  <a:gd name="T4" fmla="*/ 31 w 127"/>
                  <a:gd name="T5" fmla="*/ 13 h 141"/>
                  <a:gd name="T6" fmla="*/ 31 w 127"/>
                  <a:gd name="T7" fmla="*/ 13 h 141"/>
                  <a:gd name="T8" fmla="*/ 0 w 127"/>
                  <a:gd name="T9" fmla="*/ 70 h 141"/>
                  <a:gd name="T10" fmla="*/ 0 w 127"/>
                  <a:gd name="T11" fmla="*/ 70 h 141"/>
                  <a:gd name="T12" fmla="*/ 31 w 127"/>
                  <a:gd name="T13" fmla="*/ 127 h 141"/>
                  <a:gd name="T14" fmla="*/ 31 w 127"/>
                  <a:gd name="T15" fmla="*/ 127 h 141"/>
                  <a:gd name="T16" fmla="*/ 95 w 127"/>
                  <a:gd name="T17" fmla="*/ 127 h 141"/>
                  <a:gd name="T18" fmla="*/ 95 w 127"/>
                  <a:gd name="T19" fmla="*/ 127 h 141"/>
                  <a:gd name="T20" fmla="*/ 126 w 127"/>
                  <a:gd name="T21" fmla="*/ 70 h 141"/>
                  <a:gd name="T22" fmla="*/ 126 w 127"/>
                  <a:gd name="T23" fmla="*/ 70 h 141"/>
                  <a:gd name="T24" fmla="*/ 95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5" y="13"/>
                    </a:moveTo>
                    <a:lnTo>
                      <a:pt x="95" y="13"/>
                    </a:lnTo>
                    <a:cubicBezTo>
                      <a:pt x="73" y="0"/>
                      <a:pt x="53" y="0"/>
                      <a:pt x="31" y="13"/>
                    </a:cubicBezTo>
                    <a:lnTo>
                      <a:pt x="31" y="13"/>
                    </a:lnTo>
                    <a:cubicBezTo>
                      <a:pt x="11" y="25"/>
                      <a:pt x="0" y="44"/>
                      <a:pt x="0" y="70"/>
                    </a:cubicBezTo>
                    <a:lnTo>
                      <a:pt x="0" y="70"/>
                    </a:lnTo>
                    <a:cubicBezTo>
                      <a:pt x="0" y="96"/>
                      <a:pt x="11" y="115"/>
                      <a:pt x="31" y="127"/>
                    </a:cubicBezTo>
                    <a:lnTo>
                      <a:pt x="31" y="127"/>
                    </a:lnTo>
                    <a:cubicBezTo>
                      <a:pt x="53" y="140"/>
                      <a:pt x="73" y="140"/>
                      <a:pt x="95" y="127"/>
                    </a:cubicBezTo>
                    <a:lnTo>
                      <a:pt x="95" y="127"/>
                    </a:lnTo>
                    <a:cubicBezTo>
                      <a:pt x="116" y="115"/>
                      <a:pt x="126" y="96"/>
                      <a:pt x="126" y="70"/>
                    </a:cubicBezTo>
                    <a:lnTo>
                      <a:pt x="126" y="70"/>
                    </a:lnTo>
                    <a:cubicBezTo>
                      <a:pt x="126" y="44"/>
                      <a:pt x="116" y="25"/>
                      <a:pt x="95" y="13"/>
                    </a:cubicBezTo>
                  </a:path>
                </a:pathLst>
              </a:custGeom>
              <a:solidFill>
                <a:schemeClr val="accent3"/>
              </a:solidFill>
              <a:ln>
                <a:noFill/>
              </a:ln>
              <a:effectLst/>
            </p:spPr>
            <p:txBody>
              <a:bodyPr wrap="none" anchor="ctr"/>
              <a:lstStyle/>
              <a:p>
                <a:endParaRPr lang="es-ES_tradnl"/>
              </a:p>
            </p:txBody>
          </p:sp>
          <p:sp>
            <p:nvSpPr>
              <p:cNvPr id="949" name="Freeform 271">
                <a:extLst>
                  <a:ext uri="{FF2B5EF4-FFF2-40B4-BE49-F238E27FC236}">
                    <a16:creationId xmlns:a16="http://schemas.microsoft.com/office/drawing/2014/main" xmlns="" id="{D73B10D2-76A9-E444-888E-832CF2AC1716}"/>
                  </a:ext>
                </a:extLst>
              </p:cNvPr>
              <p:cNvSpPr>
                <a:spLocks noChangeArrowheads="1"/>
              </p:cNvSpPr>
              <p:nvPr/>
            </p:nvSpPr>
            <p:spPr bwMode="auto">
              <a:xfrm>
                <a:off x="3095625" y="5343525"/>
                <a:ext cx="23813" cy="26988"/>
              </a:xfrm>
              <a:custGeom>
                <a:avLst/>
                <a:gdLst>
                  <a:gd name="T0" fmla="*/ 33 w 67"/>
                  <a:gd name="T1" fmla="*/ 0 h 77"/>
                  <a:gd name="T2" fmla="*/ 33 w 67"/>
                  <a:gd name="T3" fmla="*/ 0 h 77"/>
                  <a:gd name="T4" fmla="*/ 0 w 67"/>
                  <a:gd name="T5" fmla="*/ 39 h 77"/>
                  <a:gd name="T6" fmla="*/ 0 w 67"/>
                  <a:gd name="T7" fmla="*/ 39 h 77"/>
                  <a:gd name="T8" fmla="*/ 33 w 67"/>
                  <a:gd name="T9" fmla="*/ 76 h 77"/>
                  <a:gd name="T10" fmla="*/ 33 w 67"/>
                  <a:gd name="T11" fmla="*/ 76 h 77"/>
                  <a:gd name="T12" fmla="*/ 66 w 67"/>
                  <a:gd name="T13" fmla="*/ 39 h 77"/>
                  <a:gd name="T14" fmla="*/ 66 w 67"/>
                  <a:gd name="T15" fmla="*/ 39 h 77"/>
                  <a:gd name="T16" fmla="*/ 33 w 67"/>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77">
                    <a:moveTo>
                      <a:pt x="33" y="0"/>
                    </a:moveTo>
                    <a:lnTo>
                      <a:pt x="33" y="0"/>
                    </a:lnTo>
                    <a:cubicBezTo>
                      <a:pt x="11" y="0"/>
                      <a:pt x="0" y="13"/>
                      <a:pt x="0" y="39"/>
                    </a:cubicBezTo>
                    <a:lnTo>
                      <a:pt x="0" y="39"/>
                    </a:lnTo>
                    <a:cubicBezTo>
                      <a:pt x="0" y="64"/>
                      <a:pt x="11" y="76"/>
                      <a:pt x="33" y="76"/>
                    </a:cubicBezTo>
                    <a:lnTo>
                      <a:pt x="33" y="76"/>
                    </a:lnTo>
                    <a:cubicBezTo>
                      <a:pt x="54" y="76"/>
                      <a:pt x="66" y="64"/>
                      <a:pt x="66" y="39"/>
                    </a:cubicBezTo>
                    <a:lnTo>
                      <a:pt x="66" y="39"/>
                    </a:lnTo>
                    <a:cubicBezTo>
                      <a:pt x="66" y="13"/>
                      <a:pt x="54"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50" name="Freeform 272">
                <a:extLst>
                  <a:ext uri="{FF2B5EF4-FFF2-40B4-BE49-F238E27FC236}">
                    <a16:creationId xmlns:a16="http://schemas.microsoft.com/office/drawing/2014/main" xmlns="" id="{3D123777-F8A7-484D-88BE-B833F718F591}"/>
                  </a:ext>
                </a:extLst>
              </p:cNvPr>
              <p:cNvSpPr>
                <a:spLocks noChangeArrowheads="1"/>
              </p:cNvSpPr>
              <p:nvPr/>
            </p:nvSpPr>
            <p:spPr bwMode="auto">
              <a:xfrm>
                <a:off x="3214688" y="5343525"/>
                <a:ext cx="23812" cy="26988"/>
              </a:xfrm>
              <a:custGeom>
                <a:avLst/>
                <a:gdLst>
                  <a:gd name="T0" fmla="*/ 32 w 66"/>
                  <a:gd name="T1" fmla="*/ 0 h 77"/>
                  <a:gd name="T2" fmla="*/ 32 w 66"/>
                  <a:gd name="T3" fmla="*/ 0 h 77"/>
                  <a:gd name="T4" fmla="*/ 0 w 66"/>
                  <a:gd name="T5" fmla="*/ 39 h 77"/>
                  <a:gd name="T6" fmla="*/ 0 w 66"/>
                  <a:gd name="T7" fmla="*/ 39 h 77"/>
                  <a:gd name="T8" fmla="*/ 32 w 66"/>
                  <a:gd name="T9" fmla="*/ 76 h 77"/>
                  <a:gd name="T10" fmla="*/ 32 w 66"/>
                  <a:gd name="T11" fmla="*/ 76 h 77"/>
                  <a:gd name="T12" fmla="*/ 65 w 66"/>
                  <a:gd name="T13" fmla="*/ 39 h 77"/>
                  <a:gd name="T14" fmla="*/ 65 w 66"/>
                  <a:gd name="T15" fmla="*/ 39 h 77"/>
                  <a:gd name="T16" fmla="*/ 32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2" y="0"/>
                    </a:moveTo>
                    <a:lnTo>
                      <a:pt x="32" y="0"/>
                    </a:lnTo>
                    <a:cubicBezTo>
                      <a:pt x="11" y="0"/>
                      <a:pt x="0" y="13"/>
                      <a:pt x="0" y="39"/>
                    </a:cubicBezTo>
                    <a:lnTo>
                      <a:pt x="0" y="39"/>
                    </a:lnTo>
                    <a:cubicBezTo>
                      <a:pt x="0" y="64"/>
                      <a:pt x="11" y="76"/>
                      <a:pt x="32" y="76"/>
                    </a:cubicBezTo>
                    <a:lnTo>
                      <a:pt x="32" y="76"/>
                    </a:lnTo>
                    <a:cubicBezTo>
                      <a:pt x="54" y="76"/>
                      <a:pt x="65" y="64"/>
                      <a:pt x="65" y="39"/>
                    </a:cubicBezTo>
                    <a:lnTo>
                      <a:pt x="65" y="39"/>
                    </a:lnTo>
                    <a:cubicBezTo>
                      <a:pt x="65" y="13"/>
                      <a:pt x="54" y="0"/>
                      <a:pt x="32"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51" name="Freeform 273">
                <a:extLst>
                  <a:ext uri="{FF2B5EF4-FFF2-40B4-BE49-F238E27FC236}">
                    <a16:creationId xmlns:a16="http://schemas.microsoft.com/office/drawing/2014/main" xmlns="" id="{C3153F85-08D1-5243-8F3D-C6324BC2BB0F}"/>
                  </a:ext>
                </a:extLst>
              </p:cNvPr>
              <p:cNvSpPr>
                <a:spLocks noChangeArrowheads="1"/>
              </p:cNvSpPr>
              <p:nvPr/>
            </p:nvSpPr>
            <p:spPr bwMode="auto">
              <a:xfrm>
                <a:off x="3944938" y="4957763"/>
                <a:ext cx="23812"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5" y="76"/>
                      <a:pt x="65" y="63"/>
                      <a:pt x="65" y="38"/>
                    </a:cubicBezTo>
                    <a:lnTo>
                      <a:pt x="65" y="38"/>
                    </a:lnTo>
                    <a:cubicBezTo>
                      <a:pt x="65" y="13"/>
                      <a:pt x="55"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52" name="Freeform 274">
                <a:extLst>
                  <a:ext uri="{FF2B5EF4-FFF2-40B4-BE49-F238E27FC236}">
                    <a16:creationId xmlns:a16="http://schemas.microsoft.com/office/drawing/2014/main" xmlns="" id="{908A6A3B-47A8-4F48-A1AA-C037A6AA12DE}"/>
                  </a:ext>
                </a:extLst>
              </p:cNvPr>
              <p:cNvSpPr>
                <a:spLocks noChangeArrowheads="1"/>
              </p:cNvSpPr>
              <p:nvPr/>
            </p:nvSpPr>
            <p:spPr bwMode="auto">
              <a:xfrm>
                <a:off x="4064000" y="4957763"/>
                <a:ext cx="23813" cy="26987"/>
              </a:xfrm>
              <a:custGeom>
                <a:avLst/>
                <a:gdLst>
                  <a:gd name="T0" fmla="*/ 33 w 66"/>
                  <a:gd name="T1" fmla="*/ 76 h 77"/>
                  <a:gd name="T2" fmla="*/ 33 w 66"/>
                  <a:gd name="T3" fmla="*/ 76 h 77"/>
                  <a:gd name="T4" fmla="*/ 65 w 66"/>
                  <a:gd name="T5" fmla="*/ 38 h 77"/>
                  <a:gd name="T6" fmla="*/ 65 w 66"/>
                  <a:gd name="T7" fmla="*/ 38 h 77"/>
                  <a:gd name="T8" fmla="*/ 33 w 66"/>
                  <a:gd name="T9" fmla="*/ 0 h 77"/>
                  <a:gd name="T10" fmla="*/ 33 w 66"/>
                  <a:gd name="T11" fmla="*/ 0 h 77"/>
                  <a:gd name="T12" fmla="*/ 0 w 66"/>
                  <a:gd name="T13" fmla="*/ 38 h 77"/>
                  <a:gd name="T14" fmla="*/ 0 w 66"/>
                  <a:gd name="T15" fmla="*/ 38 h 77"/>
                  <a:gd name="T16" fmla="*/ 33 w 66"/>
                  <a:gd name="T17" fmla="*/ 7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76"/>
                    </a:moveTo>
                    <a:lnTo>
                      <a:pt x="33" y="76"/>
                    </a:lnTo>
                    <a:cubicBezTo>
                      <a:pt x="55" y="76"/>
                      <a:pt x="65" y="63"/>
                      <a:pt x="65" y="38"/>
                    </a:cubicBezTo>
                    <a:lnTo>
                      <a:pt x="65" y="38"/>
                    </a:lnTo>
                    <a:cubicBezTo>
                      <a:pt x="65" y="13"/>
                      <a:pt x="55" y="0"/>
                      <a:pt x="33" y="0"/>
                    </a:cubicBezTo>
                    <a:lnTo>
                      <a:pt x="33" y="0"/>
                    </a:lnTo>
                    <a:cubicBezTo>
                      <a:pt x="11" y="0"/>
                      <a:pt x="0" y="13"/>
                      <a:pt x="0" y="38"/>
                    </a:cubicBezTo>
                    <a:lnTo>
                      <a:pt x="0" y="38"/>
                    </a:lnTo>
                    <a:cubicBezTo>
                      <a:pt x="0" y="63"/>
                      <a:pt x="11" y="76"/>
                      <a:pt x="33" y="76"/>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53" name="Freeform 275">
                <a:extLst>
                  <a:ext uri="{FF2B5EF4-FFF2-40B4-BE49-F238E27FC236}">
                    <a16:creationId xmlns:a16="http://schemas.microsoft.com/office/drawing/2014/main" xmlns="" id="{4BFFF806-0378-004D-B33F-5CA4CB4E9B28}"/>
                  </a:ext>
                </a:extLst>
              </p:cNvPr>
              <p:cNvSpPr>
                <a:spLocks noChangeArrowheads="1"/>
              </p:cNvSpPr>
              <p:nvPr/>
            </p:nvSpPr>
            <p:spPr bwMode="auto">
              <a:xfrm>
                <a:off x="3994150" y="5002213"/>
                <a:ext cx="46038" cy="50800"/>
              </a:xfrm>
              <a:custGeom>
                <a:avLst/>
                <a:gdLst>
                  <a:gd name="T0" fmla="*/ 32 w 127"/>
                  <a:gd name="T1" fmla="*/ 127 h 141"/>
                  <a:gd name="T2" fmla="*/ 32 w 127"/>
                  <a:gd name="T3" fmla="*/ 127 h 141"/>
                  <a:gd name="T4" fmla="*/ 95 w 127"/>
                  <a:gd name="T5" fmla="*/ 127 h 141"/>
                  <a:gd name="T6" fmla="*/ 95 w 127"/>
                  <a:gd name="T7" fmla="*/ 127 h 141"/>
                  <a:gd name="T8" fmla="*/ 126 w 127"/>
                  <a:gd name="T9" fmla="*/ 70 h 141"/>
                  <a:gd name="T10" fmla="*/ 126 w 127"/>
                  <a:gd name="T11" fmla="*/ 70 h 141"/>
                  <a:gd name="T12" fmla="*/ 95 w 127"/>
                  <a:gd name="T13" fmla="*/ 13 h 141"/>
                  <a:gd name="T14" fmla="*/ 95 w 127"/>
                  <a:gd name="T15" fmla="*/ 13 h 141"/>
                  <a:gd name="T16" fmla="*/ 32 w 127"/>
                  <a:gd name="T17" fmla="*/ 13 h 141"/>
                  <a:gd name="T18" fmla="*/ 32 w 127"/>
                  <a:gd name="T19" fmla="*/ 13 h 141"/>
                  <a:gd name="T20" fmla="*/ 0 w 127"/>
                  <a:gd name="T21" fmla="*/ 70 h 141"/>
                  <a:gd name="T22" fmla="*/ 0 w 127"/>
                  <a:gd name="T23" fmla="*/ 70 h 141"/>
                  <a:gd name="T24" fmla="*/ 32 w 127"/>
                  <a:gd name="T25" fmla="*/ 12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32" y="127"/>
                    </a:moveTo>
                    <a:lnTo>
                      <a:pt x="32" y="127"/>
                    </a:lnTo>
                    <a:cubicBezTo>
                      <a:pt x="52" y="140"/>
                      <a:pt x="74" y="140"/>
                      <a:pt x="95" y="127"/>
                    </a:cubicBezTo>
                    <a:lnTo>
                      <a:pt x="95" y="127"/>
                    </a:lnTo>
                    <a:cubicBezTo>
                      <a:pt x="116" y="115"/>
                      <a:pt x="126" y="96"/>
                      <a:pt x="126" y="70"/>
                    </a:cubicBezTo>
                    <a:lnTo>
                      <a:pt x="126" y="70"/>
                    </a:lnTo>
                    <a:cubicBezTo>
                      <a:pt x="126" y="44"/>
                      <a:pt x="116" y="26"/>
                      <a:pt x="95" y="13"/>
                    </a:cubicBezTo>
                    <a:lnTo>
                      <a:pt x="95" y="13"/>
                    </a:lnTo>
                    <a:cubicBezTo>
                      <a:pt x="74" y="0"/>
                      <a:pt x="52" y="0"/>
                      <a:pt x="32" y="13"/>
                    </a:cubicBezTo>
                    <a:lnTo>
                      <a:pt x="32" y="13"/>
                    </a:lnTo>
                    <a:cubicBezTo>
                      <a:pt x="11" y="26"/>
                      <a:pt x="0" y="44"/>
                      <a:pt x="0" y="70"/>
                    </a:cubicBezTo>
                    <a:lnTo>
                      <a:pt x="0" y="70"/>
                    </a:lnTo>
                    <a:cubicBezTo>
                      <a:pt x="0" y="96"/>
                      <a:pt x="11" y="115"/>
                      <a:pt x="32" y="127"/>
                    </a:cubicBezTo>
                  </a:path>
                </a:pathLst>
              </a:custGeom>
              <a:solidFill>
                <a:schemeClr val="accent3"/>
              </a:solidFill>
              <a:ln>
                <a:noFill/>
              </a:ln>
              <a:effectLst/>
            </p:spPr>
            <p:txBody>
              <a:bodyPr wrap="none" anchor="ctr"/>
              <a:lstStyle/>
              <a:p>
                <a:endParaRPr lang="es-ES_tradnl"/>
              </a:p>
            </p:txBody>
          </p:sp>
          <p:sp>
            <p:nvSpPr>
              <p:cNvPr id="954" name="Freeform 277">
                <a:extLst>
                  <a:ext uri="{FF2B5EF4-FFF2-40B4-BE49-F238E27FC236}">
                    <a16:creationId xmlns:a16="http://schemas.microsoft.com/office/drawing/2014/main" xmlns="" id="{20F1BDF4-8347-6F49-9C6D-7A985BC0C878}"/>
                  </a:ext>
                </a:extLst>
              </p:cNvPr>
              <p:cNvSpPr>
                <a:spLocks noChangeArrowheads="1"/>
              </p:cNvSpPr>
              <p:nvPr/>
            </p:nvSpPr>
            <p:spPr bwMode="auto">
              <a:xfrm>
                <a:off x="2795588" y="4903788"/>
                <a:ext cx="247650" cy="522287"/>
              </a:xfrm>
              <a:custGeom>
                <a:avLst/>
                <a:gdLst>
                  <a:gd name="T0" fmla="*/ 343 w 688"/>
                  <a:gd name="T1" fmla="*/ 1145 h 1450"/>
                  <a:gd name="T2" fmla="*/ 474 w 688"/>
                  <a:gd name="T3" fmla="*/ 992 h 1450"/>
                  <a:gd name="T4" fmla="*/ 606 w 688"/>
                  <a:gd name="T5" fmla="*/ 839 h 1450"/>
                  <a:gd name="T6" fmla="*/ 671 w 688"/>
                  <a:gd name="T7" fmla="*/ 762 h 1450"/>
                  <a:gd name="T8" fmla="*/ 687 w 688"/>
                  <a:gd name="T9" fmla="*/ 724 h 1450"/>
                  <a:gd name="T10" fmla="*/ 671 w 688"/>
                  <a:gd name="T11" fmla="*/ 686 h 1450"/>
                  <a:gd name="T12" fmla="*/ 606 w 688"/>
                  <a:gd name="T13" fmla="*/ 609 h 1450"/>
                  <a:gd name="T14" fmla="*/ 540 w 688"/>
                  <a:gd name="T15" fmla="*/ 533 h 1450"/>
                  <a:gd name="T16" fmla="*/ 474 w 688"/>
                  <a:gd name="T17" fmla="*/ 456 h 1450"/>
                  <a:gd name="T18" fmla="*/ 409 w 688"/>
                  <a:gd name="T19" fmla="*/ 380 h 1450"/>
                  <a:gd name="T20" fmla="*/ 343 w 688"/>
                  <a:gd name="T21" fmla="*/ 303 h 1450"/>
                  <a:gd name="T22" fmla="*/ 278 w 688"/>
                  <a:gd name="T23" fmla="*/ 226 h 1450"/>
                  <a:gd name="T24" fmla="*/ 212 w 688"/>
                  <a:gd name="T25" fmla="*/ 150 h 1450"/>
                  <a:gd name="T26" fmla="*/ 146 w 688"/>
                  <a:gd name="T27" fmla="*/ 73 h 1450"/>
                  <a:gd name="T28" fmla="*/ 114 w 688"/>
                  <a:gd name="T29" fmla="*/ 35 h 1450"/>
                  <a:gd name="T30" fmla="*/ 73 w 688"/>
                  <a:gd name="T31" fmla="*/ 7 h 1450"/>
                  <a:gd name="T32" fmla="*/ 24 w 688"/>
                  <a:gd name="T33" fmla="*/ 7 h 1450"/>
                  <a:gd name="T34" fmla="*/ 0 w 688"/>
                  <a:gd name="T35" fmla="*/ 35 h 1450"/>
                  <a:gd name="T36" fmla="*/ 540 w 688"/>
                  <a:gd name="T37" fmla="*/ 686 h 1450"/>
                  <a:gd name="T38" fmla="*/ 556 w 688"/>
                  <a:gd name="T39" fmla="*/ 724 h 1450"/>
                  <a:gd name="T40" fmla="*/ 540 w 688"/>
                  <a:gd name="T41" fmla="*/ 762 h 1450"/>
                  <a:gd name="T42" fmla="*/ 409 w 688"/>
                  <a:gd name="T43" fmla="*/ 916 h 1450"/>
                  <a:gd name="T44" fmla="*/ 278 w 688"/>
                  <a:gd name="T45" fmla="*/ 1068 h 1450"/>
                  <a:gd name="T46" fmla="*/ 212 w 688"/>
                  <a:gd name="T47" fmla="*/ 1145 h 1450"/>
                  <a:gd name="T48" fmla="*/ 81 w 688"/>
                  <a:gd name="T49" fmla="*/ 1299 h 1450"/>
                  <a:gd name="T50" fmla="*/ 15 w 688"/>
                  <a:gd name="T51" fmla="*/ 1375 h 1450"/>
                  <a:gd name="T52" fmla="*/ 0 w 688"/>
                  <a:gd name="T53" fmla="*/ 1414 h 1450"/>
                  <a:gd name="T54" fmla="*/ 24 w 688"/>
                  <a:gd name="T55" fmla="*/ 1443 h 1450"/>
                  <a:gd name="T56" fmla="*/ 73 w 688"/>
                  <a:gd name="T57" fmla="*/ 1443 h 1450"/>
                  <a:gd name="T58" fmla="*/ 114 w 688"/>
                  <a:gd name="T59" fmla="*/ 1414 h 1450"/>
                  <a:gd name="T60" fmla="*/ 179 w 688"/>
                  <a:gd name="T61" fmla="*/ 1337 h 1450"/>
                  <a:gd name="T62" fmla="*/ 310 w 688"/>
                  <a:gd name="T63" fmla="*/ 1184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8" h="1450">
                    <a:moveTo>
                      <a:pt x="310" y="1184"/>
                    </a:moveTo>
                    <a:lnTo>
                      <a:pt x="343" y="1145"/>
                    </a:lnTo>
                    <a:lnTo>
                      <a:pt x="442" y="1031"/>
                    </a:lnTo>
                    <a:lnTo>
                      <a:pt x="474" y="992"/>
                    </a:lnTo>
                    <a:lnTo>
                      <a:pt x="507" y="954"/>
                    </a:lnTo>
                    <a:lnTo>
                      <a:pt x="606" y="839"/>
                    </a:lnTo>
                    <a:lnTo>
                      <a:pt x="638" y="800"/>
                    </a:lnTo>
                    <a:lnTo>
                      <a:pt x="671" y="762"/>
                    </a:lnTo>
                    <a:lnTo>
                      <a:pt x="671" y="762"/>
                    </a:lnTo>
                    <a:cubicBezTo>
                      <a:pt x="682" y="750"/>
                      <a:pt x="687" y="737"/>
                      <a:pt x="687" y="724"/>
                    </a:cubicBezTo>
                    <a:lnTo>
                      <a:pt x="687" y="724"/>
                    </a:lnTo>
                    <a:cubicBezTo>
                      <a:pt x="687" y="711"/>
                      <a:pt x="682" y="698"/>
                      <a:pt x="671" y="686"/>
                    </a:cubicBezTo>
                    <a:lnTo>
                      <a:pt x="638" y="648"/>
                    </a:lnTo>
                    <a:lnTo>
                      <a:pt x="606" y="609"/>
                    </a:lnTo>
                    <a:lnTo>
                      <a:pt x="573" y="571"/>
                    </a:lnTo>
                    <a:lnTo>
                      <a:pt x="540" y="533"/>
                    </a:lnTo>
                    <a:lnTo>
                      <a:pt x="507" y="495"/>
                    </a:lnTo>
                    <a:lnTo>
                      <a:pt x="474" y="456"/>
                    </a:lnTo>
                    <a:lnTo>
                      <a:pt x="442" y="418"/>
                    </a:lnTo>
                    <a:lnTo>
                      <a:pt x="409" y="380"/>
                    </a:lnTo>
                    <a:lnTo>
                      <a:pt x="376" y="341"/>
                    </a:lnTo>
                    <a:lnTo>
                      <a:pt x="343" y="303"/>
                    </a:lnTo>
                    <a:lnTo>
                      <a:pt x="310" y="265"/>
                    </a:lnTo>
                    <a:lnTo>
                      <a:pt x="278" y="226"/>
                    </a:lnTo>
                    <a:lnTo>
                      <a:pt x="245" y="188"/>
                    </a:lnTo>
                    <a:lnTo>
                      <a:pt x="212" y="150"/>
                    </a:lnTo>
                    <a:lnTo>
                      <a:pt x="179" y="112"/>
                    </a:lnTo>
                    <a:lnTo>
                      <a:pt x="146" y="73"/>
                    </a:lnTo>
                    <a:lnTo>
                      <a:pt x="114" y="35"/>
                    </a:lnTo>
                    <a:lnTo>
                      <a:pt x="114" y="35"/>
                    </a:lnTo>
                    <a:cubicBezTo>
                      <a:pt x="103" y="22"/>
                      <a:pt x="89" y="12"/>
                      <a:pt x="73" y="7"/>
                    </a:cubicBezTo>
                    <a:lnTo>
                      <a:pt x="73" y="7"/>
                    </a:lnTo>
                    <a:cubicBezTo>
                      <a:pt x="56" y="0"/>
                      <a:pt x="40" y="0"/>
                      <a:pt x="24" y="7"/>
                    </a:cubicBezTo>
                    <a:lnTo>
                      <a:pt x="24" y="7"/>
                    </a:lnTo>
                    <a:cubicBezTo>
                      <a:pt x="7" y="12"/>
                      <a:pt x="0" y="22"/>
                      <a:pt x="0" y="35"/>
                    </a:cubicBezTo>
                    <a:lnTo>
                      <a:pt x="0" y="35"/>
                    </a:lnTo>
                    <a:cubicBezTo>
                      <a:pt x="0" y="48"/>
                      <a:pt x="5" y="60"/>
                      <a:pt x="15" y="73"/>
                    </a:cubicBezTo>
                    <a:lnTo>
                      <a:pt x="540" y="686"/>
                    </a:lnTo>
                    <a:lnTo>
                      <a:pt x="540" y="686"/>
                    </a:lnTo>
                    <a:cubicBezTo>
                      <a:pt x="551" y="698"/>
                      <a:pt x="556" y="711"/>
                      <a:pt x="556" y="724"/>
                    </a:cubicBezTo>
                    <a:lnTo>
                      <a:pt x="556" y="724"/>
                    </a:lnTo>
                    <a:cubicBezTo>
                      <a:pt x="556" y="737"/>
                      <a:pt x="551" y="750"/>
                      <a:pt x="540" y="762"/>
                    </a:cubicBezTo>
                    <a:lnTo>
                      <a:pt x="442" y="878"/>
                    </a:lnTo>
                    <a:lnTo>
                      <a:pt x="409" y="916"/>
                    </a:lnTo>
                    <a:lnTo>
                      <a:pt x="376" y="954"/>
                    </a:lnTo>
                    <a:lnTo>
                      <a:pt x="278" y="1068"/>
                    </a:lnTo>
                    <a:lnTo>
                      <a:pt x="245" y="1107"/>
                    </a:lnTo>
                    <a:lnTo>
                      <a:pt x="212" y="1145"/>
                    </a:lnTo>
                    <a:lnTo>
                      <a:pt x="114" y="1260"/>
                    </a:lnTo>
                    <a:lnTo>
                      <a:pt x="81" y="1299"/>
                    </a:lnTo>
                    <a:lnTo>
                      <a:pt x="48" y="1337"/>
                    </a:lnTo>
                    <a:lnTo>
                      <a:pt x="15" y="1375"/>
                    </a:lnTo>
                    <a:lnTo>
                      <a:pt x="15" y="1375"/>
                    </a:lnTo>
                    <a:cubicBezTo>
                      <a:pt x="5" y="1388"/>
                      <a:pt x="0" y="1401"/>
                      <a:pt x="0" y="1414"/>
                    </a:cubicBezTo>
                    <a:lnTo>
                      <a:pt x="0" y="1414"/>
                    </a:lnTo>
                    <a:cubicBezTo>
                      <a:pt x="0" y="1426"/>
                      <a:pt x="7" y="1436"/>
                      <a:pt x="24" y="1443"/>
                    </a:cubicBezTo>
                    <a:lnTo>
                      <a:pt x="24" y="1443"/>
                    </a:lnTo>
                    <a:cubicBezTo>
                      <a:pt x="40" y="1449"/>
                      <a:pt x="56" y="1449"/>
                      <a:pt x="73" y="1443"/>
                    </a:cubicBezTo>
                    <a:lnTo>
                      <a:pt x="73" y="1443"/>
                    </a:lnTo>
                    <a:cubicBezTo>
                      <a:pt x="89" y="1436"/>
                      <a:pt x="103" y="1426"/>
                      <a:pt x="114" y="1414"/>
                    </a:cubicBezTo>
                    <a:lnTo>
                      <a:pt x="146" y="1375"/>
                    </a:lnTo>
                    <a:lnTo>
                      <a:pt x="179" y="1337"/>
                    </a:lnTo>
                    <a:lnTo>
                      <a:pt x="278" y="1222"/>
                    </a:lnTo>
                    <a:lnTo>
                      <a:pt x="310" y="1184"/>
                    </a:lnTo>
                  </a:path>
                </a:pathLst>
              </a:custGeom>
              <a:solidFill>
                <a:schemeClr val="accent2"/>
              </a:solidFill>
              <a:ln>
                <a:noFill/>
              </a:ln>
              <a:effectLst/>
            </p:spPr>
            <p:txBody>
              <a:bodyPr wrap="none" anchor="ctr"/>
              <a:lstStyle/>
              <a:p>
                <a:endParaRPr lang="es-ES_tradnl"/>
              </a:p>
            </p:txBody>
          </p:sp>
          <p:sp>
            <p:nvSpPr>
              <p:cNvPr id="955" name="Freeform 278">
                <a:extLst>
                  <a:ext uri="{FF2B5EF4-FFF2-40B4-BE49-F238E27FC236}">
                    <a16:creationId xmlns:a16="http://schemas.microsoft.com/office/drawing/2014/main" xmlns="" id="{99A5FE12-C13B-5D47-A08E-539E43974216}"/>
                  </a:ext>
                </a:extLst>
              </p:cNvPr>
              <p:cNvSpPr>
                <a:spLocks noChangeArrowheads="1"/>
              </p:cNvSpPr>
              <p:nvPr/>
            </p:nvSpPr>
            <p:spPr bwMode="auto">
              <a:xfrm>
                <a:off x="2889250" y="4902200"/>
                <a:ext cx="555625" cy="523875"/>
              </a:xfrm>
              <a:custGeom>
                <a:avLst/>
                <a:gdLst>
                  <a:gd name="T0" fmla="*/ 984 w 1542"/>
                  <a:gd name="T1" fmla="*/ 727 h 1455"/>
                  <a:gd name="T2" fmla="*/ 1098 w 1542"/>
                  <a:gd name="T3" fmla="*/ 574 h 1455"/>
                  <a:gd name="T4" fmla="*/ 1262 w 1542"/>
                  <a:gd name="T5" fmla="*/ 383 h 1455"/>
                  <a:gd name="T6" fmla="*/ 1426 w 1542"/>
                  <a:gd name="T7" fmla="*/ 191 h 1455"/>
                  <a:gd name="T8" fmla="*/ 1524 w 1542"/>
                  <a:gd name="T9" fmla="*/ 76 h 1455"/>
                  <a:gd name="T10" fmla="*/ 1541 w 1542"/>
                  <a:gd name="T11" fmla="*/ 38 h 1455"/>
                  <a:gd name="T12" fmla="*/ 1459 w 1542"/>
                  <a:gd name="T13" fmla="*/ 0 h 1455"/>
                  <a:gd name="T14" fmla="*/ 1401 w 1542"/>
                  <a:gd name="T15" fmla="*/ 10 h 1455"/>
                  <a:gd name="T16" fmla="*/ 1230 w 1542"/>
                  <a:gd name="T17" fmla="*/ 191 h 1455"/>
                  <a:gd name="T18" fmla="*/ 1066 w 1542"/>
                  <a:gd name="T19" fmla="*/ 383 h 1455"/>
                  <a:gd name="T20" fmla="*/ 902 w 1542"/>
                  <a:gd name="T21" fmla="*/ 574 h 1455"/>
                  <a:gd name="T22" fmla="*/ 836 w 1542"/>
                  <a:gd name="T23" fmla="*/ 651 h 1455"/>
                  <a:gd name="T24" fmla="*/ 746 w 1542"/>
                  <a:gd name="T25" fmla="*/ 680 h 1455"/>
                  <a:gd name="T26" fmla="*/ 673 w 1542"/>
                  <a:gd name="T27" fmla="*/ 612 h 1455"/>
                  <a:gd name="T28" fmla="*/ 574 w 1542"/>
                  <a:gd name="T29" fmla="*/ 498 h 1455"/>
                  <a:gd name="T30" fmla="*/ 476 w 1542"/>
                  <a:gd name="T31" fmla="*/ 383 h 1455"/>
                  <a:gd name="T32" fmla="*/ 377 w 1542"/>
                  <a:gd name="T33" fmla="*/ 268 h 1455"/>
                  <a:gd name="T34" fmla="*/ 279 w 1542"/>
                  <a:gd name="T35" fmla="*/ 153 h 1455"/>
                  <a:gd name="T36" fmla="*/ 181 w 1542"/>
                  <a:gd name="T37" fmla="*/ 38 h 1455"/>
                  <a:gd name="T38" fmla="*/ 140 w 1542"/>
                  <a:gd name="T39" fmla="*/ 10 h 1455"/>
                  <a:gd name="T40" fmla="*/ 25 w 1542"/>
                  <a:gd name="T41" fmla="*/ 10 h 1455"/>
                  <a:gd name="T42" fmla="*/ 0 w 1542"/>
                  <a:gd name="T43" fmla="*/ 38 h 1455"/>
                  <a:gd name="T44" fmla="*/ 148 w 1542"/>
                  <a:gd name="T45" fmla="*/ 229 h 1455"/>
                  <a:gd name="T46" fmla="*/ 312 w 1542"/>
                  <a:gd name="T47" fmla="*/ 421 h 1455"/>
                  <a:gd name="T48" fmla="*/ 476 w 1542"/>
                  <a:gd name="T49" fmla="*/ 612 h 1455"/>
                  <a:gd name="T50" fmla="*/ 541 w 1542"/>
                  <a:gd name="T51" fmla="*/ 689 h 1455"/>
                  <a:gd name="T52" fmla="*/ 541 w 1542"/>
                  <a:gd name="T53" fmla="*/ 765 h 1455"/>
                  <a:gd name="T54" fmla="*/ 443 w 1542"/>
                  <a:gd name="T55" fmla="*/ 881 h 1455"/>
                  <a:gd name="T56" fmla="*/ 345 w 1542"/>
                  <a:gd name="T57" fmla="*/ 995 h 1455"/>
                  <a:gd name="T58" fmla="*/ 246 w 1542"/>
                  <a:gd name="T59" fmla="*/ 1110 h 1455"/>
                  <a:gd name="T60" fmla="*/ 148 w 1542"/>
                  <a:gd name="T61" fmla="*/ 1225 h 1455"/>
                  <a:gd name="T62" fmla="*/ 49 w 1542"/>
                  <a:gd name="T63" fmla="*/ 1340 h 1455"/>
                  <a:gd name="T64" fmla="*/ 0 w 1542"/>
                  <a:gd name="T65" fmla="*/ 1417 h 1455"/>
                  <a:gd name="T66" fmla="*/ 25 w 1542"/>
                  <a:gd name="T67" fmla="*/ 1446 h 1455"/>
                  <a:gd name="T68" fmla="*/ 140 w 1542"/>
                  <a:gd name="T69" fmla="*/ 1446 h 1455"/>
                  <a:gd name="T70" fmla="*/ 213 w 1542"/>
                  <a:gd name="T71" fmla="*/ 1378 h 1455"/>
                  <a:gd name="T72" fmla="*/ 377 w 1542"/>
                  <a:gd name="T73" fmla="*/ 1187 h 1455"/>
                  <a:gd name="T74" fmla="*/ 541 w 1542"/>
                  <a:gd name="T75" fmla="*/ 995 h 1455"/>
                  <a:gd name="T76" fmla="*/ 705 w 1542"/>
                  <a:gd name="T77" fmla="*/ 803 h 1455"/>
                  <a:gd name="T78" fmla="*/ 746 w 1542"/>
                  <a:gd name="T79" fmla="*/ 775 h 1455"/>
                  <a:gd name="T80" fmla="*/ 836 w 1542"/>
                  <a:gd name="T81" fmla="*/ 803 h 1455"/>
                  <a:gd name="T82" fmla="*/ 934 w 1542"/>
                  <a:gd name="T83" fmla="*/ 919 h 1455"/>
                  <a:gd name="T84" fmla="*/ 1032 w 1542"/>
                  <a:gd name="T85" fmla="*/ 1034 h 1455"/>
                  <a:gd name="T86" fmla="*/ 1131 w 1542"/>
                  <a:gd name="T87" fmla="*/ 1148 h 1455"/>
                  <a:gd name="T88" fmla="*/ 1230 w 1542"/>
                  <a:gd name="T89" fmla="*/ 1263 h 1455"/>
                  <a:gd name="T90" fmla="*/ 1328 w 1542"/>
                  <a:gd name="T91" fmla="*/ 1378 h 1455"/>
                  <a:gd name="T92" fmla="*/ 1401 w 1542"/>
                  <a:gd name="T93" fmla="*/ 1446 h 1455"/>
                  <a:gd name="T94" fmla="*/ 1459 w 1542"/>
                  <a:gd name="T95" fmla="*/ 1454 h 1455"/>
                  <a:gd name="T96" fmla="*/ 1541 w 1542"/>
                  <a:gd name="T97" fmla="*/ 1417 h 1455"/>
                  <a:gd name="T98" fmla="*/ 1000 w 1542"/>
                  <a:gd name="T99" fmla="*/ 765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42" h="1455">
                    <a:moveTo>
                      <a:pt x="1000" y="765"/>
                    </a:moveTo>
                    <a:lnTo>
                      <a:pt x="1000" y="765"/>
                    </a:lnTo>
                    <a:cubicBezTo>
                      <a:pt x="989" y="753"/>
                      <a:pt x="984" y="740"/>
                      <a:pt x="984" y="727"/>
                    </a:cubicBezTo>
                    <a:lnTo>
                      <a:pt x="984" y="727"/>
                    </a:lnTo>
                    <a:cubicBezTo>
                      <a:pt x="984" y="714"/>
                      <a:pt x="989" y="701"/>
                      <a:pt x="1000" y="689"/>
                    </a:cubicBezTo>
                    <a:lnTo>
                      <a:pt x="1098" y="574"/>
                    </a:lnTo>
                    <a:lnTo>
                      <a:pt x="1131" y="536"/>
                    </a:lnTo>
                    <a:lnTo>
                      <a:pt x="1164" y="498"/>
                    </a:lnTo>
                    <a:lnTo>
                      <a:pt x="1262" y="383"/>
                    </a:lnTo>
                    <a:lnTo>
                      <a:pt x="1295" y="344"/>
                    </a:lnTo>
                    <a:lnTo>
                      <a:pt x="1328" y="306"/>
                    </a:lnTo>
                    <a:lnTo>
                      <a:pt x="1426" y="191"/>
                    </a:lnTo>
                    <a:lnTo>
                      <a:pt x="1459" y="153"/>
                    </a:lnTo>
                    <a:lnTo>
                      <a:pt x="1492" y="115"/>
                    </a:lnTo>
                    <a:lnTo>
                      <a:pt x="1524" y="76"/>
                    </a:lnTo>
                    <a:lnTo>
                      <a:pt x="1524" y="76"/>
                    </a:lnTo>
                    <a:cubicBezTo>
                      <a:pt x="1536" y="63"/>
                      <a:pt x="1541" y="51"/>
                      <a:pt x="1541" y="38"/>
                    </a:cubicBezTo>
                    <a:lnTo>
                      <a:pt x="1541" y="38"/>
                    </a:lnTo>
                    <a:cubicBezTo>
                      <a:pt x="1541" y="25"/>
                      <a:pt x="1533" y="15"/>
                      <a:pt x="1516" y="10"/>
                    </a:cubicBezTo>
                    <a:lnTo>
                      <a:pt x="1516" y="10"/>
                    </a:lnTo>
                    <a:cubicBezTo>
                      <a:pt x="1500" y="3"/>
                      <a:pt x="1481" y="0"/>
                      <a:pt x="1459" y="0"/>
                    </a:cubicBezTo>
                    <a:lnTo>
                      <a:pt x="1459" y="0"/>
                    </a:lnTo>
                    <a:cubicBezTo>
                      <a:pt x="1437" y="0"/>
                      <a:pt x="1418" y="3"/>
                      <a:pt x="1401" y="10"/>
                    </a:cubicBezTo>
                    <a:lnTo>
                      <a:pt x="1401" y="10"/>
                    </a:lnTo>
                    <a:cubicBezTo>
                      <a:pt x="1385" y="15"/>
                      <a:pt x="1372" y="25"/>
                      <a:pt x="1360" y="38"/>
                    </a:cubicBezTo>
                    <a:lnTo>
                      <a:pt x="1328" y="76"/>
                    </a:lnTo>
                    <a:lnTo>
                      <a:pt x="1230" y="191"/>
                    </a:lnTo>
                    <a:lnTo>
                      <a:pt x="1196" y="229"/>
                    </a:lnTo>
                    <a:lnTo>
                      <a:pt x="1164" y="268"/>
                    </a:lnTo>
                    <a:lnTo>
                      <a:pt x="1066" y="383"/>
                    </a:lnTo>
                    <a:lnTo>
                      <a:pt x="1032" y="421"/>
                    </a:lnTo>
                    <a:lnTo>
                      <a:pt x="1000" y="459"/>
                    </a:lnTo>
                    <a:lnTo>
                      <a:pt x="902" y="574"/>
                    </a:lnTo>
                    <a:lnTo>
                      <a:pt x="869" y="612"/>
                    </a:lnTo>
                    <a:lnTo>
                      <a:pt x="836" y="651"/>
                    </a:lnTo>
                    <a:lnTo>
                      <a:pt x="836" y="651"/>
                    </a:lnTo>
                    <a:cubicBezTo>
                      <a:pt x="825" y="663"/>
                      <a:pt x="812" y="673"/>
                      <a:pt x="795" y="680"/>
                    </a:cubicBezTo>
                    <a:lnTo>
                      <a:pt x="795" y="680"/>
                    </a:lnTo>
                    <a:cubicBezTo>
                      <a:pt x="779" y="686"/>
                      <a:pt x="763" y="686"/>
                      <a:pt x="746" y="680"/>
                    </a:cubicBezTo>
                    <a:lnTo>
                      <a:pt x="746" y="680"/>
                    </a:lnTo>
                    <a:cubicBezTo>
                      <a:pt x="729" y="673"/>
                      <a:pt x="716" y="663"/>
                      <a:pt x="705" y="651"/>
                    </a:cubicBezTo>
                    <a:lnTo>
                      <a:pt x="673" y="612"/>
                    </a:lnTo>
                    <a:lnTo>
                      <a:pt x="640" y="574"/>
                    </a:lnTo>
                    <a:lnTo>
                      <a:pt x="607" y="536"/>
                    </a:lnTo>
                    <a:lnTo>
                      <a:pt x="574" y="498"/>
                    </a:lnTo>
                    <a:lnTo>
                      <a:pt x="541" y="459"/>
                    </a:lnTo>
                    <a:lnTo>
                      <a:pt x="509" y="421"/>
                    </a:lnTo>
                    <a:lnTo>
                      <a:pt x="476" y="383"/>
                    </a:lnTo>
                    <a:lnTo>
                      <a:pt x="443" y="344"/>
                    </a:lnTo>
                    <a:lnTo>
                      <a:pt x="410" y="306"/>
                    </a:lnTo>
                    <a:lnTo>
                      <a:pt x="377" y="268"/>
                    </a:lnTo>
                    <a:lnTo>
                      <a:pt x="345" y="229"/>
                    </a:lnTo>
                    <a:lnTo>
                      <a:pt x="312" y="191"/>
                    </a:lnTo>
                    <a:lnTo>
                      <a:pt x="279" y="153"/>
                    </a:lnTo>
                    <a:lnTo>
                      <a:pt x="246" y="115"/>
                    </a:lnTo>
                    <a:lnTo>
                      <a:pt x="213" y="76"/>
                    </a:lnTo>
                    <a:lnTo>
                      <a:pt x="181" y="38"/>
                    </a:lnTo>
                    <a:lnTo>
                      <a:pt x="181" y="38"/>
                    </a:lnTo>
                    <a:cubicBezTo>
                      <a:pt x="170" y="25"/>
                      <a:pt x="156" y="15"/>
                      <a:pt x="140" y="10"/>
                    </a:cubicBezTo>
                    <a:lnTo>
                      <a:pt x="140" y="10"/>
                    </a:lnTo>
                    <a:cubicBezTo>
                      <a:pt x="123" y="3"/>
                      <a:pt x="104" y="0"/>
                      <a:pt x="82" y="0"/>
                    </a:cubicBezTo>
                    <a:lnTo>
                      <a:pt x="82" y="0"/>
                    </a:lnTo>
                    <a:cubicBezTo>
                      <a:pt x="60" y="0"/>
                      <a:pt x="42" y="3"/>
                      <a:pt x="25" y="10"/>
                    </a:cubicBezTo>
                    <a:lnTo>
                      <a:pt x="25" y="10"/>
                    </a:lnTo>
                    <a:cubicBezTo>
                      <a:pt x="8" y="15"/>
                      <a:pt x="0" y="25"/>
                      <a:pt x="0" y="38"/>
                    </a:cubicBezTo>
                    <a:lnTo>
                      <a:pt x="0" y="38"/>
                    </a:lnTo>
                    <a:cubicBezTo>
                      <a:pt x="0" y="51"/>
                      <a:pt x="6" y="63"/>
                      <a:pt x="17" y="76"/>
                    </a:cubicBezTo>
                    <a:lnTo>
                      <a:pt x="115" y="191"/>
                    </a:lnTo>
                    <a:lnTo>
                      <a:pt x="148" y="229"/>
                    </a:lnTo>
                    <a:lnTo>
                      <a:pt x="181" y="268"/>
                    </a:lnTo>
                    <a:lnTo>
                      <a:pt x="279" y="383"/>
                    </a:lnTo>
                    <a:lnTo>
                      <a:pt x="312" y="421"/>
                    </a:lnTo>
                    <a:lnTo>
                      <a:pt x="345" y="459"/>
                    </a:lnTo>
                    <a:lnTo>
                      <a:pt x="443" y="574"/>
                    </a:lnTo>
                    <a:lnTo>
                      <a:pt x="476" y="612"/>
                    </a:lnTo>
                    <a:lnTo>
                      <a:pt x="509" y="651"/>
                    </a:lnTo>
                    <a:lnTo>
                      <a:pt x="541" y="689"/>
                    </a:lnTo>
                    <a:lnTo>
                      <a:pt x="541" y="689"/>
                    </a:lnTo>
                    <a:cubicBezTo>
                      <a:pt x="553" y="701"/>
                      <a:pt x="558" y="714"/>
                      <a:pt x="558" y="727"/>
                    </a:cubicBezTo>
                    <a:lnTo>
                      <a:pt x="558" y="727"/>
                    </a:lnTo>
                    <a:cubicBezTo>
                      <a:pt x="558" y="740"/>
                      <a:pt x="553" y="753"/>
                      <a:pt x="541" y="765"/>
                    </a:cubicBezTo>
                    <a:lnTo>
                      <a:pt x="509" y="803"/>
                    </a:lnTo>
                    <a:lnTo>
                      <a:pt x="476" y="842"/>
                    </a:lnTo>
                    <a:lnTo>
                      <a:pt x="443" y="881"/>
                    </a:lnTo>
                    <a:lnTo>
                      <a:pt x="410" y="919"/>
                    </a:lnTo>
                    <a:lnTo>
                      <a:pt x="377" y="957"/>
                    </a:lnTo>
                    <a:lnTo>
                      <a:pt x="345" y="995"/>
                    </a:lnTo>
                    <a:lnTo>
                      <a:pt x="312" y="1034"/>
                    </a:lnTo>
                    <a:lnTo>
                      <a:pt x="279" y="1071"/>
                    </a:lnTo>
                    <a:lnTo>
                      <a:pt x="246" y="1110"/>
                    </a:lnTo>
                    <a:lnTo>
                      <a:pt x="213" y="1148"/>
                    </a:lnTo>
                    <a:lnTo>
                      <a:pt x="181" y="1187"/>
                    </a:lnTo>
                    <a:lnTo>
                      <a:pt x="148" y="1225"/>
                    </a:lnTo>
                    <a:lnTo>
                      <a:pt x="115" y="1263"/>
                    </a:lnTo>
                    <a:lnTo>
                      <a:pt x="82" y="1302"/>
                    </a:lnTo>
                    <a:lnTo>
                      <a:pt x="49" y="1340"/>
                    </a:lnTo>
                    <a:lnTo>
                      <a:pt x="17" y="1378"/>
                    </a:lnTo>
                    <a:lnTo>
                      <a:pt x="17" y="1378"/>
                    </a:lnTo>
                    <a:cubicBezTo>
                      <a:pt x="6" y="1391"/>
                      <a:pt x="0" y="1404"/>
                      <a:pt x="0" y="1417"/>
                    </a:cubicBezTo>
                    <a:lnTo>
                      <a:pt x="0" y="1417"/>
                    </a:lnTo>
                    <a:cubicBezTo>
                      <a:pt x="0" y="1429"/>
                      <a:pt x="8" y="1439"/>
                      <a:pt x="25" y="1446"/>
                    </a:cubicBezTo>
                    <a:lnTo>
                      <a:pt x="25" y="1446"/>
                    </a:lnTo>
                    <a:cubicBezTo>
                      <a:pt x="42" y="1452"/>
                      <a:pt x="60" y="1454"/>
                      <a:pt x="82" y="1454"/>
                    </a:cubicBezTo>
                    <a:lnTo>
                      <a:pt x="82" y="1454"/>
                    </a:lnTo>
                    <a:cubicBezTo>
                      <a:pt x="104" y="1454"/>
                      <a:pt x="123" y="1452"/>
                      <a:pt x="140" y="1446"/>
                    </a:cubicBezTo>
                    <a:lnTo>
                      <a:pt x="140" y="1446"/>
                    </a:lnTo>
                    <a:cubicBezTo>
                      <a:pt x="156" y="1439"/>
                      <a:pt x="170" y="1429"/>
                      <a:pt x="181" y="1417"/>
                    </a:cubicBezTo>
                    <a:lnTo>
                      <a:pt x="213" y="1378"/>
                    </a:lnTo>
                    <a:lnTo>
                      <a:pt x="246" y="1340"/>
                    </a:lnTo>
                    <a:lnTo>
                      <a:pt x="345" y="1225"/>
                    </a:lnTo>
                    <a:lnTo>
                      <a:pt x="377" y="1187"/>
                    </a:lnTo>
                    <a:lnTo>
                      <a:pt x="410" y="1148"/>
                    </a:lnTo>
                    <a:lnTo>
                      <a:pt x="509" y="1034"/>
                    </a:lnTo>
                    <a:lnTo>
                      <a:pt x="541" y="995"/>
                    </a:lnTo>
                    <a:lnTo>
                      <a:pt x="574" y="957"/>
                    </a:lnTo>
                    <a:lnTo>
                      <a:pt x="673" y="842"/>
                    </a:lnTo>
                    <a:lnTo>
                      <a:pt x="705" y="803"/>
                    </a:lnTo>
                    <a:lnTo>
                      <a:pt x="705" y="803"/>
                    </a:lnTo>
                    <a:cubicBezTo>
                      <a:pt x="716" y="791"/>
                      <a:pt x="729" y="781"/>
                      <a:pt x="746" y="775"/>
                    </a:cubicBezTo>
                    <a:lnTo>
                      <a:pt x="746" y="775"/>
                    </a:lnTo>
                    <a:cubicBezTo>
                      <a:pt x="763" y="769"/>
                      <a:pt x="779" y="769"/>
                      <a:pt x="795" y="775"/>
                    </a:cubicBezTo>
                    <a:lnTo>
                      <a:pt x="795" y="775"/>
                    </a:lnTo>
                    <a:cubicBezTo>
                      <a:pt x="812" y="781"/>
                      <a:pt x="825" y="791"/>
                      <a:pt x="836" y="803"/>
                    </a:cubicBezTo>
                    <a:lnTo>
                      <a:pt x="869" y="842"/>
                    </a:lnTo>
                    <a:lnTo>
                      <a:pt x="902" y="881"/>
                    </a:lnTo>
                    <a:lnTo>
                      <a:pt x="934" y="919"/>
                    </a:lnTo>
                    <a:lnTo>
                      <a:pt x="967" y="957"/>
                    </a:lnTo>
                    <a:lnTo>
                      <a:pt x="1000" y="995"/>
                    </a:lnTo>
                    <a:lnTo>
                      <a:pt x="1032" y="1034"/>
                    </a:lnTo>
                    <a:lnTo>
                      <a:pt x="1066" y="1071"/>
                    </a:lnTo>
                    <a:lnTo>
                      <a:pt x="1098" y="1110"/>
                    </a:lnTo>
                    <a:lnTo>
                      <a:pt x="1131" y="1148"/>
                    </a:lnTo>
                    <a:lnTo>
                      <a:pt x="1164" y="1187"/>
                    </a:lnTo>
                    <a:lnTo>
                      <a:pt x="1196" y="1225"/>
                    </a:lnTo>
                    <a:lnTo>
                      <a:pt x="1230" y="1263"/>
                    </a:lnTo>
                    <a:lnTo>
                      <a:pt x="1262" y="1302"/>
                    </a:lnTo>
                    <a:lnTo>
                      <a:pt x="1295" y="1340"/>
                    </a:lnTo>
                    <a:lnTo>
                      <a:pt x="1328" y="1378"/>
                    </a:lnTo>
                    <a:lnTo>
                      <a:pt x="1360" y="1417"/>
                    </a:lnTo>
                    <a:lnTo>
                      <a:pt x="1360" y="1417"/>
                    </a:lnTo>
                    <a:cubicBezTo>
                      <a:pt x="1372" y="1429"/>
                      <a:pt x="1385" y="1439"/>
                      <a:pt x="1401" y="1446"/>
                    </a:cubicBezTo>
                    <a:lnTo>
                      <a:pt x="1401" y="1446"/>
                    </a:lnTo>
                    <a:cubicBezTo>
                      <a:pt x="1418" y="1452"/>
                      <a:pt x="1437" y="1454"/>
                      <a:pt x="1459" y="1454"/>
                    </a:cubicBezTo>
                    <a:lnTo>
                      <a:pt x="1459" y="1454"/>
                    </a:lnTo>
                    <a:cubicBezTo>
                      <a:pt x="1481" y="1454"/>
                      <a:pt x="1500" y="1452"/>
                      <a:pt x="1516" y="1446"/>
                    </a:cubicBezTo>
                    <a:lnTo>
                      <a:pt x="1516" y="1446"/>
                    </a:lnTo>
                    <a:cubicBezTo>
                      <a:pt x="1533" y="1439"/>
                      <a:pt x="1541" y="1429"/>
                      <a:pt x="1541" y="1417"/>
                    </a:cubicBezTo>
                    <a:lnTo>
                      <a:pt x="1541" y="1417"/>
                    </a:lnTo>
                    <a:cubicBezTo>
                      <a:pt x="1541" y="1404"/>
                      <a:pt x="1536" y="1391"/>
                      <a:pt x="1524" y="1378"/>
                    </a:cubicBezTo>
                    <a:lnTo>
                      <a:pt x="1000" y="765"/>
                    </a:lnTo>
                  </a:path>
                </a:pathLst>
              </a:custGeom>
              <a:solidFill>
                <a:schemeClr val="accent5"/>
              </a:solidFill>
              <a:ln>
                <a:noFill/>
              </a:ln>
              <a:effectLst/>
            </p:spPr>
            <p:txBody>
              <a:bodyPr wrap="none" anchor="ctr"/>
              <a:lstStyle/>
              <a:p>
                <a:endParaRPr lang="es-ES_tradnl">
                  <a:solidFill>
                    <a:schemeClr val="accent5"/>
                  </a:solidFill>
                </a:endParaRPr>
              </a:p>
            </p:txBody>
          </p:sp>
          <p:sp>
            <p:nvSpPr>
              <p:cNvPr id="956" name="Freeform 279">
                <a:extLst>
                  <a:ext uri="{FF2B5EF4-FFF2-40B4-BE49-F238E27FC236}">
                    <a16:creationId xmlns:a16="http://schemas.microsoft.com/office/drawing/2014/main" xmlns="" id="{D43E775E-410B-7D40-8A50-F7F735E6392B}"/>
                  </a:ext>
                </a:extLst>
              </p:cNvPr>
              <p:cNvSpPr>
                <a:spLocks noChangeArrowheads="1"/>
              </p:cNvSpPr>
              <p:nvPr/>
            </p:nvSpPr>
            <p:spPr bwMode="auto">
              <a:xfrm>
                <a:off x="4305300" y="5013325"/>
                <a:ext cx="147638" cy="301625"/>
              </a:xfrm>
              <a:custGeom>
                <a:avLst/>
                <a:gdLst>
                  <a:gd name="T0" fmla="*/ 409 w 410"/>
                  <a:gd name="T1" fmla="*/ 240 h 837"/>
                  <a:gd name="T2" fmla="*/ 409 w 410"/>
                  <a:gd name="T3" fmla="*/ 240 h 837"/>
                  <a:gd name="T4" fmla="*/ 401 w 410"/>
                  <a:gd name="T5" fmla="*/ 236 h 837"/>
                  <a:gd name="T6" fmla="*/ 401 w 410"/>
                  <a:gd name="T7" fmla="*/ 236 h 837"/>
                  <a:gd name="T8" fmla="*/ 352 w 410"/>
                  <a:gd name="T9" fmla="*/ 236 h 837"/>
                  <a:gd name="T10" fmla="*/ 352 w 410"/>
                  <a:gd name="T11" fmla="*/ 236 h 837"/>
                  <a:gd name="T12" fmla="*/ 311 w 410"/>
                  <a:gd name="T13" fmla="*/ 265 h 837"/>
                  <a:gd name="T14" fmla="*/ 278 w 410"/>
                  <a:gd name="T15" fmla="*/ 303 h 837"/>
                  <a:gd name="T16" fmla="*/ 246 w 410"/>
                  <a:gd name="T17" fmla="*/ 342 h 837"/>
                  <a:gd name="T18" fmla="*/ 213 w 410"/>
                  <a:gd name="T19" fmla="*/ 380 h 837"/>
                  <a:gd name="T20" fmla="*/ 213 w 410"/>
                  <a:gd name="T21" fmla="*/ 380 h 837"/>
                  <a:gd name="T22" fmla="*/ 196 w 410"/>
                  <a:gd name="T23" fmla="*/ 418 h 837"/>
                  <a:gd name="T24" fmla="*/ 196 w 410"/>
                  <a:gd name="T25" fmla="*/ 418 h 837"/>
                  <a:gd name="T26" fmla="*/ 213 w 410"/>
                  <a:gd name="T27" fmla="*/ 456 h 837"/>
                  <a:gd name="T28" fmla="*/ 246 w 410"/>
                  <a:gd name="T29" fmla="*/ 494 h 837"/>
                  <a:gd name="T30" fmla="*/ 278 w 410"/>
                  <a:gd name="T31" fmla="*/ 533 h 837"/>
                  <a:gd name="T32" fmla="*/ 311 w 410"/>
                  <a:gd name="T33" fmla="*/ 571 h 837"/>
                  <a:gd name="T34" fmla="*/ 311 w 410"/>
                  <a:gd name="T35" fmla="*/ 571 h 837"/>
                  <a:gd name="T36" fmla="*/ 352 w 410"/>
                  <a:gd name="T37" fmla="*/ 600 h 837"/>
                  <a:gd name="T38" fmla="*/ 352 w 410"/>
                  <a:gd name="T39" fmla="*/ 600 h 837"/>
                  <a:gd name="T40" fmla="*/ 401 w 410"/>
                  <a:gd name="T41" fmla="*/ 600 h 837"/>
                  <a:gd name="T42" fmla="*/ 401 w 410"/>
                  <a:gd name="T43" fmla="*/ 600 h 837"/>
                  <a:gd name="T44" fmla="*/ 409 w 410"/>
                  <a:gd name="T45" fmla="*/ 596 h 837"/>
                  <a:gd name="T46" fmla="*/ 409 w 410"/>
                  <a:gd name="T47" fmla="*/ 826 h 837"/>
                  <a:gd name="T48" fmla="*/ 409 w 410"/>
                  <a:gd name="T49" fmla="*/ 826 h 837"/>
                  <a:gd name="T50" fmla="*/ 401 w 410"/>
                  <a:gd name="T51" fmla="*/ 829 h 837"/>
                  <a:gd name="T52" fmla="*/ 401 w 410"/>
                  <a:gd name="T53" fmla="*/ 829 h 837"/>
                  <a:gd name="T54" fmla="*/ 352 w 410"/>
                  <a:gd name="T55" fmla="*/ 829 h 837"/>
                  <a:gd name="T56" fmla="*/ 352 w 410"/>
                  <a:gd name="T57" fmla="*/ 829 h 837"/>
                  <a:gd name="T58" fmla="*/ 311 w 410"/>
                  <a:gd name="T59" fmla="*/ 801 h 837"/>
                  <a:gd name="T60" fmla="*/ 246 w 410"/>
                  <a:gd name="T61" fmla="*/ 725 h 837"/>
                  <a:gd name="T62" fmla="*/ 213 w 410"/>
                  <a:gd name="T63" fmla="*/ 686 h 837"/>
                  <a:gd name="T64" fmla="*/ 180 w 410"/>
                  <a:gd name="T65" fmla="*/ 648 h 837"/>
                  <a:gd name="T66" fmla="*/ 82 w 410"/>
                  <a:gd name="T67" fmla="*/ 533 h 837"/>
                  <a:gd name="T68" fmla="*/ 49 w 410"/>
                  <a:gd name="T69" fmla="*/ 494 h 837"/>
                  <a:gd name="T70" fmla="*/ 16 w 410"/>
                  <a:gd name="T71" fmla="*/ 456 h 837"/>
                  <a:gd name="T72" fmla="*/ 16 w 410"/>
                  <a:gd name="T73" fmla="*/ 456 h 837"/>
                  <a:gd name="T74" fmla="*/ 0 w 410"/>
                  <a:gd name="T75" fmla="*/ 418 h 837"/>
                  <a:gd name="T76" fmla="*/ 0 w 410"/>
                  <a:gd name="T77" fmla="*/ 418 h 837"/>
                  <a:gd name="T78" fmla="*/ 16 w 410"/>
                  <a:gd name="T79" fmla="*/ 380 h 837"/>
                  <a:gd name="T80" fmla="*/ 49 w 410"/>
                  <a:gd name="T81" fmla="*/ 342 h 837"/>
                  <a:gd name="T82" fmla="*/ 82 w 410"/>
                  <a:gd name="T83" fmla="*/ 303 h 837"/>
                  <a:gd name="T84" fmla="*/ 114 w 410"/>
                  <a:gd name="T85" fmla="*/ 265 h 837"/>
                  <a:gd name="T86" fmla="*/ 147 w 410"/>
                  <a:gd name="T87" fmla="*/ 227 h 837"/>
                  <a:gd name="T88" fmla="*/ 180 w 410"/>
                  <a:gd name="T89" fmla="*/ 188 h 837"/>
                  <a:gd name="T90" fmla="*/ 213 w 410"/>
                  <a:gd name="T91" fmla="*/ 150 h 837"/>
                  <a:gd name="T92" fmla="*/ 246 w 410"/>
                  <a:gd name="T93" fmla="*/ 112 h 837"/>
                  <a:gd name="T94" fmla="*/ 278 w 410"/>
                  <a:gd name="T95" fmla="*/ 74 h 837"/>
                  <a:gd name="T96" fmla="*/ 311 w 410"/>
                  <a:gd name="T97" fmla="*/ 35 h 837"/>
                  <a:gd name="T98" fmla="*/ 311 w 410"/>
                  <a:gd name="T99" fmla="*/ 35 h 837"/>
                  <a:gd name="T100" fmla="*/ 352 w 410"/>
                  <a:gd name="T101" fmla="*/ 6 h 837"/>
                  <a:gd name="T102" fmla="*/ 352 w 410"/>
                  <a:gd name="T103" fmla="*/ 6 h 837"/>
                  <a:gd name="T104" fmla="*/ 401 w 410"/>
                  <a:gd name="T105" fmla="*/ 6 h 837"/>
                  <a:gd name="T106" fmla="*/ 401 w 410"/>
                  <a:gd name="T107" fmla="*/ 6 h 837"/>
                  <a:gd name="T108" fmla="*/ 409 w 410"/>
                  <a:gd name="T109" fmla="*/ 10 h 837"/>
                  <a:gd name="T110" fmla="*/ 409 w 410"/>
                  <a:gd name="T111" fmla="*/ 24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0" h="837">
                    <a:moveTo>
                      <a:pt x="409" y="240"/>
                    </a:moveTo>
                    <a:lnTo>
                      <a:pt x="409" y="240"/>
                    </a:lnTo>
                    <a:cubicBezTo>
                      <a:pt x="406" y="239"/>
                      <a:pt x="403" y="237"/>
                      <a:pt x="401" y="236"/>
                    </a:cubicBezTo>
                    <a:lnTo>
                      <a:pt x="401" y="236"/>
                    </a:lnTo>
                    <a:cubicBezTo>
                      <a:pt x="385" y="230"/>
                      <a:pt x="369" y="230"/>
                      <a:pt x="352" y="236"/>
                    </a:cubicBezTo>
                    <a:lnTo>
                      <a:pt x="352" y="236"/>
                    </a:lnTo>
                    <a:cubicBezTo>
                      <a:pt x="336" y="242"/>
                      <a:pt x="322" y="252"/>
                      <a:pt x="311" y="265"/>
                    </a:cubicBezTo>
                    <a:lnTo>
                      <a:pt x="278" y="303"/>
                    </a:lnTo>
                    <a:lnTo>
                      <a:pt x="246" y="342"/>
                    </a:lnTo>
                    <a:lnTo>
                      <a:pt x="213" y="380"/>
                    </a:lnTo>
                    <a:lnTo>
                      <a:pt x="213" y="380"/>
                    </a:lnTo>
                    <a:cubicBezTo>
                      <a:pt x="202" y="392"/>
                      <a:pt x="196" y="405"/>
                      <a:pt x="196" y="418"/>
                    </a:cubicBezTo>
                    <a:lnTo>
                      <a:pt x="196" y="418"/>
                    </a:lnTo>
                    <a:cubicBezTo>
                      <a:pt x="196" y="431"/>
                      <a:pt x="202" y="443"/>
                      <a:pt x="213" y="456"/>
                    </a:cubicBezTo>
                    <a:lnTo>
                      <a:pt x="246" y="494"/>
                    </a:lnTo>
                    <a:lnTo>
                      <a:pt x="278" y="533"/>
                    </a:lnTo>
                    <a:lnTo>
                      <a:pt x="311" y="571"/>
                    </a:lnTo>
                    <a:lnTo>
                      <a:pt x="311" y="571"/>
                    </a:lnTo>
                    <a:cubicBezTo>
                      <a:pt x="322" y="584"/>
                      <a:pt x="336" y="594"/>
                      <a:pt x="352" y="600"/>
                    </a:cubicBezTo>
                    <a:lnTo>
                      <a:pt x="352" y="600"/>
                    </a:lnTo>
                    <a:cubicBezTo>
                      <a:pt x="369" y="606"/>
                      <a:pt x="385" y="606"/>
                      <a:pt x="401" y="600"/>
                    </a:cubicBezTo>
                    <a:lnTo>
                      <a:pt x="401" y="600"/>
                    </a:lnTo>
                    <a:cubicBezTo>
                      <a:pt x="403" y="599"/>
                      <a:pt x="406" y="598"/>
                      <a:pt x="409" y="596"/>
                    </a:cubicBezTo>
                    <a:lnTo>
                      <a:pt x="409" y="826"/>
                    </a:lnTo>
                    <a:lnTo>
                      <a:pt x="409" y="826"/>
                    </a:lnTo>
                    <a:cubicBezTo>
                      <a:pt x="406" y="828"/>
                      <a:pt x="403" y="829"/>
                      <a:pt x="401" y="829"/>
                    </a:cubicBezTo>
                    <a:lnTo>
                      <a:pt x="401" y="829"/>
                    </a:lnTo>
                    <a:cubicBezTo>
                      <a:pt x="385" y="836"/>
                      <a:pt x="369" y="836"/>
                      <a:pt x="352" y="829"/>
                    </a:cubicBezTo>
                    <a:lnTo>
                      <a:pt x="352" y="829"/>
                    </a:lnTo>
                    <a:cubicBezTo>
                      <a:pt x="336" y="824"/>
                      <a:pt x="322" y="814"/>
                      <a:pt x="311" y="801"/>
                    </a:cubicBezTo>
                    <a:lnTo>
                      <a:pt x="246" y="725"/>
                    </a:lnTo>
                    <a:lnTo>
                      <a:pt x="213" y="686"/>
                    </a:lnTo>
                    <a:lnTo>
                      <a:pt x="180" y="648"/>
                    </a:lnTo>
                    <a:lnTo>
                      <a:pt x="82" y="533"/>
                    </a:lnTo>
                    <a:lnTo>
                      <a:pt x="49" y="494"/>
                    </a:lnTo>
                    <a:lnTo>
                      <a:pt x="16" y="456"/>
                    </a:lnTo>
                    <a:lnTo>
                      <a:pt x="16" y="456"/>
                    </a:lnTo>
                    <a:cubicBezTo>
                      <a:pt x="5" y="443"/>
                      <a:pt x="0" y="431"/>
                      <a:pt x="0" y="418"/>
                    </a:cubicBezTo>
                    <a:lnTo>
                      <a:pt x="0" y="418"/>
                    </a:lnTo>
                    <a:cubicBezTo>
                      <a:pt x="0" y="405"/>
                      <a:pt x="5" y="392"/>
                      <a:pt x="16" y="380"/>
                    </a:cubicBezTo>
                    <a:lnTo>
                      <a:pt x="49" y="342"/>
                    </a:lnTo>
                    <a:lnTo>
                      <a:pt x="82" y="303"/>
                    </a:lnTo>
                    <a:lnTo>
                      <a:pt x="114" y="265"/>
                    </a:lnTo>
                    <a:lnTo>
                      <a:pt x="147" y="227"/>
                    </a:lnTo>
                    <a:lnTo>
                      <a:pt x="180" y="188"/>
                    </a:lnTo>
                    <a:lnTo>
                      <a:pt x="213" y="150"/>
                    </a:lnTo>
                    <a:lnTo>
                      <a:pt x="246" y="112"/>
                    </a:lnTo>
                    <a:lnTo>
                      <a:pt x="278" y="74"/>
                    </a:lnTo>
                    <a:lnTo>
                      <a:pt x="311" y="35"/>
                    </a:lnTo>
                    <a:lnTo>
                      <a:pt x="311" y="35"/>
                    </a:lnTo>
                    <a:cubicBezTo>
                      <a:pt x="322" y="22"/>
                      <a:pt x="336" y="13"/>
                      <a:pt x="352" y="6"/>
                    </a:cubicBezTo>
                    <a:lnTo>
                      <a:pt x="352" y="6"/>
                    </a:lnTo>
                    <a:cubicBezTo>
                      <a:pt x="369" y="0"/>
                      <a:pt x="385" y="0"/>
                      <a:pt x="401" y="6"/>
                    </a:cubicBezTo>
                    <a:lnTo>
                      <a:pt x="401" y="6"/>
                    </a:lnTo>
                    <a:cubicBezTo>
                      <a:pt x="403" y="8"/>
                      <a:pt x="406" y="9"/>
                      <a:pt x="409" y="10"/>
                    </a:cubicBezTo>
                    <a:lnTo>
                      <a:pt x="409" y="240"/>
                    </a:lnTo>
                  </a:path>
                </a:pathLst>
              </a:custGeom>
              <a:solidFill>
                <a:srgbClr val="EA5523"/>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57" name="Freeform 280">
                <a:extLst>
                  <a:ext uri="{FF2B5EF4-FFF2-40B4-BE49-F238E27FC236}">
                    <a16:creationId xmlns:a16="http://schemas.microsoft.com/office/drawing/2014/main" xmlns="" id="{645454A3-D5AC-BF48-9CEB-EB485AC7830A}"/>
                  </a:ext>
                </a:extLst>
              </p:cNvPr>
              <p:cNvSpPr>
                <a:spLocks noChangeArrowheads="1"/>
              </p:cNvSpPr>
              <p:nvPr/>
            </p:nvSpPr>
            <p:spPr bwMode="auto">
              <a:xfrm>
                <a:off x="4305300" y="5013325"/>
                <a:ext cx="147638" cy="301625"/>
              </a:xfrm>
              <a:custGeom>
                <a:avLst/>
                <a:gdLst>
                  <a:gd name="T0" fmla="*/ 352 w 410"/>
                  <a:gd name="T1" fmla="*/ 6 h 837"/>
                  <a:gd name="T2" fmla="*/ 352 w 410"/>
                  <a:gd name="T3" fmla="*/ 6 h 837"/>
                  <a:gd name="T4" fmla="*/ 311 w 410"/>
                  <a:gd name="T5" fmla="*/ 35 h 837"/>
                  <a:gd name="T6" fmla="*/ 278 w 410"/>
                  <a:gd name="T7" fmla="*/ 74 h 837"/>
                  <a:gd name="T8" fmla="*/ 246 w 410"/>
                  <a:gd name="T9" fmla="*/ 112 h 837"/>
                  <a:gd name="T10" fmla="*/ 213 w 410"/>
                  <a:gd name="T11" fmla="*/ 150 h 837"/>
                  <a:gd name="T12" fmla="*/ 180 w 410"/>
                  <a:gd name="T13" fmla="*/ 188 h 837"/>
                  <a:gd name="T14" fmla="*/ 147 w 410"/>
                  <a:gd name="T15" fmla="*/ 227 h 837"/>
                  <a:gd name="T16" fmla="*/ 114 w 410"/>
                  <a:gd name="T17" fmla="*/ 265 h 837"/>
                  <a:gd name="T18" fmla="*/ 82 w 410"/>
                  <a:gd name="T19" fmla="*/ 303 h 837"/>
                  <a:gd name="T20" fmla="*/ 49 w 410"/>
                  <a:gd name="T21" fmla="*/ 342 h 837"/>
                  <a:gd name="T22" fmla="*/ 16 w 410"/>
                  <a:gd name="T23" fmla="*/ 380 h 837"/>
                  <a:gd name="T24" fmla="*/ 16 w 410"/>
                  <a:gd name="T25" fmla="*/ 380 h 837"/>
                  <a:gd name="T26" fmla="*/ 0 w 410"/>
                  <a:gd name="T27" fmla="*/ 418 h 837"/>
                  <a:gd name="T28" fmla="*/ 0 w 410"/>
                  <a:gd name="T29" fmla="*/ 418 h 837"/>
                  <a:gd name="T30" fmla="*/ 16 w 410"/>
                  <a:gd name="T31" fmla="*/ 456 h 837"/>
                  <a:gd name="T32" fmla="*/ 49 w 410"/>
                  <a:gd name="T33" fmla="*/ 494 h 837"/>
                  <a:gd name="T34" fmla="*/ 82 w 410"/>
                  <a:gd name="T35" fmla="*/ 533 h 837"/>
                  <a:gd name="T36" fmla="*/ 180 w 410"/>
                  <a:gd name="T37" fmla="*/ 648 h 837"/>
                  <a:gd name="T38" fmla="*/ 213 w 410"/>
                  <a:gd name="T39" fmla="*/ 686 h 837"/>
                  <a:gd name="T40" fmla="*/ 246 w 410"/>
                  <a:gd name="T41" fmla="*/ 725 h 837"/>
                  <a:gd name="T42" fmla="*/ 311 w 410"/>
                  <a:gd name="T43" fmla="*/ 801 h 837"/>
                  <a:gd name="T44" fmla="*/ 311 w 410"/>
                  <a:gd name="T45" fmla="*/ 801 h 837"/>
                  <a:gd name="T46" fmla="*/ 352 w 410"/>
                  <a:gd name="T47" fmla="*/ 829 h 837"/>
                  <a:gd name="T48" fmla="*/ 352 w 410"/>
                  <a:gd name="T49" fmla="*/ 829 h 837"/>
                  <a:gd name="T50" fmla="*/ 401 w 410"/>
                  <a:gd name="T51" fmla="*/ 829 h 837"/>
                  <a:gd name="T52" fmla="*/ 401 w 410"/>
                  <a:gd name="T53" fmla="*/ 829 h 837"/>
                  <a:gd name="T54" fmla="*/ 409 w 410"/>
                  <a:gd name="T55" fmla="*/ 826 h 837"/>
                  <a:gd name="T56" fmla="*/ 409 w 410"/>
                  <a:gd name="T57" fmla="*/ 596 h 837"/>
                  <a:gd name="T58" fmla="*/ 409 w 410"/>
                  <a:gd name="T59" fmla="*/ 596 h 837"/>
                  <a:gd name="T60" fmla="*/ 401 w 410"/>
                  <a:gd name="T61" fmla="*/ 600 h 837"/>
                  <a:gd name="T62" fmla="*/ 401 w 410"/>
                  <a:gd name="T63" fmla="*/ 600 h 837"/>
                  <a:gd name="T64" fmla="*/ 352 w 410"/>
                  <a:gd name="T65" fmla="*/ 600 h 837"/>
                  <a:gd name="T66" fmla="*/ 352 w 410"/>
                  <a:gd name="T67" fmla="*/ 600 h 837"/>
                  <a:gd name="T68" fmla="*/ 311 w 410"/>
                  <a:gd name="T69" fmla="*/ 572 h 837"/>
                  <a:gd name="T70" fmla="*/ 278 w 410"/>
                  <a:gd name="T71" fmla="*/ 533 h 837"/>
                  <a:gd name="T72" fmla="*/ 246 w 410"/>
                  <a:gd name="T73" fmla="*/ 494 h 837"/>
                  <a:gd name="T74" fmla="*/ 213 w 410"/>
                  <a:gd name="T75" fmla="*/ 456 h 837"/>
                  <a:gd name="T76" fmla="*/ 213 w 410"/>
                  <a:gd name="T77" fmla="*/ 456 h 837"/>
                  <a:gd name="T78" fmla="*/ 196 w 410"/>
                  <a:gd name="T79" fmla="*/ 418 h 837"/>
                  <a:gd name="T80" fmla="*/ 196 w 410"/>
                  <a:gd name="T81" fmla="*/ 418 h 837"/>
                  <a:gd name="T82" fmla="*/ 213 w 410"/>
                  <a:gd name="T83" fmla="*/ 380 h 837"/>
                  <a:gd name="T84" fmla="*/ 246 w 410"/>
                  <a:gd name="T85" fmla="*/ 342 h 837"/>
                  <a:gd name="T86" fmla="*/ 278 w 410"/>
                  <a:gd name="T87" fmla="*/ 303 h 837"/>
                  <a:gd name="T88" fmla="*/ 311 w 410"/>
                  <a:gd name="T89" fmla="*/ 265 h 837"/>
                  <a:gd name="T90" fmla="*/ 311 w 410"/>
                  <a:gd name="T91" fmla="*/ 265 h 837"/>
                  <a:gd name="T92" fmla="*/ 352 w 410"/>
                  <a:gd name="T93" fmla="*/ 236 h 837"/>
                  <a:gd name="T94" fmla="*/ 352 w 410"/>
                  <a:gd name="T95" fmla="*/ 236 h 837"/>
                  <a:gd name="T96" fmla="*/ 401 w 410"/>
                  <a:gd name="T97" fmla="*/ 236 h 837"/>
                  <a:gd name="T98" fmla="*/ 401 w 410"/>
                  <a:gd name="T99" fmla="*/ 236 h 837"/>
                  <a:gd name="T100" fmla="*/ 409 w 410"/>
                  <a:gd name="T101" fmla="*/ 240 h 837"/>
                  <a:gd name="T102" fmla="*/ 409 w 410"/>
                  <a:gd name="T103" fmla="*/ 10 h 837"/>
                  <a:gd name="T104" fmla="*/ 409 w 410"/>
                  <a:gd name="T105" fmla="*/ 10 h 837"/>
                  <a:gd name="T106" fmla="*/ 401 w 410"/>
                  <a:gd name="T107" fmla="*/ 6 h 837"/>
                  <a:gd name="T108" fmla="*/ 401 w 410"/>
                  <a:gd name="T109" fmla="*/ 6 h 837"/>
                  <a:gd name="T110" fmla="*/ 352 w 410"/>
                  <a:gd name="T111" fmla="*/ 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0" h="837">
                    <a:moveTo>
                      <a:pt x="352" y="6"/>
                    </a:moveTo>
                    <a:lnTo>
                      <a:pt x="352" y="6"/>
                    </a:lnTo>
                    <a:cubicBezTo>
                      <a:pt x="336" y="13"/>
                      <a:pt x="322" y="22"/>
                      <a:pt x="311" y="35"/>
                    </a:cubicBezTo>
                    <a:lnTo>
                      <a:pt x="278" y="74"/>
                    </a:lnTo>
                    <a:lnTo>
                      <a:pt x="246" y="112"/>
                    </a:lnTo>
                    <a:lnTo>
                      <a:pt x="213" y="150"/>
                    </a:lnTo>
                    <a:lnTo>
                      <a:pt x="180" y="188"/>
                    </a:lnTo>
                    <a:lnTo>
                      <a:pt x="147" y="227"/>
                    </a:lnTo>
                    <a:lnTo>
                      <a:pt x="114" y="265"/>
                    </a:lnTo>
                    <a:lnTo>
                      <a:pt x="82" y="303"/>
                    </a:lnTo>
                    <a:lnTo>
                      <a:pt x="49" y="342"/>
                    </a:lnTo>
                    <a:lnTo>
                      <a:pt x="16" y="380"/>
                    </a:lnTo>
                    <a:lnTo>
                      <a:pt x="16" y="380"/>
                    </a:lnTo>
                    <a:cubicBezTo>
                      <a:pt x="5" y="392"/>
                      <a:pt x="0" y="405"/>
                      <a:pt x="0" y="418"/>
                    </a:cubicBezTo>
                    <a:lnTo>
                      <a:pt x="0" y="418"/>
                    </a:lnTo>
                    <a:cubicBezTo>
                      <a:pt x="0" y="431"/>
                      <a:pt x="5" y="443"/>
                      <a:pt x="16" y="456"/>
                    </a:cubicBezTo>
                    <a:lnTo>
                      <a:pt x="49" y="494"/>
                    </a:lnTo>
                    <a:lnTo>
                      <a:pt x="82" y="533"/>
                    </a:lnTo>
                    <a:lnTo>
                      <a:pt x="180" y="648"/>
                    </a:lnTo>
                    <a:lnTo>
                      <a:pt x="213" y="686"/>
                    </a:lnTo>
                    <a:lnTo>
                      <a:pt x="246" y="725"/>
                    </a:lnTo>
                    <a:lnTo>
                      <a:pt x="311" y="801"/>
                    </a:lnTo>
                    <a:lnTo>
                      <a:pt x="311" y="801"/>
                    </a:lnTo>
                    <a:cubicBezTo>
                      <a:pt x="322" y="814"/>
                      <a:pt x="336" y="824"/>
                      <a:pt x="352" y="829"/>
                    </a:cubicBezTo>
                    <a:lnTo>
                      <a:pt x="352" y="829"/>
                    </a:lnTo>
                    <a:cubicBezTo>
                      <a:pt x="369" y="836"/>
                      <a:pt x="385" y="836"/>
                      <a:pt x="401" y="829"/>
                    </a:cubicBezTo>
                    <a:lnTo>
                      <a:pt x="401" y="829"/>
                    </a:lnTo>
                    <a:cubicBezTo>
                      <a:pt x="403" y="829"/>
                      <a:pt x="406" y="828"/>
                      <a:pt x="409" y="826"/>
                    </a:cubicBezTo>
                    <a:lnTo>
                      <a:pt x="409" y="596"/>
                    </a:lnTo>
                    <a:lnTo>
                      <a:pt x="409" y="596"/>
                    </a:lnTo>
                    <a:cubicBezTo>
                      <a:pt x="406" y="598"/>
                      <a:pt x="403" y="599"/>
                      <a:pt x="401" y="600"/>
                    </a:cubicBezTo>
                    <a:lnTo>
                      <a:pt x="401" y="600"/>
                    </a:lnTo>
                    <a:cubicBezTo>
                      <a:pt x="385" y="606"/>
                      <a:pt x="369" y="606"/>
                      <a:pt x="352" y="600"/>
                    </a:cubicBezTo>
                    <a:lnTo>
                      <a:pt x="352" y="600"/>
                    </a:lnTo>
                    <a:cubicBezTo>
                      <a:pt x="336" y="594"/>
                      <a:pt x="322" y="584"/>
                      <a:pt x="311" y="572"/>
                    </a:cubicBezTo>
                    <a:lnTo>
                      <a:pt x="278" y="533"/>
                    </a:lnTo>
                    <a:lnTo>
                      <a:pt x="246" y="494"/>
                    </a:lnTo>
                    <a:lnTo>
                      <a:pt x="213" y="456"/>
                    </a:lnTo>
                    <a:lnTo>
                      <a:pt x="213" y="456"/>
                    </a:lnTo>
                    <a:cubicBezTo>
                      <a:pt x="202" y="443"/>
                      <a:pt x="196" y="431"/>
                      <a:pt x="196" y="418"/>
                    </a:cubicBezTo>
                    <a:lnTo>
                      <a:pt x="196" y="418"/>
                    </a:lnTo>
                    <a:cubicBezTo>
                      <a:pt x="196" y="405"/>
                      <a:pt x="202" y="392"/>
                      <a:pt x="213" y="380"/>
                    </a:cubicBezTo>
                    <a:lnTo>
                      <a:pt x="246" y="342"/>
                    </a:lnTo>
                    <a:lnTo>
                      <a:pt x="278" y="303"/>
                    </a:lnTo>
                    <a:lnTo>
                      <a:pt x="311" y="265"/>
                    </a:lnTo>
                    <a:lnTo>
                      <a:pt x="311" y="265"/>
                    </a:lnTo>
                    <a:cubicBezTo>
                      <a:pt x="322" y="252"/>
                      <a:pt x="336" y="242"/>
                      <a:pt x="352" y="236"/>
                    </a:cubicBezTo>
                    <a:lnTo>
                      <a:pt x="352" y="236"/>
                    </a:lnTo>
                    <a:cubicBezTo>
                      <a:pt x="369" y="230"/>
                      <a:pt x="385" y="230"/>
                      <a:pt x="401" y="236"/>
                    </a:cubicBezTo>
                    <a:lnTo>
                      <a:pt x="401" y="236"/>
                    </a:lnTo>
                    <a:cubicBezTo>
                      <a:pt x="403" y="237"/>
                      <a:pt x="406" y="239"/>
                      <a:pt x="409" y="240"/>
                    </a:cubicBezTo>
                    <a:lnTo>
                      <a:pt x="409" y="10"/>
                    </a:lnTo>
                    <a:lnTo>
                      <a:pt x="409" y="10"/>
                    </a:lnTo>
                    <a:cubicBezTo>
                      <a:pt x="406" y="9"/>
                      <a:pt x="403" y="8"/>
                      <a:pt x="401" y="6"/>
                    </a:cubicBezTo>
                    <a:lnTo>
                      <a:pt x="401" y="6"/>
                    </a:lnTo>
                    <a:cubicBezTo>
                      <a:pt x="385" y="0"/>
                      <a:pt x="369" y="0"/>
                      <a:pt x="352" y="6"/>
                    </a:cubicBezTo>
                  </a:path>
                </a:pathLst>
              </a:custGeom>
              <a:solidFill>
                <a:schemeClr val="accent4"/>
              </a:solidFill>
              <a:ln>
                <a:noFill/>
              </a:ln>
              <a:effectLst/>
            </p:spPr>
            <p:txBody>
              <a:bodyPr wrap="none" anchor="ctr"/>
              <a:lstStyle/>
              <a:p>
                <a:endParaRPr lang="es-ES_tradnl"/>
              </a:p>
            </p:txBody>
          </p:sp>
          <p:sp>
            <p:nvSpPr>
              <p:cNvPr id="958" name="Freeform 281">
                <a:extLst>
                  <a:ext uri="{FF2B5EF4-FFF2-40B4-BE49-F238E27FC236}">
                    <a16:creationId xmlns:a16="http://schemas.microsoft.com/office/drawing/2014/main" xmlns="" id="{444F2F1C-88DB-7C43-B55C-5A3D81AC0330}"/>
                  </a:ext>
                </a:extLst>
              </p:cNvPr>
              <p:cNvSpPr>
                <a:spLocks noChangeArrowheads="1"/>
              </p:cNvSpPr>
              <p:nvPr/>
            </p:nvSpPr>
            <p:spPr bwMode="auto">
              <a:xfrm>
                <a:off x="3994150" y="5276850"/>
                <a:ext cx="46038" cy="50800"/>
              </a:xfrm>
              <a:custGeom>
                <a:avLst/>
                <a:gdLst>
                  <a:gd name="T0" fmla="*/ 95 w 127"/>
                  <a:gd name="T1" fmla="*/ 13 h 141"/>
                  <a:gd name="T2" fmla="*/ 95 w 127"/>
                  <a:gd name="T3" fmla="*/ 13 h 141"/>
                  <a:gd name="T4" fmla="*/ 32 w 127"/>
                  <a:gd name="T5" fmla="*/ 13 h 141"/>
                  <a:gd name="T6" fmla="*/ 32 w 127"/>
                  <a:gd name="T7" fmla="*/ 13 h 141"/>
                  <a:gd name="T8" fmla="*/ 0 w 127"/>
                  <a:gd name="T9" fmla="*/ 70 h 141"/>
                  <a:gd name="T10" fmla="*/ 0 w 127"/>
                  <a:gd name="T11" fmla="*/ 70 h 141"/>
                  <a:gd name="T12" fmla="*/ 32 w 127"/>
                  <a:gd name="T13" fmla="*/ 127 h 141"/>
                  <a:gd name="T14" fmla="*/ 32 w 127"/>
                  <a:gd name="T15" fmla="*/ 127 h 141"/>
                  <a:gd name="T16" fmla="*/ 95 w 127"/>
                  <a:gd name="T17" fmla="*/ 127 h 141"/>
                  <a:gd name="T18" fmla="*/ 95 w 127"/>
                  <a:gd name="T19" fmla="*/ 127 h 141"/>
                  <a:gd name="T20" fmla="*/ 126 w 127"/>
                  <a:gd name="T21" fmla="*/ 70 h 141"/>
                  <a:gd name="T22" fmla="*/ 126 w 127"/>
                  <a:gd name="T23" fmla="*/ 70 h 141"/>
                  <a:gd name="T24" fmla="*/ 95 w 127"/>
                  <a:gd name="T25"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41">
                    <a:moveTo>
                      <a:pt x="95" y="13"/>
                    </a:moveTo>
                    <a:lnTo>
                      <a:pt x="95" y="13"/>
                    </a:lnTo>
                    <a:cubicBezTo>
                      <a:pt x="74" y="0"/>
                      <a:pt x="52" y="0"/>
                      <a:pt x="32" y="13"/>
                    </a:cubicBezTo>
                    <a:lnTo>
                      <a:pt x="32" y="13"/>
                    </a:lnTo>
                    <a:cubicBezTo>
                      <a:pt x="11" y="25"/>
                      <a:pt x="0" y="44"/>
                      <a:pt x="0" y="70"/>
                    </a:cubicBezTo>
                    <a:lnTo>
                      <a:pt x="0" y="70"/>
                    </a:lnTo>
                    <a:cubicBezTo>
                      <a:pt x="0" y="96"/>
                      <a:pt x="11" y="115"/>
                      <a:pt x="32" y="127"/>
                    </a:cubicBezTo>
                    <a:lnTo>
                      <a:pt x="32" y="127"/>
                    </a:lnTo>
                    <a:cubicBezTo>
                      <a:pt x="52" y="140"/>
                      <a:pt x="74" y="140"/>
                      <a:pt x="95" y="127"/>
                    </a:cubicBezTo>
                    <a:lnTo>
                      <a:pt x="95" y="127"/>
                    </a:lnTo>
                    <a:cubicBezTo>
                      <a:pt x="116" y="115"/>
                      <a:pt x="126" y="96"/>
                      <a:pt x="126" y="70"/>
                    </a:cubicBezTo>
                    <a:lnTo>
                      <a:pt x="126" y="70"/>
                    </a:lnTo>
                    <a:cubicBezTo>
                      <a:pt x="126" y="44"/>
                      <a:pt x="116" y="25"/>
                      <a:pt x="95" y="13"/>
                    </a:cubicBezTo>
                  </a:path>
                </a:pathLst>
              </a:custGeom>
              <a:solidFill>
                <a:schemeClr val="accent3"/>
              </a:solidFill>
              <a:ln>
                <a:noFill/>
              </a:ln>
              <a:effectLst/>
            </p:spPr>
            <p:txBody>
              <a:bodyPr wrap="none" anchor="ctr"/>
              <a:lstStyle/>
              <a:p>
                <a:endParaRPr lang="es-ES_tradnl"/>
              </a:p>
            </p:txBody>
          </p:sp>
          <p:sp>
            <p:nvSpPr>
              <p:cNvPr id="959" name="Freeform 282">
                <a:extLst>
                  <a:ext uri="{FF2B5EF4-FFF2-40B4-BE49-F238E27FC236}">
                    <a16:creationId xmlns:a16="http://schemas.microsoft.com/office/drawing/2014/main" xmlns="" id="{2265769B-C710-E945-9250-C3DBE49B3354}"/>
                  </a:ext>
                </a:extLst>
              </p:cNvPr>
              <p:cNvSpPr>
                <a:spLocks noChangeArrowheads="1"/>
              </p:cNvSpPr>
              <p:nvPr/>
            </p:nvSpPr>
            <p:spPr bwMode="auto">
              <a:xfrm>
                <a:off x="3944938" y="5343525"/>
                <a:ext cx="23812"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5" y="76"/>
                      <a:pt x="65" y="64"/>
                      <a:pt x="65" y="39"/>
                    </a:cubicBezTo>
                    <a:lnTo>
                      <a:pt x="65" y="39"/>
                    </a:lnTo>
                    <a:cubicBezTo>
                      <a:pt x="65" y="13"/>
                      <a:pt x="55"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60" name="Freeform 283">
                <a:extLst>
                  <a:ext uri="{FF2B5EF4-FFF2-40B4-BE49-F238E27FC236}">
                    <a16:creationId xmlns:a16="http://schemas.microsoft.com/office/drawing/2014/main" xmlns="" id="{86ECEDD5-074C-AA47-A40D-29EF3E3CAF52}"/>
                  </a:ext>
                </a:extLst>
              </p:cNvPr>
              <p:cNvSpPr>
                <a:spLocks noChangeArrowheads="1"/>
              </p:cNvSpPr>
              <p:nvPr/>
            </p:nvSpPr>
            <p:spPr bwMode="auto">
              <a:xfrm>
                <a:off x="4064000" y="5343525"/>
                <a:ext cx="23813" cy="26988"/>
              </a:xfrm>
              <a:custGeom>
                <a:avLst/>
                <a:gdLst>
                  <a:gd name="T0" fmla="*/ 33 w 66"/>
                  <a:gd name="T1" fmla="*/ 0 h 77"/>
                  <a:gd name="T2" fmla="*/ 33 w 66"/>
                  <a:gd name="T3" fmla="*/ 0 h 77"/>
                  <a:gd name="T4" fmla="*/ 0 w 66"/>
                  <a:gd name="T5" fmla="*/ 39 h 77"/>
                  <a:gd name="T6" fmla="*/ 0 w 66"/>
                  <a:gd name="T7" fmla="*/ 39 h 77"/>
                  <a:gd name="T8" fmla="*/ 33 w 66"/>
                  <a:gd name="T9" fmla="*/ 76 h 77"/>
                  <a:gd name="T10" fmla="*/ 33 w 66"/>
                  <a:gd name="T11" fmla="*/ 76 h 77"/>
                  <a:gd name="T12" fmla="*/ 65 w 66"/>
                  <a:gd name="T13" fmla="*/ 39 h 77"/>
                  <a:gd name="T14" fmla="*/ 65 w 66"/>
                  <a:gd name="T15" fmla="*/ 39 h 77"/>
                  <a:gd name="T16" fmla="*/ 33 w 66"/>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77">
                    <a:moveTo>
                      <a:pt x="33" y="0"/>
                    </a:moveTo>
                    <a:lnTo>
                      <a:pt x="33" y="0"/>
                    </a:lnTo>
                    <a:cubicBezTo>
                      <a:pt x="11" y="0"/>
                      <a:pt x="0" y="13"/>
                      <a:pt x="0" y="39"/>
                    </a:cubicBezTo>
                    <a:lnTo>
                      <a:pt x="0" y="39"/>
                    </a:lnTo>
                    <a:cubicBezTo>
                      <a:pt x="0" y="64"/>
                      <a:pt x="11" y="76"/>
                      <a:pt x="33" y="76"/>
                    </a:cubicBezTo>
                    <a:lnTo>
                      <a:pt x="33" y="76"/>
                    </a:lnTo>
                    <a:cubicBezTo>
                      <a:pt x="55" y="76"/>
                      <a:pt x="65" y="64"/>
                      <a:pt x="65" y="39"/>
                    </a:cubicBezTo>
                    <a:lnTo>
                      <a:pt x="65" y="39"/>
                    </a:lnTo>
                    <a:cubicBezTo>
                      <a:pt x="65" y="13"/>
                      <a:pt x="55" y="0"/>
                      <a:pt x="33" y="0"/>
                    </a:cubicBezTo>
                  </a:path>
                </a:pathLst>
              </a:custGeom>
              <a:solidFill>
                <a:srgbClr val="EAE15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961" name="Freeform 284">
                <a:extLst>
                  <a:ext uri="{FF2B5EF4-FFF2-40B4-BE49-F238E27FC236}">
                    <a16:creationId xmlns:a16="http://schemas.microsoft.com/office/drawing/2014/main" xmlns="" id="{5BD9880A-82EC-C04B-A517-3A5C578564A9}"/>
                  </a:ext>
                </a:extLst>
              </p:cNvPr>
              <p:cNvSpPr>
                <a:spLocks noChangeArrowheads="1"/>
              </p:cNvSpPr>
              <p:nvPr/>
            </p:nvSpPr>
            <p:spPr bwMode="auto">
              <a:xfrm>
                <a:off x="4376738" y="5097463"/>
                <a:ext cx="77787" cy="134937"/>
              </a:xfrm>
              <a:custGeom>
                <a:avLst/>
                <a:gdLst>
                  <a:gd name="T0" fmla="*/ 205 w 214"/>
                  <a:gd name="T1" fmla="*/ 6 h 377"/>
                  <a:gd name="T2" fmla="*/ 205 w 214"/>
                  <a:gd name="T3" fmla="*/ 6 h 377"/>
                  <a:gd name="T4" fmla="*/ 156 w 214"/>
                  <a:gd name="T5" fmla="*/ 6 h 377"/>
                  <a:gd name="T6" fmla="*/ 156 w 214"/>
                  <a:gd name="T7" fmla="*/ 6 h 377"/>
                  <a:gd name="T8" fmla="*/ 115 w 214"/>
                  <a:gd name="T9" fmla="*/ 35 h 377"/>
                  <a:gd name="T10" fmla="*/ 82 w 214"/>
                  <a:gd name="T11" fmla="*/ 73 h 377"/>
                  <a:gd name="T12" fmla="*/ 50 w 214"/>
                  <a:gd name="T13" fmla="*/ 112 h 377"/>
                  <a:gd name="T14" fmla="*/ 17 w 214"/>
                  <a:gd name="T15" fmla="*/ 150 h 377"/>
                  <a:gd name="T16" fmla="*/ 17 w 214"/>
                  <a:gd name="T17" fmla="*/ 150 h 377"/>
                  <a:gd name="T18" fmla="*/ 0 w 214"/>
                  <a:gd name="T19" fmla="*/ 188 h 377"/>
                  <a:gd name="T20" fmla="*/ 0 w 214"/>
                  <a:gd name="T21" fmla="*/ 188 h 377"/>
                  <a:gd name="T22" fmla="*/ 17 w 214"/>
                  <a:gd name="T23" fmla="*/ 226 h 377"/>
                  <a:gd name="T24" fmla="*/ 50 w 214"/>
                  <a:gd name="T25" fmla="*/ 264 h 377"/>
                  <a:gd name="T26" fmla="*/ 82 w 214"/>
                  <a:gd name="T27" fmla="*/ 303 h 377"/>
                  <a:gd name="T28" fmla="*/ 115 w 214"/>
                  <a:gd name="T29" fmla="*/ 341 h 377"/>
                  <a:gd name="T30" fmla="*/ 115 w 214"/>
                  <a:gd name="T31" fmla="*/ 341 h 377"/>
                  <a:gd name="T32" fmla="*/ 156 w 214"/>
                  <a:gd name="T33" fmla="*/ 370 h 377"/>
                  <a:gd name="T34" fmla="*/ 156 w 214"/>
                  <a:gd name="T35" fmla="*/ 370 h 377"/>
                  <a:gd name="T36" fmla="*/ 205 w 214"/>
                  <a:gd name="T37" fmla="*/ 370 h 377"/>
                  <a:gd name="T38" fmla="*/ 205 w 214"/>
                  <a:gd name="T39" fmla="*/ 370 h 377"/>
                  <a:gd name="T40" fmla="*/ 213 w 214"/>
                  <a:gd name="T41" fmla="*/ 366 h 377"/>
                  <a:gd name="T42" fmla="*/ 213 w 214"/>
                  <a:gd name="T43" fmla="*/ 367 h 377"/>
                  <a:gd name="T44" fmla="*/ 213 w 214"/>
                  <a:gd name="T45" fmla="*/ 10 h 377"/>
                  <a:gd name="T46" fmla="*/ 213 w 214"/>
                  <a:gd name="T47" fmla="*/ 10 h 377"/>
                  <a:gd name="T48" fmla="*/ 213 w 214"/>
                  <a:gd name="T49" fmla="*/ 10 h 377"/>
                  <a:gd name="T50" fmla="*/ 205 w 214"/>
                  <a:gd name="T51" fmla="*/ 6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4" h="377">
                    <a:moveTo>
                      <a:pt x="205" y="6"/>
                    </a:moveTo>
                    <a:lnTo>
                      <a:pt x="205" y="6"/>
                    </a:lnTo>
                    <a:cubicBezTo>
                      <a:pt x="189" y="0"/>
                      <a:pt x="173" y="0"/>
                      <a:pt x="156" y="6"/>
                    </a:cubicBezTo>
                    <a:lnTo>
                      <a:pt x="156" y="6"/>
                    </a:lnTo>
                    <a:cubicBezTo>
                      <a:pt x="140" y="12"/>
                      <a:pt x="126" y="22"/>
                      <a:pt x="115" y="35"/>
                    </a:cubicBezTo>
                    <a:lnTo>
                      <a:pt x="82" y="73"/>
                    </a:lnTo>
                    <a:lnTo>
                      <a:pt x="50" y="112"/>
                    </a:lnTo>
                    <a:lnTo>
                      <a:pt x="17" y="150"/>
                    </a:lnTo>
                    <a:lnTo>
                      <a:pt x="17" y="150"/>
                    </a:lnTo>
                    <a:cubicBezTo>
                      <a:pt x="6" y="162"/>
                      <a:pt x="0" y="175"/>
                      <a:pt x="0" y="188"/>
                    </a:cubicBezTo>
                    <a:lnTo>
                      <a:pt x="0" y="188"/>
                    </a:lnTo>
                    <a:cubicBezTo>
                      <a:pt x="0" y="201"/>
                      <a:pt x="6" y="213"/>
                      <a:pt x="17" y="226"/>
                    </a:cubicBezTo>
                    <a:lnTo>
                      <a:pt x="50" y="264"/>
                    </a:lnTo>
                    <a:lnTo>
                      <a:pt x="82" y="303"/>
                    </a:lnTo>
                    <a:lnTo>
                      <a:pt x="115" y="341"/>
                    </a:lnTo>
                    <a:lnTo>
                      <a:pt x="115" y="341"/>
                    </a:lnTo>
                    <a:cubicBezTo>
                      <a:pt x="126" y="354"/>
                      <a:pt x="140" y="364"/>
                      <a:pt x="156" y="370"/>
                    </a:cubicBezTo>
                    <a:lnTo>
                      <a:pt x="156" y="370"/>
                    </a:lnTo>
                    <a:cubicBezTo>
                      <a:pt x="173" y="376"/>
                      <a:pt x="189" y="376"/>
                      <a:pt x="205" y="370"/>
                    </a:cubicBezTo>
                    <a:lnTo>
                      <a:pt x="205" y="370"/>
                    </a:lnTo>
                    <a:cubicBezTo>
                      <a:pt x="207" y="369"/>
                      <a:pt x="210" y="368"/>
                      <a:pt x="213" y="366"/>
                    </a:cubicBezTo>
                    <a:lnTo>
                      <a:pt x="213" y="367"/>
                    </a:lnTo>
                    <a:lnTo>
                      <a:pt x="213" y="10"/>
                    </a:lnTo>
                    <a:lnTo>
                      <a:pt x="213" y="10"/>
                    </a:lnTo>
                    <a:lnTo>
                      <a:pt x="213" y="10"/>
                    </a:lnTo>
                    <a:cubicBezTo>
                      <a:pt x="210" y="9"/>
                      <a:pt x="207" y="7"/>
                      <a:pt x="205" y="6"/>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962" name="Freeform 285">
                <a:extLst>
                  <a:ext uri="{FF2B5EF4-FFF2-40B4-BE49-F238E27FC236}">
                    <a16:creationId xmlns:a16="http://schemas.microsoft.com/office/drawing/2014/main" xmlns="" id="{01C96C33-223F-8A47-9127-7EBD13C94A8F}"/>
                  </a:ext>
                </a:extLst>
              </p:cNvPr>
              <p:cNvSpPr>
                <a:spLocks noChangeArrowheads="1"/>
              </p:cNvSpPr>
              <p:nvPr/>
            </p:nvSpPr>
            <p:spPr bwMode="auto">
              <a:xfrm>
                <a:off x="4235450" y="4932363"/>
                <a:ext cx="217488" cy="466725"/>
              </a:xfrm>
              <a:custGeom>
                <a:avLst/>
                <a:gdLst>
                  <a:gd name="T0" fmla="*/ 604 w 606"/>
                  <a:gd name="T1" fmla="*/ 1286 h 1296"/>
                  <a:gd name="T2" fmla="*/ 605 w 606"/>
                  <a:gd name="T3" fmla="*/ 1055 h 1296"/>
                  <a:gd name="T4" fmla="*/ 605 w 606"/>
                  <a:gd name="T5" fmla="*/ 1055 h 1296"/>
                  <a:gd name="T6" fmla="*/ 597 w 606"/>
                  <a:gd name="T7" fmla="*/ 1058 h 1296"/>
                  <a:gd name="T8" fmla="*/ 597 w 606"/>
                  <a:gd name="T9" fmla="*/ 1058 h 1296"/>
                  <a:gd name="T10" fmla="*/ 548 w 606"/>
                  <a:gd name="T11" fmla="*/ 1058 h 1296"/>
                  <a:gd name="T12" fmla="*/ 548 w 606"/>
                  <a:gd name="T13" fmla="*/ 1058 h 1296"/>
                  <a:gd name="T14" fmla="*/ 507 w 606"/>
                  <a:gd name="T15" fmla="*/ 1030 h 1296"/>
                  <a:gd name="T16" fmla="*/ 442 w 606"/>
                  <a:gd name="T17" fmla="*/ 954 h 1296"/>
                  <a:gd name="T18" fmla="*/ 409 w 606"/>
                  <a:gd name="T19" fmla="*/ 915 h 1296"/>
                  <a:gd name="T20" fmla="*/ 376 w 606"/>
                  <a:gd name="T21" fmla="*/ 877 h 1296"/>
                  <a:gd name="T22" fmla="*/ 278 w 606"/>
                  <a:gd name="T23" fmla="*/ 762 h 1296"/>
                  <a:gd name="T24" fmla="*/ 245 w 606"/>
                  <a:gd name="T25" fmla="*/ 723 h 1296"/>
                  <a:gd name="T26" fmla="*/ 212 w 606"/>
                  <a:gd name="T27" fmla="*/ 685 h 1296"/>
                  <a:gd name="T28" fmla="*/ 212 w 606"/>
                  <a:gd name="T29" fmla="*/ 685 h 1296"/>
                  <a:gd name="T30" fmla="*/ 196 w 606"/>
                  <a:gd name="T31" fmla="*/ 647 h 1296"/>
                  <a:gd name="T32" fmla="*/ 196 w 606"/>
                  <a:gd name="T33" fmla="*/ 647 h 1296"/>
                  <a:gd name="T34" fmla="*/ 212 w 606"/>
                  <a:gd name="T35" fmla="*/ 609 h 1296"/>
                  <a:gd name="T36" fmla="*/ 245 w 606"/>
                  <a:gd name="T37" fmla="*/ 571 h 1296"/>
                  <a:gd name="T38" fmla="*/ 278 w 606"/>
                  <a:gd name="T39" fmla="*/ 532 h 1296"/>
                  <a:gd name="T40" fmla="*/ 310 w 606"/>
                  <a:gd name="T41" fmla="*/ 494 h 1296"/>
                  <a:gd name="T42" fmla="*/ 343 w 606"/>
                  <a:gd name="T43" fmla="*/ 456 h 1296"/>
                  <a:gd name="T44" fmla="*/ 376 w 606"/>
                  <a:gd name="T45" fmla="*/ 417 h 1296"/>
                  <a:gd name="T46" fmla="*/ 409 w 606"/>
                  <a:gd name="T47" fmla="*/ 379 h 1296"/>
                  <a:gd name="T48" fmla="*/ 442 w 606"/>
                  <a:gd name="T49" fmla="*/ 341 h 1296"/>
                  <a:gd name="T50" fmla="*/ 474 w 606"/>
                  <a:gd name="T51" fmla="*/ 303 h 1296"/>
                  <a:gd name="T52" fmla="*/ 507 w 606"/>
                  <a:gd name="T53" fmla="*/ 264 h 1296"/>
                  <a:gd name="T54" fmla="*/ 507 w 606"/>
                  <a:gd name="T55" fmla="*/ 264 h 1296"/>
                  <a:gd name="T56" fmla="*/ 548 w 606"/>
                  <a:gd name="T57" fmla="*/ 235 h 1296"/>
                  <a:gd name="T58" fmla="*/ 548 w 606"/>
                  <a:gd name="T59" fmla="*/ 235 h 1296"/>
                  <a:gd name="T60" fmla="*/ 597 w 606"/>
                  <a:gd name="T61" fmla="*/ 235 h 1296"/>
                  <a:gd name="T62" fmla="*/ 597 w 606"/>
                  <a:gd name="T63" fmla="*/ 235 h 1296"/>
                  <a:gd name="T64" fmla="*/ 605 w 606"/>
                  <a:gd name="T65" fmla="*/ 239 h 1296"/>
                  <a:gd name="T66" fmla="*/ 605 w 606"/>
                  <a:gd name="T67" fmla="*/ 239 h 1296"/>
                  <a:gd name="T68" fmla="*/ 605 w 606"/>
                  <a:gd name="T69" fmla="*/ 9 h 1296"/>
                  <a:gd name="T70" fmla="*/ 605 w 606"/>
                  <a:gd name="T71" fmla="*/ 9 h 1296"/>
                  <a:gd name="T72" fmla="*/ 597 w 606"/>
                  <a:gd name="T73" fmla="*/ 5 h 1296"/>
                  <a:gd name="T74" fmla="*/ 597 w 606"/>
                  <a:gd name="T75" fmla="*/ 5 h 1296"/>
                  <a:gd name="T76" fmla="*/ 548 w 606"/>
                  <a:gd name="T77" fmla="*/ 5 h 1296"/>
                  <a:gd name="T78" fmla="*/ 548 w 606"/>
                  <a:gd name="T79" fmla="*/ 5 h 1296"/>
                  <a:gd name="T80" fmla="*/ 507 w 606"/>
                  <a:gd name="T81" fmla="*/ 35 h 1296"/>
                  <a:gd name="T82" fmla="*/ 15 w 606"/>
                  <a:gd name="T83" fmla="*/ 609 h 1296"/>
                  <a:gd name="T84" fmla="*/ 15 w 606"/>
                  <a:gd name="T85" fmla="*/ 609 h 1296"/>
                  <a:gd name="T86" fmla="*/ 0 w 606"/>
                  <a:gd name="T87" fmla="*/ 647 h 1296"/>
                  <a:gd name="T88" fmla="*/ 0 w 606"/>
                  <a:gd name="T89" fmla="*/ 647 h 1296"/>
                  <a:gd name="T90" fmla="*/ 15 w 606"/>
                  <a:gd name="T91" fmla="*/ 685 h 1296"/>
                  <a:gd name="T92" fmla="*/ 114 w 606"/>
                  <a:gd name="T93" fmla="*/ 801 h 1296"/>
                  <a:gd name="T94" fmla="*/ 146 w 606"/>
                  <a:gd name="T95" fmla="*/ 839 h 1296"/>
                  <a:gd name="T96" fmla="*/ 179 w 606"/>
                  <a:gd name="T97" fmla="*/ 877 h 1296"/>
                  <a:gd name="T98" fmla="*/ 278 w 606"/>
                  <a:gd name="T99" fmla="*/ 991 h 1296"/>
                  <a:gd name="T100" fmla="*/ 310 w 606"/>
                  <a:gd name="T101" fmla="*/ 1030 h 1296"/>
                  <a:gd name="T102" fmla="*/ 343 w 606"/>
                  <a:gd name="T103" fmla="*/ 1068 h 1296"/>
                  <a:gd name="T104" fmla="*/ 442 w 606"/>
                  <a:gd name="T105" fmla="*/ 1183 h 1296"/>
                  <a:gd name="T106" fmla="*/ 474 w 606"/>
                  <a:gd name="T107" fmla="*/ 1222 h 1296"/>
                  <a:gd name="T108" fmla="*/ 507 w 606"/>
                  <a:gd name="T109" fmla="*/ 1260 h 1296"/>
                  <a:gd name="T110" fmla="*/ 507 w 606"/>
                  <a:gd name="T111" fmla="*/ 1260 h 1296"/>
                  <a:gd name="T112" fmla="*/ 548 w 606"/>
                  <a:gd name="T113" fmla="*/ 1289 h 1296"/>
                  <a:gd name="T114" fmla="*/ 548 w 606"/>
                  <a:gd name="T115" fmla="*/ 1289 h 1296"/>
                  <a:gd name="T116" fmla="*/ 597 w 606"/>
                  <a:gd name="T117" fmla="*/ 1289 h 1296"/>
                  <a:gd name="T118" fmla="*/ 604 w 606"/>
                  <a:gd name="T119" fmla="*/ 1286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6" h="1296">
                    <a:moveTo>
                      <a:pt x="604" y="1286"/>
                    </a:moveTo>
                    <a:lnTo>
                      <a:pt x="605" y="1055"/>
                    </a:lnTo>
                    <a:lnTo>
                      <a:pt x="605" y="1055"/>
                    </a:lnTo>
                    <a:cubicBezTo>
                      <a:pt x="605" y="1055"/>
                      <a:pt x="599" y="1058"/>
                      <a:pt x="597" y="1058"/>
                    </a:cubicBezTo>
                    <a:lnTo>
                      <a:pt x="597" y="1058"/>
                    </a:lnTo>
                    <a:cubicBezTo>
                      <a:pt x="581" y="1065"/>
                      <a:pt x="565" y="1065"/>
                      <a:pt x="548" y="1058"/>
                    </a:cubicBezTo>
                    <a:lnTo>
                      <a:pt x="548" y="1058"/>
                    </a:lnTo>
                    <a:cubicBezTo>
                      <a:pt x="532" y="1053"/>
                      <a:pt x="518" y="1043"/>
                      <a:pt x="507" y="1030"/>
                    </a:cubicBezTo>
                    <a:lnTo>
                      <a:pt x="442" y="954"/>
                    </a:lnTo>
                    <a:lnTo>
                      <a:pt x="409" y="915"/>
                    </a:lnTo>
                    <a:lnTo>
                      <a:pt x="376" y="877"/>
                    </a:lnTo>
                    <a:lnTo>
                      <a:pt x="278" y="762"/>
                    </a:lnTo>
                    <a:lnTo>
                      <a:pt x="245" y="723"/>
                    </a:lnTo>
                    <a:lnTo>
                      <a:pt x="212" y="685"/>
                    </a:lnTo>
                    <a:lnTo>
                      <a:pt x="212" y="685"/>
                    </a:lnTo>
                    <a:cubicBezTo>
                      <a:pt x="201" y="672"/>
                      <a:pt x="196" y="660"/>
                      <a:pt x="196" y="647"/>
                    </a:cubicBezTo>
                    <a:lnTo>
                      <a:pt x="196" y="647"/>
                    </a:lnTo>
                    <a:cubicBezTo>
                      <a:pt x="196" y="634"/>
                      <a:pt x="201" y="621"/>
                      <a:pt x="212" y="609"/>
                    </a:cubicBezTo>
                    <a:lnTo>
                      <a:pt x="245" y="571"/>
                    </a:lnTo>
                    <a:lnTo>
                      <a:pt x="278" y="532"/>
                    </a:lnTo>
                    <a:lnTo>
                      <a:pt x="310" y="494"/>
                    </a:lnTo>
                    <a:lnTo>
                      <a:pt x="343" y="456"/>
                    </a:lnTo>
                    <a:lnTo>
                      <a:pt x="376" y="417"/>
                    </a:lnTo>
                    <a:lnTo>
                      <a:pt x="409" y="379"/>
                    </a:lnTo>
                    <a:lnTo>
                      <a:pt x="442" y="341"/>
                    </a:lnTo>
                    <a:lnTo>
                      <a:pt x="474" y="303"/>
                    </a:lnTo>
                    <a:lnTo>
                      <a:pt x="507" y="264"/>
                    </a:lnTo>
                    <a:lnTo>
                      <a:pt x="507" y="264"/>
                    </a:lnTo>
                    <a:cubicBezTo>
                      <a:pt x="518" y="251"/>
                      <a:pt x="532" y="242"/>
                      <a:pt x="548" y="235"/>
                    </a:cubicBezTo>
                    <a:lnTo>
                      <a:pt x="548" y="235"/>
                    </a:lnTo>
                    <a:cubicBezTo>
                      <a:pt x="565" y="229"/>
                      <a:pt x="581" y="229"/>
                      <a:pt x="597" y="235"/>
                    </a:cubicBezTo>
                    <a:lnTo>
                      <a:pt x="597" y="235"/>
                    </a:lnTo>
                    <a:cubicBezTo>
                      <a:pt x="599" y="237"/>
                      <a:pt x="602" y="238"/>
                      <a:pt x="605" y="239"/>
                    </a:cubicBezTo>
                    <a:lnTo>
                      <a:pt x="605" y="239"/>
                    </a:lnTo>
                    <a:lnTo>
                      <a:pt x="605" y="9"/>
                    </a:lnTo>
                    <a:lnTo>
                      <a:pt x="605" y="9"/>
                    </a:lnTo>
                    <a:cubicBezTo>
                      <a:pt x="602" y="8"/>
                      <a:pt x="599" y="6"/>
                      <a:pt x="597" y="5"/>
                    </a:cubicBezTo>
                    <a:lnTo>
                      <a:pt x="597" y="5"/>
                    </a:lnTo>
                    <a:cubicBezTo>
                      <a:pt x="581" y="0"/>
                      <a:pt x="565" y="0"/>
                      <a:pt x="548" y="5"/>
                    </a:cubicBezTo>
                    <a:lnTo>
                      <a:pt x="548" y="5"/>
                    </a:lnTo>
                    <a:cubicBezTo>
                      <a:pt x="532" y="12"/>
                      <a:pt x="518" y="22"/>
                      <a:pt x="507" y="35"/>
                    </a:cubicBezTo>
                    <a:lnTo>
                      <a:pt x="15" y="609"/>
                    </a:lnTo>
                    <a:lnTo>
                      <a:pt x="15" y="609"/>
                    </a:lnTo>
                    <a:cubicBezTo>
                      <a:pt x="5" y="621"/>
                      <a:pt x="0" y="634"/>
                      <a:pt x="0" y="647"/>
                    </a:cubicBezTo>
                    <a:lnTo>
                      <a:pt x="0" y="647"/>
                    </a:lnTo>
                    <a:cubicBezTo>
                      <a:pt x="0" y="660"/>
                      <a:pt x="5" y="673"/>
                      <a:pt x="15" y="685"/>
                    </a:cubicBezTo>
                    <a:lnTo>
                      <a:pt x="114" y="801"/>
                    </a:lnTo>
                    <a:lnTo>
                      <a:pt x="146" y="839"/>
                    </a:lnTo>
                    <a:lnTo>
                      <a:pt x="179" y="877"/>
                    </a:lnTo>
                    <a:lnTo>
                      <a:pt x="278" y="991"/>
                    </a:lnTo>
                    <a:lnTo>
                      <a:pt x="310" y="1030"/>
                    </a:lnTo>
                    <a:lnTo>
                      <a:pt x="343" y="1068"/>
                    </a:lnTo>
                    <a:lnTo>
                      <a:pt x="442" y="1183"/>
                    </a:lnTo>
                    <a:lnTo>
                      <a:pt x="474" y="1222"/>
                    </a:lnTo>
                    <a:lnTo>
                      <a:pt x="507" y="1260"/>
                    </a:lnTo>
                    <a:lnTo>
                      <a:pt x="507" y="1260"/>
                    </a:lnTo>
                    <a:cubicBezTo>
                      <a:pt x="518" y="1273"/>
                      <a:pt x="532" y="1282"/>
                      <a:pt x="548" y="1289"/>
                    </a:cubicBezTo>
                    <a:lnTo>
                      <a:pt x="548" y="1289"/>
                    </a:lnTo>
                    <a:cubicBezTo>
                      <a:pt x="565" y="1295"/>
                      <a:pt x="581" y="1295"/>
                      <a:pt x="597" y="1289"/>
                    </a:cubicBezTo>
                    <a:lnTo>
                      <a:pt x="604" y="1286"/>
                    </a:lnTo>
                  </a:path>
                </a:pathLst>
              </a:custGeom>
              <a:solidFill>
                <a:schemeClr val="accent6"/>
              </a:solidFill>
              <a:ln>
                <a:noFill/>
              </a:ln>
              <a:effectLst/>
            </p:spPr>
            <p:txBody>
              <a:bodyPr wrap="none" anchor="ctr"/>
              <a:lstStyle/>
              <a:p>
                <a:endParaRPr lang="es-ES_tradnl">
                  <a:solidFill>
                    <a:schemeClr val="accent6"/>
                  </a:solidFill>
                </a:endParaRPr>
              </a:p>
            </p:txBody>
          </p:sp>
          <p:sp>
            <p:nvSpPr>
              <p:cNvPr id="963" name="Freeform 131">
                <a:extLst>
                  <a:ext uri="{FF2B5EF4-FFF2-40B4-BE49-F238E27FC236}">
                    <a16:creationId xmlns:a16="http://schemas.microsoft.com/office/drawing/2014/main" xmlns="" id="{93F33EDF-6A29-A046-A77E-D68FD608E56E}"/>
                  </a:ext>
                </a:extLst>
              </p:cNvPr>
              <p:cNvSpPr>
                <a:spLocks noChangeArrowheads="1"/>
              </p:cNvSpPr>
              <p:nvPr/>
            </p:nvSpPr>
            <p:spPr bwMode="auto">
              <a:xfrm>
                <a:off x="2754657" y="4872324"/>
                <a:ext cx="1700213" cy="579437"/>
              </a:xfrm>
              <a:custGeom>
                <a:avLst/>
                <a:gdLst>
                  <a:gd name="T0" fmla="*/ 4032 w 4721"/>
                  <a:gd name="T1" fmla="*/ 728 h 1609"/>
                  <a:gd name="T2" fmla="*/ 4524 w 4721"/>
                  <a:gd name="T3" fmla="*/ 1455 h 1609"/>
                  <a:gd name="T4" fmla="*/ 4130 w 4721"/>
                  <a:gd name="T5" fmla="*/ 1148 h 1609"/>
                  <a:gd name="T6" fmla="*/ 4065 w 4721"/>
                  <a:gd name="T7" fmla="*/ 536 h 1609"/>
                  <a:gd name="T8" fmla="*/ 4253 w 4721"/>
                  <a:gd name="T9" fmla="*/ 1523 h 1609"/>
                  <a:gd name="T10" fmla="*/ 3770 w 4721"/>
                  <a:gd name="T11" fmla="*/ 1111 h 1609"/>
                  <a:gd name="T12" fmla="*/ 3245 w 4721"/>
                  <a:gd name="T13" fmla="*/ 1111 h 1609"/>
                  <a:gd name="T14" fmla="*/ 2754 w 4721"/>
                  <a:gd name="T15" fmla="*/ 1455 h 1609"/>
                  <a:gd name="T16" fmla="*/ 3278 w 4721"/>
                  <a:gd name="T17" fmla="*/ 842 h 1609"/>
                  <a:gd name="T18" fmla="*/ 2737 w 4721"/>
                  <a:gd name="T19" fmla="*/ 115 h 1609"/>
                  <a:gd name="T20" fmla="*/ 3180 w 4721"/>
                  <a:gd name="T21" fmla="*/ 421 h 1609"/>
                  <a:gd name="T22" fmla="*/ 3639 w 4721"/>
                  <a:gd name="T23" fmla="*/ 651 h 1609"/>
                  <a:gd name="T24" fmla="*/ 4278 w 4721"/>
                  <a:gd name="T25" fmla="*/ 115 h 1609"/>
                  <a:gd name="T26" fmla="*/ 3737 w 4721"/>
                  <a:gd name="T27" fmla="*/ 842 h 1609"/>
                  <a:gd name="T28" fmla="*/ 3705 w 4721"/>
                  <a:gd name="T29" fmla="*/ 1417 h 1609"/>
                  <a:gd name="T30" fmla="*/ 3344 w 4721"/>
                  <a:gd name="T31" fmla="*/ 1436 h 1609"/>
                  <a:gd name="T32" fmla="*/ 3114 w 4721"/>
                  <a:gd name="T33" fmla="*/ 1417 h 1609"/>
                  <a:gd name="T34" fmla="*/ 3574 w 4721"/>
                  <a:gd name="T35" fmla="*/ 1034 h 1609"/>
                  <a:gd name="T36" fmla="*/ 2492 w 4721"/>
                  <a:gd name="T37" fmla="*/ 1455 h 1609"/>
                  <a:gd name="T38" fmla="*/ 2492 w 4721"/>
                  <a:gd name="T39" fmla="*/ 153 h 1609"/>
                  <a:gd name="T40" fmla="*/ 2885 w 4721"/>
                  <a:gd name="T41" fmla="*/ 460 h 1609"/>
                  <a:gd name="T42" fmla="*/ 2950 w 4721"/>
                  <a:gd name="T43" fmla="*/ 1072 h 1609"/>
                  <a:gd name="T44" fmla="*/ 2262 w 4721"/>
                  <a:gd name="T45" fmla="*/ 1417 h 1609"/>
                  <a:gd name="T46" fmla="*/ 2303 w 4721"/>
                  <a:gd name="T47" fmla="*/ 162 h 1609"/>
                  <a:gd name="T48" fmla="*/ 2721 w 4721"/>
                  <a:gd name="T49" fmla="*/ 575 h 1609"/>
                  <a:gd name="T50" fmla="*/ 2655 w 4721"/>
                  <a:gd name="T51" fmla="*/ 1111 h 1609"/>
                  <a:gd name="T52" fmla="*/ 1934 w 4721"/>
                  <a:gd name="T53" fmla="*/ 1340 h 1609"/>
                  <a:gd name="T54" fmla="*/ 1491 w 4721"/>
                  <a:gd name="T55" fmla="*/ 804 h 1609"/>
                  <a:gd name="T56" fmla="*/ 2156 w 4721"/>
                  <a:gd name="T57" fmla="*/ 87 h 1609"/>
                  <a:gd name="T58" fmla="*/ 1771 w 4721"/>
                  <a:gd name="T59" fmla="*/ 613 h 1609"/>
                  <a:gd name="T60" fmla="*/ 2032 w 4721"/>
                  <a:gd name="T61" fmla="*/ 1302 h 1609"/>
                  <a:gd name="T62" fmla="*/ 1639 w 4721"/>
                  <a:gd name="T63" fmla="*/ 1379 h 1609"/>
                  <a:gd name="T64" fmla="*/ 1172 w 4721"/>
                  <a:gd name="T65" fmla="*/ 852 h 1609"/>
                  <a:gd name="T66" fmla="*/ 517 w 4721"/>
                  <a:gd name="T67" fmla="*/ 1523 h 1609"/>
                  <a:gd name="T68" fmla="*/ 689 w 4721"/>
                  <a:gd name="T69" fmla="*/ 1111 h 1609"/>
                  <a:gd name="T70" fmla="*/ 689 w 4721"/>
                  <a:gd name="T71" fmla="*/ 498 h 1609"/>
                  <a:gd name="T72" fmla="*/ 590 w 4721"/>
                  <a:gd name="T73" fmla="*/ 153 h 1609"/>
                  <a:gd name="T74" fmla="*/ 1082 w 4721"/>
                  <a:gd name="T75" fmla="*/ 728 h 1609"/>
                  <a:gd name="T76" fmla="*/ 1737 w 4721"/>
                  <a:gd name="T77" fmla="*/ 115 h 1609"/>
                  <a:gd name="T78" fmla="*/ 1541 w 4721"/>
                  <a:gd name="T79" fmla="*/ 575 h 1609"/>
                  <a:gd name="T80" fmla="*/ 1516 w 4721"/>
                  <a:gd name="T81" fmla="*/ 1523 h 1609"/>
                  <a:gd name="T82" fmla="*/ 1172 w 4721"/>
                  <a:gd name="T83" fmla="*/ 1312 h 1609"/>
                  <a:gd name="T84" fmla="*/ 779 w 4721"/>
                  <a:gd name="T85" fmla="*/ 1523 h 1609"/>
                  <a:gd name="T86" fmla="*/ 1049 w 4721"/>
                  <a:gd name="T87" fmla="*/ 1072 h 1609"/>
                  <a:gd name="T88" fmla="*/ 230 w 4721"/>
                  <a:gd name="T89" fmla="*/ 1494 h 1609"/>
                  <a:gd name="T90" fmla="*/ 558 w 4721"/>
                  <a:gd name="T91" fmla="*/ 958 h 1609"/>
                  <a:gd name="T92" fmla="*/ 295 w 4721"/>
                  <a:gd name="T93" fmla="*/ 192 h 1609"/>
                  <a:gd name="T94" fmla="*/ 787 w 4721"/>
                  <a:gd name="T95" fmla="*/ 766 h 1609"/>
                  <a:gd name="T96" fmla="*/ 779 w 4721"/>
                  <a:gd name="T97" fmla="*/ 87 h 1609"/>
                  <a:gd name="T98" fmla="*/ 1123 w 4721"/>
                  <a:gd name="T99" fmla="*/ 297 h 1609"/>
                  <a:gd name="T100" fmla="*/ 1516 w 4721"/>
                  <a:gd name="T101" fmla="*/ 87 h 1609"/>
                  <a:gd name="T102" fmla="*/ 1172 w 4721"/>
                  <a:gd name="T103" fmla="*/ 603 h 1609"/>
                  <a:gd name="T104" fmla="*/ 3090 w 4721"/>
                  <a:gd name="T105" fmla="*/ 87 h 1609"/>
                  <a:gd name="T106" fmla="*/ 3483 w 4721"/>
                  <a:gd name="T107" fmla="*/ 297 h 1609"/>
                  <a:gd name="T108" fmla="*/ 3836 w 4721"/>
                  <a:gd name="T109" fmla="*/ 115 h 1609"/>
                  <a:gd name="T110" fmla="*/ 3532 w 4721"/>
                  <a:gd name="T111" fmla="*/ 603 h 1609"/>
                  <a:gd name="T112" fmla="*/ 730 w 4721"/>
                  <a:gd name="T113" fmla="*/ 87 h 1609"/>
                  <a:gd name="T114" fmla="*/ 426 w 4721"/>
                  <a:gd name="T115" fmla="*/ 651 h 1609"/>
                  <a:gd name="T116" fmla="*/ 230 w 4721"/>
                  <a:gd name="T117" fmla="*/ 1187 h 1609"/>
                  <a:gd name="T118" fmla="*/ 4663 w 4721"/>
                  <a:gd name="T119" fmla="*/ 1446 h 1609"/>
                  <a:gd name="T120" fmla="*/ 4622 w 4721"/>
                  <a:gd name="T121" fmla="*/ 192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21" h="1609">
                    <a:moveTo>
                      <a:pt x="4524" y="153"/>
                    </a:moveTo>
                    <a:lnTo>
                      <a:pt x="4491" y="192"/>
                    </a:lnTo>
                    <a:lnTo>
                      <a:pt x="4458" y="230"/>
                    </a:lnTo>
                    <a:lnTo>
                      <a:pt x="4425" y="268"/>
                    </a:lnTo>
                    <a:lnTo>
                      <a:pt x="4393" y="306"/>
                    </a:lnTo>
                    <a:lnTo>
                      <a:pt x="4360" y="345"/>
                    </a:lnTo>
                    <a:lnTo>
                      <a:pt x="4327" y="383"/>
                    </a:lnTo>
                    <a:lnTo>
                      <a:pt x="4294" y="421"/>
                    </a:lnTo>
                    <a:lnTo>
                      <a:pt x="4261" y="460"/>
                    </a:lnTo>
                    <a:lnTo>
                      <a:pt x="4229" y="498"/>
                    </a:lnTo>
                    <a:lnTo>
                      <a:pt x="4196" y="536"/>
                    </a:lnTo>
                    <a:lnTo>
                      <a:pt x="4163" y="575"/>
                    </a:lnTo>
                    <a:lnTo>
                      <a:pt x="4130" y="613"/>
                    </a:lnTo>
                    <a:lnTo>
                      <a:pt x="4097" y="651"/>
                    </a:lnTo>
                    <a:lnTo>
                      <a:pt x="4065" y="689"/>
                    </a:lnTo>
                    <a:lnTo>
                      <a:pt x="4032" y="728"/>
                    </a:lnTo>
                    <a:lnTo>
                      <a:pt x="3999" y="766"/>
                    </a:lnTo>
                    <a:lnTo>
                      <a:pt x="3999" y="766"/>
                    </a:lnTo>
                    <a:cubicBezTo>
                      <a:pt x="3988" y="778"/>
                      <a:pt x="3983" y="791"/>
                      <a:pt x="3983" y="804"/>
                    </a:cubicBezTo>
                    <a:lnTo>
                      <a:pt x="3983" y="804"/>
                    </a:lnTo>
                    <a:cubicBezTo>
                      <a:pt x="3983" y="817"/>
                      <a:pt x="3988" y="830"/>
                      <a:pt x="3999" y="842"/>
                    </a:cubicBezTo>
                    <a:lnTo>
                      <a:pt x="4032" y="880"/>
                    </a:lnTo>
                    <a:lnTo>
                      <a:pt x="4065" y="919"/>
                    </a:lnTo>
                    <a:lnTo>
                      <a:pt x="4163" y="1034"/>
                    </a:lnTo>
                    <a:lnTo>
                      <a:pt x="4196" y="1072"/>
                    </a:lnTo>
                    <a:lnTo>
                      <a:pt x="4229" y="1111"/>
                    </a:lnTo>
                    <a:lnTo>
                      <a:pt x="4327" y="1225"/>
                    </a:lnTo>
                    <a:lnTo>
                      <a:pt x="4360" y="1264"/>
                    </a:lnTo>
                    <a:lnTo>
                      <a:pt x="4393" y="1302"/>
                    </a:lnTo>
                    <a:lnTo>
                      <a:pt x="4491" y="1417"/>
                    </a:lnTo>
                    <a:lnTo>
                      <a:pt x="4524" y="1455"/>
                    </a:lnTo>
                    <a:lnTo>
                      <a:pt x="4524" y="1455"/>
                    </a:lnTo>
                    <a:cubicBezTo>
                      <a:pt x="4535" y="1468"/>
                      <a:pt x="4540" y="1481"/>
                      <a:pt x="4540" y="1494"/>
                    </a:cubicBezTo>
                    <a:lnTo>
                      <a:pt x="4540" y="1494"/>
                    </a:lnTo>
                    <a:cubicBezTo>
                      <a:pt x="4540" y="1506"/>
                      <a:pt x="4532" y="1516"/>
                      <a:pt x="4516" y="1523"/>
                    </a:cubicBezTo>
                    <a:lnTo>
                      <a:pt x="4516" y="1523"/>
                    </a:lnTo>
                    <a:cubicBezTo>
                      <a:pt x="4499" y="1529"/>
                      <a:pt x="4483" y="1529"/>
                      <a:pt x="4466" y="1523"/>
                    </a:cubicBezTo>
                    <a:lnTo>
                      <a:pt x="4466" y="1523"/>
                    </a:lnTo>
                    <a:cubicBezTo>
                      <a:pt x="4450" y="1516"/>
                      <a:pt x="4436" y="1506"/>
                      <a:pt x="4425" y="1494"/>
                    </a:cubicBezTo>
                    <a:lnTo>
                      <a:pt x="4393" y="1455"/>
                    </a:lnTo>
                    <a:lnTo>
                      <a:pt x="4360" y="1417"/>
                    </a:lnTo>
                    <a:lnTo>
                      <a:pt x="4327" y="1379"/>
                    </a:lnTo>
                    <a:lnTo>
                      <a:pt x="4294" y="1340"/>
                    </a:lnTo>
                    <a:lnTo>
                      <a:pt x="4261" y="1302"/>
                    </a:lnTo>
                    <a:lnTo>
                      <a:pt x="4229" y="1264"/>
                    </a:lnTo>
                    <a:lnTo>
                      <a:pt x="4196" y="1225"/>
                    </a:lnTo>
                    <a:lnTo>
                      <a:pt x="4163" y="1187"/>
                    </a:lnTo>
                    <a:lnTo>
                      <a:pt x="4130" y="1148"/>
                    </a:lnTo>
                    <a:lnTo>
                      <a:pt x="4097" y="1111"/>
                    </a:lnTo>
                    <a:lnTo>
                      <a:pt x="4065" y="1072"/>
                    </a:lnTo>
                    <a:lnTo>
                      <a:pt x="4032" y="1034"/>
                    </a:lnTo>
                    <a:lnTo>
                      <a:pt x="3999" y="996"/>
                    </a:lnTo>
                    <a:lnTo>
                      <a:pt x="3966" y="958"/>
                    </a:lnTo>
                    <a:lnTo>
                      <a:pt x="3933" y="919"/>
                    </a:lnTo>
                    <a:lnTo>
                      <a:pt x="3901" y="880"/>
                    </a:lnTo>
                    <a:lnTo>
                      <a:pt x="3868" y="842"/>
                    </a:lnTo>
                    <a:lnTo>
                      <a:pt x="3868" y="842"/>
                    </a:lnTo>
                    <a:cubicBezTo>
                      <a:pt x="3857" y="830"/>
                      <a:pt x="3851" y="817"/>
                      <a:pt x="3851" y="804"/>
                    </a:cubicBezTo>
                    <a:lnTo>
                      <a:pt x="3851" y="804"/>
                    </a:lnTo>
                    <a:cubicBezTo>
                      <a:pt x="3851" y="791"/>
                      <a:pt x="3857" y="778"/>
                      <a:pt x="3868" y="766"/>
                    </a:cubicBezTo>
                    <a:lnTo>
                      <a:pt x="3901" y="728"/>
                    </a:lnTo>
                    <a:lnTo>
                      <a:pt x="3933" y="689"/>
                    </a:lnTo>
                    <a:lnTo>
                      <a:pt x="3966" y="651"/>
                    </a:lnTo>
                    <a:lnTo>
                      <a:pt x="4065" y="536"/>
                    </a:lnTo>
                    <a:lnTo>
                      <a:pt x="4097" y="498"/>
                    </a:lnTo>
                    <a:lnTo>
                      <a:pt x="4130" y="460"/>
                    </a:lnTo>
                    <a:lnTo>
                      <a:pt x="4229" y="345"/>
                    </a:lnTo>
                    <a:lnTo>
                      <a:pt x="4261" y="306"/>
                    </a:lnTo>
                    <a:lnTo>
                      <a:pt x="4294" y="268"/>
                    </a:lnTo>
                    <a:lnTo>
                      <a:pt x="4393" y="153"/>
                    </a:lnTo>
                    <a:lnTo>
                      <a:pt x="4425" y="115"/>
                    </a:lnTo>
                    <a:lnTo>
                      <a:pt x="4425" y="115"/>
                    </a:lnTo>
                    <a:cubicBezTo>
                      <a:pt x="4436" y="102"/>
                      <a:pt x="4450" y="92"/>
                      <a:pt x="4466" y="87"/>
                    </a:cubicBezTo>
                    <a:lnTo>
                      <a:pt x="4466" y="87"/>
                    </a:lnTo>
                    <a:cubicBezTo>
                      <a:pt x="4483" y="80"/>
                      <a:pt x="4499" y="80"/>
                      <a:pt x="4516" y="87"/>
                    </a:cubicBezTo>
                    <a:lnTo>
                      <a:pt x="4516" y="87"/>
                    </a:lnTo>
                    <a:cubicBezTo>
                      <a:pt x="4532" y="92"/>
                      <a:pt x="4540" y="102"/>
                      <a:pt x="4540" y="115"/>
                    </a:cubicBezTo>
                    <a:lnTo>
                      <a:pt x="4540" y="115"/>
                    </a:lnTo>
                    <a:cubicBezTo>
                      <a:pt x="4540" y="128"/>
                      <a:pt x="4535" y="140"/>
                      <a:pt x="4524" y="153"/>
                    </a:cubicBezTo>
                    <a:close/>
                    <a:moveTo>
                      <a:pt x="4253" y="1523"/>
                    </a:moveTo>
                    <a:lnTo>
                      <a:pt x="4253" y="1523"/>
                    </a:lnTo>
                    <a:cubicBezTo>
                      <a:pt x="4237" y="1529"/>
                      <a:pt x="4218" y="1531"/>
                      <a:pt x="4196" y="1531"/>
                    </a:cubicBezTo>
                    <a:lnTo>
                      <a:pt x="4196" y="1531"/>
                    </a:lnTo>
                    <a:cubicBezTo>
                      <a:pt x="4174" y="1531"/>
                      <a:pt x="4155" y="1529"/>
                      <a:pt x="4139" y="1523"/>
                    </a:cubicBezTo>
                    <a:lnTo>
                      <a:pt x="4139" y="1523"/>
                    </a:lnTo>
                    <a:cubicBezTo>
                      <a:pt x="4122" y="1516"/>
                      <a:pt x="4109" y="1506"/>
                      <a:pt x="4097" y="1494"/>
                    </a:cubicBezTo>
                    <a:lnTo>
                      <a:pt x="4065" y="1455"/>
                    </a:lnTo>
                    <a:lnTo>
                      <a:pt x="4032" y="1417"/>
                    </a:lnTo>
                    <a:lnTo>
                      <a:pt x="3999" y="1379"/>
                    </a:lnTo>
                    <a:lnTo>
                      <a:pt x="3966" y="1340"/>
                    </a:lnTo>
                    <a:lnTo>
                      <a:pt x="3933" y="1302"/>
                    </a:lnTo>
                    <a:lnTo>
                      <a:pt x="3901" y="1264"/>
                    </a:lnTo>
                    <a:lnTo>
                      <a:pt x="3868" y="1225"/>
                    </a:lnTo>
                    <a:lnTo>
                      <a:pt x="3836" y="1187"/>
                    </a:lnTo>
                    <a:lnTo>
                      <a:pt x="3803" y="1148"/>
                    </a:lnTo>
                    <a:lnTo>
                      <a:pt x="3770" y="1111"/>
                    </a:lnTo>
                    <a:lnTo>
                      <a:pt x="3737" y="1072"/>
                    </a:lnTo>
                    <a:lnTo>
                      <a:pt x="3705" y="1034"/>
                    </a:lnTo>
                    <a:lnTo>
                      <a:pt x="3672" y="996"/>
                    </a:lnTo>
                    <a:lnTo>
                      <a:pt x="3639" y="958"/>
                    </a:lnTo>
                    <a:lnTo>
                      <a:pt x="3606" y="919"/>
                    </a:lnTo>
                    <a:lnTo>
                      <a:pt x="3574" y="880"/>
                    </a:lnTo>
                    <a:lnTo>
                      <a:pt x="3574" y="880"/>
                    </a:lnTo>
                    <a:cubicBezTo>
                      <a:pt x="3562" y="868"/>
                      <a:pt x="3548" y="858"/>
                      <a:pt x="3532" y="852"/>
                    </a:cubicBezTo>
                    <a:lnTo>
                      <a:pt x="3532" y="852"/>
                    </a:lnTo>
                    <a:cubicBezTo>
                      <a:pt x="3516" y="846"/>
                      <a:pt x="3499" y="846"/>
                      <a:pt x="3483" y="852"/>
                    </a:cubicBezTo>
                    <a:lnTo>
                      <a:pt x="3483" y="852"/>
                    </a:lnTo>
                    <a:cubicBezTo>
                      <a:pt x="3466" y="858"/>
                      <a:pt x="3453" y="868"/>
                      <a:pt x="3442" y="880"/>
                    </a:cubicBezTo>
                    <a:lnTo>
                      <a:pt x="3409" y="919"/>
                    </a:lnTo>
                    <a:lnTo>
                      <a:pt x="3311" y="1034"/>
                    </a:lnTo>
                    <a:lnTo>
                      <a:pt x="3278" y="1072"/>
                    </a:lnTo>
                    <a:lnTo>
                      <a:pt x="3245" y="1111"/>
                    </a:lnTo>
                    <a:lnTo>
                      <a:pt x="3147" y="1225"/>
                    </a:lnTo>
                    <a:lnTo>
                      <a:pt x="3114" y="1264"/>
                    </a:lnTo>
                    <a:lnTo>
                      <a:pt x="3081" y="1302"/>
                    </a:lnTo>
                    <a:lnTo>
                      <a:pt x="2983" y="1417"/>
                    </a:lnTo>
                    <a:lnTo>
                      <a:pt x="2950" y="1455"/>
                    </a:lnTo>
                    <a:lnTo>
                      <a:pt x="2917" y="1494"/>
                    </a:lnTo>
                    <a:lnTo>
                      <a:pt x="2917" y="1494"/>
                    </a:lnTo>
                    <a:cubicBezTo>
                      <a:pt x="2907" y="1506"/>
                      <a:pt x="2893" y="1516"/>
                      <a:pt x="2877" y="1523"/>
                    </a:cubicBezTo>
                    <a:lnTo>
                      <a:pt x="2877" y="1523"/>
                    </a:lnTo>
                    <a:cubicBezTo>
                      <a:pt x="2860" y="1529"/>
                      <a:pt x="2841" y="1531"/>
                      <a:pt x="2819" y="1531"/>
                    </a:cubicBezTo>
                    <a:lnTo>
                      <a:pt x="2819" y="1531"/>
                    </a:lnTo>
                    <a:cubicBezTo>
                      <a:pt x="2798" y="1531"/>
                      <a:pt x="2778" y="1529"/>
                      <a:pt x="2762" y="1523"/>
                    </a:cubicBezTo>
                    <a:lnTo>
                      <a:pt x="2762" y="1523"/>
                    </a:lnTo>
                    <a:cubicBezTo>
                      <a:pt x="2745" y="1516"/>
                      <a:pt x="2737" y="1506"/>
                      <a:pt x="2737" y="1494"/>
                    </a:cubicBezTo>
                    <a:lnTo>
                      <a:pt x="2737" y="1494"/>
                    </a:lnTo>
                    <a:cubicBezTo>
                      <a:pt x="2737" y="1481"/>
                      <a:pt x="2743" y="1468"/>
                      <a:pt x="2754" y="1455"/>
                    </a:cubicBezTo>
                    <a:lnTo>
                      <a:pt x="2786" y="1417"/>
                    </a:lnTo>
                    <a:lnTo>
                      <a:pt x="2819" y="1379"/>
                    </a:lnTo>
                    <a:lnTo>
                      <a:pt x="2852" y="1340"/>
                    </a:lnTo>
                    <a:lnTo>
                      <a:pt x="2885" y="1302"/>
                    </a:lnTo>
                    <a:lnTo>
                      <a:pt x="2917" y="1264"/>
                    </a:lnTo>
                    <a:lnTo>
                      <a:pt x="2950" y="1225"/>
                    </a:lnTo>
                    <a:lnTo>
                      <a:pt x="2983" y="1187"/>
                    </a:lnTo>
                    <a:lnTo>
                      <a:pt x="3016" y="1148"/>
                    </a:lnTo>
                    <a:lnTo>
                      <a:pt x="3049" y="1111"/>
                    </a:lnTo>
                    <a:lnTo>
                      <a:pt x="3081" y="1072"/>
                    </a:lnTo>
                    <a:lnTo>
                      <a:pt x="3114" y="1034"/>
                    </a:lnTo>
                    <a:lnTo>
                      <a:pt x="3147" y="996"/>
                    </a:lnTo>
                    <a:lnTo>
                      <a:pt x="3180" y="958"/>
                    </a:lnTo>
                    <a:lnTo>
                      <a:pt x="3213" y="919"/>
                    </a:lnTo>
                    <a:lnTo>
                      <a:pt x="3245" y="880"/>
                    </a:lnTo>
                    <a:lnTo>
                      <a:pt x="3278" y="842"/>
                    </a:lnTo>
                    <a:lnTo>
                      <a:pt x="3278" y="842"/>
                    </a:lnTo>
                    <a:cubicBezTo>
                      <a:pt x="3289" y="830"/>
                      <a:pt x="3294" y="817"/>
                      <a:pt x="3294" y="804"/>
                    </a:cubicBezTo>
                    <a:lnTo>
                      <a:pt x="3294" y="804"/>
                    </a:lnTo>
                    <a:cubicBezTo>
                      <a:pt x="3294" y="791"/>
                      <a:pt x="3289" y="778"/>
                      <a:pt x="3278" y="766"/>
                    </a:cubicBezTo>
                    <a:lnTo>
                      <a:pt x="3245" y="728"/>
                    </a:lnTo>
                    <a:lnTo>
                      <a:pt x="3213" y="689"/>
                    </a:lnTo>
                    <a:lnTo>
                      <a:pt x="3180" y="651"/>
                    </a:lnTo>
                    <a:lnTo>
                      <a:pt x="3081" y="536"/>
                    </a:lnTo>
                    <a:lnTo>
                      <a:pt x="3049" y="498"/>
                    </a:lnTo>
                    <a:lnTo>
                      <a:pt x="3016" y="460"/>
                    </a:lnTo>
                    <a:lnTo>
                      <a:pt x="2917" y="345"/>
                    </a:lnTo>
                    <a:lnTo>
                      <a:pt x="2885" y="306"/>
                    </a:lnTo>
                    <a:lnTo>
                      <a:pt x="2852" y="268"/>
                    </a:lnTo>
                    <a:lnTo>
                      <a:pt x="2754" y="153"/>
                    </a:lnTo>
                    <a:lnTo>
                      <a:pt x="2754" y="153"/>
                    </a:lnTo>
                    <a:cubicBezTo>
                      <a:pt x="2743" y="140"/>
                      <a:pt x="2737" y="128"/>
                      <a:pt x="2737" y="115"/>
                    </a:cubicBezTo>
                    <a:lnTo>
                      <a:pt x="2737" y="115"/>
                    </a:lnTo>
                    <a:cubicBezTo>
                      <a:pt x="2737" y="102"/>
                      <a:pt x="2745" y="92"/>
                      <a:pt x="2762" y="87"/>
                    </a:cubicBezTo>
                    <a:lnTo>
                      <a:pt x="2762" y="87"/>
                    </a:lnTo>
                    <a:cubicBezTo>
                      <a:pt x="2778" y="80"/>
                      <a:pt x="2798" y="77"/>
                      <a:pt x="2819" y="77"/>
                    </a:cubicBezTo>
                    <a:lnTo>
                      <a:pt x="2819" y="77"/>
                    </a:lnTo>
                    <a:cubicBezTo>
                      <a:pt x="2841" y="77"/>
                      <a:pt x="2860" y="80"/>
                      <a:pt x="2877" y="87"/>
                    </a:cubicBezTo>
                    <a:lnTo>
                      <a:pt x="2877" y="87"/>
                    </a:lnTo>
                    <a:cubicBezTo>
                      <a:pt x="2893" y="92"/>
                      <a:pt x="2907" y="102"/>
                      <a:pt x="2917" y="115"/>
                    </a:cubicBezTo>
                    <a:lnTo>
                      <a:pt x="2950" y="153"/>
                    </a:lnTo>
                    <a:lnTo>
                      <a:pt x="2983" y="192"/>
                    </a:lnTo>
                    <a:lnTo>
                      <a:pt x="3016" y="230"/>
                    </a:lnTo>
                    <a:lnTo>
                      <a:pt x="3049" y="268"/>
                    </a:lnTo>
                    <a:lnTo>
                      <a:pt x="3081" y="306"/>
                    </a:lnTo>
                    <a:lnTo>
                      <a:pt x="3114" y="345"/>
                    </a:lnTo>
                    <a:lnTo>
                      <a:pt x="3147" y="383"/>
                    </a:lnTo>
                    <a:lnTo>
                      <a:pt x="3180" y="421"/>
                    </a:lnTo>
                    <a:lnTo>
                      <a:pt x="3213" y="460"/>
                    </a:lnTo>
                    <a:lnTo>
                      <a:pt x="3245" y="498"/>
                    </a:lnTo>
                    <a:lnTo>
                      <a:pt x="3278" y="536"/>
                    </a:lnTo>
                    <a:lnTo>
                      <a:pt x="3311" y="575"/>
                    </a:lnTo>
                    <a:lnTo>
                      <a:pt x="3344" y="613"/>
                    </a:lnTo>
                    <a:lnTo>
                      <a:pt x="3377" y="651"/>
                    </a:lnTo>
                    <a:lnTo>
                      <a:pt x="3409" y="689"/>
                    </a:lnTo>
                    <a:lnTo>
                      <a:pt x="3442" y="728"/>
                    </a:lnTo>
                    <a:lnTo>
                      <a:pt x="3442" y="728"/>
                    </a:lnTo>
                    <a:cubicBezTo>
                      <a:pt x="3453" y="740"/>
                      <a:pt x="3466" y="750"/>
                      <a:pt x="3483" y="757"/>
                    </a:cubicBezTo>
                    <a:lnTo>
                      <a:pt x="3483" y="757"/>
                    </a:lnTo>
                    <a:cubicBezTo>
                      <a:pt x="3499" y="763"/>
                      <a:pt x="3516" y="763"/>
                      <a:pt x="3532" y="757"/>
                    </a:cubicBezTo>
                    <a:lnTo>
                      <a:pt x="3532" y="757"/>
                    </a:lnTo>
                    <a:cubicBezTo>
                      <a:pt x="3548" y="750"/>
                      <a:pt x="3562" y="740"/>
                      <a:pt x="3574" y="728"/>
                    </a:cubicBezTo>
                    <a:lnTo>
                      <a:pt x="3606" y="689"/>
                    </a:lnTo>
                    <a:lnTo>
                      <a:pt x="3639" y="651"/>
                    </a:lnTo>
                    <a:lnTo>
                      <a:pt x="3737" y="536"/>
                    </a:lnTo>
                    <a:lnTo>
                      <a:pt x="3770" y="498"/>
                    </a:lnTo>
                    <a:lnTo>
                      <a:pt x="3803" y="460"/>
                    </a:lnTo>
                    <a:lnTo>
                      <a:pt x="3901" y="345"/>
                    </a:lnTo>
                    <a:lnTo>
                      <a:pt x="3933" y="306"/>
                    </a:lnTo>
                    <a:lnTo>
                      <a:pt x="3966" y="268"/>
                    </a:lnTo>
                    <a:lnTo>
                      <a:pt x="4065" y="153"/>
                    </a:lnTo>
                    <a:lnTo>
                      <a:pt x="4097" y="115"/>
                    </a:lnTo>
                    <a:lnTo>
                      <a:pt x="4097" y="115"/>
                    </a:lnTo>
                    <a:cubicBezTo>
                      <a:pt x="4109" y="102"/>
                      <a:pt x="4122" y="92"/>
                      <a:pt x="4139" y="87"/>
                    </a:cubicBezTo>
                    <a:lnTo>
                      <a:pt x="4139" y="87"/>
                    </a:lnTo>
                    <a:cubicBezTo>
                      <a:pt x="4155" y="80"/>
                      <a:pt x="4174" y="77"/>
                      <a:pt x="4196" y="77"/>
                    </a:cubicBezTo>
                    <a:lnTo>
                      <a:pt x="4196" y="77"/>
                    </a:lnTo>
                    <a:cubicBezTo>
                      <a:pt x="4218" y="77"/>
                      <a:pt x="4237" y="80"/>
                      <a:pt x="4253" y="87"/>
                    </a:cubicBezTo>
                    <a:lnTo>
                      <a:pt x="4253" y="87"/>
                    </a:lnTo>
                    <a:cubicBezTo>
                      <a:pt x="4270" y="92"/>
                      <a:pt x="4278" y="102"/>
                      <a:pt x="4278" y="115"/>
                    </a:cubicBezTo>
                    <a:lnTo>
                      <a:pt x="4278" y="115"/>
                    </a:lnTo>
                    <a:cubicBezTo>
                      <a:pt x="4278" y="128"/>
                      <a:pt x="4272" y="140"/>
                      <a:pt x="4261" y="153"/>
                    </a:cubicBezTo>
                    <a:lnTo>
                      <a:pt x="4229" y="192"/>
                    </a:lnTo>
                    <a:lnTo>
                      <a:pt x="4196" y="230"/>
                    </a:lnTo>
                    <a:lnTo>
                      <a:pt x="4163" y="268"/>
                    </a:lnTo>
                    <a:lnTo>
                      <a:pt x="4065" y="383"/>
                    </a:lnTo>
                    <a:lnTo>
                      <a:pt x="4032" y="421"/>
                    </a:lnTo>
                    <a:lnTo>
                      <a:pt x="3999" y="460"/>
                    </a:lnTo>
                    <a:lnTo>
                      <a:pt x="3901" y="575"/>
                    </a:lnTo>
                    <a:lnTo>
                      <a:pt x="3868" y="613"/>
                    </a:lnTo>
                    <a:lnTo>
                      <a:pt x="3836" y="651"/>
                    </a:lnTo>
                    <a:lnTo>
                      <a:pt x="3737" y="766"/>
                    </a:lnTo>
                    <a:lnTo>
                      <a:pt x="3737" y="766"/>
                    </a:lnTo>
                    <a:cubicBezTo>
                      <a:pt x="3726" y="778"/>
                      <a:pt x="3721" y="791"/>
                      <a:pt x="3721" y="804"/>
                    </a:cubicBezTo>
                    <a:lnTo>
                      <a:pt x="3721" y="804"/>
                    </a:lnTo>
                    <a:cubicBezTo>
                      <a:pt x="3721" y="817"/>
                      <a:pt x="3726" y="830"/>
                      <a:pt x="3737" y="842"/>
                    </a:cubicBezTo>
                    <a:lnTo>
                      <a:pt x="4261" y="1455"/>
                    </a:lnTo>
                    <a:lnTo>
                      <a:pt x="4261" y="1455"/>
                    </a:lnTo>
                    <a:cubicBezTo>
                      <a:pt x="4272" y="1468"/>
                      <a:pt x="4278" y="1481"/>
                      <a:pt x="4278" y="1494"/>
                    </a:cubicBezTo>
                    <a:lnTo>
                      <a:pt x="4278" y="1494"/>
                    </a:lnTo>
                    <a:cubicBezTo>
                      <a:pt x="4278" y="1506"/>
                      <a:pt x="4270" y="1516"/>
                      <a:pt x="4253" y="1523"/>
                    </a:cubicBezTo>
                    <a:lnTo>
                      <a:pt x="3925" y="1523"/>
                    </a:lnTo>
                    <a:lnTo>
                      <a:pt x="3925" y="1523"/>
                    </a:lnTo>
                    <a:cubicBezTo>
                      <a:pt x="3909" y="1529"/>
                      <a:pt x="3892" y="1529"/>
                      <a:pt x="3877" y="1523"/>
                    </a:cubicBezTo>
                    <a:lnTo>
                      <a:pt x="3877" y="1523"/>
                    </a:lnTo>
                    <a:cubicBezTo>
                      <a:pt x="3860" y="1516"/>
                      <a:pt x="3846" y="1506"/>
                      <a:pt x="3836" y="1494"/>
                    </a:cubicBezTo>
                    <a:lnTo>
                      <a:pt x="3803" y="1455"/>
                    </a:lnTo>
                    <a:lnTo>
                      <a:pt x="3770" y="1417"/>
                    </a:lnTo>
                    <a:lnTo>
                      <a:pt x="3770" y="1417"/>
                    </a:lnTo>
                    <a:cubicBezTo>
                      <a:pt x="3759" y="1404"/>
                      <a:pt x="3748" y="1398"/>
                      <a:pt x="3737" y="1398"/>
                    </a:cubicBezTo>
                    <a:lnTo>
                      <a:pt x="3737" y="1398"/>
                    </a:lnTo>
                    <a:cubicBezTo>
                      <a:pt x="3726" y="1398"/>
                      <a:pt x="3715" y="1404"/>
                      <a:pt x="3705" y="1417"/>
                    </a:cubicBezTo>
                    <a:lnTo>
                      <a:pt x="3705" y="1417"/>
                    </a:lnTo>
                    <a:cubicBezTo>
                      <a:pt x="3693" y="1430"/>
                      <a:pt x="3682" y="1436"/>
                      <a:pt x="3672" y="1436"/>
                    </a:cubicBezTo>
                    <a:lnTo>
                      <a:pt x="3672" y="1436"/>
                    </a:lnTo>
                    <a:cubicBezTo>
                      <a:pt x="3660" y="1436"/>
                      <a:pt x="3650" y="1430"/>
                      <a:pt x="3639" y="1417"/>
                    </a:cubicBezTo>
                    <a:lnTo>
                      <a:pt x="3606" y="1379"/>
                    </a:lnTo>
                    <a:lnTo>
                      <a:pt x="3574" y="1340"/>
                    </a:lnTo>
                    <a:lnTo>
                      <a:pt x="3574" y="1340"/>
                    </a:lnTo>
                    <a:cubicBezTo>
                      <a:pt x="3562" y="1327"/>
                      <a:pt x="3548" y="1318"/>
                      <a:pt x="3532" y="1312"/>
                    </a:cubicBezTo>
                    <a:lnTo>
                      <a:pt x="3532" y="1312"/>
                    </a:lnTo>
                    <a:cubicBezTo>
                      <a:pt x="3516" y="1305"/>
                      <a:pt x="3499" y="1305"/>
                      <a:pt x="3483" y="1312"/>
                    </a:cubicBezTo>
                    <a:lnTo>
                      <a:pt x="3483" y="1312"/>
                    </a:lnTo>
                    <a:cubicBezTo>
                      <a:pt x="3466" y="1318"/>
                      <a:pt x="3453" y="1327"/>
                      <a:pt x="3442" y="1340"/>
                    </a:cubicBezTo>
                    <a:lnTo>
                      <a:pt x="3409" y="1379"/>
                    </a:lnTo>
                    <a:lnTo>
                      <a:pt x="3377" y="1417"/>
                    </a:lnTo>
                    <a:lnTo>
                      <a:pt x="3377" y="1417"/>
                    </a:lnTo>
                    <a:cubicBezTo>
                      <a:pt x="3365" y="1430"/>
                      <a:pt x="3354" y="1436"/>
                      <a:pt x="3344" y="1436"/>
                    </a:cubicBezTo>
                    <a:lnTo>
                      <a:pt x="3344" y="1436"/>
                    </a:lnTo>
                    <a:cubicBezTo>
                      <a:pt x="3333" y="1436"/>
                      <a:pt x="3322" y="1430"/>
                      <a:pt x="3311" y="1417"/>
                    </a:cubicBezTo>
                    <a:lnTo>
                      <a:pt x="3311" y="1417"/>
                    </a:lnTo>
                    <a:cubicBezTo>
                      <a:pt x="3300" y="1404"/>
                      <a:pt x="3289" y="1398"/>
                      <a:pt x="3278" y="1398"/>
                    </a:cubicBezTo>
                    <a:lnTo>
                      <a:pt x="3278" y="1398"/>
                    </a:lnTo>
                    <a:cubicBezTo>
                      <a:pt x="3267" y="1398"/>
                      <a:pt x="3256" y="1404"/>
                      <a:pt x="3245" y="1417"/>
                    </a:cubicBezTo>
                    <a:lnTo>
                      <a:pt x="3180" y="1494"/>
                    </a:lnTo>
                    <a:lnTo>
                      <a:pt x="3180" y="1494"/>
                    </a:lnTo>
                    <a:cubicBezTo>
                      <a:pt x="3169" y="1506"/>
                      <a:pt x="3155" y="1516"/>
                      <a:pt x="3139" y="1523"/>
                    </a:cubicBezTo>
                    <a:lnTo>
                      <a:pt x="3139" y="1523"/>
                    </a:lnTo>
                    <a:cubicBezTo>
                      <a:pt x="3122" y="1529"/>
                      <a:pt x="3106" y="1529"/>
                      <a:pt x="3090" y="1523"/>
                    </a:cubicBezTo>
                    <a:lnTo>
                      <a:pt x="3090" y="1523"/>
                    </a:lnTo>
                    <a:cubicBezTo>
                      <a:pt x="3073" y="1516"/>
                      <a:pt x="3065" y="1506"/>
                      <a:pt x="3065" y="1494"/>
                    </a:cubicBezTo>
                    <a:lnTo>
                      <a:pt x="3065" y="1494"/>
                    </a:lnTo>
                    <a:cubicBezTo>
                      <a:pt x="3065" y="1481"/>
                      <a:pt x="3071" y="1468"/>
                      <a:pt x="3081" y="1455"/>
                    </a:cubicBezTo>
                    <a:lnTo>
                      <a:pt x="3114" y="1417"/>
                    </a:lnTo>
                    <a:lnTo>
                      <a:pt x="3147" y="1379"/>
                    </a:lnTo>
                    <a:lnTo>
                      <a:pt x="3180" y="1340"/>
                    </a:lnTo>
                    <a:lnTo>
                      <a:pt x="3213" y="1302"/>
                    </a:lnTo>
                    <a:lnTo>
                      <a:pt x="3245" y="1264"/>
                    </a:lnTo>
                    <a:lnTo>
                      <a:pt x="3278" y="1225"/>
                    </a:lnTo>
                    <a:lnTo>
                      <a:pt x="3311" y="1187"/>
                    </a:lnTo>
                    <a:lnTo>
                      <a:pt x="3344" y="1148"/>
                    </a:lnTo>
                    <a:lnTo>
                      <a:pt x="3377" y="1111"/>
                    </a:lnTo>
                    <a:lnTo>
                      <a:pt x="3409" y="1072"/>
                    </a:lnTo>
                    <a:lnTo>
                      <a:pt x="3442" y="1034"/>
                    </a:lnTo>
                    <a:lnTo>
                      <a:pt x="3442" y="1034"/>
                    </a:lnTo>
                    <a:cubicBezTo>
                      <a:pt x="3453" y="1021"/>
                      <a:pt x="3466" y="1011"/>
                      <a:pt x="3483" y="1005"/>
                    </a:cubicBezTo>
                    <a:lnTo>
                      <a:pt x="3483" y="1005"/>
                    </a:lnTo>
                    <a:cubicBezTo>
                      <a:pt x="3499" y="999"/>
                      <a:pt x="3516" y="999"/>
                      <a:pt x="3532" y="1005"/>
                    </a:cubicBezTo>
                    <a:lnTo>
                      <a:pt x="3532" y="1005"/>
                    </a:lnTo>
                    <a:cubicBezTo>
                      <a:pt x="3548" y="1011"/>
                      <a:pt x="3562" y="1021"/>
                      <a:pt x="3574" y="1034"/>
                    </a:cubicBezTo>
                    <a:lnTo>
                      <a:pt x="3933" y="1455"/>
                    </a:lnTo>
                    <a:lnTo>
                      <a:pt x="3933" y="1455"/>
                    </a:lnTo>
                    <a:cubicBezTo>
                      <a:pt x="3945" y="1468"/>
                      <a:pt x="3950" y="1481"/>
                      <a:pt x="3950" y="1494"/>
                    </a:cubicBezTo>
                    <a:lnTo>
                      <a:pt x="3950" y="1494"/>
                    </a:lnTo>
                    <a:cubicBezTo>
                      <a:pt x="3950" y="1506"/>
                      <a:pt x="3942" y="1516"/>
                      <a:pt x="3925" y="1523"/>
                    </a:cubicBezTo>
                    <a:lnTo>
                      <a:pt x="4253" y="1523"/>
                    </a:lnTo>
                    <a:close/>
                    <a:moveTo>
                      <a:pt x="2623" y="1455"/>
                    </a:moveTo>
                    <a:lnTo>
                      <a:pt x="2590" y="1494"/>
                    </a:lnTo>
                    <a:lnTo>
                      <a:pt x="2590" y="1494"/>
                    </a:lnTo>
                    <a:cubicBezTo>
                      <a:pt x="2579" y="1506"/>
                      <a:pt x="2565" y="1516"/>
                      <a:pt x="2549" y="1523"/>
                    </a:cubicBezTo>
                    <a:lnTo>
                      <a:pt x="2549" y="1523"/>
                    </a:lnTo>
                    <a:cubicBezTo>
                      <a:pt x="2533" y="1529"/>
                      <a:pt x="2516" y="1529"/>
                      <a:pt x="2499" y="1523"/>
                    </a:cubicBezTo>
                    <a:lnTo>
                      <a:pt x="2499" y="1523"/>
                    </a:lnTo>
                    <a:cubicBezTo>
                      <a:pt x="2483" y="1516"/>
                      <a:pt x="2475" y="1506"/>
                      <a:pt x="2475" y="1494"/>
                    </a:cubicBezTo>
                    <a:lnTo>
                      <a:pt x="2475" y="1494"/>
                    </a:lnTo>
                    <a:cubicBezTo>
                      <a:pt x="2475" y="1481"/>
                      <a:pt x="2481" y="1468"/>
                      <a:pt x="2492" y="1455"/>
                    </a:cubicBezTo>
                    <a:lnTo>
                      <a:pt x="2524" y="1417"/>
                    </a:lnTo>
                    <a:lnTo>
                      <a:pt x="2557" y="1379"/>
                    </a:lnTo>
                    <a:lnTo>
                      <a:pt x="2590" y="1340"/>
                    </a:lnTo>
                    <a:lnTo>
                      <a:pt x="2688" y="1225"/>
                    </a:lnTo>
                    <a:lnTo>
                      <a:pt x="2721" y="1187"/>
                    </a:lnTo>
                    <a:lnTo>
                      <a:pt x="2754" y="1148"/>
                    </a:lnTo>
                    <a:lnTo>
                      <a:pt x="2852" y="1034"/>
                    </a:lnTo>
                    <a:lnTo>
                      <a:pt x="2885" y="996"/>
                    </a:lnTo>
                    <a:lnTo>
                      <a:pt x="2917" y="958"/>
                    </a:lnTo>
                    <a:lnTo>
                      <a:pt x="3016" y="842"/>
                    </a:lnTo>
                    <a:lnTo>
                      <a:pt x="3016" y="842"/>
                    </a:lnTo>
                    <a:cubicBezTo>
                      <a:pt x="3027" y="830"/>
                      <a:pt x="3032" y="817"/>
                      <a:pt x="3032" y="804"/>
                    </a:cubicBezTo>
                    <a:lnTo>
                      <a:pt x="3032" y="804"/>
                    </a:lnTo>
                    <a:cubicBezTo>
                      <a:pt x="3032" y="791"/>
                      <a:pt x="3027" y="778"/>
                      <a:pt x="3016" y="766"/>
                    </a:cubicBezTo>
                    <a:lnTo>
                      <a:pt x="2492" y="153"/>
                    </a:lnTo>
                    <a:lnTo>
                      <a:pt x="2492" y="153"/>
                    </a:lnTo>
                    <a:cubicBezTo>
                      <a:pt x="2481" y="140"/>
                      <a:pt x="2475" y="128"/>
                      <a:pt x="2475" y="115"/>
                    </a:cubicBezTo>
                    <a:lnTo>
                      <a:pt x="2475" y="115"/>
                    </a:lnTo>
                    <a:cubicBezTo>
                      <a:pt x="2475" y="102"/>
                      <a:pt x="2483" y="92"/>
                      <a:pt x="2499" y="87"/>
                    </a:cubicBezTo>
                    <a:lnTo>
                      <a:pt x="2499" y="87"/>
                    </a:lnTo>
                    <a:cubicBezTo>
                      <a:pt x="2516" y="80"/>
                      <a:pt x="2533" y="80"/>
                      <a:pt x="2549" y="87"/>
                    </a:cubicBezTo>
                    <a:lnTo>
                      <a:pt x="2549" y="87"/>
                    </a:lnTo>
                    <a:cubicBezTo>
                      <a:pt x="2565" y="92"/>
                      <a:pt x="2579" y="102"/>
                      <a:pt x="2590" y="115"/>
                    </a:cubicBezTo>
                    <a:lnTo>
                      <a:pt x="2623" y="153"/>
                    </a:lnTo>
                    <a:lnTo>
                      <a:pt x="2655" y="192"/>
                    </a:lnTo>
                    <a:lnTo>
                      <a:pt x="2688" y="230"/>
                    </a:lnTo>
                    <a:lnTo>
                      <a:pt x="2721" y="268"/>
                    </a:lnTo>
                    <a:lnTo>
                      <a:pt x="2754" y="306"/>
                    </a:lnTo>
                    <a:lnTo>
                      <a:pt x="2786" y="345"/>
                    </a:lnTo>
                    <a:lnTo>
                      <a:pt x="2819" y="383"/>
                    </a:lnTo>
                    <a:lnTo>
                      <a:pt x="2852" y="421"/>
                    </a:lnTo>
                    <a:lnTo>
                      <a:pt x="2885" y="460"/>
                    </a:lnTo>
                    <a:lnTo>
                      <a:pt x="2917" y="498"/>
                    </a:lnTo>
                    <a:lnTo>
                      <a:pt x="2950" y="536"/>
                    </a:lnTo>
                    <a:lnTo>
                      <a:pt x="2983" y="575"/>
                    </a:lnTo>
                    <a:lnTo>
                      <a:pt x="3016" y="613"/>
                    </a:lnTo>
                    <a:lnTo>
                      <a:pt x="3049" y="651"/>
                    </a:lnTo>
                    <a:lnTo>
                      <a:pt x="3081" y="689"/>
                    </a:lnTo>
                    <a:lnTo>
                      <a:pt x="3114" y="728"/>
                    </a:lnTo>
                    <a:lnTo>
                      <a:pt x="3147" y="766"/>
                    </a:lnTo>
                    <a:lnTo>
                      <a:pt x="3147" y="766"/>
                    </a:lnTo>
                    <a:cubicBezTo>
                      <a:pt x="3158" y="778"/>
                      <a:pt x="3163" y="791"/>
                      <a:pt x="3163" y="804"/>
                    </a:cubicBezTo>
                    <a:lnTo>
                      <a:pt x="3163" y="804"/>
                    </a:lnTo>
                    <a:cubicBezTo>
                      <a:pt x="3163" y="817"/>
                      <a:pt x="3158" y="830"/>
                      <a:pt x="3147" y="842"/>
                    </a:cubicBezTo>
                    <a:lnTo>
                      <a:pt x="3114" y="880"/>
                    </a:lnTo>
                    <a:lnTo>
                      <a:pt x="3081" y="919"/>
                    </a:lnTo>
                    <a:lnTo>
                      <a:pt x="2983" y="1034"/>
                    </a:lnTo>
                    <a:lnTo>
                      <a:pt x="2950" y="1072"/>
                    </a:lnTo>
                    <a:lnTo>
                      <a:pt x="2917" y="1111"/>
                    </a:lnTo>
                    <a:lnTo>
                      <a:pt x="2819" y="1225"/>
                    </a:lnTo>
                    <a:lnTo>
                      <a:pt x="2786" y="1264"/>
                    </a:lnTo>
                    <a:lnTo>
                      <a:pt x="2754" y="1302"/>
                    </a:lnTo>
                    <a:lnTo>
                      <a:pt x="2655" y="1417"/>
                    </a:lnTo>
                    <a:lnTo>
                      <a:pt x="2623" y="1455"/>
                    </a:lnTo>
                    <a:close/>
                    <a:moveTo>
                      <a:pt x="2426" y="1379"/>
                    </a:moveTo>
                    <a:lnTo>
                      <a:pt x="2393" y="1417"/>
                    </a:lnTo>
                    <a:lnTo>
                      <a:pt x="2393" y="1417"/>
                    </a:lnTo>
                    <a:cubicBezTo>
                      <a:pt x="2384" y="1427"/>
                      <a:pt x="2373" y="1436"/>
                      <a:pt x="2360" y="1442"/>
                    </a:cubicBezTo>
                    <a:lnTo>
                      <a:pt x="2360" y="1442"/>
                    </a:lnTo>
                    <a:cubicBezTo>
                      <a:pt x="2358" y="1443"/>
                      <a:pt x="2355" y="1444"/>
                      <a:pt x="2352" y="1446"/>
                    </a:cubicBezTo>
                    <a:lnTo>
                      <a:pt x="2352" y="1446"/>
                    </a:lnTo>
                    <a:cubicBezTo>
                      <a:pt x="2335" y="1452"/>
                      <a:pt x="2320" y="1452"/>
                      <a:pt x="2303" y="1446"/>
                    </a:cubicBezTo>
                    <a:lnTo>
                      <a:pt x="2303" y="1446"/>
                    </a:lnTo>
                    <a:cubicBezTo>
                      <a:pt x="2287" y="1439"/>
                      <a:pt x="2273" y="1430"/>
                      <a:pt x="2262" y="1417"/>
                    </a:cubicBezTo>
                    <a:lnTo>
                      <a:pt x="2229" y="1379"/>
                    </a:lnTo>
                    <a:lnTo>
                      <a:pt x="2196" y="1340"/>
                    </a:lnTo>
                    <a:lnTo>
                      <a:pt x="2098" y="1225"/>
                    </a:lnTo>
                    <a:lnTo>
                      <a:pt x="2065" y="1187"/>
                    </a:lnTo>
                    <a:lnTo>
                      <a:pt x="2032" y="1148"/>
                    </a:lnTo>
                    <a:lnTo>
                      <a:pt x="1934" y="1034"/>
                    </a:lnTo>
                    <a:lnTo>
                      <a:pt x="1901" y="996"/>
                    </a:lnTo>
                    <a:lnTo>
                      <a:pt x="1868" y="958"/>
                    </a:lnTo>
                    <a:lnTo>
                      <a:pt x="1771" y="842"/>
                    </a:lnTo>
                    <a:lnTo>
                      <a:pt x="1771" y="842"/>
                    </a:lnTo>
                    <a:cubicBezTo>
                      <a:pt x="1759" y="830"/>
                      <a:pt x="1754" y="817"/>
                      <a:pt x="1754" y="804"/>
                    </a:cubicBezTo>
                    <a:lnTo>
                      <a:pt x="1754" y="804"/>
                    </a:lnTo>
                    <a:cubicBezTo>
                      <a:pt x="1754" y="791"/>
                      <a:pt x="1759" y="778"/>
                      <a:pt x="1771" y="766"/>
                    </a:cubicBezTo>
                    <a:lnTo>
                      <a:pt x="2262" y="192"/>
                    </a:lnTo>
                    <a:lnTo>
                      <a:pt x="2262" y="192"/>
                    </a:lnTo>
                    <a:cubicBezTo>
                      <a:pt x="2273" y="179"/>
                      <a:pt x="2287" y="169"/>
                      <a:pt x="2303" y="162"/>
                    </a:cubicBezTo>
                    <a:lnTo>
                      <a:pt x="2303" y="162"/>
                    </a:lnTo>
                    <a:cubicBezTo>
                      <a:pt x="2320" y="157"/>
                      <a:pt x="2335" y="157"/>
                      <a:pt x="2352" y="162"/>
                    </a:cubicBezTo>
                    <a:lnTo>
                      <a:pt x="2352" y="162"/>
                    </a:lnTo>
                    <a:cubicBezTo>
                      <a:pt x="2355" y="163"/>
                      <a:pt x="2358" y="165"/>
                      <a:pt x="2360" y="166"/>
                    </a:cubicBezTo>
                    <a:lnTo>
                      <a:pt x="2360" y="166"/>
                    </a:lnTo>
                    <a:cubicBezTo>
                      <a:pt x="2373" y="172"/>
                      <a:pt x="2384" y="181"/>
                      <a:pt x="2393" y="192"/>
                    </a:cubicBezTo>
                    <a:lnTo>
                      <a:pt x="2426" y="230"/>
                    </a:lnTo>
                    <a:lnTo>
                      <a:pt x="2459" y="268"/>
                    </a:lnTo>
                    <a:lnTo>
                      <a:pt x="2492" y="306"/>
                    </a:lnTo>
                    <a:lnTo>
                      <a:pt x="2524" y="345"/>
                    </a:lnTo>
                    <a:lnTo>
                      <a:pt x="2557" y="383"/>
                    </a:lnTo>
                    <a:lnTo>
                      <a:pt x="2590" y="421"/>
                    </a:lnTo>
                    <a:lnTo>
                      <a:pt x="2623" y="460"/>
                    </a:lnTo>
                    <a:lnTo>
                      <a:pt x="2655" y="498"/>
                    </a:lnTo>
                    <a:lnTo>
                      <a:pt x="2688" y="536"/>
                    </a:lnTo>
                    <a:lnTo>
                      <a:pt x="2721" y="575"/>
                    </a:lnTo>
                    <a:lnTo>
                      <a:pt x="2754" y="613"/>
                    </a:lnTo>
                    <a:lnTo>
                      <a:pt x="2786" y="651"/>
                    </a:lnTo>
                    <a:lnTo>
                      <a:pt x="2819" y="689"/>
                    </a:lnTo>
                    <a:lnTo>
                      <a:pt x="2852" y="728"/>
                    </a:lnTo>
                    <a:lnTo>
                      <a:pt x="2885" y="766"/>
                    </a:lnTo>
                    <a:lnTo>
                      <a:pt x="2885" y="766"/>
                    </a:lnTo>
                    <a:cubicBezTo>
                      <a:pt x="2896" y="778"/>
                      <a:pt x="2901" y="791"/>
                      <a:pt x="2901" y="804"/>
                    </a:cubicBezTo>
                    <a:lnTo>
                      <a:pt x="2901" y="804"/>
                    </a:lnTo>
                    <a:cubicBezTo>
                      <a:pt x="2901" y="817"/>
                      <a:pt x="2896" y="830"/>
                      <a:pt x="2885" y="842"/>
                    </a:cubicBezTo>
                    <a:lnTo>
                      <a:pt x="2852" y="880"/>
                    </a:lnTo>
                    <a:lnTo>
                      <a:pt x="2819" y="919"/>
                    </a:lnTo>
                    <a:lnTo>
                      <a:pt x="2786" y="958"/>
                    </a:lnTo>
                    <a:lnTo>
                      <a:pt x="2754" y="996"/>
                    </a:lnTo>
                    <a:lnTo>
                      <a:pt x="2721" y="1034"/>
                    </a:lnTo>
                    <a:lnTo>
                      <a:pt x="2688" y="1072"/>
                    </a:lnTo>
                    <a:lnTo>
                      <a:pt x="2655" y="1111"/>
                    </a:lnTo>
                    <a:lnTo>
                      <a:pt x="2623" y="1148"/>
                    </a:lnTo>
                    <a:lnTo>
                      <a:pt x="2590" y="1187"/>
                    </a:lnTo>
                    <a:lnTo>
                      <a:pt x="2557" y="1225"/>
                    </a:lnTo>
                    <a:lnTo>
                      <a:pt x="2524" y="1264"/>
                    </a:lnTo>
                    <a:lnTo>
                      <a:pt x="2492" y="1302"/>
                    </a:lnTo>
                    <a:lnTo>
                      <a:pt x="2459" y="1340"/>
                    </a:lnTo>
                    <a:lnTo>
                      <a:pt x="2426" y="1379"/>
                    </a:lnTo>
                    <a:close/>
                    <a:moveTo>
                      <a:pt x="2156" y="1523"/>
                    </a:moveTo>
                    <a:lnTo>
                      <a:pt x="2156" y="1523"/>
                    </a:lnTo>
                    <a:cubicBezTo>
                      <a:pt x="2139" y="1529"/>
                      <a:pt x="2123" y="1529"/>
                      <a:pt x="2106" y="1523"/>
                    </a:cubicBezTo>
                    <a:lnTo>
                      <a:pt x="2106" y="1523"/>
                    </a:lnTo>
                    <a:cubicBezTo>
                      <a:pt x="2090" y="1516"/>
                      <a:pt x="2076" y="1506"/>
                      <a:pt x="2065" y="1494"/>
                    </a:cubicBezTo>
                    <a:lnTo>
                      <a:pt x="2032" y="1455"/>
                    </a:lnTo>
                    <a:lnTo>
                      <a:pt x="2000" y="1417"/>
                    </a:lnTo>
                    <a:lnTo>
                      <a:pt x="1967" y="1379"/>
                    </a:lnTo>
                    <a:lnTo>
                      <a:pt x="1934" y="1340"/>
                    </a:lnTo>
                    <a:lnTo>
                      <a:pt x="1901" y="1302"/>
                    </a:lnTo>
                    <a:lnTo>
                      <a:pt x="1868" y="1264"/>
                    </a:lnTo>
                    <a:lnTo>
                      <a:pt x="1836" y="1225"/>
                    </a:lnTo>
                    <a:lnTo>
                      <a:pt x="1803" y="1187"/>
                    </a:lnTo>
                    <a:lnTo>
                      <a:pt x="1771" y="1148"/>
                    </a:lnTo>
                    <a:lnTo>
                      <a:pt x="1737" y="1111"/>
                    </a:lnTo>
                    <a:lnTo>
                      <a:pt x="1705" y="1072"/>
                    </a:lnTo>
                    <a:lnTo>
                      <a:pt x="1672" y="1034"/>
                    </a:lnTo>
                    <a:lnTo>
                      <a:pt x="1639" y="996"/>
                    </a:lnTo>
                    <a:lnTo>
                      <a:pt x="1607" y="958"/>
                    </a:lnTo>
                    <a:lnTo>
                      <a:pt x="1573" y="919"/>
                    </a:lnTo>
                    <a:lnTo>
                      <a:pt x="1541" y="880"/>
                    </a:lnTo>
                    <a:lnTo>
                      <a:pt x="1509" y="842"/>
                    </a:lnTo>
                    <a:lnTo>
                      <a:pt x="1509" y="842"/>
                    </a:lnTo>
                    <a:cubicBezTo>
                      <a:pt x="1497" y="830"/>
                      <a:pt x="1491" y="817"/>
                      <a:pt x="1491" y="804"/>
                    </a:cubicBezTo>
                    <a:lnTo>
                      <a:pt x="1491" y="804"/>
                    </a:lnTo>
                    <a:cubicBezTo>
                      <a:pt x="1491" y="791"/>
                      <a:pt x="1497" y="778"/>
                      <a:pt x="1509" y="766"/>
                    </a:cubicBezTo>
                    <a:lnTo>
                      <a:pt x="1541" y="728"/>
                    </a:lnTo>
                    <a:lnTo>
                      <a:pt x="1573" y="689"/>
                    </a:lnTo>
                    <a:lnTo>
                      <a:pt x="1607" y="651"/>
                    </a:lnTo>
                    <a:lnTo>
                      <a:pt x="1705" y="536"/>
                    </a:lnTo>
                    <a:lnTo>
                      <a:pt x="1737" y="498"/>
                    </a:lnTo>
                    <a:lnTo>
                      <a:pt x="1771" y="460"/>
                    </a:lnTo>
                    <a:lnTo>
                      <a:pt x="1868" y="345"/>
                    </a:lnTo>
                    <a:lnTo>
                      <a:pt x="1901" y="306"/>
                    </a:lnTo>
                    <a:lnTo>
                      <a:pt x="1934" y="268"/>
                    </a:lnTo>
                    <a:lnTo>
                      <a:pt x="2032" y="153"/>
                    </a:lnTo>
                    <a:lnTo>
                      <a:pt x="2065" y="115"/>
                    </a:lnTo>
                    <a:lnTo>
                      <a:pt x="2065" y="115"/>
                    </a:lnTo>
                    <a:cubicBezTo>
                      <a:pt x="2076" y="102"/>
                      <a:pt x="2090" y="92"/>
                      <a:pt x="2106" y="87"/>
                    </a:cubicBezTo>
                    <a:lnTo>
                      <a:pt x="2106" y="87"/>
                    </a:lnTo>
                    <a:cubicBezTo>
                      <a:pt x="2123" y="80"/>
                      <a:pt x="2139" y="80"/>
                      <a:pt x="2156" y="87"/>
                    </a:cubicBezTo>
                    <a:lnTo>
                      <a:pt x="2156" y="87"/>
                    </a:lnTo>
                    <a:cubicBezTo>
                      <a:pt x="2171" y="92"/>
                      <a:pt x="2180" y="102"/>
                      <a:pt x="2180" y="115"/>
                    </a:cubicBezTo>
                    <a:lnTo>
                      <a:pt x="2180" y="115"/>
                    </a:lnTo>
                    <a:cubicBezTo>
                      <a:pt x="2180" y="128"/>
                      <a:pt x="2175" y="140"/>
                      <a:pt x="2164" y="153"/>
                    </a:cubicBezTo>
                    <a:lnTo>
                      <a:pt x="2130" y="192"/>
                    </a:lnTo>
                    <a:lnTo>
                      <a:pt x="2098" y="230"/>
                    </a:lnTo>
                    <a:lnTo>
                      <a:pt x="2065" y="268"/>
                    </a:lnTo>
                    <a:lnTo>
                      <a:pt x="2032" y="306"/>
                    </a:lnTo>
                    <a:lnTo>
                      <a:pt x="2000" y="345"/>
                    </a:lnTo>
                    <a:lnTo>
                      <a:pt x="1967" y="383"/>
                    </a:lnTo>
                    <a:lnTo>
                      <a:pt x="1934" y="421"/>
                    </a:lnTo>
                    <a:lnTo>
                      <a:pt x="1901" y="460"/>
                    </a:lnTo>
                    <a:lnTo>
                      <a:pt x="1868" y="498"/>
                    </a:lnTo>
                    <a:lnTo>
                      <a:pt x="1836" y="536"/>
                    </a:lnTo>
                    <a:lnTo>
                      <a:pt x="1803" y="575"/>
                    </a:lnTo>
                    <a:lnTo>
                      <a:pt x="1771" y="613"/>
                    </a:lnTo>
                    <a:lnTo>
                      <a:pt x="1737" y="651"/>
                    </a:lnTo>
                    <a:lnTo>
                      <a:pt x="1705" y="689"/>
                    </a:lnTo>
                    <a:lnTo>
                      <a:pt x="1672" y="728"/>
                    </a:lnTo>
                    <a:lnTo>
                      <a:pt x="1639" y="766"/>
                    </a:lnTo>
                    <a:lnTo>
                      <a:pt x="1639" y="766"/>
                    </a:lnTo>
                    <a:cubicBezTo>
                      <a:pt x="1628" y="778"/>
                      <a:pt x="1623" y="791"/>
                      <a:pt x="1623" y="804"/>
                    </a:cubicBezTo>
                    <a:lnTo>
                      <a:pt x="1623" y="804"/>
                    </a:lnTo>
                    <a:cubicBezTo>
                      <a:pt x="1623" y="817"/>
                      <a:pt x="1628" y="830"/>
                      <a:pt x="1639" y="842"/>
                    </a:cubicBezTo>
                    <a:lnTo>
                      <a:pt x="1672" y="880"/>
                    </a:lnTo>
                    <a:lnTo>
                      <a:pt x="1705" y="919"/>
                    </a:lnTo>
                    <a:lnTo>
                      <a:pt x="1803" y="1034"/>
                    </a:lnTo>
                    <a:lnTo>
                      <a:pt x="1836" y="1072"/>
                    </a:lnTo>
                    <a:lnTo>
                      <a:pt x="1868" y="1111"/>
                    </a:lnTo>
                    <a:lnTo>
                      <a:pt x="1967" y="1225"/>
                    </a:lnTo>
                    <a:lnTo>
                      <a:pt x="2000" y="1264"/>
                    </a:lnTo>
                    <a:lnTo>
                      <a:pt x="2032" y="1302"/>
                    </a:lnTo>
                    <a:lnTo>
                      <a:pt x="2130" y="1417"/>
                    </a:lnTo>
                    <a:lnTo>
                      <a:pt x="2164" y="1455"/>
                    </a:lnTo>
                    <a:lnTo>
                      <a:pt x="2164" y="1455"/>
                    </a:lnTo>
                    <a:cubicBezTo>
                      <a:pt x="2175" y="1468"/>
                      <a:pt x="2180" y="1481"/>
                      <a:pt x="2180" y="1494"/>
                    </a:cubicBezTo>
                    <a:lnTo>
                      <a:pt x="2180" y="1494"/>
                    </a:lnTo>
                    <a:cubicBezTo>
                      <a:pt x="2180" y="1506"/>
                      <a:pt x="2171" y="1516"/>
                      <a:pt x="2156" y="1523"/>
                    </a:cubicBezTo>
                    <a:lnTo>
                      <a:pt x="1893" y="1523"/>
                    </a:lnTo>
                    <a:lnTo>
                      <a:pt x="1893" y="1523"/>
                    </a:lnTo>
                    <a:cubicBezTo>
                      <a:pt x="1877" y="1529"/>
                      <a:pt x="1858" y="1531"/>
                      <a:pt x="1836" y="1531"/>
                    </a:cubicBezTo>
                    <a:lnTo>
                      <a:pt x="1836" y="1531"/>
                    </a:lnTo>
                    <a:cubicBezTo>
                      <a:pt x="1814" y="1531"/>
                      <a:pt x="1795" y="1529"/>
                      <a:pt x="1778" y="1523"/>
                    </a:cubicBezTo>
                    <a:lnTo>
                      <a:pt x="1778" y="1523"/>
                    </a:lnTo>
                    <a:cubicBezTo>
                      <a:pt x="1762" y="1516"/>
                      <a:pt x="1749" y="1506"/>
                      <a:pt x="1737" y="1494"/>
                    </a:cubicBezTo>
                    <a:lnTo>
                      <a:pt x="1705" y="1455"/>
                    </a:lnTo>
                    <a:lnTo>
                      <a:pt x="1672" y="1417"/>
                    </a:lnTo>
                    <a:lnTo>
                      <a:pt x="1639" y="1379"/>
                    </a:lnTo>
                    <a:lnTo>
                      <a:pt x="1607" y="1340"/>
                    </a:lnTo>
                    <a:lnTo>
                      <a:pt x="1573" y="1302"/>
                    </a:lnTo>
                    <a:lnTo>
                      <a:pt x="1541" y="1264"/>
                    </a:lnTo>
                    <a:lnTo>
                      <a:pt x="1509" y="1225"/>
                    </a:lnTo>
                    <a:lnTo>
                      <a:pt x="1475" y="1187"/>
                    </a:lnTo>
                    <a:lnTo>
                      <a:pt x="1443" y="1148"/>
                    </a:lnTo>
                    <a:lnTo>
                      <a:pt x="1409" y="1111"/>
                    </a:lnTo>
                    <a:lnTo>
                      <a:pt x="1377" y="1072"/>
                    </a:lnTo>
                    <a:lnTo>
                      <a:pt x="1344" y="1034"/>
                    </a:lnTo>
                    <a:lnTo>
                      <a:pt x="1311" y="996"/>
                    </a:lnTo>
                    <a:lnTo>
                      <a:pt x="1279" y="958"/>
                    </a:lnTo>
                    <a:lnTo>
                      <a:pt x="1245" y="919"/>
                    </a:lnTo>
                    <a:lnTo>
                      <a:pt x="1213" y="880"/>
                    </a:lnTo>
                    <a:lnTo>
                      <a:pt x="1213" y="880"/>
                    </a:lnTo>
                    <a:cubicBezTo>
                      <a:pt x="1202" y="868"/>
                      <a:pt x="1188" y="858"/>
                      <a:pt x="1172" y="852"/>
                    </a:cubicBezTo>
                    <a:lnTo>
                      <a:pt x="1172" y="852"/>
                    </a:lnTo>
                    <a:cubicBezTo>
                      <a:pt x="1155" y="846"/>
                      <a:pt x="1140" y="846"/>
                      <a:pt x="1123" y="852"/>
                    </a:cubicBezTo>
                    <a:lnTo>
                      <a:pt x="1123" y="852"/>
                    </a:lnTo>
                    <a:cubicBezTo>
                      <a:pt x="1106" y="858"/>
                      <a:pt x="1093" y="868"/>
                      <a:pt x="1082" y="880"/>
                    </a:cubicBezTo>
                    <a:lnTo>
                      <a:pt x="1049" y="919"/>
                    </a:lnTo>
                    <a:lnTo>
                      <a:pt x="951" y="1034"/>
                    </a:lnTo>
                    <a:lnTo>
                      <a:pt x="918" y="1072"/>
                    </a:lnTo>
                    <a:lnTo>
                      <a:pt x="885" y="1111"/>
                    </a:lnTo>
                    <a:lnTo>
                      <a:pt x="787" y="1225"/>
                    </a:lnTo>
                    <a:lnTo>
                      <a:pt x="754" y="1264"/>
                    </a:lnTo>
                    <a:lnTo>
                      <a:pt x="721" y="1302"/>
                    </a:lnTo>
                    <a:lnTo>
                      <a:pt x="623" y="1417"/>
                    </a:lnTo>
                    <a:lnTo>
                      <a:pt x="590" y="1455"/>
                    </a:lnTo>
                    <a:lnTo>
                      <a:pt x="558" y="1494"/>
                    </a:lnTo>
                    <a:lnTo>
                      <a:pt x="558" y="1494"/>
                    </a:lnTo>
                    <a:cubicBezTo>
                      <a:pt x="547" y="1506"/>
                      <a:pt x="533" y="1516"/>
                      <a:pt x="517" y="1523"/>
                    </a:cubicBezTo>
                    <a:lnTo>
                      <a:pt x="517" y="1523"/>
                    </a:lnTo>
                    <a:cubicBezTo>
                      <a:pt x="500" y="1529"/>
                      <a:pt x="481" y="1531"/>
                      <a:pt x="459" y="1531"/>
                    </a:cubicBezTo>
                    <a:lnTo>
                      <a:pt x="459" y="1531"/>
                    </a:lnTo>
                    <a:cubicBezTo>
                      <a:pt x="437" y="1531"/>
                      <a:pt x="418" y="1529"/>
                      <a:pt x="402" y="1523"/>
                    </a:cubicBezTo>
                    <a:lnTo>
                      <a:pt x="402" y="1523"/>
                    </a:lnTo>
                    <a:cubicBezTo>
                      <a:pt x="385" y="1516"/>
                      <a:pt x="377" y="1506"/>
                      <a:pt x="377" y="1494"/>
                    </a:cubicBezTo>
                    <a:lnTo>
                      <a:pt x="377" y="1494"/>
                    </a:lnTo>
                    <a:cubicBezTo>
                      <a:pt x="377" y="1481"/>
                      <a:pt x="383" y="1468"/>
                      <a:pt x="394" y="1455"/>
                    </a:cubicBezTo>
                    <a:lnTo>
                      <a:pt x="426" y="1417"/>
                    </a:lnTo>
                    <a:lnTo>
                      <a:pt x="459" y="1379"/>
                    </a:lnTo>
                    <a:lnTo>
                      <a:pt x="492" y="1340"/>
                    </a:lnTo>
                    <a:lnTo>
                      <a:pt x="525" y="1302"/>
                    </a:lnTo>
                    <a:lnTo>
                      <a:pt x="558" y="1264"/>
                    </a:lnTo>
                    <a:lnTo>
                      <a:pt x="590" y="1225"/>
                    </a:lnTo>
                    <a:lnTo>
                      <a:pt x="623" y="1187"/>
                    </a:lnTo>
                    <a:lnTo>
                      <a:pt x="656" y="1148"/>
                    </a:lnTo>
                    <a:lnTo>
                      <a:pt x="689" y="1111"/>
                    </a:lnTo>
                    <a:lnTo>
                      <a:pt x="721" y="1072"/>
                    </a:lnTo>
                    <a:lnTo>
                      <a:pt x="754" y="1034"/>
                    </a:lnTo>
                    <a:lnTo>
                      <a:pt x="787" y="996"/>
                    </a:lnTo>
                    <a:lnTo>
                      <a:pt x="820" y="958"/>
                    </a:lnTo>
                    <a:lnTo>
                      <a:pt x="852" y="919"/>
                    </a:lnTo>
                    <a:lnTo>
                      <a:pt x="885" y="880"/>
                    </a:lnTo>
                    <a:lnTo>
                      <a:pt x="918" y="842"/>
                    </a:lnTo>
                    <a:lnTo>
                      <a:pt x="918" y="842"/>
                    </a:lnTo>
                    <a:cubicBezTo>
                      <a:pt x="929" y="830"/>
                      <a:pt x="935" y="817"/>
                      <a:pt x="935" y="804"/>
                    </a:cubicBezTo>
                    <a:lnTo>
                      <a:pt x="935" y="804"/>
                    </a:lnTo>
                    <a:cubicBezTo>
                      <a:pt x="935" y="791"/>
                      <a:pt x="929" y="778"/>
                      <a:pt x="918" y="766"/>
                    </a:cubicBezTo>
                    <a:lnTo>
                      <a:pt x="885" y="728"/>
                    </a:lnTo>
                    <a:lnTo>
                      <a:pt x="852" y="689"/>
                    </a:lnTo>
                    <a:lnTo>
                      <a:pt x="820" y="651"/>
                    </a:lnTo>
                    <a:lnTo>
                      <a:pt x="721" y="536"/>
                    </a:lnTo>
                    <a:lnTo>
                      <a:pt x="689" y="498"/>
                    </a:lnTo>
                    <a:lnTo>
                      <a:pt x="656" y="460"/>
                    </a:lnTo>
                    <a:lnTo>
                      <a:pt x="558" y="345"/>
                    </a:lnTo>
                    <a:lnTo>
                      <a:pt x="525" y="306"/>
                    </a:lnTo>
                    <a:lnTo>
                      <a:pt x="492" y="268"/>
                    </a:lnTo>
                    <a:lnTo>
                      <a:pt x="394" y="153"/>
                    </a:lnTo>
                    <a:lnTo>
                      <a:pt x="394" y="153"/>
                    </a:lnTo>
                    <a:cubicBezTo>
                      <a:pt x="383" y="140"/>
                      <a:pt x="377" y="128"/>
                      <a:pt x="377" y="115"/>
                    </a:cubicBezTo>
                    <a:lnTo>
                      <a:pt x="377" y="115"/>
                    </a:lnTo>
                    <a:cubicBezTo>
                      <a:pt x="377" y="102"/>
                      <a:pt x="385" y="92"/>
                      <a:pt x="402" y="87"/>
                    </a:cubicBezTo>
                    <a:lnTo>
                      <a:pt x="402" y="87"/>
                    </a:lnTo>
                    <a:cubicBezTo>
                      <a:pt x="418" y="80"/>
                      <a:pt x="437" y="77"/>
                      <a:pt x="459" y="77"/>
                    </a:cubicBezTo>
                    <a:lnTo>
                      <a:pt x="459" y="77"/>
                    </a:lnTo>
                    <a:cubicBezTo>
                      <a:pt x="481" y="77"/>
                      <a:pt x="500" y="80"/>
                      <a:pt x="517" y="87"/>
                    </a:cubicBezTo>
                    <a:lnTo>
                      <a:pt x="517" y="87"/>
                    </a:lnTo>
                    <a:cubicBezTo>
                      <a:pt x="533" y="92"/>
                      <a:pt x="547" y="102"/>
                      <a:pt x="558" y="115"/>
                    </a:cubicBezTo>
                    <a:lnTo>
                      <a:pt x="590" y="153"/>
                    </a:lnTo>
                    <a:lnTo>
                      <a:pt x="623" y="192"/>
                    </a:lnTo>
                    <a:lnTo>
                      <a:pt x="656" y="230"/>
                    </a:lnTo>
                    <a:lnTo>
                      <a:pt x="689" y="268"/>
                    </a:lnTo>
                    <a:lnTo>
                      <a:pt x="721" y="306"/>
                    </a:lnTo>
                    <a:lnTo>
                      <a:pt x="754" y="345"/>
                    </a:lnTo>
                    <a:lnTo>
                      <a:pt x="787" y="383"/>
                    </a:lnTo>
                    <a:lnTo>
                      <a:pt x="820" y="421"/>
                    </a:lnTo>
                    <a:lnTo>
                      <a:pt x="852" y="460"/>
                    </a:lnTo>
                    <a:lnTo>
                      <a:pt x="885" y="498"/>
                    </a:lnTo>
                    <a:lnTo>
                      <a:pt x="918" y="536"/>
                    </a:lnTo>
                    <a:lnTo>
                      <a:pt x="951" y="575"/>
                    </a:lnTo>
                    <a:lnTo>
                      <a:pt x="983" y="613"/>
                    </a:lnTo>
                    <a:lnTo>
                      <a:pt x="1016" y="651"/>
                    </a:lnTo>
                    <a:lnTo>
                      <a:pt x="1049" y="689"/>
                    </a:lnTo>
                    <a:lnTo>
                      <a:pt x="1082" y="728"/>
                    </a:lnTo>
                    <a:lnTo>
                      <a:pt x="1082" y="728"/>
                    </a:lnTo>
                    <a:cubicBezTo>
                      <a:pt x="1093" y="740"/>
                      <a:pt x="1106" y="750"/>
                      <a:pt x="1123" y="757"/>
                    </a:cubicBezTo>
                    <a:lnTo>
                      <a:pt x="1123" y="757"/>
                    </a:lnTo>
                    <a:cubicBezTo>
                      <a:pt x="1140" y="763"/>
                      <a:pt x="1155" y="763"/>
                      <a:pt x="1172" y="757"/>
                    </a:cubicBezTo>
                    <a:lnTo>
                      <a:pt x="1172" y="757"/>
                    </a:lnTo>
                    <a:cubicBezTo>
                      <a:pt x="1188" y="750"/>
                      <a:pt x="1202" y="740"/>
                      <a:pt x="1213" y="728"/>
                    </a:cubicBezTo>
                    <a:lnTo>
                      <a:pt x="1245" y="689"/>
                    </a:lnTo>
                    <a:lnTo>
                      <a:pt x="1279" y="651"/>
                    </a:lnTo>
                    <a:lnTo>
                      <a:pt x="1377" y="536"/>
                    </a:lnTo>
                    <a:lnTo>
                      <a:pt x="1409" y="498"/>
                    </a:lnTo>
                    <a:lnTo>
                      <a:pt x="1443" y="460"/>
                    </a:lnTo>
                    <a:lnTo>
                      <a:pt x="1541" y="345"/>
                    </a:lnTo>
                    <a:lnTo>
                      <a:pt x="1573" y="306"/>
                    </a:lnTo>
                    <a:lnTo>
                      <a:pt x="1607" y="268"/>
                    </a:lnTo>
                    <a:lnTo>
                      <a:pt x="1705" y="153"/>
                    </a:lnTo>
                    <a:lnTo>
                      <a:pt x="1737" y="115"/>
                    </a:lnTo>
                    <a:lnTo>
                      <a:pt x="1737" y="115"/>
                    </a:lnTo>
                    <a:cubicBezTo>
                      <a:pt x="1749" y="102"/>
                      <a:pt x="1762" y="92"/>
                      <a:pt x="1778" y="87"/>
                    </a:cubicBezTo>
                    <a:lnTo>
                      <a:pt x="1778" y="87"/>
                    </a:lnTo>
                    <a:cubicBezTo>
                      <a:pt x="1795" y="80"/>
                      <a:pt x="1814" y="77"/>
                      <a:pt x="1836" y="77"/>
                    </a:cubicBezTo>
                    <a:lnTo>
                      <a:pt x="1836" y="77"/>
                    </a:lnTo>
                    <a:cubicBezTo>
                      <a:pt x="1858" y="77"/>
                      <a:pt x="1877" y="80"/>
                      <a:pt x="1893" y="87"/>
                    </a:cubicBezTo>
                    <a:lnTo>
                      <a:pt x="1893" y="87"/>
                    </a:lnTo>
                    <a:cubicBezTo>
                      <a:pt x="1910" y="92"/>
                      <a:pt x="1918" y="102"/>
                      <a:pt x="1918" y="115"/>
                    </a:cubicBezTo>
                    <a:lnTo>
                      <a:pt x="1918" y="115"/>
                    </a:lnTo>
                    <a:cubicBezTo>
                      <a:pt x="1918" y="128"/>
                      <a:pt x="1913" y="140"/>
                      <a:pt x="1901" y="153"/>
                    </a:cubicBezTo>
                    <a:lnTo>
                      <a:pt x="1868" y="192"/>
                    </a:lnTo>
                    <a:lnTo>
                      <a:pt x="1836" y="230"/>
                    </a:lnTo>
                    <a:lnTo>
                      <a:pt x="1803" y="268"/>
                    </a:lnTo>
                    <a:lnTo>
                      <a:pt x="1705" y="383"/>
                    </a:lnTo>
                    <a:lnTo>
                      <a:pt x="1672" y="421"/>
                    </a:lnTo>
                    <a:lnTo>
                      <a:pt x="1639" y="460"/>
                    </a:lnTo>
                    <a:lnTo>
                      <a:pt x="1541" y="575"/>
                    </a:lnTo>
                    <a:lnTo>
                      <a:pt x="1509" y="613"/>
                    </a:lnTo>
                    <a:lnTo>
                      <a:pt x="1475" y="651"/>
                    </a:lnTo>
                    <a:lnTo>
                      <a:pt x="1377" y="766"/>
                    </a:lnTo>
                    <a:lnTo>
                      <a:pt x="1377" y="766"/>
                    </a:lnTo>
                    <a:cubicBezTo>
                      <a:pt x="1366" y="778"/>
                      <a:pt x="1360" y="791"/>
                      <a:pt x="1360" y="804"/>
                    </a:cubicBezTo>
                    <a:lnTo>
                      <a:pt x="1360" y="804"/>
                    </a:lnTo>
                    <a:cubicBezTo>
                      <a:pt x="1360" y="817"/>
                      <a:pt x="1366" y="830"/>
                      <a:pt x="1377" y="842"/>
                    </a:cubicBezTo>
                    <a:lnTo>
                      <a:pt x="1901" y="1455"/>
                    </a:lnTo>
                    <a:lnTo>
                      <a:pt x="1901" y="1455"/>
                    </a:lnTo>
                    <a:cubicBezTo>
                      <a:pt x="1913" y="1468"/>
                      <a:pt x="1918" y="1481"/>
                      <a:pt x="1918" y="1494"/>
                    </a:cubicBezTo>
                    <a:lnTo>
                      <a:pt x="1918" y="1494"/>
                    </a:lnTo>
                    <a:cubicBezTo>
                      <a:pt x="1918" y="1506"/>
                      <a:pt x="1910" y="1516"/>
                      <a:pt x="1893" y="1523"/>
                    </a:cubicBezTo>
                    <a:lnTo>
                      <a:pt x="1565" y="1523"/>
                    </a:lnTo>
                    <a:lnTo>
                      <a:pt x="1565" y="1523"/>
                    </a:lnTo>
                    <a:cubicBezTo>
                      <a:pt x="1549" y="1529"/>
                      <a:pt x="1532" y="1529"/>
                      <a:pt x="1516" y="1523"/>
                    </a:cubicBezTo>
                    <a:lnTo>
                      <a:pt x="1516" y="1523"/>
                    </a:lnTo>
                    <a:cubicBezTo>
                      <a:pt x="1500" y="1516"/>
                      <a:pt x="1486" y="1506"/>
                      <a:pt x="1475" y="1494"/>
                    </a:cubicBezTo>
                    <a:lnTo>
                      <a:pt x="1443" y="1455"/>
                    </a:lnTo>
                    <a:lnTo>
                      <a:pt x="1409" y="1417"/>
                    </a:lnTo>
                    <a:lnTo>
                      <a:pt x="1409" y="1417"/>
                    </a:lnTo>
                    <a:cubicBezTo>
                      <a:pt x="1399" y="1404"/>
                      <a:pt x="1388" y="1398"/>
                      <a:pt x="1377" y="1398"/>
                    </a:cubicBezTo>
                    <a:lnTo>
                      <a:pt x="1377" y="1398"/>
                    </a:lnTo>
                    <a:cubicBezTo>
                      <a:pt x="1366" y="1398"/>
                      <a:pt x="1355" y="1404"/>
                      <a:pt x="1344" y="1417"/>
                    </a:cubicBezTo>
                    <a:lnTo>
                      <a:pt x="1344" y="1417"/>
                    </a:lnTo>
                    <a:cubicBezTo>
                      <a:pt x="1333" y="1430"/>
                      <a:pt x="1322" y="1436"/>
                      <a:pt x="1311" y="1436"/>
                    </a:cubicBezTo>
                    <a:lnTo>
                      <a:pt x="1311" y="1436"/>
                    </a:lnTo>
                    <a:cubicBezTo>
                      <a:pt x="1300" y="1436"/>
                      <a:pt x="1289" y="1430"/>
                      <a:pt x="1279" y="1417"/>
                    </a:cubicBezTo>
                    <a:lnTo>
                      <a:pt x="1245" y="1379"/>
                    </a:lnTo>
                    <a:lnTo>
                      <a:pt x="1213" y="1340"/>
                    </a:lnTo>
                    <a:lnTo>
                      <a:pt x="1213" y="1340"/>
                    </a:lnTo>
                    <a:cubicBezTo>
                      <a:pt x="1202" y="1327"/>
                      <a:pt x="1188" y="1318"/>
                      <a:pt x="1172" y="1312"/>
                    </a:cubicBezTo>
                    <a:lnTo>
                      <a:pt x="1172" y="1312"/>
                    </a:lnTo>
                    <a:cubicBezTo>
                      <a:pt x="1155" y="1305"/>
                      <a:pt x="1140" y="1305"/>
                      <a:pt x="1123" y="1312"/>
                    </a:cubicBezTo>
                    <a:lnTo>
                      <a:pt x="1123" y="1312"/>
                    </a:lnTo>
                    <a:cubicBezTo>
                      <a:pt x="1106" y="1318"/>
                      <a:pt x="1093" y="1327"/>
                      <a:pt x="1082" y="1340"/>
                    </a:cubicBezTo>
                    <a:lnTo>
                      <a:pt x="1049" y="1379"/>
                    </a:lnTo>
                    <a:lnTo>
                      <a:pt x="1016" y="1417"/>
                    </a:lnTo>
                    <a:lnTo>
                      <a:pt x="1016" y="1417"/>
                    </a:lnTo>
                    <a:cubicBezTo>
                      <a:pt x="1005" y="1430"/>
                      <a:pt x="995" y="1436"/>
                      <a:pt x="983" y="1436"/>
                    </a:cubicBezTo>
                    <a:lnTo>
                      <a:pt x="983" y="1436"/>
                    </a:lnTo>
                    <a:cubicBezTo>
                      <a:pt x="972" y="1436"/>
                      <a:pt x="962" y="1430"/>
                      <a:pt x="951" y="1417"/>
                    </a:cubicBezTo>
                    <a:lnTo>
                      <a:pt x="951" y="1417"/>
                    </a:lnTo>
                    <a:cubicBezTo>
                      <a:pt x="940" y="1404"/>
                      <a:pt x="929" y="1398"/>
                      <a:pt x="918" y="1398"/>
                    </a:cubicBezTo>
                    <a:lnTo>
                      <a:pt x="918" y="1398"/>
                    </a:lnTo>
                    <a:cubicBezTo>
                      <a:pt x="907" y="1398"/>
                      <a:pt x="896" y="1404"/>
                      <a:pt x="885" y="1417"/>
                    </a:cubicBezTo>
                    <a:lnTo>
                      <a:pt x="820" y="1494"/>
                    </a:lnTo>
                    <a:lnTo>
                      <a:pt x="820" y="1494"/>
                    </a:lnTo>
                    <a:cubicBezTo>
                      <a:pt x="809" y="1506"/>
                      <a:pt x="795" y="1516"/>
                      <a:pt x="779" y="1523"/>
                    </a:cubicBezTo>
                    <a:lnTo>
                      <a:pt x="779" y="1523"/>
                    </a:lnTo>
                    <a:cubicBezTo>
                      <a:pt x="762" y="1529"/>
                      <a:pt x="746" y="1529"/>
                      <a:pt x="730" y="1523"/>
                    </a:cubicBezTo>
                    <a:lnTo>
                      <a:pt x="730" y="1523"/>
                    </a:lnTo>
                    <a:cubicBezTo>
                      <a:pt x="713" y="1516"/>
                      <a:pt x="705" y="1506"/>
                      <a:pt x="705" y="1494"/>
                    </a:cubicBezTo>
                    <a:lnTo>
                      <a:pt x="705" y="1494"/>
                    </a:lnTo>
                    <a:cubicBezTo>
                      <a:pt x="705" y="1481"/>
                      <a:pt x="710" y="1468"/>
                      <a:pt x="721" y="1455"/>
                    </a:cubicBezTo>
                    <a:lnTo>
                      <a:pt x="754" y="1417"/>
                    </a:lnTo>
                    <a:lnTo>
                      <a:pt x="787" y="1379"/>
                    </a:lnTo>
                    <a:lnTo>
                      <a:pt x="820" y="1340"/>
                    </a:lnTo>
                    <a:lnTo>
                      <a:pt x="852" y="1302"/>
                    </a:lnTo>
                    <a:lnTo>
                      <a:pt x="885" y="1264"/>
                    </a:lnTo>
                    <a:lnTo>
                      <a:pt x="918" y="1225"/>
                    </a:lnTo>
                    <a:lnTo>
                      <a:pt x="951" y="1187"/>
                    </a:lnTo>
                    <a:lnTo>
                      <a:pt x="983" y="1148"/>
                    </a:lnTo>
                    <a:lnTo>
                      <a:pt x="1016" y="1111"/>
                    </a:lnTo>
                    <a:lnTo>
                      <a:pt x="1049" y="1072"/>
                    </a:lnTo>
                    <a:lnTo>
                      <a:pt x="1082" y="1034"/>
                    </a:lnTo>
                    <a:lnTo>
                      <a:pt x="1082" y="1034"/>
                    </a:lnTo>
                    <a:cubicBezTo>
                      <a:pt x="1093" y="1021"/>
                      <a:pt x="1106" y="1011"/>
                      <a:pt x="1123" y="1005"/>
                    </a:cubicBezTo>
                    <a:lnTo>
                      <a:pt x="1123" y="1005"/>
                    </a:lnTo>
                    <a:cubicBezTo>
                      <a:pt x="1140" y="999"/>
                      <a:pt x="1155" y="999"/>
                      <a:pt x="1172" y="1005"/>
                    </a:cubicBezTo>
                    <a:lnTo>
                      <a:pt x="1172" y="1005"/>
                    </a:lnTo>
                    <a:cubicBezTo>
                      <a:pt x="1188" y="1011"/>
                      <a:pt x="1202" y="1021"/>
                      <a:pt x="1213" y="1034"/>
                    </a:cubicBezTo>
                    <a:lnTo>
                      <a:pt x="1573" y="1455"/>
                    </a:lnTo>
                    <a:lnTo>
                      <a:pt x="1573" y="1455"/>
                    </a:lnTo>
                    <a:cubicBezTo>
                      <a:pt x="1585" y="1468"/>
                      <a:pt x="1590" y="1481"/>
                      <a:pt x="1590" y="1494"/>
                    </a:cubicBezTo>
                    <a:lnTo>
                      <a:pt x="1590" y="1494"/>
                    </a:lnTo>
                    <a:cubicBezTo>
                      <a:pt x="1590" y="1506"/>
                      <a:pt x="1582" y="1516"/>
                      <a:pt x="1565" y="1523"/>
                    </a:cubicBezTo>
                    <a:lnTo>
                      <a:pt x="2156" y="1523"/>
                    </a:lnTo>
                    <a:close/>
                    <a:moveTo>
                      <a:pt x="262" y="1455"/>
                    </a:moveTo>
                    <a:lnTo>
                      <a:pt x="230" y="1494"/>
                    </a:lnTo>
                    <a:lnTo>
                      <a:pt x="230" y="1494"/>
                    </a:lnTo>
                    <a:cubicBezTo>
                      <a:pt x="219" y="1506"/>
                      <a:pt x="205" y="1516"/>
                      <a:pt x="189" y="1523"/>
                    </a:cubicBezTo>
                    <a:lnTo>
                      <a:pt x="189" y="1523"/>
                    </a:lnTo>
                    <a:cubicBezTo>
                      <a:pt x="172" y="1529"/>
                      <a:pt x="156" y="1529"/>
                      <a:pt x="140" y="1523"/>
                    </a:cubicBezTo>
                    <a:lnTo>
                      <a:pt x="140" y="1523"/>
                    </a:lnTo>
                    <a:cubicBezTo>
                      <a:pt x="123" y="1516"/>
                      <a:pt x="115" y="1506"/>
                      <a:pt x="115" y="1494"/>
                    </a:cubicBezTo>
                    <a:lnTo>
                      <a:pt x="115" y="1494"/>
                    </a:lnTo>
                    <a:cubicBezTo>
                      <a:pt x="115" y="1481"/>
                      <a:pt x="121" y="1468"/>
                      <a:pt x="131" y="1455"/>
                    </a:cubicBezTo>
                    <a:lnTo>
                      <a:pt x="164" y="1417"/>
                    </a:lnTo>
                    <a:lnTo>
                      <a:pt x="197" y="1379"/>
                    </a:lnTo>
                    <a:lnTo>
                      <a:pt x="230" y="1340"/>
                    </a:lnTo>
                    <a:lnTo>
                      <a:pt x="328" y="1225"/>
                    </a:lnTo>
                    <a:lnTo>
                      <a:pt x="361" y="1187"/>
                    </a:lnTo>
                    <a:lnTo>
                      <a:pt x="394" y="1148"/>
                    </a:lnTo>
                    <a:lnTo>
                      <a:pt x="492" y="1034"/>
                    </a:lnTo>
                    <a:lnTo>
                      <a:pt x="525" y="996"/>
                    </a:lnTo>
                    <a:lnTo>
                      <a:pt x="558" y="958"/>
                    </a:lnTo>
                    <a:lnTo>
                      <a:pt x="656" y="842"/>
                    </a:lnTo>
                    <a:lnTo>
                      <a:pt x="656" y="842"/>
                    </a:lnTo>
                    <a:cubicBezTo>
                      <a:pt x="667" y="830"/>
                      <a:pt x="672" y="817"/>
                      <a:pt x="672" y="804"/>
                    </a:cubicBezTo>
                    <a:lnTo>
                      <a:pt x="672" y="804"/>
                    </a:lnTo>
                    <a:cubicBezTo>
                      <a:pt x="672" y="791"/>
                      <a:pt x="667" y="778"/>
                      <a:pt x="656" y="766"/>
                    </a:cubicBezTo>
                    <a:lnTo>
                      <a:pt x="131" y="153"/>
                    </a:lnTo>
                    <a:lnTo>
                      <a:pt x="131" y="153"/>
                    </a:lnTo>
                    <a:cubicBezTo>
                      <a:pt x="121" y="140"/>
                      <a:pt x="115" y="128"/>
                      <a:pt x="115" y="115"/>
                    </a:cubicBezTo>
                    <a:lnTo>
                      <a:pt x="115" y="115"/>
                    </a:lnTo>
                    <a:cubicBezTo>
                      <a:pt x="115" y="102"/>
                      <a:pt x="123" y="92"/>
                      <a:pt x="140" y="87"/>
                    </a:cubicBezTo>
                    <a:lnTo>
                      <a:pt x="140" y="87"/>
                    </a:lnTo>
                    <a:cubicBezTo>
                      <a:pt x="156" y="80"/>
                      <a:pt x="172" y="80"/>
                      <a:pt x="189" y="87"/>
                    </a:cubicBezTo>
                    <a:lnTo>
                      <a:pt x="189" y="87"/>
                    </a:lnTo>
                    <a:cubicBezTo>
                      <a:pt x="205" y="92"/>
                      <a:pt x="219" y="102"/>
                      <a:pt x="230" y="115"/>
                    </a:cubicBezTo>
                    <a:lnTo>
                      <a:pt x="262" y="153"/>
                    </a:lnTo>
                    <a:lnTo>
                      <a:pt x="295" y="192"/>
                    </a:lnTo>
                    <a:lnTo>
                      <a:pt x="328" y="230"/>
                    </a:lnTo>
                    <a:lnTo>
                      <a:pt x="361" y="268"/>
                    </a:lnTo>
                    <a:lnTo>
                      <a:pt x="394" y="306"/>
                    </a:lnTo>
                    <a:lnTo>
                      <a:pt x="426" y="345"/>
                    </a:lnTo>
                    <a:lnTo>
                      <a:pt x="459" y="383"/>
                    </a:lnTo>
                    <a:lnTo>
                      <a:pt x="492" y="421"/>
                    </a:lnTo>
                    <a:lnTo>
                      <a:pt x="525" y="460"/>
                    </a:lnTo>
                    <a:lnTo>
                      <a:pt x="558" y="498"/>
                    </a:lnTo>
                    <a:lnTo>
                      <a:pt x="590" y="536"/>
                    </a:lnTo>
                    <a:lnTo>
                      <a:pt x="623" y="575"/>
                    </a:lnTo>
                    <a:lnTo>
                      <a:pt x="656" y="613"/>
                    </a:lnTo>
                    <a:lnTo>
                      <a:pt x="689" y="651"/>
                    </a:lnTo>
                    <a:lnTo>
                      <a:pt x="721" y="689"/>
                    </a:lnTo>
                    <a:lnTo>
                      <a:pt x="754" y="728"/>
                    </a:lnTo>
                    <a:lnTo>
                      <a:pt x="787" y="766"/>
                    </a:lnTo>
                    <a:lnTo>
                      <a:pt x="787" y="766"/>
                    </a:lnTo>
                    <a:cubicBezTo>
                      <a:pt x="798" y="778"/>
                      <a:pt x="803" y="791"/>
                      <a:pt x="803" y="804"/>
                    </a:cubicBezTo>
                    <a:lnTo>
                      <a:pt x="803" y="804"/>
                    </a:lnTo>
                    <a:cubicBezTo>
                      <a:pt x="803" y="817"/>
                      <a:pt x="798" y="830"/>
                      <a:pt x="787" y="842"/>
                    </a:cubicBezTo>
                    <a:lnTo>
                      <a:pt x="754" y="880"/>
                    </a:lnTo>
                    <a:lnTo>
                      <a:pt x="721" y="919"/>
                    </a:lnTo>
                    <a:lnTo>
                      <a:pt x="623" y="1034"/>
                    </a:lnTo>
                    <a:lnTo>
                      <a:pt x="590" y="1072"/>
                    </a:lnTo>
                    <a:lnTo>
                      <a:pt x="558" y="1111"/>
                    </a:lnTo>
                    <a:lnTo>
                      <a:pt x="459" y="1225"/>
                    </a:lnTo>
                    <a:lnTo>
                      <a:pt x="426" y="1264"/>
                    </a:lnTo>
                    <a:lnTo>
                      <a:pt x="394" y="1302"/>
                    </a:lnTo>
                    <a:lnTo>
                      <a:pt x="295" y="1417"/>
                    </a:lnTo>
                    <a:lnTo>
                      <a:pt x="262" y="1455"/>
                    </a:lnTo>
                    <a:close/>
                    <a:moveTo>
                      <a:pt x="730" y="87"/>
                    </a:moveTo>
                    <a:lnTo>
                      <a:pt x="730" y="87"/>
                    </a:lnTo>
                    <a:cubicBezTo>
                      <a:pt x="746" y="80"/>
                      <a:pt x="762" y="80"/>
                      <a:pt x="779" y="87"/>
                    </a:cubicBezTo>
                    <a:lnTo>
                      <a:pt x="779" y="87"/>
                    </a:lnTo>
                    <a:cubicBezTo>
                      <a:pt x="795" y="92"/>
                      <a:pt x="809" y="102"/>
                      <a:pt x="820" y="115"/>
                    </a:cubicBezTo>
                    <a:lnTo>
                      <a:pt x="885" y="192"/>
                    </a:lnTo>
                    <a:lnTo>
                      <a:pt x="885" y="192"/>
                    </a:lnTo>
                    <a:cubicBezTo>
                      <a:pt x="896" y="204"/>
                      <a:pt x="907" y="210"/>
                      <a:pt x="918" y="210"/>
                    </a:cubicBezTo>
                    <a:lnTo>
                      <a:pt x="918" y="210"/>
                    </a:lnTo>
                    <a:cubicBezTo>
                      <a:pt x="929" y="210"/>
                      <a:pt x="940" y="204"/>
                      <a:pt x="951" y="192"/>
                    </a:cubicBezTo>
                    <a:lnTo>
                      <a:pt x="951" y="192"/>
                    </a:lnTo>
                    <a:cubicBezTo>
                      <a:pt x="962" y="179"/>
                      <a:pt x="972" y="172"/>
                      <a:pt x="983" y="172"/>
                    </a:cubicBezTo>
                    <a:lnTo>
                      <a:pt x="983" y="172"/>
                    </a:lnTo>
                    <a:cubicBezTo>
                      <a:pt x="995" y="172"/>
                      <a:pt x="1005" y="179"/>
                      <a:pt x="1016" y="192"/>
                    </a:cubicBezTo>
                    <a:lnTo>
                      <a:pt x="1049" y="230"/>
                    </a:lnTo>
                    <a:lnTo>
                      <a:pt x="1082" y="268"/>
                    </a:lnTo>
                    <a:lnTo>
                      <a:pt x="1082" y="268"/>
                    </a:lnTo>
                    <a:cubicBezTo>
                      <a:pt x="1093" y="281"/>
                      <a:pt x="1106" y="290"/>
                      <a:pt x="1123" y="297"/>
                    </a:cubicBezTo>
                    <a:lnTo>
                      <a:pt x="1123" y="297"/>
                    </a:lnTo>
                    <a:cubicBezTo>
                      <a:pt x="1140" y="303"/>
                      <a:pt x="1155" y="303"/>
                      <a:pt x="1172" y="297"/>
                    </a:cubicBezTo>
                    <a:lnTo>
                      <a:pt x="1172" y="297"/>
                    </a:lnTo>
                    <a:cubicBezTo>
                      <a:pt x="1188" y="290"/>
                      <a:pt x="1202" y="281"/>
                      <a:pt x="1213" y="268"/>
                    </a:cubicBezTo>
                    <a:lnTo>
                      <a:pt x="1279" y="192"/>
                    </a:lnTo>
                    <a:lnTo>
                      <a:pt x="1279" y="192"/>
                    </a:lnTo>
                    <a:cubicBezTo>
                      <a:pt x="1289" y="179"/>
                      <a:pt x="1300" y="172"/>
                      <a:pt x="1311" y="172"/>
                    </a:cubicBezTo>
                    <a:lnTo>
                      <a:pt x="1311" y="172"/>
                    </a:lnTo>
                    <a:cubicBezTo>
                      <a:pt x="1322" y="172"/>
                      <a:pt x="1333" y="179"/>
                      <a:pt x="1344" y="192"/>
                    </a:cubicBezTo>
                    <a:lnTo>
                      <a:pt x="1344" y="192"/>
                    </a:lnTo>
                    <a:cubicBezTo>
                      <a:pt x="1355" y="204"/>
                      <a:pt x="1366" y="210"/>
                      <a:pt x="1377" y="210"/>
                    </a:cubicBezTo>
                    <a:lnTo>
                      <a:pt x="1377" y="210"/>
                    </a:lnTo>
                    <a:cubicBezTo>
                      <a:pt x="1388" y="210"/>
                      <a:pt x="1399" y="204"/>
                      <a:pt x="1409" y="192"/>
                    </a:cubicBezTo>
                    <a:lnTo>
                      <a:pt x="1443" y="153"/>
                    </a:lnTo>
                    <a:lnTo>
                      <a:pt x="1475" y="115"/>
                    </a:lnTo>
                    <a:lnTo>
                      <a:pt x="1475" y="115"/>
                    </a:lnTo>
                    <a:cubicBezTo>
                      <a:pt x="1486" y="102"/>
                      <a:pt x="1500" y="92"/>
                      <a:pt x="1516" y="87"/>
                    </a:cubicBezTo>
                    <a:lnTo>
                      <a:pt x="1516" y="87"/>
                    </a:lnTo>
                    <a:cubicBezTo>
                      <a:pt x="1532" y="80"/>
                      <a:pt x="1549" y="80"/>
                      <a:pt x="1565" y="87"/>
                    </a:cubicBezTo>
                    <a:lnTo>
                      <a:pt x="1565" y="87"/>
                    </a:lnTo>
                    <a:cubicBezTo>
                      <a:pt x="1582" y="92"/>
                      <a:pt x="1590" y="102"/>
                      <a:pt x="1590" y="115"/>
                    </a:cubicBezTo>
                    <a:lnTo>
                      <a:pt x="1590" y="115"/>
                    </a:lnTo>
                    <a:cubicBezTo>
                      <a:pt x="1590" y="128"/>
                      <a:pt x="1585" y="140"/>
                      <a:pt x="1573" y="153"/>
                    </a:cubicBezTo>
                    <a:lnTo>
                      <a:pt x="1541" y="192"/>
                    </a:lnTo>
                    <a:lnTo>
                      <a:pt x="1509" y="230"/>
                    </a:lnTo>
                    <a:lnTo>
                      <a:pt x="1475" y="268"/>
                    </a:lnTo>
                    <a:lnTo>
                      <a:pt x="1377" y="383"/>
                    </a:lnTo>
                    <a:lnTo>
                      <a:pt x="1344" y="421"/>
                    </a:lnTo>
                    <a:lnTo>
                      <a:pt x="1311" y="460"/>
                    </a:lnTo>
                    <a:lnTo>
                      <a:pt x="1213" y="575"/>
                    </a:lnTo>
                    <a:lnTo>
                      <a:pt x="1213" y="575"/>
                    </a:lnTo>
                    <a:cubicBezTo>
                      <a:pt x="1202" y="587"/>
                      <a:pt x="1188" y="597"/>
                      <a:pt x="1172" y="603"/>
                    </a:cubicBezTo>
                    <a:lnTo>
                      <a:pt x="1172" y="603"/>
                    </a:lnTo>
                    <a:cubicBezTo>
                      <a:pt x="1155" y="609"/>
                      <a:pt x="1140" y="609"/>
                      <a:pt x="1123" y="603"/>
                    </a:cubicBezTo>
                    <a:lnTo>
                      <a:pt x="1123" y="603"/>
                    </a:lnTo>
                    <a:cubicBezTo>
                      <a:pt x="1106" y="597"/>
                      <a:pt x="1093" y="587"/>
                      <a:pt x="1082" y="575"/>
                    </a:cubicBezTo>
                    <a:lnTo>
                      <a:pt x="1049" y="536"/>
                    </a:lnTo>
                    <a:lnTo>
                      <a:pt x="1016" y="498"/>
                    </a:lnTo>
                    <a:lnTo>
                      <a:pt x="983" y="460"/>
                    </a:lnTo>
                    <a:lnTo>
                      <a:pt x="885" y="345"/>
                    </a:lnTo>
                    <a:lnTo>
                      <a:pt x="852" y="306"/>
                    </a:lnTo>
                    <a:lnTo>
                      <a:pt x="820" y="268"/>
                    </a:lnTo>
                    <a:lnTo>
                      <a:pt x="721" y="153"/>
                    </a:lnTo>
                    <a:lnTo>
                      <a:pt x="721" y="153"/>
                    </a:lnTo>
                    <a:cubicBezTo>
                      <a:pt x="710" y="140"/>
                      <a:pt x="705" y="128"/>
                      <a:pt x="705" y="115"/>
                    </a:cubicBezTo>
                    <a:lnTo>
                      <a:pt x="705" y="115"/>
                    </a:lnTo>
                    <a:cubicBezTo>
                      <a:pt x="705" y="102"/>
                      <a:pt x="713" y="92"/>
                      <a:pt x="730" y="87"/>
                    </a:cubicBezTo>
                    <a:lnTo>
                      <a:pt x="3090" y="87"/>
                    </a:lnTo>
                    <a:lnTo>
                      <a:pt x="3090" y="87"/>
                    </a:lnTo>
                    <a:cubicBezTo>
                      <a:pt x="3106" y="80"/>
                      <a:pt x="3122" y="80"/>
                      <a:pt x="3139" y="87"/>
                    </a:cubicBezTo>
                    <a:lnTo>
                      <a:pt x="3139" y="87"/>
                    </a:lnTo>
                    <a:cubicBezTo>
                      <a:pt x="3155" y="92"/>
                      <a:pt x="3169" y="102"/>
                      <a:pt x="3180" y="115"/>
                    </a:cubicBezTo>
                    <a:lnTo>
                      <a:pt x="3245" y="192"/>
                    </a:lnTo>
                    <a:lnTo>
                      <a:pt x="3245" y="192"/>
                    </a:lnTo>
                    <a:cubicBezTo>
                      <a:pt x="3256" y="204"/>
                      <a:pt x="3267" y="210"/>
                      <a:pt x="3278" y="210"/>
                    </a:cubicBezTo>
                    <a:lnTo>
                      <a:pt x="3278" y="210"/>
                    </a:lnTo>
                    <a:cubicBezTo>
                      <a:pt x="3289" y="210"/>
                      <a:pt x="3300" y="204"/>
                      <a:pt x="3311" y="192"/>
                    </a:cubicBezTo>
                    <a:lnTo>
                      <a:pt x="3311" y="192"/>
                    </a:lnTo>
                    <a:cubicBezTo>
                      <a:pt x="3322" y="179"/>
                      <a:pt x="3333" y="172"/>
                      <a:pt x="3344" y="172"/>
                    </a:cubicBezTo>
                    <a:lnTo>
                      <a:pt x="3344" y="172"/>
                    </a:lnTo>
                    <a:cubicBezTo>
                      <a:pt x="3354" y="172"/>
                      <a:pt x="3365" y="179"/>
                      <a:pt x="3377" y="192"/>
                    </a:cubicBezTo>
                    <a:lnTo>
                      <a:pt x="3409" y="230"/>
                    </a:lnTo>
                    <a:lnTo>
                      <a:pt x="3442" y="268"/>
                    </a:lnTo>
                    <a:lnTo>
                      <a:pt x="3442" y="268"/>
                    </a:lnTo>
                    <a:cubicBezTo>
                      <a:pt x="3453" y="281"/>
                      <a:pt x="3466" y="290"/>
                      <a:pt x="3483" y="297"/>
                    </a:cubicBezTo>
                    <a:lnTo>
                      <a:pt x="3483" y="297"/>
                    </a:lnTo>
                    <a:cubicBezTo>
                      <a:pt x="3499" y="303"/>
                      <a:pt x="3516" y="303"/>
                      <a:pt x="3532" y="297"/>
                    </a:cubicBezTo>
                    <a:lnTo>
                      <a:pt x="3532" y="297"/>
                    </a:lnTo>
                    <a:cubicBezTo>
                      <a:pt x="3548" y="290"/>
                      <a:pt x="3562" y="281"/>
                      <a:pt x="3574" y="268"/>
                    </a:cubicBezTo>
                    <a:lnTo>
                      <a:pt x="3639" y="192"/>
                    </a:lnTo>
                    <a:lnTo>
                      <a:pt x="3639" y="192"/>
                    </a:lnTo>
                    <a:cubicBezTo>
                      <a:pt x="3650" y="179"/>
                      <a:pt x="3660" y="172"/>
                      <a:pt x="3672" y="172"/>
                    </a:cubicBezTo>
                    <a:lnTo>
                      <a:pt x="3672" y="172"/>
                    </a:lnTo>
                    <a:cubicBezTo>
                      <a:pt x="3682" y="172"/>
                      <a:pt x="3693" y="179"/>
                      <a:pt x="3705" y="192"/>
                    </a:cubicBezTo>
                    <a:lnTo>
                      <a:pt x="3705" y="192"/>
                    </a:lnTo>
                    <a:cubicBezTo>
                      <a:pt x="3715" y="204"/>
                      <a:pt x="3726" y="210"/>
                      <a:pt x="3737" y="210"/>
                    </a:cubicBezTo>
                    <a:lnTo>
                      <a:pt x="3737" y="210"/>
                    </a:lnTo>
                    <a:cubicBezTo>
                      <a:pt x="3748" y="210"/>
                      <a:pt x="3759" y="204"/>
                      <a:pt x="3770" y="192"/>
                    </a:cubicBezTo>
                    <a:lnTo>
                      <a:pt x="3803" y="153"/>
                    </a:lnTo>
                    <a:lnTo>
                      <a:pt x="3836" y="115"/>
                    </a:lnTo>
                    <a:lnTo>
                      <a:pt x="3836" y="115"/>
                    </a:lnTo>
                    <a:cubicBezTo>
                      <a:pt x="3846" y="102"/>
                      <a:pt x="3860" y="92"/>
                      <a:pt x="3877" y="87"/>
                    </a:cubicBezTo>
                    <a:lnTo>
                      <a:pt x="3877" y="87"/>
                    </a:lnTo>
                    <a:cubicBezTo>
                      <a:pt x="3892" y="80"/>
                      <a:pt x="3909" y="80"/>
                      <a:pt x="3925" y="87"/>
                    </a:cubicBezTo>
                    <a:lnTo>
                      <a:pt x="3925" y="87"/>
                    </a:lnTo>
                    <a:cubicBezTo>
                      <a:pt x="3942" y="92"/>
                      <a:pt x="3950" y="102"/>
                      <a:pt x="3950" y="115"/>
                    </a:cubicBezTo>
                    <a:lnTo>
                      <a:pt x="3950" y="115"/>
                    </a:lnTo>
                    <a:cubicBezTo>
                      <a:pt x="3950" y="128"/>
                      <a:pt x="3945" y="140"/>
                      <a:pt x="3933" y="153"/>
                    </a:cubicBezTo>
                    <a:lnTo>
                      <a:pt x="3901" y="192"/>
                    </a:lnTo>
                    <a:lnTo>
                      <a:pt x="3868" y="230"/>
                    </a:lnTo>
                    <a:lnTo>
                      <a:pt x="3836" y="268"/>
                    </a:lnTo>
                    <a:lnTo>
                      <a:pt x="3737" y="383"/>
                    </a:lnTo>
                    <a:lnTo>
                      <a:pt x="3705" y="421"/>
                    </a:lnTo>
                    <a:lnTo>
                      <a:pt x="3672" y="460"/>
                    </a:lnTo>
                    <a:lnTo>
                      <a:pt x="3574" y="575"/>
                    </a:lnTo>
                    <a:lnTo>
                      <a:pt x="3574" y="575"/>
                    </a:lnTo>
                    <a:cubicBezTo>
                      <a:pt x="3562" y="587"/>
                      <a:pt x="3548" y="597"/>
                      <a:pt x="3532" y="603"/>
                    </a:cubicBezTo>
                    <a:lnTo>
                      <a:pt x="3532" y="603"/>
                    </a:lnTo>
                    <a:cubicBezTo>
                      <a:pt x="3516" y="609"/>
                      <a:pt x="3499" y="609"/>
                      <a:pt x="3483" y="603"/>
                    </a:cubicBezTo>
                    <a:lnTo>
                      <a:pt x="3483" y="603"/>
                    </a:lnTo>
                    <a:cubicBezTo>
                      <a:pt x="3466" y="597"/>
                      <a:pt x="3453" y="587"/>
                      <a:pt x="3442" y="575"/>
                    </a:cubicBezTo>
                    <a:lnTo>
                      <a:pt x="3409" y="536"/>
                    </a:lnTo>
                    <a:lnTo>
                      <a:pt x="3377" y="498"/>
                    </a:lnTo>
                    <a:lnTo>
                      <a:pt x="3344" y="460"/>
                    </a:lnTo>
                    <a:lnTo>
                      <a:pt x="3245" y="345"/>
                    </a:lnTo>
                    <a:lnTo>
                      <a:pt x="3213" y="306"/>
                    </a:lnTo>
                    <a:lnTo>
                      <a:pt x="3180" y="268"/>
                    </a:lnTo>
                    <a:lnTo>
                      <a:pt x="3081" y="153"/>
                    </a:lnTo>
                    <a:lnTo>
                      <a:pt x="3081" y="153"/>
                    </a:lnTo>
                    <a:cubicBezTo>
                      <a:pt x="3071" y="140"/>
                      <a:pt x="3065" y="128"/>
                      <a:pt x="3065" y="115"/>
                    </a:cubicBezTo>
                    <a:lnTo>
                      <a:pt x="3065" y="115"/>
                    </a:lnTo>
                    <a:cubicBezTo>
                      <a:pt x="3065" y="102"/>
                      <a:pt x="3073" y="92"/>
                      <a:pt x="3090" y="87"/>
                    </a:cubicBezTo>
                    <a:lnTo>
                      <a:pt x="730" y="87"/>
                    </a:lnTo>
                    <a:close/>
                    <a:moveTo>
                      <a:pt x="0" y="0"/>
                    </a:moveTo>
                    <a:lnTo>
                      <a:pt x="0" y="166"/>
                    </a:lnTo>
                    <a:lnTo>
                      <a:pt x="0" y="166"/>
                    </a:lnTo>
                    <a:cubicBezTo>
                      <a:pt x="13" y="172"/>
                      <a:pt x="24" y="181"/>
                      <a:pt x="33" y="192"/>
                    </a:cubicBezTo>
                    <a:lnTo>
                      <a:pt x="65" y="230"/>
                    </a:lnTo>
                    <a:lnTo>
                      <a:pt x="98" y="268"/>
                    </a:lnTo>
                    <a:lnTo>
                      <a:pt x="131" y="306"/>
                    </a:lnTo>
                    <a:lnTo>
                      <a:pt x="164" y="345"/>
                    </a:lnTo>
                    <a:lnTo>
                      <a:pt x="197" y="383"/>
                    </a:lnTo>
                    <a:lnTo>
                      <a:pt x="230" y="421"/>
                    </a:lnTo>
                    <a:lnTo>
                      <a:pt x="262" y="460"/>
                    </a:lnTo>
                    <a:lnTo>
                      <a:pt x="295" y="498"/>
                    </a:lnTo>
                    <a:lnTo>
                      <a:pt x="328" y="536"/>
                    </a:lnTo>
                    <a:lnTo>
                      <a:pt x="361" y="575"/>
                    </a:lnTo>
                    <a:lnTo>
                      <a:pt x="394" y="613"/>
                    </a:lnTo>
                    <a:lnTo>
                      <a:pt x="426" y="651"/>
                    </a:lnTo>
                    <a:lnTo>
                      <a:pt x="459" y="689"/>
                    </a:lnTo>
                    <a:lnTo>
                      <a:pt x="492" y="728"/>
                    </a:lnTo>
                    <a:lnTo>
                      <a:pt x="525" y="766"/>
                    </a:lnTo>
                    <a:lnTo>
                      <a:pt x="525" y="766"/>
                    </a:lnTo>
                    <a:cubicBezTo>
                      <a:pt x="536" y="778"/>
                      <a:pt x="541" y="791"/>
                      <a:pt x="541" y="804"/>
                    </a:cubicBezTo>
                    <a:lnTo>
                      <a:pt x="541" y="804"/>
                    </a:lnTo>
                    <a:cubicBezTo>
                      <a:pt x="541" y="817"/>
                      <a:pt x="536" y="830"/>
                      <a:pt x="525" y="842"/>
                    </a:cubicBezTo>
                    <a:lnTo>
                      <a:pt x="492" y="880"/>
                    </a:lnTo>
                    <a:lnTo>
                      <a:pt x="459" y="919"/>
                    </a:lnTo>
                    <a:lnTo>
                      <a:pt x="426" y="958"/>
                    </a:lnTo>
                    <a:lnTo>
                      <a:pt x="394" y="996"/>
                    </a:lnTo>
                    <a:lnTo>
                      <a:pt x="361" y="1034"/>
                    </a:lnTo>
                    <a:lnTo>
                      <a:pt x="328" y="1072"/>
                    </a:lnTo>
                    <a:lnTo>
                      <a:pt x="295" y="1111"/>
                    </a:lnTo>
                    <a:lnTo>
                      <a:pt x="262" y="1148"/>
                    </a:lnTo>
                    <a:lnTo>
                      <a:pt x="230" y="1187"/>
                    </a:lnTo>
                    <a:lnTo>
                      <a:pt x="197" y="1225"/>
                    </a:lnTo>
                    <a:lnTo>
                      <a:pt x="164" y="1264"/>
                    </a:lnTo>
                    <a:lnTo>
                      <a:pt x="131" y="1302"/>
                    </a:lnTo>
                    <a:lnTo>
                      <a:pt x="98" y="1340"/>
                    </a:lnTo>
                    <a:lnTo>
                      <a:pt x="65" y="1379"/>
                    </a:lnTo>
                    <a:lnTo>
                      <a:pt x="33" y="1417"/>
                    </a:lnTo>
                    <a:lnTo>
                      <a:pt x="33" y="1417"/>
                    </a:lnTo>
                    <a:cubicBezTo>
                      <a:pt x="24" y="1427"/>
                      <a:pt x="13" y="1436"/>
                      <a:pt x="0" y="1442"/>
                    </a:cubicBezTo>
                    <a:lnTo>
                      <a:pt x="0" y="1608"/>
                    </a:lnTo>
                    <a:lnTo>
                      <a:pt x="4720" y="1608"/>
                    </a:lnTo>
                    <a:lnTo>
                      <a:pt x="4720" y="1442"/>
                    </a:lnTo>
                    <a:lnTo>
                      <a:pt x="4720" y="1442"/>
                    </a:lnTo>
                    <a:cubicBezTo>
                      <a:pt x="4718" y="1443"/>
                      <a:pt x="4715" y="1444"/>
                      <a:pt x="4712" y="1446"/>
                    </a:cubicBezTo>
                    <a:lnTo>
                      <a:pt x="4712" y="1446"/>
                    </a:lnTo>
                    <a:cubicBezTo>
                      <a:pt x="4696" y="1452"/>
                      <a:pt x="4679" y="1452"/>
                      <a:pt x="4663" y="1446"/>
                    </a:cubicBezTo>
                    <a:lnTo>
                      <a:pt x="4663" y="1446"/>
                    </a:lnTo>
                    <a:cubicBezTo>
                      <a:pt x="4647" y="1439"/>
                      <a:pt x="4633" y="1430"/>
                      <a:pt x="4622" y="1417"/>
                    </a:cubicBezTo>
                    <a:lnTo>
                      <a:pt x="4589" y="1379"/>
                    </a:lnTo>
                    <a:lnTo>
                      <a:pt x="4557" y="1340"/>
                    </a:lnTo>
                    <a:lnTo>
                      <a:pt x="4458" y="1225"/>
                    </a:lnTo>
                    <a:lnTo>
                      <a:pt x="4425" y="1187"/>
                    </a:lnTo>
                    <a:lnTo>
                      <a:pt x="4393" y="1148"/>
                    </a:lnTo>
                    <a:lnTo>
                      <a:pt x="4294" y="1034"/>
                    </a:lnTo>
                    <a:lnTo>
                      <a:pt x="4261" y="996"/>
                    </a:lnTo>
                    <a:lnTo>
                      <a:pt x="4229" y="958"/>
                    </a:lnTo>
                    <a:lnTo>
                      <a:pt x="4130" y="842"/>
                    </a:lnTo>
                    <a:lnTo>
                      <a:pt x="4130" y="842"/>
                    </a:lnTo>
                    <a:cubicBezTo>
                      <a:pt x="4120" y="830"/>
                      <a:pt x="4114" y="817"/>
                      <a:pt x="4114" y="804"/>
                    </a:cubicBezTo>
                    <a:lnTo>
                      <a:pt x="4114" y="804"/>
                    </a:lnTo>
                    <a:cubicBezTo>
                      <a:pt x="4114" y="791"/>
                      <a:pt x="4120" y="778"/>
                      <a:pt x="4130" y="766"/>
                    </a:cubicBezTo>
                    <a:lnTo>
                      <a:pt x="4622" y="192"/>
                    </a:lnTo>
                    <a:lnTo>
                      <a:pt x="4622" y="192"/>
                    </a:lnTo>
                    <a:cubicBezTo>
                      <a:pt x="4633" y="179"/>
                      <a:pt x="4647" y="169"/>
                      <a:pt x="4663" y="162"/>
                    </a:cubicBezTo>
                    <a:lnTo>
                      <a:pt x="4663" y="162"/>
                    </a:lnTo>
                    <a:cubicBezTo>
                      <a:pt x="4679" y="157"/>
                      <a:pt x="4696" y="157"/>
                      <a:pt x="4712" y="162"/>
                    </a:cubicBezTo>
                    <a:lnTo>
                      <a:pt x="4712" y="162"/>
                    </a:lnTo>
                    <a:cubicBezTo>
                      <a:pt x="4715" y="163"/>
                      <a:pt x="4718" y="165"/>
                      <a:pt x="4720" y="166"/>
                    </a:cubicBezTo>
                    <a:lnTo>
                      <a:pt x="4720" y="0"/>
                    </a:lnTo>
                    <a:lnTo>
                      <a:pt x="0" y="0"/>
                    </a:lnTo>
                    <a:close/>
                  </a:path>
                </a:pathLst>
              </a:custGeom>
              <a:solidFill>
                <a:schemeClr val="accent1"/>
              </a:solidFill>
              <a:ln>
                <a:noFill/>
              </a:ln>
              <a:effectLst/>
            </p:spPr>
            <p:txBody>
              <a:bodyPr wrap="none" anchor="ctr"/>
              <a:lstStyle/>
              <a:p>
                <a:endParaRPr lang="es-ES_tradnl"/>
              </a:p>
            </p:txBody>
          </p:sp>
        </p:grpSp>
      </p:grpSp>
      <p:sp>
        <p:nvSpPr>
          <p:cNvPr id="147" name="Content Placeholder 2"/>
          <p:cNvSpPr txBox="1">
            <a:spLocks/>
          </p:cNvSpPr>
          <p:nvPr/>
        </p:nvSpPr>
        <p:spPr>
          <a:xfrm>
            <a:off x="1222412" y="1235081"/>
            <a:ext cx="10157918" cy="42976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id-ID" sz="2000" dirty="0" smtClean="0"/>
              <a:t>Berkaitan dengan </a:t>
            </a:r>
            <a:r>
              <a:rPr lang="id-ID" sz="2000" i="1" dirty="0" smtClean="0"/>
              <a:t>eksistensi </a:t>
            </a:r>
            <a:r>
              <a:rPr lang="id-ID" sz="2000" dirty="0" smtClean="0"/>
              <a:t> Satuan Polisi Pamong Praja dalam penegakan hukum sebagai perangkat Pemerintah Daerah, kontribusi satuan Polisi Pamong Praja sangat diperlukan guna mendukung suksesnya pelaksanaan otonomi daerah dalam penegakan Peraturan Daerah menciptakan pemerintahan yang baik.</a:t>
            </a:r>
            <a:endParaRPr lang="en-US" sz="2000" dirty="0" smtClean="0"/>
          </a:p>
          <a:p>
            <a:pPr algn="just"/>
            <a:r>
              <a:rPr lang="id-ID" sz="2000" dirty="0" smtClean="0"/>
              <a:t>instrumen-instrumen yang mencakup penyiapan rumusan kebijakan kebencanaan, mulai dari pembinaan, pengawasan dan standarisasi penyelenggaraan, penyiapan bahan pelaksanaan kebijkan, pemantauan dan evaluasi, hingga fasilitasi guna memastikan </a:t>
            </a:r>
            <a:r>
              <a:rPr lang="id-ID" sz="2000" b="1" dirty="0" smtClean="0"/>
              <a:t>optimalnya kinerja Polisi Pamong Praja</a:t>
            </a:r>
            <a:r>
              <a:rPr lang="id-ID" sz="2000" dirty="0" smtClean="0"/>
              <a:t>, penyelenggaraan ketentraman, ketertiban umum, dan Perlindungan Masyarakat.</a:t>
            </a:r>
          </a:p>
          <a:p>
            <a:pPr algn="just"/>
            <a:r>
              <a:rPr lang="id-ID" sz="2000" dirty="0" smtClean="0"/>
              <a:t>Terkait dengan hal tersebut, perlu adanya instrumen-instrumen yang sifatnya legal dan institusional dari Direktorat Jenderal Bina Administrasi Kewilayahan sebagai Pembina Teknis Satuan Polisi Pamong Praja untuk </a:t>
            </a:r>
            <a:r>
              <a:rPr lang="id-ID" sz="2000" b="1" dirty="0" smtClean="0"/>
              <a:t>membuat sistem aplikasi</a:t>
            </a:r>
            <a:r>
              <a:rPr lang="id-ID" sz="2000" dirty="0" smtClean="0"/>
              <a:t> khusus berplatform sistem informasi digital guna mempermudah fungsi pembinaan dan pengawasan terhadap aspek-aspek strategis dalam mengelola Satuan Polisi Pamong Praja.</a:t>
            </a:r>
            <a:endParaRPr lang="en-US" sz="2000" dirty="0"/>
          </a:p>
        </p:txBody>
      </p:sp>
      <p:sp>
        <p:nvSpPr>
          <p:cNvPr id="148" name="Freeform 188">
            <a:extLst>
              <a:ext uri="{FF2B5EF4-FFF2-40B4-BE49-F238E27FC236}">
                <a16:creationId xmlns:a16="http://schemas.microsoft.com/office/drawing/2014/main" xmlns="" id="{9F798865-8552-0642-9634-3888DD5F268F}"/>
              </a:ext>
            </a:extLst>
          </p:cNvPr>
          <p:cNvSpPr>
            <a:spLocks noChangeArrowheads="1"/>
          </p:cNvSpPr>
          <p:nvPr/>
        </p:nvSpPr>
        <p:spPr bwMode="auto">
          <a:xfrm rot="5400000">
            <a:off x="1188757" y="1394046"/>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1"/>
          </a:solidFill>
          <a:ln>
            <a:noFill/>
          </a:ln>
          <a:effectLst/>
        </p:spPr>
        <p:txBody>
          <a:bodyPr wrap="none" anchor="ctr"/>
          <a:lstStyle/>
          <a:p>
            <a:endParaRPr lang="es-ES_tradnl"/>
          </a:p>
        </p:txBody>
      </p:sp>
      <p:sp>
        <p:nvSpPr>
          <p:cNvPr id="149" name="Freeform 188">
            <a:extLst>
              <a:ext uri="{FF2B5EF4-FFF2-40B4-BE49-F238E27FC236}">
                <a16:creationId xmlns:a16="http://schemas.microsoft.com/office/drawing/2014/main" xmlns="" id="{805F53B4-93F8-1548-8A49-BBA35A69AE1D}"/>
              </a:ext>
            </a:extLst>
          </p:cNvPr>
          <p:cNvSpPr>
            <a:spLocks noChangeArrowheads="1"/>
          </p:cNvSpPr>
          <p:nvPr/>
        </p:nvSpPr>
        <p:spPr bwMode="auto">
          <a:xfrm rot="5400000">
            <a:off x="1188756" y="2596149"/>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150" name="Freeform 188">
            <a:extLst>
              <a:ext uri="{FF2B5EF4-FFF2-40B4-BE49-F238E27FC236}">
                <a16:creationId xmlns:a16="http://schemas.microsoft.com/office/drawing/2014/main" xmlns="" id="{2C7990D9-6CB7-C14E-B951-198EEF3610C2}"/>
              </a:ext>
            </a:extLst>
          </p:cNvPr>
          <p:cNvSpPr>
            <a:spLocks noChangeArrowheads="1"/>
          </p:cNvSpPr>
          <p:nvPr/>
        </p:nvSpPr>
        <p:spPr bwMode="auto">
          <a:xfrm rot="5400000">
            <a:off x="1198010" y="4080909"/>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3"/>
          </a:solidFill>
          <a:ln>
            <a:noFill/>
          </a:ln>
          <a:effectLst/>
        </p:spPr>
        <p:txBody>
          <a:bodyPr wrap="none" anchor="ctr"/>
          <a:lstStyle/>
          <a:p>
            <a:endParaRPr lang="es-ES_tradnl"/>
          </a:p>
        </p:txBody>
      </p:sp>
    </p:spTree>
    <p:extLst>
      <p:ext uri="{BB962C8B-B14F-4D97-AF65-F5344CB8AC3E}">
        <p14:creationId xmlns:p14="http://schemas.microsoft.com/office/powerpoint/2010/main" val="61400818"/>
      </p:ext>
    </p:extLst>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435761" y="3922176"/>
            <a:ext cx="9355647" cy="2308324"/>
          </a:xfrm>
          <a:prstGeom prst="rect">
            <a:avLst/>
          </a:prstGeom>
          <a:noFill/>
        </p:spPr>
        <p:txBody>
          <a:bodyPr wrap="square" rtlCol="0">
            <a:spAutoFit/>
          </a:bodyPr>
          <a:lstStyle/>
          <a:p>
            <a:pPr algn="ctr"/>
            <a:r>
              <a:rPr lang="en-US" sz="2400" b="1" spc="253" dirty="0" smtClean="0">
                <a:solidFill>
                  <a:schemeClr val="tx2"/>
                </a:solidFill>
                <a:latin typeface="Encode Sans SemiBold" pitchFamily="2" charset="77"/>
                <a:ea typeface="Nunito Bold" charset="0"/>
                <a:cs typeface="Nunito Bold" charset="0"/>
              </a:rPr>
              <a:t>“</a:t>
            </a:r>
            <a:r>
              <a:rPr lang="id-ID" sz="2400" b="1" dirty="0"/>
              <a:t>Maksud</a:t>
            </a:r>
            <a:r>
              <a:rPr lang="id-ID" sz="2400" dirty="0"/>
              <a:t> dilaksanakannya Pembuatan Sistem Satuan Polisi Pamong Praja adalah untuk menyediakan infrastrukur perangkat </a:t>
            </a:r>
            <a:r>
              <a:rPr lang="id-ID" sz="2400" b="1" dirty="0"/>
              <a:t>aplikasi sistem informasi/database</a:t>
            </a:r>
            <a:r>
              <a:rPr lang="id-ID" sz="2400" dirty="0"/>
              <a:t> aparatur Satuan Polisi Pamong Praja yang hasilnya akan memberikan manfaat baik pihak </a:t>
            </a:r>
            <a:r>
              <a:rPr lang="id-ID" sz="2400" i="1" dirty="0"/>
              <a:t>internal </a:t>
            </a:r>
            <a:r>
              <a:rPr lang="id-ID" sz="2400" dirty="0"/>
              <a:t>Ditjen Bina Administrasi Kewilayahan maupun </a:t>
            </a:r>
            <a:r>
              <a:rPr lang="id-ID" sz="2400" i="1" dirty="0"/>
              <a:t>eksternal </a:t>
            </a:r>
            <a:r>
              <a:rPr lang="id-ID" sz="2400" dirty="0"/>
              <a:t>(Kementerian/Lembaga dan Pemerintah Daerah) seluruh Indonesia</a:t>
            </a:r>
            <a:r>
              <a:rPr lang="id-ID" sz="2400" dirty="0" smtClean="0"/>
              <a:t>.</a:t>
            </a:r>
            <a:r>
              <a:rPr lang="en-US" sz="2400" b="1" spc="253" dirty="0" smtClean="0">
                <a:solidFill>
                  <a:schemeClr val="tx2"/>
                </a:solidFill>
                <a:latin typeface="Encode Sans SemiBold" pitchFamily="2" charset="77"/>
                <a:ea typeface="Nunito Bold" charset="0"/>
                <a:cs typeface="Nunito Bold" charset="0"/>
              </a:rPr>
              <a:t>”</a:t>
            </a:r>
            <a:endParaRPr lang="en-US" sz="2400" b="1" spc="253" dirty="0">
              <a:solidFill>
                <a:schemeClr val="tx2"/>
              </a:solidFill>
              <a:latin typeface="Encode Sans SemiBold" pitchFamily="2" charset="77"/>
              <a:ea typeface="Nunito Bold" charset="0"/>
              <a:cs typeface="Nunito Bold" charset="0"/>
            </a:endParaRPr>
          </a:p>
        </p:txBody>
      </p:sp>
      <p:sp>
        <p:nvSpPr>
          <p:cNvPr id="2" name="TextBox 1"/>
          <p:cNvSpPr txBox="1"/>
          <p:nvPr/>
        </p:nvSpPr>
        <p:spPr>
          <a:xfrm>
            <a:off x="1781951" y="2826561"/>
            <a:ext cx="8628100" cy="1015663"/>
          </a:xfrm>
          <a:prstGeom prst="rect">
            <a:avLst/>
          </a:prstGeom>
          <a:noFill/>
        </p:spPr>
        <p:txBody>
          <a:bodyPr wrap="square" rtlCol="0">
            <a:spAutoFit/>
          </a:bodyPr>
          <a:lstStyle/>
          <a:p>
            <a:pPr algn="ctr"/>
            <a:r>
              <a:rPr lang="id-ID" sz="6000" dirty="0" smtClean="0">
                <a:solidFill>
                  <a:schemeClr val="tx2"/>
                </a:solidFill>
                <a:latin typeface="Encode Sans Medium" pitchFamily="2" charset="77"/>
                <a:ea typeface="Nunito Bold" charset="0"/>
                <a:cs typeface="Nunito Bold" charset="0"/>
              </a:rPr>
              <a:t>MAKSUD</a:t>
            </a:r>
            <a:endParaRPr lang="en-US" sz="6000" dirty="0">
              <a:solidFill>
                <a:schemeClr val="tx2"/>
              </a:solidFill>
              <a:latin typeface="Encode Sans Medium" pitchFamily="2" charset="77"/>
              <a:ea typeface="Nunito Bold" charset="0"/>
              <a:cs typeface="Nunito Bold" charset="0"/>
            </a:endParaRPr>
          </a:p>
        </p:txBody>
      </p:sp>
      <p:grpSp>
        <p:nvGrpSpPr>
          <p:cNvPr id="417" name="Group 416">
            <a:extLst>
              <a:ext uri="{FF2B5EF4-FFF2-40B4-BE49-F238E27FC236}">
                <a16:creationId xmlns:a16="http://schemas.microsoft.com/office/drawing/2014/main" xmlns="" id="{0BF4D1FC-97A5-E345-BF58-7EF0828520AE}"/>
              </a:ext>
            </a:extLst>
          </p:cNvPr>
          <p:cNvGrpSpPr>
            <a:grpSpLocks noChangeAspect="1"/>
          </p:cNvGrpSpPr>
          <p:nvPr/>
        </p:nvGrpSpPr>
        <p:grpSpPr>
          <a:xfrm>
            <a:off x="-204000" y="0"/>
            <a:ext cx="12600000" cy="2318730"/>
            <a:chOff x="1054100" y="72552"/>
            <a:chExt cx="6797675" cy="1250950"/>
          </a:xfrm>
        </p:grpSpPr>
        <p:grpSp>
          <p:nvGrpSpPr>
            <p:cNvPr id="418" name="Group 417">
              <a:extLst>
                <a:ext uri="{FF2B5EF4-FFF2-40B4-BE49-F238E27FC236}">
                  <a16:creationId xmlns:a16="http://schemas.microsoft.com/office/drawing/2014/main" xmlns="" id="{6E075A65-F0EF-EA49-9D7A-733CD84B5D81}"/>
                </a:ext>
              </a:extLst>
            </p:cNvPr>
            <p:cNvGrpSpPr/>
            <p:nvPr/>
          </p:nvGrpSpPr>
          <p:grpSpPr>
            <a:xfrm>
              <a:off x="1054100" y="72552"/>
              <a:ext cx="1700213" cy="1250950"/>
              <a:chOff x="1054100" y="550863"/>
              <a:chExt cx="1700213" cy="1250950"/>
            </a:xfrm>
          </p:grpSpPr>
          <p:sp>
            <p:nvSpPr>
              <p:cNvPr id="437" name="Freeform 27">
                <a:extLst>
                  <a:ext uri="{FF2B5EF4-FFF2-40B4-BE49-F238E27FC236}">
                    <a16:creationId xmlns:a16="http://schemas.microsoft.com/office/drawing/2014/main" xmlns="" id="{1FBE59CC-A3FB-A540-950A-71E520F2940F}"/>
                  </a:ext>
                </a:extLst>
              </p:cNvPr>
              <p:cNvSpPr>
                <a:spLocks noChangeArrowheads="1"/>
              </p:cNvSpPr>
              <p:nvPr/>
            </p:nvSpPr>
            <p:spPr bwMode="auto">
              <a:xfrm>
                <a:off x="1054100" y="140017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9 h 1115"/>
                  <a:gd name="T12" fmla="*/ 3344 w 4721"/>
                  <a:gd name="T13" fmla="*/ 32 h 1115"/>
                  <a:gd name="T14" fmla="*/ 3278 w 4721"/>
                  <a:gd name="T15" fmla="*/ 0 h 1115"/>
                  <a:gd name="T16" fmla="*/ 3081 w 4721"/>
                  <a:gd name="T17" fmla="*/ 164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3" y="622"/>
                    </a:lnTo>
                    <a:lnTo>
                      <a:pt x="3868" y="556"/>
                    </a:lnTo>
                    <a:lnTo>
                      <a:pt x="3803" y="491"/>
                    </a:lnTo>
                    <a:lnTo>
                      <a:pt x="3737" y="426"/>
                    </a:lnTo>
                    <a:lnTo>
                      <a:pt x="3672" y="360"/>
                    </a:lnTo>
                    <a:lnTo>
                      <a:pt x="3606" y="294"/>
                    </a:lnTo>
                    <a:lnTo>
                      <a:pt x="3541" y="229"/>
                    </a:lnTo>
                    <a:lnTo>
                      <a:pt x="3475" y="164"/>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4"/>
                    </a:lnTo>
                    <a:lnTo>
                      <a:pt x="2885" y="360"/>
                    </a:lnTo>
                    <a:lnTo>
                      <a:pt x="2820" y="426"/>
                    </a:lnTo>
                    <a:lnTo>
                      <a:pt x="2754" y="491"/>
                    </a:lnTo>
                    <a:lnTo>
                      <a:pt x="2557" y="687"/>
                    </a:lnTo>
                    <a:lnTo>
                      <a:pt x="2557" y="687"/>
                    </a:lnTo>
                    <a:cubicBezTo>
                      <a:pt x="2536" y="710"/>
                      <a:pt x="2513" y="720"/>
                      <a:pt x="2492" y="720"/>
                    </a:cubicBezTo>
                    <a:lnTo>
                      <a:pt x="2492" y="720"/>
                    </a:lnTo>
                    <a:cubicBezTo>
                      <a:pt x="2469" y="720"/>
                      <a:pt x="2448" y="710"/>
                      <a:pt x="2426" y="687"/>
                    </a:cubicBezTo>
                    <a:lnTo>
                      <a:pt x="1771" y="32"/>
                    </a:lnTo>
                    <a:lnTo>
                      <a:pt x="1771" y="32"/>
                    </a:lnTo>
                    <a:cubicBezTo>
                      <a:pt x="1749" y="10"/>
                      <a:pt x="1727" y="0"/>
                      <a:pt x="1705" y="0"/>
                    </a:cubicBezTo>
                    <a:lnTo>
                      <a:pt x="1705" y="0"/>
                    </a:lnTo>
                    <a:cubicBezTo>
                      <a:pt x="1683"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3" y="687"/>
                    </a:lnTo>
                    <a:lnTo>
                      <a:pt x="983" y="687"/>
                    </a:lnTo>
                    <a:cubicBezTo>
                      <a:pt x="962" y="710"/>
                      <a:pt x="940" y="720"/>
                      <a:pt x="918" y="720"/>
                    </a:cubicBezTo>
                    <a:lnTo>
                      <a:pt x="918" y="720"/>
                    </a:lnTo>
                    <a:cubicBezTo>
                      <a:pt x="896" y="720"/>
                      <a:pt x="875" y="710"/>
                      <a:pt x="853" y="687"/>
                    </a:cubicBezTo>
                    <a:lnTo>
                      <a:pt x="787" y="622"/>
                    </a:lnTo>
                    <a:lnTo>
                      <a:pt x="722" y="556"/>
                    </a:lnTo>
                    <a:lnTo>
                      <a:pt x="656" y="491"/>
                    </a:lnTo>
                    <a:lnTo>
                      <a:pt x="590" y="426"/>
                    </a:lnTo>
                    <a:lnTo>
                      <a:pt x="525"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9" y="404"/>
                      <a:pt x="1771" y="426"/>
                    </a:cubicBezTo>
                    <a:lnTo>
                      <a:pt x="1836" y="491"/>
                    </a:lnTo>
                    <a:lnTo>
                      <a:pt x="1901"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69" y="1114"/>
                      <a:pt x="2492" y="1114"/>
                    </a:cubicBezTo>
                    <a:lnTo>
                      <a:pt x="2492" y="1114"/>
                    </a:lnTo>
                    <a:cubicBezTo>
                      <a:pt x="2513" y="1114"/>
                      <a:pt x="2536" y="1103"/>
                      <a:pt x="2557" y="1082"/>
                    </a:cubicBezTo>
                    <a:lnTo>
                      <a:pt x="2623" y="1016"/>
                    </a:lnTo>
                    <a:lnTo>
                      <a:pt x="2688" y="950"/>
                    </a:lnTo>
                    <a:lnTo>
                      <a:pt x="2754" y="884"/>
                    </a:lnTo>
                    <a:lnTo>
                      <a:pt x="2820" y="819"/>
                    </a:lnTo>
                    <a:lnTo>
                      <a:pt x="2885" y="754"/>
                    </a:lnTo>
                    <a:lnTo>
                      <a:pt x="2950" y="687"/>
                    </a:lnTo>
                    <a:lnTo>
                      <a:pt x="3016" y="622"/>
                    </a:lnTo>
                    <a:lnTo>
                      <a:pt x="3081" y="556"/>
                    </a:lnTo>
                    <a:lnTo>
                      <a:pt x="3148" y="491"/>
                    </a:lnTo>
                    <a:lnTo>
                      <a:pt x="3213" y="426"/>
                    </a:lnTo>
                    <a:lnTo>
                      <a:pt x="3213" y="426"/>
                    </a:lnTo>
                    <a:cubicBezTo>
                      <a:pt x="3235" y="404"/>
                      <a:pt x="3256" y="393"/>
                      <a:pt x="3278" y="393"/>
                    </a:cubicBezTo>
                    <a:lnTo>
                      <a:pt x="3278" y="393"/>
                    </a:lnTo>
                    <a:cubicBezTo>
                      <a:pt x="3300" y="393"/>
                      <a:pt x="3322" y="404"/>
                      <a:pt x="3344" y="426"/>
                    </a:cubicBezTo>
                    <a:lnTo>
                      <a:pt x="3409" y="491"/>
                    </a:lnTo>
                    <a:lnTo>
                      <a:pt x="3475"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38" name="Freeform 28">
                <a:extLst>
                  <a:ext uri="{FF2B5EF4-FFF2-40B4-BE49-F238E27FC236}">
                    <a16:creationId xmlns:a16="http://schemas.microsoft.com/office/drawing/2014/main" xmlns="" id="{CAD97A54-BEFE-AA4A-9714-C56FB03AD0BB}"/>
                  </a:ext>
                </a:extLst>
              </p:cNvPr>
              <p:cNvSpPr>
                <a:spLocks noChangeArrowheads="1"/>
              </p:cNvSpPr>
              <p:nvPr/>
            </p:nvSpPr>
            <p:spPr bwMode="auto">
              <a:xfrm>
                <a:off x="1054100" y="889000"/>
                <a:ext cx="1700213"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1 w 4721"/>
                  <a:gd name="T11" fmla="*/ 229 h 1116"/>
                  <a:gd name="T12" fmla="*/ 3344 w 4721"/>
                  <a:gd name="T13" fmla="*/ 33 h 1116"/>
                  <a:gd name="T14" fmla="*/ 3278 w 4721"/>
                  <a:gd name="T15" fmla="*/ 0 h 1116"/>
                  <a:gd name="T16" fmla="*/ 3081 w 4721"/>
                  <a:gd name="T17" fmla="*/ 164 h 1116"/>
                  <a:gd name="T18" fmla="*/ 2754 w 4721"/>
                  <a:gd name="T19" fmla="*/ 492 h 1116"/>
                  <a:gd name="T20" fmla="*/ 2492 w 4721"/>
                  <a:gd name="T21" fmla="*/ 721 h 1116"/>
                  <a:gd name="T22" fmla="*/ 1771 w 4721"/>
                  <a:gd name="T23" fmla="*/ 33 h 1116"/>
                  <a:gd name="T24" fmla="*/ 1705 w 4721"/>
                  <a:gd name="T25" fmla="*/ 0 h 1116"/>
                  <a:gd name="T26" fmla="*/ 1509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4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9"/>
                    </a:lnTo>
                    <a:lnTo>
                      <a:pt x="2557" y="689"/>
                    </a:lnTo>
                    <a:cubicBezTo>
                      <a:pt x="2536" y="710"/>
                      <a:pt x="2513" y="721"/>
                      <a:pt x="2492" y="721"/>
                    </a:cubicBezTo>
                    <a:lnTo>
                      <a:pt x="2492" y="721"/>
                    </a:lnTo>
                    <a:cubicBezTo>
                      <a:pt x="2469" y="721"/>
                      <a:pt x="2448" y="710"/>
                      <a:pt x="2426" y="689"/>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9"/>
                    </a:lnTo>
                    <a:lnTo>
                      <a:pt x="983" y="689"/>
                    </a:lnTo>
                    <a:cubicBezTo>
                      <a:pt x="962" y="710"/>
                      <a:pt x="940" y="721"/>
                      <a:pt x="918" y="721"/>
                    </a:cubicBezTo>
                    <a:lnTo>
                      <a:pt x="918" y="721"/>
                    </a:lnTo>
                    <a:cubicBezTo>
                      <a:pt x="896" y="721"/>
                      <a:pt x="875" y="710"/>
                      <a:pt x="853" y="689"/>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69" y="1115"/>
                      <a:pt x="2492" y="1115"/>
                    </a:cubicBezTo>
                    <a:lnTo>
                      <a:pt x="2492" y="1115"/>
                    </a:lnTo>
                    <a:cubicBezTo>
                      <a:pt x="2513" y="1115"/>
                      <a:pt x="2536" y="1104"/>
                      <a:pt x="2557" y="1082"/>
                    </a:cubicBezTo>
                    <a:lnTo>
                      <a:pt x="2623" y="1016"/>
                    </a:lnTo>
                    <a:lnTo>
                      <a:pt x="2688" y="951"/>
                    </a:lnTo>
                    <a:lnTo>
                      <a:pt x="2754" y="885"/>
                    </a:lnTo>
                    <a:lnTo>
                      <a:pt x="2820" y="820"/>
                    </a:lnTo>
                    <a:lnTo>
                      <a:pt x="2885" y="755"/>
                    </a:lnTo>
                    <a:lnTo>
                      <a:pt x="2950" y="689"/>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39" name="Freeform 29">
                <a:extLst>
                  <a:ext uri="{FF2B5EF4-FFF2-40B4-BE49-F238E27FC236}">
                    <a16:creationId xmlns:a16="http://schemas.microsoft.com/office/drawing/2014/main" xmlns="" id="{1B26C307-CD8A-0E4C-B89B-3A8484FB08BD}"/>
                  </a:ext>
                </a:extLst>
              </p:cNvPr>
              <p:cNvSpPr>
                <a:spLocks noChangeArrowheads="1"/>
              </p:cNvSpPr>
              <p:nvPr/>
            </p:nvSpPr>
            <p:spPr bwMode="auto">
              <a:xfrm>
                <a:off x="1054100" y="1058863"/>
                <a:ext cx="1700213"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1 w 4721"/>
                  <a:gd name="T11" fmla="*/ 229 h 1115"/>
                  <a:gd name="T12" fmla="*/ 3344 w 4721"/>
                  <a:gd name="T13" fmla="*/ 33 h 1115"/>
                  <a:gd name="T14" fmla="*/ 3278 w 4721"/>
                  <a:gd name="T15" fmla="*/ 0 h 1115"/>
                  <a:gd name="T16" fmla="*/ 3081 w 4721"/>
                  <a:gd name="T17" fmla="*/ 164 h 1115"/>
                  <a:gd name="T18" fmla="*/ 2754 w 4721"/>
                  <a:gd name="T19" fmla="*/ 492 h 1115"/>
                  <a:gd name="T20" fmla="*/ 2492 w 4721"/>
                  <a:gd name="T21" fmla="*/ 721 h 1115"/>
                  <a:gd name="T22" fmla="*/ 1771 w 4721"/>
                  <a:gd name="T23" fmla="*/ 33 h 1115"/>
                  <a:gd name="T24" fmla="*/ 1705 w 4721"/>
                  <a:gd name="T25" fmla="*/ 0 h 1115"/>
                  <a:gd name="T26" fmla="*/ 1509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8"/>
                    </a:lnTo>
                    <a:lnTo>
                      <a:pt x="2557" y="688"/>
                    </a:lnTo>
                    <a:cubicBezTo>
                      <a:pt x="2536" y="710"/>
                      <a:pt x="2513" y="721"/>
                      <a:pt x="2492" y="721"/>
                    </a:cubicBezTo>
                    <a:lnTo>
                      <a:pt x="2492" y="721"/>
                    </a:lnTo>
                    <a:cubicBezTo>
                      <a:pt x="2469" y="721"/>
                      <a:pt x="2448" y="710"/>
                      <a:pt x="2426" y="688"/>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8"/>
                    </a:lnTo>
                    <a:lnTo>
                      <a:pt x="983" y="688"/>
                    </a:lnTo>
                    <a:cubicBezTo>
                      <a:pt x="962" y="710"/>
                      <a:pt x="940" y="721"/>
                      <a:pt x="918" y="721"/>
                    </a:cubicBezTo>
                    <a:lnTo>
                      <a:pt x="918" y="721"/>
                    </a:lnTo>
                    <a:cubicBezTo>
                      <a:pt x="896" y="721"/>
                      <a:pt x="875" y="710"/>
                      <a:pt x="853" y="688"/>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69" y="1114"/>
                      <a:pt x="2492" y="1114"/>
                    </a:cubicBezTo>
                    <a:lnTo>
                      <a:pt x="2492" y="1114"/>
                    </a:lnTo>
                    <a:cubicBezTo>
                      <a:pt x="2513" y="1114"/>
                      <a:pt x="2536" y="1104"/>
                      <a:pt x="2557" y="1082"/>
                    </a:cubicBezTo>
                    <a:lnTo>
                      <a:pt x="2623" y="1016"/>
                    </a:lnTo>
                    <a:lnTo>
                      <a:pt x="2688" y="950"/>
                    </a:lnTo>
                    <a:lnTo>
                      <a:pt x="2754" y="885"/>
                    </a:lnTo>
                    <a:lnTo>
                      <a:pt x="2820" y="819"/>
                    </a:lnTo>
                    <a:lnTo>
                      <a:pt x="2885" y="754"/>
                    </a:lnTo>
                    <a:lnTo>
                      <a:pt x="2950" y="688"/>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40" name="Freeform 30">
                <a:extLst>
                  <a:ext uri="{FF2B5EF4-FFF2-40B4-BE49-F238E27FC236}">
                    <a16:creationId xmlns:a16="http://schemas.microsoft.com/office/drawing/2014/main" xmlns="" id="{7051E0AE-2BF0-8A41-8126-DA8CC83B0B92}"/>
                  </a:ext>
                </a:extLst>
              </p:cNvPr>
              <p:cNvSpPr>
                <a:spLocks noChangeArrowheads="1"/>
              </p:cNvSpPr>
              <p:nvPr/>
            </p:nvSpPr>
            <p:spPr bwMode="auto">
              <a:xfrm>
                <a:off x="1054100" y="72072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8 h 1115"/>
                  <a:gd name="T12" fmla="*/ 3344 w 4721"/>
                  <a:gd name="T13" fmla="*/ 32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3" y="622"/>
                    </a:lnTo>
                    <a:lnTo>
                      <a:pt x="3868" y="556"/>
                    </a:lnTo>
                    <a:lnTo>
                      <a:pt x="3803" y="491"/>
                    </a:lnTo>
                    <a:lnTo>
                      <a:pt x="3737" y="426"/>
                    </a:lnTo>
                    <a:lnTo>
                      <a:pt x="3672" y="360"/>
                    </a:lnTo>
                    <a:lnTo>
                      <a:pt x="3606" y="294"/>
                    </a:lnTo>
                    <a:lnTo>
                      <a:pt x="3541" y="228"/>
                    </a:lnTo>
                    <a:lnTo>
                      <a:pt x="3475" y="163"/>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2"/>
                    </a:lnTo>
                    <a:lnTo>
                      <a:pt x="1771" y="32"/>
                    </a:lnTo>
                    <a:cubicBezTo>
                      <a:pt x="1749" y="10"/>
                      <a:pt x="1727" y="0"/>
                      <a:pt x="1705" y="0"/>
                    </a:cubicBezTo>
                    <a:lnTo>
                      <a:pt x="1705" y="0"/>
                    </a:lnTo>
                    <a:cubicBezTo>
                      <a:pt x="1683"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3" y="688"/>
                    </a:lnTo>
                    <a:lnTo>
                      <a:pt x="983" y="688"/>
                    </a:lnTo>
                    <a:cubicBezTo>
                      <a:pt x="962" y="710"/>
                      <a:pt x="940" y="720"/>
                      <a:pt x="918" y="720"/>
                    </a:cubicBezTo>
                    <a:lnTo>
                      <a:pt x="918" y="720"/>
                    </a:lnTo>
                    <a:cubicBezTo>
                      <a:pt x="896" y="720"/>
                      <a:pt x="875" y="710"/>
                      <a:pt x="853" y="688"/>
                    </a:cubicBezTo>
                    <a:lnTo>
                      <a:pt x="787" y="622"/>
                    </a:lnTo>
                    <a:lnTo>
                      <a:pt x="722" y="556"/>
                    </a:lnTo>
                    <a:lnTo>
                      <a:pt x="656" y="491"/>
                    </a:lnTo>
                    <a:lnTo>
                      <a:pt x="590" y="426"/>
                    </a:lnTo>
                    <a:lnTo>
                      <a:pt x="525"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69" y="1114"/>
                      <a:pt x="2492" y="1114"/>
                    </a:cubicBezTo>
                    <a:lnTo>
                      <a:pt x="2492" y="1114"/>
                    </a:lnTo>
                    <a:cubicBezTo>
                      <a:pt x="2513" y="1114"/>
                      <a:pt x="2536" y="1103"/>
                      <a:pt x="2557" y="1081"/>
                    </a:cubicBezTo>
                    <a:lnTo>
                      <a:pt x="2623" y="1015"/>
                    </a:lnTo>
                    <a:lnTo>
                      <a:pt x="2688" y="950"/>
                    </a:lnTo>
                    <a:lnTo>
                      <a:pt x="2754" y="884"/>
                    </a:lnTo>
                    <a:lnTo>
                      <a:pt x="2820" y="819"/>
                    </a:lnTo>
                    <a:lnTo>
                      <a:pt x="2885" y="753"/>
                    </a:lnTo>
                    <a:lnTo>
                      <a:pt x="2950" y="688"/>
                    </a:lnTo>
                    <a:lnTo>
                      <a:pt x="3016" y="622"/>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8" y="753"/>
                    </a:lnTo>
                    <a:lnTo>
                      <a:pt x="4524"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41" name="Freeform 31">
                <a:extLst>
                  <a:ext uri="{FF2B5EF4-FFF2-40B4-BE49-F238E27FC236}">
                    <a16:creationId xmlns:a16="http://schemas.microsoft.com/office/drawing/2014/main" xmlns="" id="{3B95CB05-5A44-3344-B507-12B81B1C0BD4}"/>
                  </a:ext>
                </a:extLst>
              </p:cNvPr>
              <p:cNvSpPr>
                <a:spLocks noChangeArrowheads="1"/>
              </p:cNvSpPr>
              <p:nvPr/>
            </p:nvSpPr>
            <p:spPr bwMode="auto">
              <a:xfrm>
                <a:off x="1054100" y="550863"/>
                <a:ext cx="1700213"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1 w 4721"/>
                  <a:gd name="T11" fmla="*/ 229 h 1115"/>
                  <a:gd name="T12" fmla="*/ 3344 w 4721"/>
                  <a:gd name="T13" fmla="*/ 33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3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3" y="623"/>
                    </a:lnTo>
                    <a:lnTo>
                      <a:pt x="3868" y="556"/>
                    </a:lnTo>
                    <a:lnTo>
                      <a:pt x="3803" y="491"/>
                    </a:lnTo>
                    <a:lnTo>
                      <a:pt x="3737" y="426"/>
                    </a:lnTo>
                    <a:lnTo>
                      <a:pt x="3672" y="360"/>
                    </a:lnTo>
                    <a:lnTo>
                      <a:pt x="3606" y="295"/>
                    </a:lnTo>
                    <a:lnTo>
                      <a:pt x="3541" y="229"/>
                    </a:lnTo>
                    <a:lnTo>
                      <a:pt x="3475" y="163"/>
                    </a:lnTo>
                    <a:lnTo>
                      <a:pt x="3409" y="98"/>
                    </a:lnTo>
                    <a:lnTo>
                      <a:pt x="3344" y="33"/>
                    </a:lnTo>
                    <a:lnTo>
                      <a:pt x="3344" y="33"/>
                    </a:lnTo>
                    <a:cubicBezTo>
                      <a:pt x="3322" y="11"/>
                      <a:pt x="3300" y="0"/>
                      <a:pt x="3278" y="0"/>
                    </a:cubicBezTo>
                    <a:lnTo>
                      <a:pt x="3278" y="0"/>
                    </a:lnTo>
                    <a:cubicBezTo>
                      <a:pt x="3256" y="0"/>
                      <a:pt x="3235" y="11"/>
                      <a:pt x="3213" y="33"/>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3"/>
                    </a:lnTo>
                    <a:lnTo>
                      <a:pt x="1771" y="33"/>
                    </a:lnTo>
                    <a:cubicBezTo>
                      <a:pt x="1749" y="11"/>
                      <a:pt x="1727" y="0"/>
                      <a:pt x="1705" y="0"/>
                    </a:cubicBezTo>
                    <a:lnTo>
                      <a:pt x="1705" y="0"/>
                    </a:lnTo>
                    <a:cubicBezTo>
                      <a:pt x="1683"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3" y="688"/>
                    </a:lnTo>
                    <a:lnTo>
                      <a:pt x="983" y="688"/>
                    </a:lnTo>
                    <a:cubicBezTo>
                      <a:pt x="962" y="710"/>
                      <a:pt x="940" y="720"/>
                      <a:pt x="918" y="720"/>
                    </a:cubicBezTo>
                    <a:lnTo>
                      <a:pt x="918" y="720"/>
                    </a:lnTo>
                    <a:cubicBezTo>
                      <a:pt x="896" y="720"/>
                      <a:pt x="875" y="710"/>
                      <a:pt x="853" y="688"/>
                    </a:cubicBezTo>
                    <a:lnTo>
                      <a:pt x="787" y="623"/>
                    </a:lnTo>
                    <a:lnTo>
                      <a:pt x="722" y="556"/>
                    </a:lnTo>
                    <a:lnTo>
                      <a:pt x="656" y="491"/>
                    </a:lnTo>
                    <a:lnTo>
                      <a:pt x="590" y="426"/>
                    </a:lnTo>
                    <a:lnTo>
                      <a:pt x="525"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69" y="1114"/>
                      <a:pt x="2492" y="1114"/>
                    </a:cubicBezTo>
                    <a:lnTo>
                      <a:pt x="2492" y="1114"/>
                    </a:lnTo>
                    <a:cubicBezTo>
                      <a:pt x="2513" y="1114"/>
                      <a:pt x="2536" y="1103"/>
                      <a:pt x="2557" y="1081"/>
                    </a:cubicBezTo>
                    <a:lnTo>
                      <a:pt x="2623" y="1016"/>
                    </a:lnTo>
                    <a:lnTo>
                      <a:pt x="2688" y="950"/>
                    </a:lnTo>
                    <a:lnTo>
                      <a:pt x="2754" y="884"/>
                    </a:lnTo>
                    <a:lnTo>
                      <a:pt x="2820" y="819"/>
                    </a:lnTo>
                    <a:lnTo>
                      <a:pt x="2885" y="754"/>
                    </a:lnTo>
                    <a:lnTo>
                      <a:pt x="2950" y="688"/>
                    </a:lnTo>
                    <a:lnTo>
                      <a:pt x="3016" y="623"/>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19" name="Group 418">
              <a:extLst>
                <a:ext uri="{FF2B5EF4-FFF2-40B4-BE49-F238E27FC236}">
                  <a16:creationId xmlns:a16="http://schemas.microsoft.com/office/drawing/2014/main" xmlns="" id="{E2A9B5CF-3538-5E43-B3C3-C2C36D798988}"/>
                </a:ext>
              </a:extLst>
            </p:cNvPr>
            <p:cNvGrpSpPr/>
            <p:nvPr/>
          </p:nvGrpSpPr>
          <p:grpSpPr>
            <a:xfrm>
              <a:off x="2754313" y="72552"/>
              <a:ext cx="1700212" cy="1250950"/>
              <a:chOff x="2754313" y="550863"/>
              <a:chExt cx="1700212" cy="1250950"/>
            </a:xfrm>
          </p:grpSpPr>
          <p:sp>
            <p:nvSpPr>
              <p:cNvPr id="432" name="Freeform 172">
                <a:extLst>
                  <a:ext uri="{FF2B5EF4-FFF2-40B4-BE49-F238E27FC236}">
                    <a16:creationId xmlns:a16="http://schemas.microsoft.com/office/drawing/2014/main" xmlns="" id="{2BBAB825-902A-3C4D-95CA-DB1E2BE29395}"/>
                  </a:ext>
                </a:extLst>
              </p:cNvPr>
              <p:cNvSpPr>
                <a:spLocks noChangeArrowheads="1"/>
              </p:cNvSpPr>
              <p:nvPr/>
            </p:nvSpPr>
            <p:spPr bwMode="auto">
              <a:xfrm>
                <a:off x="2754313" y="140017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9 h 1115"/>
                  <a:gd name="T12" fmla="*/ 3344 w 4721"/>
                  <a:gd name="T13" fmla="*/ 32 h 1115"/>
                  <a:gd name="T14" fmla="*/ 3278 w 4721"/>
                  <a:gd name="T15" fmla="*/ 0 h 1115"/>
                  <a:gd name="T16" fmla="*/ 3082 w 4721"/>
                  <a:gd name="T17" fmla="*/ 164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4 h 1115"/>
                  <a:gd name="T28" fmla="*/ 1311 w 4721"/>
                  <a:gd name="T29" fmla="*/ 360 h 1115"/>
                  <a:gd name="T30" fmla="*/ 1115 w 4721"/>
                  <a:gd name="T31" fmla="*/ 556 h 1115"/>
                  <a:gd name="T32" fmla="*/ 984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3 h 1115"/>
                  <a:gd name="T56" fmla="*/ 1902 w 4721"/>
                  <a:gd name="T57" fmla="*/ 556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4 h 1115"/>
                  <a:gd name="T68" fmla="*/ 2951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4"/>
                    </a:lnTo>
                    <a:lnTo>
                      <a:pt x="4328"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4" y="622"/>
                    </a:lnTo>
                    <a:lnTo>
                      <a:pt x="3868" y="556"/>
                    </a:lnTo>
                    <a:lnTo>
                      <a:pt x="3803" y="491"/>
                    </a:lnTo>
                    <a:lnTo>
                      <a:pt x="3737" y="426"/>
                    </a:lnTo>
                    <a:lnTo>
                      <a:pt x="3672" y="360"/>
                    </a:lnTo>
                    <a:lnTo>
                      <a:pt x="3606" y="294"/>
                    </a:lnTo>
                    <a:lnTo>
                      <a:pt x="3541" y="229"/>
                    </a:lnTo>
                    <a:lnTo>
                      <a:pt x="3476" y="164"/>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4"/>
                    </a:lnTo>
                    <a:lnTo>
                      <a:pt x="2885" y="360"/>
                    </a:lnTo>
                    <a:lnTo>
                      <a:pt x="2820" y="426"/>
                    </a:lnTo>
                    <a:lnTo>
                      <a:pt x="2754" y="491"/>
                    </a:lnTo>
                    <a:lnTo>
                      <a:pt x="2558" y="687"/>
                    </a:lnTo>
                    <a:lnTo>
                      <a:pt x="2558" y="687"/>
                    </a:lnTo>
                    <a:cubicBezTo>
                      <a:pt x="2535" y="710"/>
                      <a:pt x="2514" y="720"/>
                      <a:pt x="2492" y="720"/>
                    </a:cubicBezTo>
                    <a:lnTo>
                      <a:pt x="2492" y="720"/>
                    </a:lnTo>
                    <a:cubicBezTo>
                      <a:pt x="2470" y="720"/>
                      <a:pt x="2448" y="710"/>
                      <a:pt x="2426" y="687"/>
                    </a:cubicBezTo>
                    <a:lnTo>
                      <a:pt x="1771" y="32"/>
                    </a:lnTo>
                    <a:lnTo>
                      <a:pt x="1771" y="32"/>
                    </a:lnTo>
                    <a:cubicBezTo>
                      <a:pt x="1749" y="10"/>
                      <a:pt x="1727" y="0"/>
                      <a:pt x="1706" y="0"/>
                    </a:cubicBezTo>
                    <a:lnTo>
                      <a:pt x="1706" y="0"/>
                    </a:lnTo>
                    <a:cubicBezTo>
                      <a:pt x="1684"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4" y="687"/>
                    </a:lnTo>
                    <a:lnTo>
                      <a:pt x="984" y="687"/>
                    </a:lnTo>
                    <a:cubicBezTo>
                      <a:pt x="962" y="710"/>
                      <a:pt x="940" y="720"/>
                      <a:pt x="919" y="720"/>
                    </a:cubicBezTo>
                    <a:lnTo>
                      <a:pt x="919" y="720"/>
                    </a:lnTo>
                    <a:cubicBezTo>
                      <a:pt x="897" y="720"/>
                      <a:pt x="875" y="710"/>
                      <a:pt x="853" y="687"/>
                    </a:cubicBezTo>
                    <a:lnTo>
                      <a:pt x="788" y="622"/>
                    </a:lnTo>
                    <a:lnTo>
                      <a:pt x="722" y="556"/>
                    </a:lnTo>
                    <a:lnTo>
                      <a:pt x="656" y="491"/>
                    </a:lnTo>
                    <a:lnTo>
                      <a:pt x="591" y="426"/>
                    </a:lnTo>
                    <a:lnTo>
                      <a:pt x="526"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7" y="1114"/>
                      <a:pt x="919" y="1114"/>
                    </a:cubicBezTo>
                    <a:lnTo>
                      <a:pt x="919" y="1114"/>
                    </a:lnTo>
                    <a:cubicBezTo>
                      <a:pt x="940" y="1114"/>
                      <a:pt x="962" y="1103"/>
                      <a:pt x="984" y="1082"/>
                    </a:cubicBezTo>
                    <a:lnTo>
                      <a:pt x="1639" y="426"/>
                    </a:lnTo>
                    <a:lnTo>
                      <a:pt x="1639" y="426"/>
                    </a:lnTo>
                    <a:cubicBezTo>
                      <a:pt x="1662" y="404"/>
                      <a:pt x="1684" y="393"/>
                      <a:pt x="1706" y="393"/>
                    </a:cubicBezTo>
                    <a:lnTo>
                      <a:pt x="1706" y="393"/>
                    </a:lnTo>
                    <a:cubicBezTo>
                      <a:pt x="1727" y="393"/>
                      <a:pt x="1749" y="404"/>
                      <a:pt x="1771" y="426"/>
                    </a:cubicBezTo>
                    <a:lnTo>
                      <a:pt x="1836" y="491"/>
                    </a:lnTo>
                    <a:lnTo>
                      <a:pt x="1902"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70" y="1114"/>
                      <a:pt x="2492" y="1114"/>
                    </a:cubicBezTo>
                    <a:lnTo>
                      <a:pt x="2492" y="1114"/>
                    </a:lnTo>
                    <a:cubicBezTo>
                      <a:pt x="2514" y="1114"/>
                      <a:pt x="2535" y="1103"/>
                      <a:pt x="2558" y="1082"/>
                    </a:cubicBezTo>
                    <a:lnTo>
                      <a:pt x="2623" y="1016"/>
                    </a:lnTo>
                    <a:lnTo>
                      <a:pt x="2689" y="950"/>
                    </a:lnTo>
                    <a:lnTo>
                      <a:pt x="2754" y="884"/>
                    </a:lnTo>
                    <a:lnTo>
                      <a:pt x="2820" y="819"/>
                    </a:lnTo>
                    <a:lnTo>
                      <a:pt x="2885" y="754"/>
                    </a:lnTo>
                    <a:lnTo>
                      <a:pt x="2951" y="687"/>
                    </a:lnTo>
                    <a:lnTo>
                      <a:pt x="3016" y="622"/>
                    </a:lnTo>
                    <a:lnTo>
                      <a:pt x="3082" y="556"/>
                    </a:lnTo>
                    <a:lnTo>
                      <a:pt x="3148" y="491"/>
                    </a:lnTo>
                    <a:lnTo>
                      <a:pt x="3213" y="426"/>
                    </a:lnTo>
                    <a:lnTo>
                      <a:pt x="3213" y="426"/>
                    </a:lnTo>
                    <a:cubicBezTo>
                      <a:pt x="3235" y="404"/>
                      <a:pt x="3257" y="393"/>
                      <a:pt x="3278" y="393"/>
                    </a:cubicBezTo>
                    <a:lnTo>
                      <a:pt x="3278" y="393"/>
                    </a:lnTo>
                    <a:cubicBezTo>
                      <a:pt x="3301" y="393"/>
                      <a:pt x="3322" y="404"/>
                      <a:pt x="3344" y="426"/>
                    </a:cubicBezTo>
                    <a:lnTo>
                      <a:pt x="3409" y="491"/>
                    </a:lnTo>
                    <a:lnTo>
                      <a:pt x="3476"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9" y="754"/>
                    </a:lnTo>
                    <a:lnTo>
                      <a:pt x="4524" y="687"/>
                    </a:lnTo>
                    <a:lnTo>
                      <a:pt x="4720" y="491"/>
                    </a:lnTo>
                    <a:lnTo>
                      <a:pt x="4720" y="491"/>
                    </a:lnTo>
                    <a:lnTo>
                      <a:pt x="4720" y="98"/>
                    </a:lnTo>
                    <a:lnTo>
                      <a:pt x="4656" y="164"/>
                    </a:lnTo>
                  </a:path>
                </a:pathLst>
              </a:custGeom>
              <a:solidFill>
                <a:schemeClr val="accent4"/>
              </a:solidFill>
              <a:ln>
                <a:noFill/>
              </a:ln>
              <a:effectLst/>
            </p:spPr>
            <p:txBody>
              <a:bodyPr wrap="none" anchor="ctr"/>
              <a:lstStyle/>
              <a:p>
                <a:endParaRPr lang="es-ES_tradnl"/>
              </a:p>
            </p:txBody>
          </p:sp>
          <p:sp>
            <p:nvSpPr>
              <p:cNvPr id="433" name="Freeform 173">
                <a:extLst>
                  <a:ext uri="{FF2B5EF4-FFF2-40B4-BE49-F238E27FC236}">
                    <a16:creationId xmlns:a16="http://schemas.microsoft.com/office/drawing/2014/main" xmlns="" id="{DBE8BB28-3336-5D44-9EF7-974FEFB192D5}"/>
                  </a:ext>
                </a:extLst>
              </p:cNvPr>
              <p:cNvSpPr>
                <a:spLocks noChangeArrowheads="1"/>
              </p:cNvSpPr>
              <p:nvPr/>
            </p:nvSpPr>
            <p:spPr bwMode="auto">
              <a:xfrm>
                <a:off x="2754313" y="889000"/>
                <a:ext cx="1700212" cy="401638"/>
              </a:xfrm>
              <a:custGeom>
                <a:avLst/>
                <a:gdLst>
                  <a:gd name="T0" fmla="*/ 4524 w 4721"/>
                  <a:gd name="T1" fmla="*/ 295 h 1116"/>
                  <a:gd name="T2" fmla="*/ 4196 w 4721"/>
                  <a:gd name="T3" fmla="*/ 623 h 1116"/>
                  <a:gd name="T4" fmla="*/ 4065 w 4721"/>
                  <a:gd name="T5" fmla="*/ 721 h 1116"/>
                  <a:gd name="T6" fmla="*/ 3934 w 4721"/>
                  <a:gd name="T7" fmla="*/ 623 h 1116"/>
                  <a:gd name="T8" fmla="*/ 3737 w 4721"/>
                  <a:gd name="T9" fmla="*/ 427 h 1116"/>
                  <a:gd name="T10" fmla="*/ 3541 w 4721"/>
                  <a:gd name="T11" fmla="*/ 229 h 1116"/>
                  <a:gd name="T12" fmla="*/ 3344 w 4721"/>
                  <a:gd name="T13" fmla="*/ 33 h 1116"/>
                  <a:gd name="T14" fmla="*/ 3278 w 4721"/>
                  <a:gd name="T15" fmla="*/ 0 h 1116"/>
                  <a:gd name="T16" fmla="*/ 3082 w 4721"/>
                  <a:gd name="T17" fmla="*/ 164 h 1116"/>
                  <a:gd name="T18" fmla="*/ 2754 w 4721"/>
                  <a:gd name="T19" fmla="*/ 492 h 1116"/>
                  <a:gd name="T20" fmla="*/ 2492 w 4721"/>
                  <a:gd name="T21" fmla="*/ 721 h 1116"/>
                  <a:gd name="T22" fmla="*/ 1771 w 4721"/>
                  <a:gd name="T23" fmla="*/ 33 h 1116"/>
                  <a:gd name="T24" fmla="*/ 1706 w 4721"/>
                  <a:gd name="T25" fmla="*/ 0 h 1116"/>
                  <a:gd name="T26" fmla="*/ 1509 w 4721"/>
                  <a:gd name="T27" fmla="*/ 164 h 1116"/>
                  <a:gd name="T28" fmla="*/ 1311 w 4721"/>
                  <a:gd name="T29" fmla="*/ 360 h 1116"/>
                  <a:gd name="T30" fmla="*/ 1115 w 4721"/>
                  <a:gd name="T31" fmla="*/ 557 h 1116"/>
                  <a:gd name="T32" fmla="*/ 984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9 w 4721"/>
                  <a:gd name="T51" fmla="*/ 1115 h 1116"/>
                  <a:gd name="T52" fmla="*/ 1639 w 4721"/>
                  <a:gd name="T53" fmla="*/ 427 h 1116"/>
                  <a:gd name="T54" fmla="*/ 1706 w 4721"/>
                  <a:gd name="T55" fmla="*/ 393 h 1116"/>
                  <a:gd name="T56" fmla="*/ 1902 w 4721"/>
                  <a:gd name="T57" fmla="*/ 557 h 1116"/>
                  <a:gd name="T58" fmla="*/ 2098 w 4721"/>
                  <a:gd name="T59" fmla="*/ 755 h 1116"/>
                  <a:gd name="T60" fmla="*/ 2295 w 4721"/>
                  <a:gd name="T61" fmla="*/ 951 h 1116"/>
                  <a:gd name="T62" fmla="*/ 2426 w 4721"/>
                  <a:gd name="T63" fmla="*/ 1082 h 1116"/>
                  <a:gd name="T64" fmla="*/ 2558 w 4721"/>
                  <a:gd name="T65" fmla="*/ 1082 h 1116"/>
                  <a:gd name="T66" fmla="*/ 2754 w 4721"/>
                  <a:gd name="T67" fmla="*/ 885 h 1116"/>
                  <a:gd name="T68" fmla="*/ 2951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6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6" y="164"/>
                    </a:moveTo>
                    <a:lnTo>
                      <a:pt x="4589" y="229"/>
                    </a:lnTo>
                    <a:lnTo>
                      <a:pt x="4524" y="295"/>
                    </a:lnTo>
                    <a:lnTo>
                      <a:pt x="4328"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9"/>
                    </a:lnTo>
                    <a:lnTo>
                      <a:pt x="2558" y="689"/>
                    </a:lnTo>
                    <a:cubicBezTo>
                      <a:pt x="2535" y="710"/>
                      <a:pt x="2514" y="721"/>
                      <a:pt x="2492" y="721"/>
                    </a:cubicBezTo>
                    <a:lnTo>
                      <a:pt x="2492" y="721"/>
                    </a:lnTo>
                    <a:cubicBezTo>
                      <a:pt x="2470" y="721"/>
                      <a:pt x="2448" y="710"/>
                      <a:pt x="2426" y="689"/>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9"/>
                    </a:lnTo>
                    <a:lnTo>
                      <a:pt x="984" y="689"/>
                    </a:lnTo>
                    <a:cubicBezTo>
                      <a:pt x="962" y="710"/>
                      <a:pt x="940" y="721"/>
                      <a:pt x="919" y="721"/>
                    </a:cubicBezTo>
                    <a:lnTo>
                      <a:pt x="919" y="721"/>
                    </a:lnTo>
                    <a:cubicBezTo>
                      <a:pt x="897" y="721"/>
                      <a:pt x="875" y="710"/>
                      <a:pt x="853" y="689"/>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5"/>
                      <a:pt x="919" y="1115"/>
                    </a:cubicBezTo>
                    <a:lnTo>
                      <a:pt x="919" y="1115"/>
                    </a:lnTo>
                    <a:cubicBezTo>
                      <a:pt x="940" y="1115"/>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70" y="1115"/>
                      <a:pt x="2492" y="1115"/>
                    </a:cubicBezTo>
                    <a:lnTo>
                      <a:pt x="2492" y="1115"/>
                    </a:lnTo>
                    <a:cubicBezTo>
                      <a:pt x="2514" y="1115"/>
                      <a:pt x="2535" y="1104"/>
                      <a:pt x="2558" y="1082"/>
                    </a:cubicBezTo>
                    <a:lnTo>
                      <a:pt x="2623" y="1016"/>
                    </a:lnTo>
                    <a:lnTo>
                      <a:pt x="2689" y="951"/>
                    </a:lnTo>
                    <a:lnTo>
                      <a:pt x="2754" y="885"/>
                    </a:lnTo>
                    <a:lnTo>
                      <a:pt x="2820" y="820"/>
                    </a:lnTo>
                    <a:lnTo>
                      <a:pt x="2885" y="755"/>
                    </a:lnTo>
                    <a:lnTo>
                      <a:pt x="2951" y="689"/>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9" y="755"/>
                    </a:lnTo>
                    <a:lnTo>
                      <a:pt x="4524" y="689"/>
                    </a:lnTo>
                    <a:lnTo>
                      <a:pt x="4720" y="492"/>
                    </a:lnTo>
                    <a:lnTo>
                      <a:pt x="4720" y="492"/>
                    </a:lnTo>
                    <a:lnTo>
                      <a:pt x="4720" y="99"/>
                    </a:lnTo>
                    <a:lnTo>
                      <a:pt x="4656"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34" name="Freeform 174">
                <a:extLst>
                  <a:ext uri="{FF2B5EF4-FFF2-40B4-BE49-F238E27FC236}">
                    <a16:creationId xmlns:a16="http://schemas.microsoft.com/office/drawing/2014/main" xmlns="" id="{A1DEDED4-20FA-0948-B1DD-FA58723B6E9D}"/>
                  </a:ext>
                </a:extLst>
              </p:cNvPr>
              <p:cNvSpPr>
                <a:spLocks noChangeArrowheads="1"/>
              </p:cNvSpPr>
              <p:nvPr/>
            </p:nvSpPr>
            <p:spPr bwMode="auto">
              <a:xfrm>
                <a:off x="2754313" y="1058863"/>
                <a:ext cx="1700212" cy="401637"/>
              </a:xfrm>
              <a:custGeom>
                <a:avLst/>
                <a:gdLst>
                  <a:gd name="T0" fmla="*/ 4524 w 4721"/>
                  <a:gd name="T1" fmla="*/ 295 h 1115"/>
                  <a:gd name="T2" fmla="*/ 4196 w 4721"/>
                  <a:gd name="T3" fmla="*/ 623 h 1115"/>
                  <a:gd name="T4" fmla="*/ 4065 w 4721"/>
                  <a:gd name="T5" fmla="*/ 721 h 1115"/>
                  <a:gd name="T6" fmla="*/ 3934 w 4721"/>
                  <a:gd name="T7" fmla="*/ 623 h 1115"/>
                  <a:gd name="T8" fmla="*/ 3737 w 4721"/>
                  <a:gd name="T9" fmla="*/ 427 h 1115"/>
                  <a:gd name="T10" fmla="*/ 3541 w 4721"/>
                  <a:gd name="T11" fmla="*/ 229 h 1115"/>
                  <a:gd name="T12" fmla="*/ 3344 w 4721"/>
                  <a:gd name="T13" fmla="*/ 33 h 1115"/>
                  <a:gd name="T14" fmla="*/ 3278 w 4721"/>
                  <a:gd name="T15" fmla="*/ 0 h 1115"/>
                  <a:gd name="T16" fmla="*/ 3082 w 4721"/>
                  <a:gd name="T17" fmla="*/ 164 h 1115"/>
                  <a:gd name="T18" fmla="*/ 2754 w 4721"/>
                  <a:gd name="T19" fmla="*/ 492 h 1115"/>
                  <a:gd name="T20" fmla="*/ 2492 w 4721"/>
                  <a:gd name="T21" fmla="*/ 721 h 1115"/>
                  <a:gd name="T22" fmla="*/ 1771 w 4721"/>
                  <a:gd name="T23" fmla="*/ 33 h 1115"/>
                  <a:gd name="T24" fmla="*/ 1706 w 4721"/>
                  <a:gd name="T25" fmla="*/ 0 h 1115"/>
                  <a:gd name="T26" fmla="*/ 1509 w 4721"/>
                  <a:gd name="T27" fmla="*/ 164 h 1115"/>
                  <a:gd name="T28" fmla="*/ 1311 w 4721"/>
                  <a:gd name="T29" fmla="*/ 360 h 1115"/>
                  <a:gd name="T30" fmla="*/ 1115 w 4721"/>
                  <a:gd name="T31" fmla="*/ 557 h 1115"/>
                  <a:gd name="T32" fmla="*/ 984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9 w 4721"/>
                  <a:gd name="T51" fmla="*/ 1114 h 1115"/>
                  <a:gd name="T52" fmla="*/ 1639 w 4721"/>
                  <a:gd name="T53" fmla="*/ 427 h 1115"/>
                  <a:gd name="T54" fmla="*/ 1706 w 4721"/>
                  <a:gd name="T55" fmla="*/ 393 h 1115"/>
                  <a:gd name="T56" fmla="*/ 1902 w 4721"/>
                  <a:gd name="T57" fmla="*/ 557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5 h 1115"/>
                  <a:gd name="T68" fmla="*/ 2951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5"/>
                    </a:lnTo>
                    <a:lnTo>
                      <a:pt x="4328"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8"/>
                    </a:lnTo>
                    <a:lnTo>
                      <a:pt x="2558" y="688"/>
                    </a:lnTo>
                    <a:cubicBezTo>
                      <a:pt x="2535" y="710"/>
                      <a:pt x="2514" y="721"/>
                      <a:pt x="2492" y="721"/>
                    </a:cubicBezTo>
                    <a:lnTo>
                      <a:pt x="2492" y="721"/>
                    </a:lnTo>
                    <a:cubicBezTo>
                      <a:pt x="2470" y="721"/>
                      <a:pt x="2448" y="710"/>
                      <a:pt x="2426" y="688"/>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8"/>
                    </a:lnTo>
                    <a:lnTo>
                      <a:pt x="984" y="688"/>
                    </a:lnTo>
                    <a:cubicBezTo>
                      <a:pt x="962" y="710"/>
                      <a:pt x="940" y="721"/>
                      <a:pt x="919" y="721"/>
                    </a:cubicBezTo>
                    <a:lnTo>
                      <a:pt x="919" y="721"/>
                    </a:lnTo>
                    <a:cubicBezTo>
                      <a:pt x="897" y="721"/>
                      <a:pt x="875" y="710"/>
                      <a:pt x="853" y="688"/>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4"/>
                      <a:pt x="919" y="1114"/>
                    </a:cubicBezTo>
                    <a:lnTo>
                      <a:pt x="919" y="1114"/>
                    </a:lnTo>
                    <a:cubicBezTo>
                      <a:pt x="940" y="1114"/>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70" y="1114"/>
                      <a:pt x="2492" y="1114"/>
                    </a:cubicBezTo>
                    <a:lnTo>
                      <a:pt x="2492" y="1114"/>
                    </a:lnTo>
                    <a:cubicBezTo>
                      <a:pt x="2514" y="1114"/>
                      <a:pt x="2535" y="1104"/>
                      <a:pt x="2558" y="1082"/>
                    </a:cubicBezTo>
                    <a:lnTo>
                      <a:pt x="2623" y="1016"/>
                    </a:lnTo>
                    <a:lnTo>
                      <a:pt x="2689" y="950"/>
                    </a:lnTo>
                    <a:lnTo>
                      <a:pt x="2754" y="885"/>
                    </a:lnTo>
                    <a:lnTo>
                      <a:pt x="2820" y="819"/>
                    </a:lnTo>
                    <a:lnTo>
                      <a:pt x="2885" y="754"/>
                    </a:lnTo>
                    <a:lnTo>
                      <a:pt x="2951" y="688"/>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9" y="754"/>
                    </a:lnTo>
                    <a:lnTo>
                      <a:pt x="4524" y="688"/>
                    </a:lnTo>
                    <a:lnTo>
                      <a:pt x="4720" y="492"/>
                    </a:lnTo>
                    <a:lnTo>
                      <a:pt x="4720" y="492"/>
                    </a:lnTo>
                    <a:lnTo>
                      <a:pt x="4720" y="99"/>
                    </a:lnTo>
                    <a:lnTo>
                      <a:pt x="4656" y="164"/>
                    </a:lnTo>
                  </a:path>
                </a:pathLst>
              </a:custGeom>
              <a:solidFill>
                <a:schemeClr val="accent1"/>
              </a:solidFill>
              <a:ln>
                <a:noFill/>
              </a:ln>
              <a:effectLst/>
            </p:spPr>
            <p:txBody>
              <a:bodyPr wrap="none" anchor="ctr"/>
              <a:lstStyle/>
              <a:p>
                <a:endParaRPr lang="es-ES_tradnl"/>
              </a:p>
            </p:txBody>
          </p:sp>
          <p:sp>
            <p:nvSpPr>
              <p:cNvPr id="435" name="Freeform 175">
                <a:extLst>
                  <a:ext uri="{FF2B5EF4-FFF2-40B4-BE49-F238E27FC236}">
                    <a16:creationId xmlns:a16="http://schemas.microsoft.com/office/drawing/2014/main" xmlns="" id="{AD1D56DD-6182-9747-AA0B-321C705F5669}"/>
                  </a:ext>
                </a:extLst>
              </p:cNvPr>
              <p:cNvSpPr>
                <a:spLocks noChangeArrowheads="1"/>
              </p:cNvSpPr>
              <p:nvPr/>
            </p:nvSpPr>
            <p:spPr bwMode="auto">
              <a:xfrm>
                <a:off x="2754313" y="72072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8 h 1115"/>
                  <a:gd name="T12" fmla="*/ 3344 w 4721"/>
                  <a:gd name="T13" fmla="*/ 32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3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6" y="163"/>
                    </a:moveTo>
                    <a:lnTo>
                      <a:pt x="4589" y="228"/>
                    </a:lnTo>
                    <a:lnTo>
                      <a:pt x="4524" y="294"/>
                    </a:lnTo>
                    <a:lnTo>
                      <a:pt x="4328"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4" y="622"/>
                    </a:lnTo>
                    <a:lnTo>
                      <a:pt x="3868" y="556"/>
                    </a:lnTo>
                    <a:lnTo>
                      <a:pt x="3803" y="491"/>
                    </a:lnTo>
                    <a:lnTo>
                      <a:pt x="3737" y="426"/>
                    </a:lnTo>
                    <a:lnTo>
                      <a:pt x="3672" y="360"/>
                    </a:lnTo>
                    <a:lnTo>
                      <a:pt x="3606" y="294"/>
                    </a:lnTo>
                    <a:lnTo>
                      <a:pt x="3541" y="228"/>
                    </a:lnTo>
                    <a:lnTo>
                      <a:pt x="3476" y="163"/>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2"/>
                    </a:lnTo>
                    <a:lnTo>
                      <a:pt x="1771" y="32"/>
                    </a:lnTo>
                    <a:cubicBezTo>
                      <a:pt x="1749" y="10"/>
                      <a:pt x="1727" y="0"/>
                      <a:pt x="1706" y="0"/>
                    </a:cubicBezTo>
                    <a:lnTo>
                      <a:pt x="1706" y="0"/>
                    </a:lnTo>
                    <a:cubicBezTo>
                      <a:pt x="1684"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4" y="688"/>
                    </a:lnTo>
                    <a:lnTo>
                      <a:pt x="984" y="688"/>
                    </a:lnTo>
                    <a:cubicBezTo>
                      <a:pt x="962" y="710"/>
                      <a:pt x="940" y="720"/>
                      <a:pt x="919" y="720"/>
                    </a:cubicBezTo>
                    <a:lnTo>
                      <a:pt x="919" y="720"/>
                    </a:lnTo>
                    <a:cubicBezTo>
                      <a:pt x="897" y="720"/>
                      <a:pt x="875" y="710"/>
                      <a:pt x="853" y="688"/>
                    </a:cubicBezTo>
                    <a:lnTo>
                      <a:pt x="788" y="622"/>
                    </a:lnTo>
                    <a:lnTo>
                      <a:pt x="722" y="556"/>
                    </a:lnTo>
                    <a:lnTo>
                      <a:pt x="656" y="491"/>
                    </a:lnTo>
                    <a:lnTo>
                      <a:pt x="591" y="426"/>
                    </a:lnTo>
                    <a:lnTo>
                      <a:pt x="526"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70" y="1114"/>
                      <a:pt x="2492" y="1114"/>
                    </a:cubicBezTo>
                    <a:lnTo>
                      <a:pt x="2492" y="1114"/>
                    </a:lnTo>
                    <a:cubicBezTo>
                      <a:pt x="2514" y="1114"/>
                      <a:pt x="2535" y="1103"/>
                      <a:pt x="2558" y="1081"/>
                    </a:cubicBezTo>
                    <a:lnTo>
                      <a:pt x="2623" y="1015"/>
                    </a:lnTo>
                    <a:lnTo>
                      <a:pt x="2689" y="950"/>
                    </a:lnTo>
                    <a:lnTo>
                      <a:pt x="2754" y="884"/>
                    </a:lnTo>
                    <a:lnTo>
                      <a:pt x="2820" y="819"/>
                    </a:lnTo>
                    <a:lnTo>
                      <a:pt x="2885" y="753"/>
                    </a:lnTo>
                    <a:lnTo>
                      <a:pt x="2951" y="688"/>
                    </a:lnTo>
                    <a:lnTo>
                      <a:pt x="3016" y="622"/>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9" y="753"/>
                    </a:lnTo>
                    <a:lnTo>
                      <a:pt x="4524" y="688"/>
                    </a:lnTo>
                    <a:lnTo>
                      <a:pt x="4720" y="491"/>
                    </a:lnTo>
                    <a:lnTo>
                      <a:pt x="4720" y="98"/>
                    </a:lnTo>
                    <a:lnTo>
                      <a:pt x="4656" y="163"/>
                    </a:lnTo>
                  </a:path>
                </a:pathLst>
              </a:custGeom>
              <a:solidFill>
                <a:schemeClr val="accent2"/>
              </a:solidFill>
              <a:ln>
                <a:noFill/>
              </a:ln>
              <a:effectLst/>
            </p:spPr>
            <p:txBody>
              <a:bodyPr wrap="none" anchor="ctr"/>
              <a:lstStyle/>
              <a:p>
                <a:endParaRPr lang="es-ES_tradnl"/>
              </a:p>
            </p:txBody>
          </p:sp>
          <p:sp>
            <p:nvSpPr>
              <p:cNvPr id="436" name="Freeform 176">
                <a:extLst>
                  <a:ext uri="{FF2B5EF4-FFF2-40B4-BE49-F238E27FC236}">
                    <a16:creationId xmlns:a16="http://schemas.microsoft.com/office/drawing/2014/main" xmlns="" id="{B03FA5B5-C6EF-7C4E-839B-34D21BE6F87F}"/>
                  </a:ext>
                </a:extLst>
              </p:cNvPr>
              <p:cNvSpPr>
                <a:spLocks noChangeArrowheads="1"/>
              </p:cNvSpPr>
              <p:nvPr/>
            </p:nvSpPr>
            <p:spPr bwMode="auto">
              <a:xfrm>
                <a:off x="2754313" y="550863"/>
                <a:ext cx="1700212" cy="401637"/>
              </a:xfrm>
              <a:custGeom>
                <a:avLst/>
                <a:gdLst>
                  <a:gd name="T0" fmla="*/ 4524 w 4721"/>
                  <a:gd name="T1" fmla="*/ 295 h 1115"/>
                  <a:gd name="T2" fmla="*/ 4196 w 4721"/>
                  <a:gd name="T3" fmla="*/ 623 h 1115"/>
                  <a:gd name="T4" fmla="*/ 4065 w 4721"/>
                  <a:gd name="T5" fmla="*/ 720 h 1115"/>
                  <a:gd name="T6" fmla="*/ 3934 w 4721"/>
                  <a:gd name="T7" fmla="*/ 623 h 1115"/>
                  <a:gd name="T8" fmla="*/ 3737 w 4721"/>
                  <a:gd name="T9" fmla="*/ 426 h 1115"/>
                  <a:gd name="T10" fmla="*/ 3541 w 4721"/>
                  <a:gd name="T11" fmla="*/ 229 h 1115"/>
                  <a:gd name="T12" fmla="*/ 3344 w 4721"/>
                  <a:gd name="T13" fmla="*/ 33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3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4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6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3"/>
                    </a:moveTo>
                    <a:lnTo>
                      <a:pt x="4589" y="229"/>
                    </a:lnTo>
                    <a:lnTo>
                      <a:pt x="4524" y="295"/>
                    </a:lnTo>
                    <a:lnTo>
                      <a:pt x="4328"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4" y="623"/>
                    </a:lnTo>
                    <a:lnTo>
                      <a:pt x="3868" y="556"/>
                    </a:lnTo>
                    <a:lnTo>
                      <a:pt x="3803" y="491"/>
                    </a:lnTo>
                    <a:lnTo>
                      <a:pt x="3737" y="426"/>
                    </a:lnTo>
                    <a:lnTo>
                      <a:pt x="3672" y="360"/>
                    </a:lnTo>
                    <a:lnTo>
                      <a:pt x="3606" y="295"/>
                    </a:lnTo>
                    <a:lnTo>
                      <a:pt x="3541" y="229"/>
                    </a:lnTo>
                    <a:lnTo>
                      <a:pt x="3476" y="163"/>
                    </a:lnTo>
                    <a:lnTo>
                      <a:pt x="3409" y="98"/>
                    </a:lnTo>
                    <a:lnTo>
                      <a:pt x="3344" y="33"/>
                    </a:lnTo>
                    <a:lnTo>
                      <a:pt x="3344" y="33"/>
                    </a:lnTo>
                    <a:cubicBezTo>
                      <a:pt x="3322" y="11"/>
                      <a:pt x="3301" y="0"/>
                      <a:pt x="3278" y="0"/>
                    </a:cubicBezTo>
                    <a:lnTo>
                      <a:pt x="3278" y="0"/>
                    </a:lnTo>
                    <a:cubicBezTo>
                      <a:pt x="3257" y="0"/>
                      <a:pt x="3235" y="11"/>
                      <a:pt x="3213" y="33"/>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3"/>
                    </a:lnTo>
                    <a:lnTo>
                      <a:pt x="1771" y="33"/>
                    </a:lnTo>
                    <a:cubicBezTo>
                      <a:pt x="1749" y="11"/>
                      <a:pt x="1727" y="0"/>
                      <a:pt x="1706" y="0"/>
                    </a:cubicBezTo>
                    <a:lnTo>
                      <a:pt x="1706" y="0"/>
                    </a:lnTo>
                    <a:cubicBezTo>
                      <a:pt x="1684"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4" y="688"/>
                    </a:lnTo>
                    <a:lnTo>
                      <a:pt x="984" y="688"/>
                    </a:lnTo>
                    <a:cubicBezTo>
                      <a:pt x="962" y="710"/>
                      <a:pt x="940" y="720"/>
                      <a:pt x="919" y="720"/>
                    </a:cubicBezTo>
                    <a:lnTo>
                      <a:pt x="919" y="720"/>
                    </a:lnTo>
                    <a:cubicBezTo>
                      <a:pt x="897" y="720"/>
                      <a:pt x="875" y="710"/>
                      <a:pt x="853" y="688"/>
                    </a:cubicBezTo>
                    <a:lnTo>
                      <a:pt x="788" y="623"/>
                    </a:lnTo>
                    <a:lnTo>
                      <a:pt x="722" y="556"/>
                    </a:lnTo>
                    <a:lnTo>
                      <a:pt x="656" y="491"/>
                    </a:lnTo>
                    <a:lnTo>
                      <a:pt x="591" y="426"/>
                    </a:lnTo>
                    <a:lnTo>
                      <a:pt x="526"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70" y="1114"/>
                      <a:pt x="2492" y="1114"/>
                    </a:cubicBezTo>
                    <a:lnTo>
                      <a:pt x="2492" y="1114"/>
                    </a:lnTo>
                    <a:cubicBezTo>
                      <a:pt x="2514" y="1114"/>
                      <a:pt x="2535" y="1103"/>
                      <a:pt x="2558" y="1081"/>
                    </a:cubicBezTo>
                    <a:lnTo>
                      <a:pt x="2623" y="1016"/>
                    </a:lnTo>
                    <a:lnTo>
                      <a:pt x="2689" y="950"/>
                    </a:lnTo>
                    <a:lnTo>
                      <a:pt x="2754" y="884"/>
                    </a:lnTo>
                    <a:lnTo>
                      <a:pt x="2820" y="819"/>
                    </a:lnTo>
                    <a:lnTo>
                      <a:pt x="2885" y="754"/>
                    </a:lnTo>
                    <a:lnTo>
                      <a:pt x="2951" y="688"/>
                    </a:lnTo>
                    <a:lnTo>
                      <a:pt x="3016" y="623"/>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9" y="754"/>
                    </a:lnTo>
                    <a:lnTo>
                      <a:pt x="4524" y="688"/>
                    </a:lnTo>
                    <a:lnTo>
                      <a:pt x="4720" y="491"/>
                    </a:lnTo>
                    <a:lnTo>
                      <a:pt x="4720" y="491"/>
                    </a:lnTo>
                    <a:lnTo>
                      <a:pt x="4720" y="98"/>
                    </a:lnTo>
                    <a:lnTo>
                      <a:pt x="4656"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20" name="Group 419">
              <a:extLst>
                <a:ext uri="{FF2B5EF4-FFF2-40B4-BE49-F238E27FC236}">
                  <a16:creationId xmlns:a16="http://schemas.microsoft.com/office/drawing/2014/main" xmlns="" id="{F2EF198C-BD64-2943-9A65-E72B29498454}"/>
                </a:ext>
              </a:extLst>
            </p:cNvPr>
            <p:cNvGrpSpPr/>
            <p:nvPr/>
          </p:nvGrpSpPr>
          <p:grpSpPr>
            <a:xfrm>
              <a:off x="4452938" y="72552"/>
              <a:ext cx="1700212" cy="1250950"/>
              <a:chOff x="4452938" y="550863"/>
              <a:chExt cx="1700212" cy="1250950"/>
            </a:xfrm>
          </p:grpSpPr>
          <p:sp>
            <p:nvSpPr>
              <p:cNvPr id="427" name="Freeform 317">
                <a:extLst>
                  <a:ext uri="{FF2B5EF4-FFF2-40B4-BE49-F238E27FC236}">
                    <a16:creationId xmlns:a16="http://schemas.microsoft.com/office/drawing/2014/main" xmlns="" id="{5AE8BF24-D484-5E40-932B-7281CF0063EA}"/>
                  </a:ext>
                </a:extLst>
              </p:cNvPr>
              <p:cNvSpPr>
                <a:spLocks noChangeArrowheads="1"/>
              </p:cNvSpPr>
              <p:nvPr/>
            </p:nvSpPr>
            <p:spPr bwMode="auto">
              <a:xfrm>
                <a:off x="4452938" y="140017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9 h 1115"/>
                  <a:gd name="T12" fmla="*/ 3343 w 4721"/>
                  <a:gd name="T13" fmla="*/ 32 h 1115"/>
                  <a:gd name="T14" fmla="*/ 3277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3 h 1115"/>
                  <a:gd name="T56" fmla="*/ 1901 w 4721"/>
                  <a:gd name="T57" fmla="*/ 556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4 h 1115"/>
                  <a:gd name="T68" fmla="*/ 2950 w 4721"/>
                  <a:gd name="T69" fmla="*/ 687 h 1115"/>
                  <a:gd name="T70" fmla="*/ 3147 w 4721"/>
                  <a:gd name="T71" fmla="*/ 491 h 1115"/>
                  <a:gd name="T72" fmla="*/ 3277 w 4721"/>
                  <a:gd name="T73" fmla="*/ 393 h 1115"/>
                  <a:gd name="T74" fmla="*/ 3408 w 4721"/>
                  <a:gd name="T75" fmla="*/ 491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4"/>
                    </a:lnTo>
                    <a:lnTo>
                      <a:pt x="4327" y="491"/>
                    </a:lnTo>
                    <a:lnTo>
                      <a:pt x="4261" y="556"/>
                    </a:lnTo>
                    <a:lnTo>
                      <a:pt x="4196" y="622"/>
                    </a:lnTo>
                    <a:lnTo>
                      <a:pt x="4130" y="687"/>
                    </a:lnTo>
                    <a:lnTo>
                      <a:pt x="4130" y="687"/>
                    </a:lnTo>
                    <a:cubicBezTo>
                      <a:pt x="4108" y="710"/>
                      <a:pt x="4086" y="720"/>
                      <a:pt x="4065" y="720"/>
                    </a:cubicBezTo>
                    <a:lnTo>
                      <a:pt x="4065" y="720"/>
                    </a:lnTo>
                    <a:cubicBezTo>
                      <a:pt x="4042" y="720"/>
                      <a:pt x="4021" y="710"/>
                      <a:pt x="3999" y="687"/>
                    </a:cubicBezTo>
                    <a:lnTo>
                      <a:pt x="3933" y="622"/>
                    </a:lnTo>
                    <a:lnTo>
                      <a:pt x="3868" y="556"/>
                    </a:lnTo>
                    <a:lnTo>
                      <a:pt x="3803" y="491"/>
                    </a:lnTo>
                    <a:lnTo>
                      <a:pt x="3736" y="426"/>
                    </a:lnTo>
                    <a:lnTo>
                      <a:pt x="3671" y="360"/>
                    </a:lnTo>
                    <a:lnTo>
                      <a:pt x="3605" y="294"/>
                    </a:lnTo>
                    <a:lnTo>
                      <a:pt x="3540" y="229"/>
                    </a:lnTo>
                    <a:lnTo>
                      <a:pt x="3475" y="164"/>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4"/>
                    </a:lnTo>
                    <a:lnTo>
                      <a:pt x="2885" y="360"/>
                    </a:lnTo>
                    <a:lnTo>
                      <a:pt x="2819" y="426"/>
                    </a:lnTo>
                    <a:lnTo>
                      <a:pt x="2753" y="491"/>
                    </a:lnTo>
                    <a:lnTo>
                      <a:pt x="2557" y="687"/>
                    </a:lnTo>
                    <a:lnTo>
                      <a:pt x="2557" y="687"/>
                    </a:lnTo>
                    <a:cubicBezTo>
                      <a:pt x="2535" y="710"/>
                      <a:pt x="2513" y="720"/>
                      <a:pt x="2492" y="720"/>
                    </a:cubicBezTo>
                    <a:lnTo>
                      <a:pt x="2492" y="720"/>
                    </a:lnTo>
                    <a:cubicBezTo>
                      <a:pt x="2469" y="720"/>
                      <a:pt x="2447" y="710"/>
                      <a:pt x="2425" y="687"/>
                    </a:cubicBezTo>
                    <a:lnTo>
                      <a:pt x="1770" y="32"/>
                    </a:lnTo>
                    <a:lnTo>
                      <a:pt x="1770" y="32"/>
                    </a:lnTo>
                    <a:cubicBezTo>
                      <a:pt x="1748" y="10"/>
                      <a:pt x="1726" y="0"/>
                      <a:pt x="1705" y="0"/>
                    </a:cubicBezTo>
                    <a:lnTo>
                      <a:pt x="1705" y="0"/>
                    </a:lnTo>
                    <a:cubicBezTo>
                      <a:pt x="1683" y="0"/>
                      <a:pt x="1661" y="10"/>
                      <a:pt x="1638" y="32"/>
                    </a:cubicBezTo>
                    <a:lnTo>
                      <a:pt x="1573" y="98"/>
                    </a:lnTo>
                    <a:lnTo>
                      <a:pt x="1508" y="164"/>
                    </a:lnTo>
                    <a:lnTo>
                      <a:pt x="1442" y="229"/>
                    </a:lnTo>
                    <a:lnTo>
                      <a:pt x="1377" y="294"/>
                    </a:lnTo>
                    <a:lnTo>
                      <a:pt x="1311" y="360"/>
                    </a:lnTo>
                    <a:lnTo>
                      <a:pt x="1245" y="426"/>
                    </a:lnTo>
                    <a:lnTo>
                      <a:pt x="1180" y="491"/>
                    </a:lnTo>
                    <a:lnTo>
                      <a:pt x="1115" y="556"/>
                    </a:lnTo>
                    <a:lnTo>
                      <a:pt x="1049" y="622"/>
                    </a:lnTo>
                    <a:lnTo>
                      <a:pt x="983" y="687"/>
                    </a:lnTo>
                    <a:lnTo>
                      <a:pt x="983" y="687"/>
                    </a:lnTo>
                    <a:cubicBezTo>
                      <a:pt x="961" y="710"/>
                      <a:pt x="939"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3" y="229"/>
                    </a:lnTo>
                    <a:lnTo>
                      <a:pt x="328" y="164"/>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2" y="393"/>
                      <a:pt x="175" y="404"/>
                      <a:pt x="197" y="426"/>
                    </a:cubicBezTo>
                    <a:lnTo>
                      <a:pt x="853" y="1082"/>
                    </a:lnTo>
                    <a:lnTo>
                      <a:pt x="853" y="1082"/>
                    </a:lnTo>
                    <a:cubicBezTo>
                      <a:pt x="874" y="1103"/>
                      <a:pt x="896" y="1114"/>
                      <a:pt x="918" y="1114"/>
                    </a:cubicBezTo>
                    <a:lnTo>
                      <a:pt x="918" y="1114"/>
                    </a:lnTo>
                    <a:cubicBezTo>
                      <a:pt x="939" y="1114"/>
                      <a:pt x="961" y="1103"/>
                      <a:pt x="983" y="1082"/>
                    </a:cubicBezTo>
                    <a:lnTo>
                      <a:pt x="1638" y="426"/>
                    </a:lnTo>
                    <a:lnTo>
                      <a:pt x="1638" y="426"/>
                    </a:lnTo>
                    <a:cubicBezTo>
                      <a:pt x="1661" y="404"/>
                      <a:pt x="1683" y="393"/>
                      <a:pt x="1705" y="393"/>
                    </a:cubicBezTo>
                    <a:lnTo>
                      <a:pt x="1705" y="393"/>
                    </a:lnTo>
                    <a:cubicBezTo>
                      <a:pt x="1726" y="393"/>
                      <a:pt x="1748" y="404"/>
                      <a:pt x="1770" y="426"/>
                    </a:cubicBezTo>
                    <a:lnTo>
                      <a:pt x="1836" y="491"/>
                    </a:lnTo>
                    <a:lnTo>
                      <a:pt x="1901" y="556"/>
                    </a:lnTo>
                    <a:lnTo>
                      <a:pt x="1966" y="622"/>
                    </a:lnTo>
                    <a:lnTo>
                      <a:pt x="2032" y="687"/>
                    </a:lnTo>
                    <a:lnTo>
                      <a:pt x="2098" y="754"/>
                    </a:lnTo>
                    <a:lnTo>
                      <a:pt x="2163" y="819"/>
                    </a:lnTo>
                    <a:lnTo>
                      <a:pt x="2229" y="884"/>
                    </a:lnTo>
                    <a:lnTo>
                      <a:pt x="2294" y="950"/>
                    </a:lnTo>
                    <a:lnTo>
                      <a:pt x="2360" y="1016"/>
                    </a:lnTo>
                    <a:lnTo>
                      <a:pt x="2425" y="1082"/>
                    </a:lnTo>
                    <a:lnTo>
                      <a:pt x="2425"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19" y="819"/>
                    </a:lnTo>
                    <a:lnTo>
                      <a:pt x="2885" y="754"/>
                    </a:lnTo>
                    <a:lnTo>
                      <a:pt x="2950" y="687"/>
                    </a:lnTo>
                    <a:lnTo>
                      <a:pt x="3016" y="622"/>
                    </a:lnTo>
                    <a:lnTo>
                      <a:pt x="3081" y="556"/>
                    </a:lnTo>
                    <a:lnTo>
                      <a:pt x="3147" y="491"/>
                    </a:lnTo>
                    <a:lnTo>
                      <a:pt x="3212" y="426"/>
                    </a:lnTo>
                    <a:lnTo>
                      <a:pt x="3212" y="426"/>
                    </a:lnTo>
                    <a:cubicBezTo>
                      <a:pt x="3234" y="404"/>
                      <a:pt x="3256" y="393"/>
                      <a:pt x="3277" y="393"/>
                    </a:cubicBezTo>
                    <a:lnTo>
                      <a:pt x="3277" y="393"/>
                    </a:lnTo>
                    <a:cubicBezTo>
                      <a:pt x="3300" y="393"/>
                      <a:pt x="3322" y="404"/>
                      <a:pt x="3343" y="426"/>
                    </a:cubicBezTo>
                    <a:lnTo>
                      <a:pt x="3408" y="491"/>
                    </a:lnTo>
                    <a:lnTo>
                      <a:pt x="3475" y="556"/>
                    </a:lnTo>
                    <a:lnTo>
                      <a:pt x="3540" y="622"/>
                    </a:lnTo>
                    <a:lnTo>
                      <a:pt x="3736" y="819"/>
                    </a:lnTo>
                    <a:lnTo>
                      <a:pt x="3803" y="884"/>
                    </a:lnTo>
                    <a:lnTo>
                      <a:pt x="3868" y="950"/>
                    </a:lnTo>
                    <a:lnTo>
                      <a:pt x="3999" y="1082"/>
                    </a:lnTo>
                    <a:lnTo>
                      <a:pt x="3999" y="1082"/>
                    </a:lnTo>
                    <a:cubicBezTo>
                      <a:pt x="4021" y="1103"/>
                      <a:pt x="4042" y="1114"/>
                      <a:pt x="4065" y="1114"/>
                    </a:cubicBezTo>
                    <a:lnTo>
                      <a:pt x="4065" y="1114"/>
                    </a:lnTo>
                    <a:cubicBezTo>
                      <a:pt x="4086" y="1114"/>
                      <a:pt x="4108" y="1103"/>
                      <a:pt x="4130" y="1082"/>
                    </a:cubicBezTo>
                    <a:lnTo>
                      <a:pt x="4196" y="1016"/>
                    </a:lnTo>
                    <a:lnTo>
                      <a:pt x="4392" y="819"/>
                    </a:lnTo>
                    <a:lnTo>
                      <a:pt x="4458" y="754"/>
                    </a:lnTo>
                    <a:lnTo>
                      <a:pt x="4523"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28" name="Freeform 318">
                <a:extLst>
                  <a:ext uri="{FF2B5EF4-FFF2-40B4-BE49-F238E27FC236}">
                    <a16:creationId xmlns:a16="http://schemas.microsoft.com/office/drawing/2014/main" xmlns="" id="{73BFC2D5-0A0D-5D4A-918D-3AC6AD2B711E}"/>
                  </a:ext>
                </a:extLst>
              </p:cNvPr>
              <p:cNvSpPr>
                <a:spLocks noChangeArrowheads="1"/>
              </p:cNvSpPr>
              <p:nvPr/>
            </p:nvSpPr>
            <p:spPr bwMode="auto">
              <a:xfrm>
                <a:off x="4452938" y="889000"/>
                <a:ext cx="1700212" cy="401638"/>
              </a:xfrm>
              <a:custGeom>
                <a:avLst/>
                <a:gdLst>
                  <a:gd name="T0" fmla="*/ 4523 w 4721"/>
                  <a:gd name="T1" fmla="*/ 295 h 1116"/>
                  <a:gd name="T2" fmla="*/ 4196 w 4721"/>
                  <a:gd name="T3" fmla="*/ 623 h 1116"/>
                  <a:gd name="T4" fmla="*/ 4065 w 4721"/>
                  <a:gd name="T5" fmla="*/ 721 h 1116"/>
                  <a:gd name="T6" fmla="*/ 3933 w 4721"/>
                  <a:gd name="T7" fmla="*/ 623 h 1116"/>
                  <a:gd name="T8" fmla="*/ 3736 w 4721"/>
                  <a:gd name="T9" fmla="*/ 427 h 1116"/>
                  <a:gd name="T10" fmla="*/ 3540 w 4721"/>
                  <a:gd name="T11" fmla="*/ 229 h 1116"/>
                  <a:gd name="T12" fmla="*/ 3343 w 4721"/>
                  <a:gd name="T13" fmla="*/ 33 h 1116"/>
                  <a:gd name="T14" fmla="*/ 3277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2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8 w 4721"/>
                  <a:gd name="T53" fmla="*/ 427 h 1116"/>
                  <a:gd name="T54" fmla="*/ 1705 w 4721"/>
                  <a:gd name="T55" fmla="*/ 393 h 1116"/>
                  <a:gd name="T56" fmla="*/ 1901 w 4721"/>
                  <a:gd name="T57" fmla="*/ 557 h 1116"/>
                  <a:gd name="T58" fmla="*/ 2098 w 4721"/>
                  <a:gd name="T59" fmla="*/ 755 h 1116"/>
                  <a:gd name="T60" fmla="*/ 2294 w 4721"/>
                  <a:gd name="T61" fmla="*/ 951 h 1116"/>
                  <a:gd name="T62" fmla="*/ 2425 w 4721"/>
                  <a:gd name="T63" fmla="*/ 1082 h 1116"/>
                  <a:gd name="T64" fmla="*/ 2557 w 4721"/>
                  <a:gd name="T65" fmla="*/ 1082 h 1116"/>
                  <a:gd name="T66" fmla="*/ 2753 w 4721"/>
                  <a:gd name="T67" fmla="*/ 885 h 1116"/>
                  <a:gd name="T68" fmla="*/ 2950 w 4721"/>
                  <a:gd name="T69" fmla="*/ 689 h 1116"/>
                  <a:gd name="T70" fmla="*/ 3147 w 4721"/>
                  <a:gd name="T71" fmla="*/ 492 h 1116"/>
                  <a:gd name="T72" fmla="*/ 3277 w 4721"/>
                  <a:gd name="T73" fmla="*/ 393 h 1116"/>
                  <a:gd name="T74" fmla="*/ 3408 w 4721"/>
                  <a:gd name="T75" fmla="*/ 492 h 1116"/>
                  <a:gd name="T76" fmla="*/ 3736 w 4721"/>
                  <a:gd name="T77" fmla="*/ 820 h 1116"/>
                  <a:gd name="T78" fmla="*/ 3999 w 4721"/>
                  <a:gd name="T79" fmla="*/ 1082 h 1116"/>
                  <a:gd name="T80" fmla="*/ 4065 w 4721"/>
                  <a:gd name="T81" fmla="*/ 1115 h 1116"/>
                  <a:gd name="T82" fmla="*/ 4392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3" y="295"/>
                    </a:lnTo>
                    <a:lnTo>
                      <a:pt x="4327" y="492"/>
                    </a:lnTo>
                    <a:lnTo>
                      <a:pt x="4261" y="557"/>
                    </a:lnTo>
                    <a:lnTo>
                      <a:pt x="4196" y="623"/>
                    </a:lnTo>
                    <a:lnTo>
                      <a:pt x="4130" y="689"/>
                    </a:lnTo>
                    <a:lnTo>
                      <a:pt x="4130" y="689"/>
                    </a:lnTo>
                    <a:cubicBezTo>
                      <a:pt x="4108" y="710"/>
                      <a:pt x="4086" y="721"/>
                      <a:pt x="4065" y="721"/>
                    </a:cubicBezTo>
                    <a:lnTo>
                      <a:pt x="4065" y="721"/>
                    </a:lnTo>
                    <a:cubicBezTo>
                      <a:pt x="4042" y="721"/>
                      <a:pt x="4021" y="710"/>
                      <a:pt x="3999" y="689"/>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9"/>
                    </a:lnTo>
                    <a:lnTo>
                      <a:pt x="2557" y="689"/>
                    </a:lnTo>
                    <a:cubicBezTo>
                      <a:pt x="2535" y="710"/>
                      <a:pt x="2513" y="721"/>
                      <a:pt x="2492" y="721"/>
                    </a:cubicBezTo>
                    <a:lnTo>
                      <a:pt x="2492" y="721"/>
                    </a:lnTo>
                    <a:cubicBezTo>
                      <a:pt x="2469" y="721"/>
                      <a:pt x="2447" y="710"/>
                      <a:pt x="2425" y="689"/>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9"/>
                    </a:lnTo>
                    <a:lnTo>
                      <a:pt x="983" y="689"/>
                    </a:lnTo>
                    <a:cubicBezTo>
                      <a:pt x="961" y="710"/>
                      <a:pt x="939"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5"/>
                      <a:pt x="918" y="1115"/>
                    </a:cubicBezTo>
                    <a:lnTo>
                      <a:pt x="918" y="1115"/>
                    </a:lnTo>
                    <a:cubicBezTo>
                      <a:pt x="939" y="1115"/>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9"/>
                    </a:lnTo>
                    <a:lnTo>
                      <a:pt x="2098" y="755"/>
                    </a:lnTo>
                    <a:lnTo>
                      <a:pt x="2163" y="820"/>
                    </a:lnTo>
                    <a:lnTo>
                      <a:pt x="2229" y="885"/>
                    </a:lnTo>
                    <a:lnTo>
                      <a:pt x="2294" y="951"/>
                    </a:lnTo>
                    <a:lnTo>
                      <a:pt x="2360" y="1016"/>
                    </a:lnTo>
                    <a:lnTo>
                      <a:pt x="2425" y="1082"/>
                    </a:lnTo>
                    <a:lnTo>
                      <a:pt x="2425"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19" y="820"/>
                    </a:lnTo>
                    <a:lnTo>
                      <a:pt x="2885" y="755"/>
                    </a:lnTo>
                    <a:lnTo>
                      <a:pt x="2950" y="689"/>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20"/>
                    </a:lnTo>
                    <a:lnTo>
                      <a:pt x="3803" y="885"/>
                    </a:lnTo>
                    <a:lnTo>
                      <a:pt x="3868" y="951"/>
                    </a:lnTo>
                    <a:lnTo>
                      <a:pt x="3999" y="1082"/>
                    </a:lnTo>
                    <a:lnTo>
                      <a:pt x="3999" y="1082"/>
                    </a:lnTo>
                    <a:cubicBezTo>
                      <a:pt x="4021" y="1104"/>
                      <a:pt x="4042" y="1115"/>
                      <a:pt x="4065" y="1115"/>
                    </a:cubicBezTo>
                    <a:lnTo>
                      <a:pt x="4065" y="1115"/>
                    </a:lnTo>
                    <a:cubicBezTo>
                      <a:pt x="4086" y="1115"/>
                      <a:pt x="4108" y="1104"/>
                      <a:pt x="4130" y="1082"/>
                    </a:cubicBezTo>
                    <a:lnTo>
                      <a:pt x="4196" y="1016"/>
                    </a:lnTo>
                    <a:lnTo>
                      <a:pt x="4392" y="820"/>
                    </a:lnTo>
                    <a:lnTo>
                      <a:pt x="4458" y="755"/>
                    </a:lnTo>
                    <a:lnTo>
                      <a:pt x="4523"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29" name="Freeform 319">
                <a:extLst>
                  <a:ext uri="{FF2B5EF4-FFF2-40B4-BE49-F238E27FC236}">
                    <a16:creationId xmlns:a16="http://schemas.microsoft.com/office/drawing/2014/main" xmlns="" id="{7A268968-1ACE-D24E-8C20-B0D7846C1319}"/>
                  </a:ext>
                </a:extLst>
              </p:cNvPr>
              <p:cNvSpPr>
                <a:spLocks noChangeArrowheads="1"/>
              </p:cNvSpPr>
              <p:nvPr/>
            </p:nvSpPr>
            <p:spPr bwMode="auto">
              <a:xfrm>
                <a:off x="4452938" y="1058863"/>
                <a:ext cx="1700212" cy="401637"/>
              </a:xfrm>
              <a:custGeom>
                <a:avLst/>
                <a:gdLst>
                  <a:gd name="T0" fmla="*/ 4523 w 4721"/>
                  <a:gd name="T1" fmla="*/ 295 h 1115"/>
                  <a:gd name="T2" fmla="*/ 4196 w 4721"/>
                  <a:gd name="T3" fmla="*/ 623 h 1115"/>
                  <a:gd name="T4" fmla="*/ 4065 w 4721"/>
                  <a:gd name="T5" fmla="*/ 721 h 1115"/>
                  <a:gd name="T6" fmla="*/ 3933 w 4721"/>
                  <a:gd name="T7" fmla="*/ 623 h 1115"/>
                  <a:gd name="T8" fmla="*/ 3736 w 4721"/>
                  <a:gd name="T9" fmla="*/ 427 h 1115"/>
                  <a:gd name="T10" fmla="*/ 3540 w 4721"/>
                  <a:gd name="T11" fmla="*/ 229 h 1115"/>
                  <a:gd name="T12" fmla="*/ 3343 w 4721"/>
                  <a:gd name="T13" fmla="*/ 33 h 1115"/>
                  <a:gd name="T14" fmla="*/ 3277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2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8 w 4721"/>
                  <a:gd name="T53" fmla="*/ 427 h 1115"/>
                  <a:gd name="T54" fmla="*/ 1705 w 4721"/>
                  <a:gd name="T55" fmla="*/ 393 h 1115"/>
                  <a:gd name="T56" fmla="*/ 1901 w 4721"/>
                  <a:gd name="T57" fmla="*/ 557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5 h 1115"/>
                  <a:gd name="T68" fmla="*/ 2950 w 4721"/>
                  <a:gd name="T69" fmla="*/ 688 h 1115"/>
                  <a:gd name="T70" fmla="*/ 3147 w 4721"/>
                  <a:gd name="T71" fmla="*/ 492 h 1115"/>
                  <a:gd name="T72" fmla="*/ 3277 w 4721"/>
                  <a:gd name="T73" fmla="*/ 393 h 1115"/>
                  <a:gd name="T74" fmla="*/ 3408 w 4721"/>
                  <a:gd name="T75" fmla="*/ 492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5"/>
                    </a:lnTo>
                    <a:lnTo>
                      <a:pt x="4327" y="492"/>
                    </a:lnTo>
                    <a:lnTo>
                      <a:pt x="4261" y="557"/>
                    </a:lnTo>
                    <a:lnTo>
                      <a:pt x="4196" y="623"/>
                    </a:lnTo>
                    <a:lnTo>
                      <a:pt x="4130" y="688"/>
                    </a:lnTo>
                    <a:lnTo>
                      <a:pt x="4130" y="688"/>
                    </a:lnTo>
                    <a:cubicBezTo>
                      <a:pt x="4108" y="710"/>
                      <a:pt x="4086" y="721"/>
                      <a:pt x="4065" y="721"/>
                    </a:cubicBezTo>
                    <a:lnTo>
                      <a:pt x="4065" y="721"/>
                    </a:lnTo>
                    <a:cubicBezTo>
                      <a:pt x="4042" y="721"/>
                      <a:pt x="4021" y="710"/>
                      <a:pt x="3999" y="688"/>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8"/>
                    </a:lnTo>
                    <a:lnTo>
                      <a:pt x="2557" y="688"/>
                    </a:lnTo>
                    <a:cubicBezTo>
                      <a:pt x="2535" y="710"/>
                      <a:pt x="2513" y="721"/>
                      <a:pt x="2492" y="721"/>
                    </a:cubicBezTo>
                    <a:lnTo>
                      <a:pt x="2492" y="721"/>
                    </a:lnTo>
                    <a:cubicBezTo>
                      <a:pt x="2469" y="721"/>
                      <a:pt x="2447" y="710"/>
                      <a:pt x="2425" y="688"/>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8"/>
                    </a:lnTo>
                    <a:lnTo>
                      <a:pt x="983" y="688"/>
                    </a:lnTo>
                    <a:cubicBezTo>
                      <a:pt x="961" y="710"/>
                      <a:pt x="939"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4"/>
                      <a:pt x="918" y="1114"/>
                    </a:cubicBezTo>
                    <a:lnTo>
                      <a:pt x="918" y="1114"/>
                    </a:lnTo>
                    <a:cubicBezTo>
                      <a:pt x="939" y="1114"/>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8"/>
                    </a:lnTo>
                    <a:lnTo>
                      <a:pt x="2098" y="754"/>
                    </a:lnTo>
                    <a:lnTo>
                      <a:pt x="2163" y="819"/>
                    </a:lnTo>
                    <a:lnTo>
                      <a:pt x="2229" y="885"/>
                    </a:lnTo>
                    <a:lnTo>
                      <a:pt x="2294" y="950"/>
                    </a:lnTo>
                    <a:lnTo>
                      <a:pt x="2360" y="1016"/>
                    </a:lnTo>
                    <a:lnTo>
                      <a:pt x="2425" y="1082"/>
                    </a:lnTo>
                    <a:lnTo>
                      <a:pt x="2425"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19" y="819"/>
                    </a:lnTo>
                    <a:lnTo>
                      <a:pt x="2885" y="754"/>
                    </a:lnTo>
                    <a:lnTo>
                      <a:pt x="2950" y="688"/>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19"/>
                    </a:lnTo>
                    <a:lnTo>
                      <a:pt x="3803" y="885"/>
                    </a:lnTo>
                    <a:lnTo>
                      <a:pt x="3868" y="950"/>
                    </a:lnTo>
                    <a:lnTo>
                      <a:pt x="3999" y="1082"/>
                    </a:lnTo>
                    <a:lnTo>
                      <a:pt x="3999" y="1082"/>
                    </a:lnTo>
                    <a:cubicBezTo>
                      <a:pt x="4021" y="1104"/>
                      <a:pt x="4042" y="1114"/>
                      <a:pt x="4065" y="1114"/>
                    </a:cubicBezTo>
                    <a:lnTo>
                      <a:pt x="4065" y="1114"/>
                    </a:lnTo>
                    <a:cubicBezTo>
                      <a:pt x="4086" y="1114"/>
                      <a:pt x="4108" y="1104"/>
                      <a:pt x="4130" y="1082"/>
                    </a:cubicBezTo>
                    <a:lnTo>
                      <a:pt x="4196" y="1016"/>
                    </a:lnTo>
                    <a:lnTo>
                      <a:pt x="4392" y="819"/>
                    </a:lnTo>
                    <a:lnTo>
                      <a:pt x="4458" y="754"/>
                    </a:lnTo>
                    <a:lnTo>
                      <a:pt x="4523"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30" name="Freeform 320">
                <a:extLst>
                  <a:ext uri="{FF2B5EF4-FFF2-40B4-BE49-F238E27FC236}">
                    <a16:creationId xmlns:a16="http://schemas.microsoft.com/office/drawing/2014/main" xmlns="" id="{EB7CDBF1-832A-D149-8DC9-239AE13795A9}"/>
                  </a:ext>
                </a:extLst>
              </p:cNvPr>
              <p:cNvSpPr>
                <a:spLocks noChangeArrowheads="1"/>
              </p:cNvSpPr>
              <p:nvPr/>
            </p:nvSpPr>
            <p:spPr bwMode="auto">
              <a:xfrm>
                <a:off x="4452938" y="72072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8 h 1115"/>
                  <a:gd name="T12" fmla="*/ 3343 w 4721"/>
                  <a:gd name="T13" fmla="*/ 32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3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3" y="294"/>
                    </a:lnTo>
                    <a:lnTo>
                      <a:pt x="4327" y="491"/>
                    </a:lnTo>
                    <a:lnTo>
                      <a:pt x="4261" y="556"/>
                    </a:lnTo>
                    <a:lnTo>
                      <a:pt x="4196" y="622"/>
                    </a:lnTo>
                    <a:lnTo>
                      <a:pt x="4130" y="688"/>
                    </a:lnTo>
                    <a:lnTo>
                      <a:pt x="4130" y="688"/>
                    </a:lnTo>
                    <a:cubicBezTo>
                      <a:pt x="4108" y="710"/>
                      <a:pt x="4086" y="720"/>
                      <a:pt x="4065" y="720"/>
                    </a:cubicBezTo>
                    <a:lnTo>
                      <a:pt x="4065" y="720"/>
                    </a:lnTo>
                    <a:cubicBezTo>
                      <a:pt x="4042" y="720"/>
                      <a:pt x="4021" y="710"/>
                      <a:pt x="3999" y="688"/>
                    </a:cubicBezTo>
                    <a:lnTo>
                      <a:pt x="3933" y="622"/>
                    </a:lnTo>
                    <a:lnTo>
                      <a:pt x="3868" y="556"/>
                    </a:lnTo>
                    <a:lnTo>
                      <a:pt x="3803" y="491"/>
                    </a:lnTo>
                    <a:lnTo>
                      <a:pt x="3736" y="426"/>
                    </a:lnTo>
                    <a:lnTo>
                      <a:pt x="3671" y="360"/>
                    </a:lnTo>
                    <a:lnTo>
                      <a:pt x="3605" y="294"/>
                    </a:lnTo>
                    <a:lnTo>
                      <a:pt x="3540" y="228"/>
                    </a:lnTo>
                    <a:lnTo>
                      <a:pt x="3475" y="163"/>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2"/>
                    </a:lnTo>
                    <a:lnTo>
                      <a:pt x="1770" y="32"/>
                    </a:lnTo>
                    <a:cubicBezTo>
                      <a:pt x="1748" y="10"/>
                      <a:pt x="1726" y="0"/>
                      <a:pt x="1705" y="0"/>
                    </a:cubicBezTo>
                    <a:lnTo>
                      <a:pt x="1705" y="0"/>
                    </a:lnTo>
                    <a:cubicBezTo>
                      <a:pt x="1683" y="0"/>
                      <a:pt x="1661" y="10"/>
                      <a:pt x="1638" y="32"/>
                    </a:cubicBezTo>
                    <a:lnTo>
                      <a:pt x="1573" y="98"/>
                    </a:lnTo>
                    <a:lnTo>
                      <a:pt x="1508" y="163"/>
                    </a:lnTo>
                    <a:lnTo>
                      <a:pt x="1442" y="228"/>
                    </a:lnTo>
                    <a:lnTo>
                      <a:pt x="1377" y="294"/>
                    </a:lnTo>
                    <a:lnTo>
                      <a:pt x="1311" y="360"/>
                    </a:lnTo>
                    <a:lnTo>
                      <a:pt x="1245" y="426"/>
                    </a:lnTo>
                    <a:lnTo>
                      <a:pt x="1180" y="491"/>
                    </a:lnTo>
                    <a:lnTo>
                      <a:pt x="1115" y="556"/>
                    </a:lnTo>
                    <a:lnTo>
                      <a:pt x="1049" y="622"/>
                    </a:lnTo>
                    <a:lnTo>
                      <a:pt x="983" y="688"/>
                    </a:lnTo>
                    <a:lnTo>
                      <a:pt x="983" y="688"/>
                    </a:lnTo>
                    <a:cubicBezTo>
                      <a:pt x="961" y="710"/>
                      <a:pt x="939"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3" y="228"/>
                    </a:lnTo>
                    <a:lnTo>
                      <a:pt x="328" y="163"/>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2"/>
                    </a:lnTo>
                    <a:lnTo>
                      <a:pt x="2032" y="688"/>
                    </a:lnTo>
                    <a:lnTo>
                      <a:pt x="2098" y="753"/>
                    </a:lnTo>
                    <a:lnTo>
                      <a:pt x="2163" y="819"/>
                    </a:lnTo>
                    <a:lnTo>
                      <a:pt x="2229" y="884"/>
                    </a:lnTo>
                    <a:lnTo>
                      <a:pt x="2294" y="950"/>
                    </a:lnTo>
                    <a:lnTo>
                      <a:pt x="2360" y="1015"/>
                    </a:lnTo>
                    <a:lnTo>
                      <a:pt x="2425" y="1081"/>
                    </a:lnTo>
                    <a:lnTo>
                      <a:pt x="2425"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19" y="819"/>
                    </a:lnTo>
                    <a:lnTo>
                      <a:pt x="2885" y="753"/>
                    </a:lnTo>
                    <a:lnTo>
                      <a:pt x="2950" y="688"/>
                    </a:lnTo>
                    <a:lnTo>
                      <a:pt x="3016" y="622"/>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2"/>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5"/>
                    </a:lnTo>
                    <a:lnTo>
                      <a:pt x="4392" y="819"/>
                    </a:lnTo>
                    <a:lnTo>
                      <a:pt x="4458" y="753"/>
                    </a:lnTo>
                    <a:lnTo>
                      <a:pt x="4523"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31" name="Freeform 321">
                <a:extLst>
                  <a:ext uri="{FF2B5EF4-FFF2-40B4-BE49-F238E27FC236}">
                    <a16:creationId xmlns:a16="http://schemas.microsoft.com/office/drawing/2014/main" xmlns="" id="{5EBA15B6-F09D-644D-9BEF-95D3E26B1E37}"/>
                  </a:ext>
                </a:extLst>
              </p:cNvPr>
              <p:cNvSpPr>
                <a:spLocks noChangeArrowheads="1"/>
              </p:cNvSpPr>
              <p:nvPr/>
            </p:nvSpPr>
            <p:spPr bwMode="auto">
              <a:xfrm>
                <a:off x="4452938" y="550863"/>
                <a:ext cx="1700212" cy="401637"/>
              </a:xfrm>
              <a:custGeom>
                <a:avLst/>
                <a:gdLst>
                  <a:gd name="T0" fmla="*/ 4523 w 4721"/>
                  <a:gd name="T1" fmla="*/ 295 h 1115"/>
                  <a:gd name="T2" fmla="*/ 4196 w 4721"/>
                  <a:gd name="T3" fmla="*/ 623 h 1115"/>
                  <a:gd name="T4" fmla="*/ 4065 w 4721"/>
                  <a:gd name="T5" fmla="*/ 720 h 1115"/>
                  <a:gd name="T6" fmla="*/ 3933 w 4721"/>
                  <a:gd name="T7" fmla="*/ 623 h 1115"/>
                  <a:gd name="T8" fmla="*/ 3736 w 4721"/>
                  <a:gd name="T9" fmla="*/ 426 h 1115"/>
                  <a:gd name="T10" fmla="*/ 3540 w 4721"/>
                  <a:gd name="T11" fmla="*/ 229 h 1115"/>
                  <a:gd name="T12" fmla="*/ 3343 w 4721"/>
                  <a:gd name="T13" fmla="*/ 33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4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3" y="295"/>
                    </a:lnTo>
                    <a:lnTo>
                      <a:pt x="4327" y="491"/>
                    </a:lnTo>
                    <a:lnTo>
                      <a:pt x="4261" y="556"/>
                    </a:lnTo>
                    <a:lnTo>
                      <a:pt x="4196" y="623"/>
                    </a:lnTo>
                    <a:lnTo>
                      <a:pt x="4130" y="688"/>
                    </a:lnTo>
                    <a:lnTo>
                      <a:pt x="4130" y="688"/>
                    </a:lnTo>
                    <a:cubicBezTo>
                      <a:pt x="4108" y="710"/>
                      <a:pt x="4086" y="720"/>
                      <a:pt x="4065" y="720"/>
                    </a:cubicBezTo>
                    <a:lnTo>
                      <a:pt x="4065" y="720"/>
                    </a:lnTo>
                    <a:cubicBezTo>
                      <a:pt x="4042" y="720"/>
                      <a:pt x="4021" y="710"/>
                      <a:pt x="3999" y="688"/>
                    </a:cubicBezTo>
                    <a:lnTo>
                      <a:pt x="3933" y="623"/>
                    </a:lnTo>
                    <a:lnTo>
                      <a:pt x="3868" y="556"/>
                    </a:lnTo>
                    <a:lnTo>
                      <a:pt x="3803" y="491"/>
                    </a:lnTo>
                    <a:lnTo>
                      <a:pt x="3736" y="426"/>
                    </a:lnTo>
                    <a:lnTo>
                      <a:pt x="3671" y="360"/>
                    </a:lnTo>
                    <a:lnTo>
                      <a:pt x="3605" y="295"/>
                    </a:lnTo>
                    <a:lnTo>
                      <a:pt x="3540" y="229"/>
                    </a:lnTo>
                    <a:lnTo>
                      <a:pt x="3475" y="163"/>
                    </a:lnTo>
                    <a:lnTo>
                      <a:pt x="3408" y="98"/>
                    </a:lnTo>
                    <a:lnTo>
                      <a:pt x="3343" y="33"/>
                    </a:lnTo>
                    <a:lnTo>
                      <a:pt x="3343" y="33"/>
                    </a:lnTo>
                    <a:cubicBezTo>
                      <a:pt x="3322" y="11"/>
                      <a:pt x="3300" y="0"/>
                      <a:pt x="3277" y="0"/>
                    </a:cubicBezTo>
                    <a:lnTo>
                      <a:pt x="3277" y="0"/>
                    </a:lnTo>
                    <a:cubicBezTo>
                      <a:pt x="3256" y="0"/>
                      <a:pt x="3234" y="11"/>
                      <a:pt x="3212" y="33"/>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3"/>
                    </a:lnTo>
                    <a:lnTo>
                      <a:pt x="1770" y="33"/>
                    </a:lnTo>
                    <a:cubicBezTo>
                      <a:pt x="1748" y="11"/>
                      <a:pt x="1726" y="0"/>
                      <a:pt x="1705" y="0"/>
                    </a:cubicBezTo>
                    <a:lnTo>
                      <a:pt x="1705" y="0"/>
                    </a:lnTo>
                    <a:cubicBezTo>
                      <a:pt x="1683" y="0"/>
                      <a:pt x="1661" y="11"/>
                      <a:pt x="1638" y="33"/>
                    </a:cubicBezTo>
                    <a:lnTo>
                      <a:pt x="1573" y="98"/>
                    </a:lnTo>
                    <a:lnTo>
                      <a:pt x="1508" y="163"/>
                    </a:lnTo>
                    <a:lnTo>
                      <a:pt x="1442" y="229"/>
                    </a:lnTo>
                    <a:lnTo>
                      <a:pt x="1377" y="295"/>
                    </a:lnTo>
                    <a:lnTo>
                      <a:pt x="1311" y="360"/>
                    </a:lnTo>
                    <a:lnTo>
                      <a:pt x="1245" y="426"/>
                    </a:lnTo>
                    <a:lnTo>
                      <a:pt x="1180" y="491"/>
                    </a:lnTo>
                    <a:lnTo>
                      <a:pt x="1115" y="556"/>
                    </a:lnTo>
                    <a:lnTo>
                      <a:pt x="1049" y="623"/>
                    </a:lnTo>
                    <a:lnTo>
                      <a:pt x="983" y="688"/>
                    </a:lnTo>
                    <a:lnTo>
                      <a:pt x="983" y="688"/>
                    </a:lnTo>
                    <a:cubicBezTo>
                      <a:pt x="961" y="710"/>
                      <a:pt x="939"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3" y="229"/>
                    </a:lnTo>
                    <a:lnTo>
                      <a:pt x="328" y="163"/>
                    </a:lnTo>
                    <a:lnTo>
                      <a:pt x="262" y="98"/>
                    </a:lnTo>
                    <a:lnTo>
                      <a:pt x="197" y="33"/>
                    </a:lnTo>
                    <a:lnTo>
                      <a:pt x="197" y="33"/>
                    </a:lnTo>
                    <a:cubicBezTo>
                      <a:pt x="175" y="11"/>
                      <a:pt x="152"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3"/>
                    </a:lnTo>
                    <a:lnTo>
                      <a:pt x="2032" y="688"/>
                    </a:lnTo>
                    <a:lnTo>
                      <a:pt x="2098" y="754"/>
                    </a:lnTo>
                    <a:lnTo>
                      <a:pt x="2163" y="819"/>
                    </a:lnTo>
                    <a:lnTo>
                      <a:pt x="2229" y="884"/>
                    </a:lnTo>
                    <a:lnTo>
                      <a:pt x="2294" y="950"/>
                    </a:lnTo>
                    <a:lnTo>
                      <a:pt x="2360" y="1016"/>
                    </a:lnTo>
                    <a:lnTo>
                      <a:pt x="2425" y="1081"/>
                    </a:lnTo>
                    <a:lnTo>
                      <a:pt x="2425"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19" y="819"/>
                    </a:lnTo>
                    <a:lnTo>
                      <a:pt x="2885" y="754"/>
                    </a:lnTo>
                    <a:lnTo>
                      <a:pt x="2950" y="688"/>
                    </a:lnTo>
                    <a:lnTo>
                      <a:pt x="3016" y="623"/>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3"/>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6"/>
                    </a:lnTo>
                    <a:lnTo>
                      <a:pt x="4392" y="819"/>
                    </a:lnTo>
                    <a:lnTo>
                      <a:pt x="4458" y="754"/>
                    </a:lnTo>
                    <a:lnTo>
                      <a:pt x="4523"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21" name="Group 420">
              <a:extLst>
                <a:ext uri="{FF2B5EF4-FFF2-40B4-BE49-F238E27FC236}">
                  <a16:creationId xmlns:a16="http://schemas.microsoft.com/office/drawing/2014/main" xmlns="" id="{BF84425B-D62E-AD4F-BC8B-C97139979A2E}"/>
                </a:ext>
              </a:extLst>
            </p:cNvPr>
            <p:cNvGrpSpPr/>
            <p:nvPr/>
          </p:nvGrpSpPr>
          <p:grpSpPr>
            <a:xfrm>
              <a:off x="6151563" y="72552"/>
              <a:ext cx="1700212" cy="1250950"/>
              <a:chOff x="6151563" y="550863"/>
              <a:chExt cx="1700212" cy="1250950"/>
            </a:xfrm>
          </p:grpSpPr>
          <p:sp>
            <p:nvSpPr>
              <p:cNvPr id="422" name="Freeform 462">
                <a:extLst>
                  <a:ext uri="{FF2B5EF4-FFF2-40B4-BE49-F238E27FC236}">
                    <a16:creationId xmlns:a16="http://schemas.microsoft.com/office/drawing/2014/main" xmlns="" id="{35F64FE5-83CA-1144-B334-85C646070639}"/>
                  </a:ext>
                </a:extLst>
              </p:cNvPr>
              <p:cNvSpPr>
                <a:spLocks noChangeArrowheads="1"/>
              </p:cNvSpPr>
              <p:nvPr/>
            </p:nvSpPr>
            <p:spPr bwMode="auto">
              <a:xfrm>
                <a:off x="6151563" y="140017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9 h 1115"/>
                  <a:gd name="T12" fmla="*/ 3344 w 4721"/>
                  <a:gd name="T13" fmla="*/ 32 h 1115"/>
                  <a:gd name="T14" fmla="*/ 3278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8" y="710"/>
                      <a:pt x="4086" y="720"/>
                      <a:pt x="4065" y="720"/>
                    </a:cubicBezTo>
                    <a:lnTo>
                      <a:pt x="4065" y="720"/>
                    </a:lnTo>
                    <a:cubicBezTo>
                      <a:pt x="4042" y="720"/>
                      <a:pt x="4021" y="710"/>
                      <a:pt x="3999" y="687"/>
                    </a:cubicBezTo>
                    <a:lnTo>
                      <a:pt x="3933" y="622"/>
                    </a:lnTo>
                    <a:lnTo>
                      <a:pt x="3868" y="556"/>
                    </a:lnTo>
                    <a:lnTo>
                      <a:pt x="3803" y="491"/>
                    </a:lnTo>
                    <a:lnTo>
                      <a:pt x="3737" y="426"/>
                    </a:lnTo>
                    <a:lnTo>
                      <a:pt x="3671" y="360"/>
                    </a:lnTo>
                    <a:lnTo>
                      <a:pt x="3606" y="294"/>
                    </a:lnTo>
                    <a:lnTo>
                      <a:pt x="3540" y="229"/>
                    </a:lnTo>
                    <a:lnTo>
                      <a:pt x="3475" y="164"/>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4"/>
                    </a:lnTo>
                    <a:lnTo>
                      <a:pt x="2885" y="360"/>
                    </a:lnTo>
                    <a:lnTo>
                      <a:pt x="2820" y="426"/>
                    </a:lnTo>
                    <a:lnTo>
                      <a:pt x="2753" y="491"/>
                    </a:lnTo>
                    <a:lnTo>
                      <a:pt x="2557" y="687"/>
                    </a:lnTo>
                    <a:lnTo>
                      <a:pt x="2557" y="687"/>
                    </a:lnTo>
                    <a:cubicBezTo>
                      <a:pt x="2535" y="710"/>
                      <a:pt x="2513" y="720"/>
                      <a:pt x="2492" y="720"/>
                    </a:cubicBezTo>
                    <a:lnTo>
                      <a:pt x="2492" y="720"/>
                    </a:lnTo>
                    <a:cubicBezTo>
                      <a:pt x="2469" y="720"/>
                      <a:pt x="2447" y="710"/>
                      <a:pt x="2426" y="687"/>
                    </a:cubicBezTo>
                    <a:lnTo>
                      <a:pt x="1770" y="32"/>
                    </a:lnTo>
                    <a:lnTo>
                      <a:pt x="1770" y="32"/>
                    </a:lnTo>
                    <a:cubicBezTo>
                      <a:pt x="1748" y="10"/>
                      <a:pt x="1727" y="0"/>
                      <a:pt x="1705" y="0"/>
                    </a:cubicBezTo>
                    <a:lnTo>
                      <a:pt x="1705" y="0"/>
                    </a:lnTo>
                    <a:cubicBezTo>
                      <a:pt x="1683" y="0"/>
                      <a:pt x="1662" y="10"/>
                      <a:pt x="1639" y="32"/>
                    </a:cubicBezTo>
                    <a:lnTo>
                      <a:pt x="1573" y="98"/>
                    </a:lnTo>
                    <a:lnTo>
                      <a:pt x="1508" y="164"/>
                    </a:lnTo>
                    <a:lnTo>
                      <a:pt x="1442" y="229"/>
                    </a:lnTo>
                    <a:lnTo>
                      <a:pt x="1377" y="294"/>
                    </a:lnTo>
                    <a:lnTo>
                      <a:pt x="1311" y="360"/>
                    </a:lnTo>
                    <a:lnTo>
                      <a:pt x="1246" y="426"/>
                    </a:lnTo>
                    <a:lnTo>
                      <a:pt x="1180" y="491"/>
                    </a:lnTo>
                    <a:lnTo>
                      <a:pt x="1115" y="556"/>
                    </a:lnTo>
                    <a:lnTo>
                      <a:pt x="1049" y="622"/>
                    </a:lnTo>
                    <a:lnTo>
                      <a:pt x="983" y="687"/>
                    </a:lnTo>
                    <a:lnTo>
                      <a:pt x="983" y="687"/>
                    </a:lnTo>
                    <a:cubicBezTo>
                      <a:pt x="962" y="710"/>
                      <a:pt x="940"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4" y="229"/>
                    </a:lnTo>
                    <a:lnTo>
                      <a:pt x="328" y="164"/>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3" y="393"/>
                      <a:pt x="175" y="404"/>
                      <a:pt x="197" y="426"/>
                    </a:cubicBezTo>
                    <a:lnTo>
                      <a:pt x="853" y="1082"/>
                    </a:lnTo>
                    <a:lnTo>
                      <a:pt x="853" y="1082"/>
                    </a:lnTo>
                    <a:cubicBezTo>
                      <a:pt x="874"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8" y="404"/>
                      <a:pt x="1770" y="426"/>
                    </a:cubicBezTo>
                    <a:lnTo>
                      <a:pt x="1836" y="491"/>
                    </a:lnTo>
                    <a:lnTo>
                      <a:pt x="1901" y="556"/>
                    </a:lnTo>
                    <a:lnTo>
                      <a:pt x="1966" y="622"/>
                    </a:lnTo>
                    <a:lnTo>
                      <a:pt x="2033" y="687"/>
                    </a:lnTo>
                    <a:lnTo>
                      <a:pt x="2098" y="754"/>
                    </a:lnTo>
                    <a:lnTo>
                      <a:pt x="2164" y="819"/>
                    </a:lnTo>
                    <a:lnTo>
                      <a:pt x="2229" y="884"/>
                    </a:lnTo>
                    <a:lnTo>
                      <a:pt x="2295" y="950"/>
                    </a:lnTo>
                    <a:lnTo>
                      <a:pt x="2360" y="1016"/>
                    </a:lnTo>
                    <a:lnTo>
                      <a:pt x="2426" y="1082"/>
                    </a:lnTo>
                    <a:lnTo>
                      <a:pt x="2426"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20" y="819"/>
                    </a:lnTo>
                    <a:lnTo>
                      <a:pt x="2885" y="754"/>
                    </a:lnTo>
                    <a:lnTo>
                      <a:pt x="2950" y="687"/>
                    </a:lnTo>
                    <a:lnTo>
                      <a:pt x="3016" y="622"/>
                    </a:lnTo>
                    <a:lnTo>
                      <a:pt x="3081" y="556"/>
                    </a:lnTo>
                    <a:lnTo>
                      <a:pt x="3148" y="491"/>
                    </a:lnTo>
                    <a:lnTo>
                      <a:pt x="3213" y="426"/>
                    </a:lnTo>
                    <a:lnTo>
                      <a:pt x="3213" y="426"/>
                    </a:lnTo>
                    <a:cubicBezTo>
                      <a:pt x="3234" y="404"/>
                      <a:pt x="3256" y="393"/>
                      <a:pt x="3278" y="393"/>
                    </a:cubicBezTo>
                    <a:lnTo>
                      <a:pt x="3278" y="393"/>
                    </a:lnTo>
                    <a:cubicBezTo>
                      <a:pt x="3300" y="393"/>
                      <a:pt x="3322" y="404"/>
                      <a:pt x="3344" y="426"/>
                    </a:cubicBezTo>
                    <a:lnTo>
                      <a:pt x="3409" y="491"/>
                    </a:lnTo>
                    <a:lnTo>
                      <a:pt x="3475" y="556"/>
                    </a:lnTo>
                    <a:lnTo>
                      <a:pt x="3540" y="622"/>
                    </a:lnTo>
                    <a:lnTo>
                      <a:pt x="3737" y="819"/>
                    </a:lnTo>
                    <a:lnTo>
                      <a:pt x="3803" y="884"/>
                    </a:lnTo>
                    <a:lnTo>
                      <a:pt x="3868" y="950"/>
                    </a:lnTo>
                    <a:lnTo>
                      <a:pt x="3999" y="1082"/>
                    </a:lnTo>
                    <a:lnTo>
                      <a:pt x="3999" y="1082"/>
                    </a:lnTo>
                    <a:cubicBezTo>
                      <a:pt x="4021" y="1103"/>
                      <a:pt x="4042" y="1114"/>
                      <a:pt x="4065" y="1114"/>
                    </a:cubicBezTo>
                    <a:lnTo>
                      <a:pt x="4065" y="1114"/>
                    </a:lnTo>
                    <a:cubicBezTo>
                      <a:pt x="4086" y="1114"/>
                      <a:pt x="4108"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23" name="Freeform 463">
                <a:extLst>
                  <a:ext uri="{FF2B5EF4-FFF2-40B4-BE49-F238E27FC236}">
                    <a16:creationId xmlns:a16="http://schemas.microsoft.com/office/drawing/2014/main" xmlns="" id="{11BA1801-8594-2941-A684-CF0DA0D928E6}"/>
                  </a:ext>
                </a:extLst>
              </p:cNvPr>
              <p:cNvSpPr>
                <a:spLocks noChangeArrowheads="1"/>
              </p:cNvSpPr>
              <p:nvPr/>
            </p:nvSpPr>
            <p:spPr bwMode="auto">
              <a:xfrm>
                <a:off x="6151563" y="889000"/>
                <a:ext cx="1700212"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0 w 4721"/>
                  <a:gd name="T11" fmla="*/ 229 h 1116"/>
                  <a:gd name="T12" fmla="*/ 3344 w 4721"/>
                  <a:gd name="T13" fmla="*/ 33 h 1116"/>
                  <a:gd name="T14" fmla="*/ 3278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3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3999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8" y="710"/>
                      <a:pt x="4086" y="721"/>
                      <a:pt x="4065" y="721"/>
                    </a:cubicBezTo>
                    <a:lnTo>
                      <a:pt x="4065" y="721"/>
                    </a:lnTo>
                    <a:cubicBezTo>
                      <a:pt x="4042" y="721"/>
                      <a:pt x="4021" y="710"/>
                      <a:pt x="3999" y="689"/>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9"/>
                    </a:lnTo>
                    <a:lnTo>
                      <a:pt x="2557" y="689"/>
                    </a:lnTo>
                    <a:cubicBezTo>
                      <a:pt x="2535" y="710"/>
                      <a:pt x="2513" y="721"/>
                      <a:pt x="2492" y="721"/>
                    </a:cubicBezTo>
                    <a:lnTo>
                      <a:pt x="2492" y="721"/>
                    </a:lnTo>
                    <a:cubicBezTo>
                      <a:pt x="2469" y="721"/>
                      <a:pt x="2447" y="710"/>
                      <a:pt x="2426" y="689"/>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9"/>
                    </a:lnTo>
                    <a:lnTo>
                      <a:pt x="983" y="689"/>
                    </a:lnTo>
                    <a:cubicBezTo>
                      <a:pt x="962" y="710"/>
                      <a:pt x="940"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9"/>
                    </a:lnTo>
                    <a:lnTo>
                      <a:pt x="2098" y="755"/>
                    </a:lnTo>
                    <a:lnTo>
                      <a:pt x="2164" y="820"/>
                    </a:lnTo>
                    <a:lnTo>
                      <a:pt x="2229" y="885"/>
                    </a:lnTo>
                    <a:lnTo>
                      <a:pt x="2295" y="951"/>
                    </a:lnTo>
                    <a:lnTo>
                      <a:pt x="2360" y="1016"/>
                    </a:lnTo>
                    <a:lnTo>
                      <a:pt x="2426" y="1082"/>
                    </a:lnTo>
                    <a:lnTo>
                      <a:pt x="2426"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20" y="820"/>
                    </a:lnTo>
                    <a:lnTo>
                      <a:pt x="2885" y="755"/>
                    </a:lnTo>
                    <a:lnTo>
                      <a:pt x="2950" y="689"/>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20"/>
                    </a:lnTo>
                    <a:lnTo>
                      <a:pt x="3803" y="885"/>
                    </a:lnTo>
                    <a:lnTo>
                      <a:pt x="3868" y="951"/>
                    </a:lnTo>
                    <a:lnTo>
                      <a:pt x="3999" y="1082"/>
                    </a:lnTo>
                    <a:lnTo>
                      <a:pt x="3999" y="1082"/>
                    </a:lnTo>
                    <a:cubicBezTo>
                      <a:pt x="4021" y="1104"/>
                      <a:pt x="4042" y="1115"/>
                      <a:pt x="4065" y="1115"/>
                    </a:cubicBezTo>
                    <a:lnTo>
                      <a:pt x="4065" y="1115"/>
                    </a:lnTo>
                    <a:cubicBezTo>
                      <a:pt x="4086" y="1115"/>
                      <a:pt x="4108"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24" name="Freeform 464">
                <a:extLst>
                  <a:ext uri="{FF2B5EF4-FFF2-40B4-BE49-F238E27FC236}">
                    <a16:creationId xmlns:a16="http://schemas.microsoft.com/office/drawing/2014/main" xmlns="" id="{6DF7BD2C-E324-EC48-BBD9-8595A93DCE79}"/>
                  </a:ext>
                </a:extLst>
              </p:cNvPr>
              <p:cNvSpPr>
                <a:spLocks noChangeArrowheads="1"/>
              </p:cNvSpPr>
              <p:nvPr/>
            </p:nvSpPr>
            <p:spPr bwMode="auto">
              <a:xfrm>
                <a:off x="6151563" y="1058863"/>
                <a:ext cx="1700212"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0 w 4721"/>
                  <a:gd name="T11" fmla="*/ 229 h 1115"/>
                  <a:gd name="T12" fmla="*/ 3344 w 4721"/>
                  <a:gd name="T13" fmla="*/ 33 h 1115"/>
                  <a:gd name="T14" fmla="*/ 3278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8" y="710"/>
                      <a:pt x="4086" y="721"/>
                      <a:pt x="4065" y="721"/>
                    </a:cubicBezTo>
                    <a:lnTo>
                      <a:pt x="4065" y="721"/>
                    </a:lnTo>
                    <a:cubicBezTo>
                      <a:pt x="4042" y="721"/>
                      <a:pt x="4021" y="710"/>
                      <a:pt x="3999" y="688"/>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8"/>
                    </a:lnTo>
                    <a:lnTo>
                      <a:pt x="2557" y="688"/>
                    </a:lnTo>
                    <a:cubicBezTo>
                      <a:pt x="2535" y="710"/>
                      <a:pt x="2513" y="721"/>
                      <a:pt x="2492" y="721"/>
                    </a:cubicBezTo>
                    <a:lnTo>
                      <a:pt x="2492" y="721"/>
                    </a:lnTo>
                    <a:cubicBezTo>
                      <a:pt x="2469" y="721"/>
                      <a:pt x="2447" y="710"/>
                      <a:pt x="2426" y="688"/>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8"/>
                    </a:lnTo>
                    <a:lnTo>
                      <a:pt x="983" y="688"/>
                    </a:lnTo>
                    <a:cubicBezTo>
                      <a:pt x="962" y="710"/>
                      <a:pt x="940"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8"/>
                    </a:lnTo>
                    <a:lnTo>
                      <a:pt x="2098" y="754"/>
                    </a:lnTo>
                    <a:lnTo>
                      <a:pt x="2164" y="819"/>
                    </a:lnTo>
                    <a:lnTo>
                      <a:pt x="2229" y="885"/>
                    </a:lnTo>
                    <a:lnTo>
                      <a:pt x="2295" y="950"/>
                    </a:lnTo>
                    <a:lnTo>
                      <a:pt x="2360" y="1016"/>
                    </a:lnTo>
                    <a:lnTo>
                      <a:pt x="2426" y="1082"/>
                    </a:lnTo>
                    <a:lnTo>
                      <a:pt x="2426"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20" y="819"/>
                    </a:lnTo>
                    <a:lnTo>
                      <a:pt x="2885" y="754"/>
                    </a:lnTo>
                    <a:lnTo>
                      <a:pt x="2950" y="688"/>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19"/>
                    </a:lnTo>
                    <a:lnTo>
                      <a:pt x="3803" y="885"/>
                    </a:lnTo>
                    <a:lnTo>
                      <a:pt x="3868" y="950"/>
                    </a:lnTo>
                    <a:lnTo>
                      <a:pt x="3999" y="1082"/>
                    </a:lnTo>
                    <a:lnTo>
                      <a:pt x="3999" y="1082"/>
                    </a:lnTo>
                    <a:cubicBezTo>
                      <a:pt x="4021" y="1104"/>
                      <a:pt x="4042" y="1114"/>
                      <a:pt x="4065" y="1114"/>
                    </a:cubicBezTo>
                    <a:lnTo>
                      <a:pt x="4065" y="1114"/>
                    </a:lnTo>
                    <a:cubicBezTo>
                      <a:pt x="4086" y="1114"/>
                      <a:pt x="4108"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25" name="Freeform 465">
                <a:extLst>
                  <a:ext uri="{FF2B5EF4-FFF2-40B4-BE49-F238E27FC236}">
                    <a16:creationId xmlns:a16="http://schemas.microsoft.com/office/drawing/2014/main" xmlns="" id="{9604BDBF-25A7-A14B-9ED5-961F2D01463C}"/>
                  </a:ext>
                </a:extLst>
              </p:cNvPr>
              <p:cNvSpPr>
                <a:spLocks noChangeArrowheads="1"/>
              </p:cNvSpPr>
              <p:nvPr/>
            </p:nvSpPr>
            <p:spPr bwMode="auto">
              <a:xfrm>
                <a:off x="6151563" y="72072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8 h 1115"/>
                  <a:gd name="T12" fmla="*/ 3344 w 4721"/>
                  <a:gd name="T13" fmla="*/ 32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8" y="710"/>
                      <a:pt x="4086" y="720"/>
                      <a:pt x="4065" y="720"/>
                    </a:cubicBezTo>
                    <a:lnTo>
                      <a:pt x="4065" y="720"/>
                    </a:lnTo>
                    <a:cubicBezTo>
                      <a:pt x="4042" y="720"/>
                      <a:pt x="4021" y="710"/>
                      <a:pt x="3999" y="688"/>
                    </a:cubicBezTo>
                    <a:lnTo>
                      <a:pt x="3933" y="622"/>
                    </a:lnTo>
                    <a:lnTo>
                      <a:pt x="3868" y="556"/>
                    </a:lnTo>
                    <a:lnTo>
                      <a:pt x="3803" y="491"/>
                    </a:lnTo>
                    <a:lnTo>
                      <a:pt x="3737" y="426"/>
                    </a:lnTo>
                    <a:lnTo>
                      <a:pt x="3671" y="360"/>
                    </a:lnTo>
                    <a:lnTo>
                      <a:pt x="3606" y="294"/>
                    </a:lnTo>
                    <a:lnTo>
                      <a:pt x="3540" y="228"/>
                    </a:lnTo>
                    <a:lnTo>
                      <a:pt x="3475" y="163"/>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2"/>
                    </a:lnTo>
                    <a:lnTo>
                      <a:pt x="1770" y="32"/>
                    </a:lnTo>
                    <a:cubicBezTo>
                      <a:pt x="1748" y="10"/>
                      <a:pt x="1727" y="0"/>
                      <a:pt x="1705" y="0"/>
                    </a:cubicBezTo>
                    <a:lnTo>
                      <a:pt x="1705" y="0"/>
                    </a:lnTo>
                    <a:cubicBezTo>
                      <a:pt x="1683" y="0"/>
                      <a:pt x="1662" y="10"/>
                      <a:pt x="1639" y="32"/>
                    </a:cubicBezTo>
                    <a:lnTo>
                      <a:pt x="1573" y="98"/>
                    </a:lnTo>
                    <a:lnTo>
                      <a:pt x="1508" y="163"/>
                    </a:lnTo>
                    <a:lnTo>
                      <a:pt x="1442" y="228"/>
                    </a:lnTo>
                    <a:lnTo>
                      <a:pt x="1377" y="294"/>
                    </a:lnTo>
                    <a:lnTo>
                      <a:pt x="1311" y="360"/>
                    </a:lnTo>
                    <a:lnTo>
                      <a:pt x="1246" y="426"/>
                    </a:lnTo>
                    <a:lnTo>
                      <a:pt x="1180" y="491"/>
                    </a:lnTo>
                    <a:lnTo>
                      <a:pt x="1115" y="556"/>
                    </a:lnTo>
                    <a:lnTo>
                      <a:pt x="1049" y="622"/>
                    </a:lnTo>
                    <a:lnTo>
                      <a:pt x="983" y="688"/>
                    </a:lnTo>
                    <a:lnTo>
                      <a:pt x="983" y="688"/>
                    </a:lnTo>
                    <a:cubicBezTo>
                      <a:pt x="962" y="710"/>
                      <a:pt x="940"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4" y="228"/>
                    </a:lnTo>
                    <a:lnTo>
                      <a:pt x="328" y="163"/>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2"/>
                    </a:lnTo>
                    <a:lnTo>
                      <a:pt x="2033" y="688"/>
                    </a:lnTo>
                    <a:lnTo>
                      <a:pt x="2098" y="753"/>
                    </a:lnTo>
                    <a:lnTo>
                      <a:pt x="2164" y="819"/>
                    </a:lnTo>
                    <a:lnTo>
                      <a:pt x="2229" y="884"/>
                    </a:lnTo>
                    <a:lnTo>
                      <a:pt x="2295" y="950"/>
                    </a:lnTo>
                    <a:lnTo>
                      <a:pt x="2360" y="1015"/>
                    </a:lnTo>
                    <a:lnTo>
                      <a:pt x="2426" y="1081"/>
                    </a:lnTo>
                    <a:lnTo>
                      <a:pt x="2426"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20" y="819"/>
                    </a:lnTo>
                    <a:lnTo>
                      <a:pt x="2885" y="753"/>
                    </a:lnTo>
                    <a:lnTo>
                      <a:pt x="2950" y="688"/>
                    </a:lnTo>
                    <a:lnTo>
                      <a:pt x="3016" y="622"/>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2"/>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5"/>
                    </a:lnTo>
                    <a:lnTo>
                      <a:pt x="4393" y="819"/>
                    </a:lnTo>
                    <a:lnTo>
                      <a:pt x="4458" y="753"/>
                    </a:lnTo>
                    <a:lnTo>
                      <a:pt x="4524" y="688"/>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26" name="Freeform 466">
                <a:extLst>
                  <a:ext uri="{FF2B5EF4-FFF2-40B4-BE49-F238E27FC236}">
                    <a16:creationId xmlns:a16="http://schemas.microsoft.com/office/drawing/2014/main" xmlns="" id="{A7D5C697-2F8C-7745-8756-E29DB451B8D7}"/>
                  </a:ext>
                </a:extLst>
              </p:cNvPr>
              <p:cNvSpPr>
                <a:spLocks noChangeArrowheads="1"/>
              </p:cNvSpPr>
              <p:nvPr/>
            </p:nvSpPr>
            <p:spPr bwMode="auto">
              <a:xfrm>
                <a:off x="6151563" y="550863"/>
                <a:ext cx="1700212"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0 w 4721"/>
                  <a:gd name="T11" fmla="*/ 229 h 1115"/>
                  <a:gd name="T12" fmla="*/ 3344 w 4721"/>
                  <a:gd name="T13" fmla="*/ 33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8" y="710"/>
                      <a:pt x="4086" y="720"/>
                      <a:pt x="4065" y="720"/>
                    </a:cubicBezTo>
                    <a:lnTo>
                      <a:pt x="4065" y="720"/>
                    </a:lnTo>
                    <a:cubicBezTo>
                      <a:pt x="4042" y="720"/>
                      <a:pt x="4021" y="710"/>
                      <a:pt x="3999" y="688"/>
                    </a:cubicBezTo>
                    <a:lnTo>
                      <a:pt x="3933" y="623"/>
                    </a:lnTo>
                    <a:lnTo>
                      <a:pt x="3868" y="556"/>
                    </a:lnTo>
                    <a:lnTo>
                      <a:pt x="3803" y="491"/>
                    </a:lnTo>
                    <a:lnTo>
                      <a:pt x="3737" y="426"/>
                    </a:lnTo>
                    <a:lnTo>
                      <a:pt x="3671" y="360"/>
                    </a:lnTo>
                    <a:lnTo>
                      <a:pt x="3606" y="295"/>
                    </a:lnTo>
                    <a:lnTo>
                      <a:pt x="3540" y="229"/>
                    </a:lnTo>
                    <a:lnTo>
                      <a:pt x="3475" y="163"/>
                    </a:lnTo>
                    <a:lnTo>
                      <a:pt x="3409" y="98"/>
                    </a:lnTo>
                    <a:lnTo>
                      <a:pt x="3344" y="33"/>
                    </a:lnTo>
                    <a:lnTo>
                      <a:pt x="3344" y="33"/>
                    </a:lnTo>
                    <a:cubicBezTo>
                      <a:pt x="3322" y="11"/>
                      <a:pt x="3300" y="0"/>
                      <a:pt x="3278" y="0"/>
                    </a:cubicBezTo>
                    <a:lnTo>
                      <a:pt x="3278" y="0"/>
                    </a:lnTo>
                    <a:cubicBezTo>
                      <a:pt x="3256" y="0"/>
                      <a:pt x="3234" y="11"/>
                      <a:pt x="3213" y="33"/>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3"/>
                    </a:lnTo>
                    <a:lnTo>
                      <a:pt x="1770" y="33"/>
                    </a:lnTo>
                    <a:cubicBezTo>
                      <a:pt x="1748" y="11"/>
                      <a:pt x="1727" y="0"/>
                      <a:pt x="1705" y="0"/>
                    </a:cubicBezTo>
                    <a:lnTo>
                      <a:pt x="1705" y="0"/>
                    </a:lnTo>
                    <a:cubicBezTo>
                      <a:pt x="1683" y="0"/>
                      <a:pt x="1662" y="11"/>
                      <a:pt x="1639" y="33"/>
                    </a:cubicBezTo>
                    <a:lnTo>
                      <a:pt x="1573" y="98"/>
                    </a:lnTo>
                    <a:lnTo>
                      <a:pt x="1508" y="163"/>
                    </a:lnTo>
                    <a:lnTo>
                      <a:pt x="1442" y="229"/>
                    </a:lnTo>
                    <a:lnTo>
                      <a:pt x="1377" y="295"/>
                    </a:lnTo>
                    <a:lnTo>
                      <a:pt x="1311" y="360"/>
                    </a:lnTo>
                    <a:lnTo>
                      <a:pt x="1246" y="426"/>
                    </a:lnTo>
                    <a:lnTo>
                      <a:pt x="1180" y="491"/>
                    </a:lnTo>
                    <a:lnTo>
                      <a:pt x="1115" y="556"/>
                    </a:lnTo>
                    <a:lnTo>
                      <a:pt x="1049" y="623"/>
                    </a:lnTo>
                    <a:lnTo>
                      <a:pt x="983" y="688"/>
                    </a:lnTo>
                    <a:lnTo>
                      <a:pt x="983" y="688"/>
                    </a:lnTo>
                    <a:cubicBezTo>
                      <a:pt x="962" y="710"/>
                      <a:pt x="940"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4" y="229"/>
                    </a:lnTo>
                    <a:lnTo>
                      <a:pt x="328" y="163"/>
                    </a:lnTo>
                    <a:lnTo>
                      <a:pt x="263" y="98"/>
                    </a:lnTo>
                    <a:lnTo>
                      <a:pt x="197" y="33"/>
                    </a:lnTo>
                    <a:lnTo>
                      <a:pt x="197" y="33"/>
                    </a:lnTo>
                    <a:cubicBezTo>
                      <a:pt x="175" y="11"/>
                      <a:pt x="153"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3"/>
                    </a:lnTo>
                    <a:lnTo>
                      <a:pt x="2033" y="688"/>
                    </a:lnTo>
                    <a:lnTo>
                      <a:pt x="2098" y="754"/>
                    </a:lnTo>
                    <a:lnTo>
                      <a:pt x="2164" y="819"/>
                    </a:lnTo>
                    <a:lnTo>
                      <a:pt x="2229" y="884"/>
                    </a:lnTo>
                    <a:lnTo>
                      <a:pt x="2295" y="950"/>
                    </a:lnTo>
                    <a:lnTo>
                      <a:pt x="2360" y="1016"/>
                    </a:lnTo>
                    <a:lnTo>
                      <a:pt x="2426" y="1081"/>
                    </a:lnTo>
                    <a:lnTo>
                      <a:pt x="2426"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20" y="819"/>
                    </a:lnTo>
                    <a:lnTo>
                      <a:pt x="2885" y="754"/>
                    </a:lnTo>
                    <a:lnTo>
                      <a:pt x="2950" y="688"/>
                    </a:lnTo>
                    <a:lnTo>
                      <a:pt x="3016" y="623"/>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3"/>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spTree>
    <p:extLst>
      <p:ext uri="{BB962C8B-B14F-4D97-AF65-F5344CB8AC3E}">
        <p14:creationId xmlns:p14="http://schemas.microsoft.com/office/powerpoint/2010/main" val="148463153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435761" y="3922176"/>
            <a:ext cx="9355647" cy="2308324"/>
          </a:xfrm>
          <a:prstGeom prst="rect">
            <a:avLst/>
          </a:prstGeom>
          <a:noFill/>
        </p:spPr>
        <p:txBody>
          <a:bodyPr wrap="square" rtlCol="0">
            <a:spAutoFit/>
          </a:bodyPr>
          <a:lstStyle/>
          <a:p>
            <a:pPr algn="ctr"/>
            <a:r>
              <a:rPr lang="en-US" sz="2400" b="1" spc="253" dirty="0" smtClean="0">
                <a:solidFill>
                  <a:schemeClr val="tx2"/>
                </a:solidFill>
                <a:latin typeface="Encode Sans SemiBold" pitchFamily="2" charset="77"/>
                <a:ea typeface="Nunito Bold" charset="0"/>
                <a:cs typeface="Nunito Bold" charset="0"/>
              </a:rPr>
              <a:t>“</a:t>
            </a:r>
            <a:r>
              <a:rPr lang="id-ID" sz="2400" b="1" dirty="0"/>
              <a:t>Tujuan umum </a:t>
            </a:r>
            <a:r>
              <a:rPr lang="id-ID" sz="2400" dirty="0"/>
              <a:t>dari kegiatan ini adalah untuk mengembangkan database sistem informasi/database aparatur Satuan Polisi Pamong Praja untuk dilakukan analisa dan validasi secara cepat, tepat dan akurat di setiap tingkatan manajemen, baik untuk kebutuhan </a:t>
            </a:r>
            <a:r>
              <a:rPr lang="id-ID" sz="2400" i="1" dirty="0"/>
              <a:t>internal </a:t>
            </a:r>
            <a:r>
              <a:rPr lang="id-ID" sz="2400" dirty="0"/>
              <a:t>maupun </a:t>
            </a:r>
            <a:r>
              <a:rPr lang="id-ID" sz="2400" i="1" dirty="0"/>
              <a:t>eksternal </a:t>
            </a:r>
            <a:r>
              <a:rPr lang="id-ID" sz="2400" dirty="0"/>
              <a:t>dengan mengarah pada </a:t>
            </a:r>
            <a:r>
              <a:rPr lang="id-ID" sz="2400" i="1" dirty="0"/>
              <a:t>paparless procesing </a:t>
            </a:r>
            <a:r>
              <a:rPr lang="id-ID" sz="2400" dirty="0"/>
              <a:t>bagi pengambilan keputusan pada setiap tingkat kebijakan</a:t>
            </a:r>
            <a:r>
              <a:rPr lang="id-ID" sz="2400" dirty="0" smtClean="0"/>
              <a:t>.</a:t>
            </a:r>
            <a:r>
              <a:rPr lang="en-US" sz="2400" b="1" spc="253" dirty="0" smtClean="0">
                <a:solidFill>
                  <a:schemeClr val="tx2"/>
                </a:solidFill>
                <a:latin typeface="Encode Sans SemiBold" pitchFamily="2" charset="77"/>
                <a:ea typeface="Nunito Bold" charset="0"/>
                <a:cs typeface="Nunito Bold" charset="0"/>
              </a:rPr>
              <a:t>”</a:t>
            </a:r>
            <a:endParaRPr lang="en-US" sz="2400" b="1" spc="253" dirty="0">
              <a:solidFill>
                <a:schemeClr val="tx2"/>
              </a:solidFill>
              <a:latin typeface="Encode Sans SemiBold" pitchFamily="2" charset="77"/>
              <a:ea typeface="Nunito Bold" charset="0"/>
              <a:cs typeface="Nunito Bold" charset="0"/>
            </a:endParaRPr>
          </a:p>
        </p:txBody>
      </p:sp>
      <p:sp>
        <p:nvSpPr>
          <p:cNvPr id="2" name="TextBox 1"/>
          <p:cNvSpPr txBox="1"/>
          <p:nvPr/>
        </p:nvSpPr>
        <p:spPr>
          <a:xfrm>
            <a:off x="1781951" y="2826561"/>
            <a:ext cx="8628100" cy="1015663"/>
          </a:xfrm>
          <a:prstGeom prst="rect">
            <a:avLst/>
          </a:prstGeom>
          <a:noFill/>
        </p:spPr>
        <p:txBody>
          <a:bodyPr wrap="square" rtlCol="0">
            <a:spAutoFit/>
          </a:bodyPr>
          <a:lstStyle/>
          <a:p>
            <a:pPr algn="ctr"/>
            <a:r>
              <a:rPr lang="id-ID" sz="6000" dirty="0" smtClean="0">
                <a:solidFill>
                  <a:schemeClr val="tx2"/>
                </a:solidFill>
                <a:latin typeface="Encode Sans Medium" pitchFamily="2" charset="77"/>
                <a:ea typeface="Nunito Bold" charset="0"/>
                <a:cs typeface="Nunito Bold" charset="0"/>
              </a:rPr>
              <a:t>TUJUAN</a:t>
            </a:r>
            <a:endParaRPr lang="en-US" sz="6000" dirty="0">
              <a:solidFill>
                <a:schemeClr val="tx2"/>
              </a:solidFill>
              <a:latin typeface="Encode Sans Medium" pitchFamily="2" charset="77"/>
              <a:ea typeface="Nunito Bold" charset="0"/>
              <a:cs typeface="Nunito Bold" charset="0"/>
            </a:endParaRPr>
          </a:p>
        </p:txBody>
      </p:sp>
      <p:grpSp>
        <p:nvGrpSpPr>
          <p:cNvPr id="417" name="Group 416">
            <a:extLst>
              <a:ext uri="{FF2B5EF4-FFF2-40B4-BE49-F238E27FC236}">
                <a16:creationId xmlns:a16="http://schemas.microsoft.com/office/drawing/2014/main" xmlns="" id="{0BF4D1FC-97A5-E345-BF58-7EF0828520AE}"/>
              </a:ext>
            </a:extLst>
          </p:cNvPr>
          <p:cNvGrpSpPr>
            <a:grpSpLocks noChangeAspect="1"/>
          </p:cNvGrpSpPr>
          <p:nvPr/>
        </p:nvGrpSpPr>
        <p:grpSpPr>
          <a:xfrm>
            <a:off x="-204000" y="0"/>
            <a:ext cx="12600000" cy="2318730"/>
            <a:chOff x="1054100" y="72552"/>
            <a:chExt cx="6797675" cy="1250950"/>
          </a:xfrm>
        </p:grpSpPr>
        <p:grpSp>
          <p:nvGrpSpPr>
            <p:cNvPr id="418" name="Group 417">
              <a:extLst>
                <a:ext uri="{FF2B5EF4-FFF2-40B4-BE49-F238E27FC236}">
                  <a16:creationId xmlns:a16="http://schemas.microsoft.com/office/drawing/2014/main" xmlns="" id="{6E075A65-F0EF-EA49-9D7A-733CD84B5D81}"/>
                </a:ext>
              </a:extLst>
            </p:cNvPr>
            <p:cNvGrpSpPr/>
            <p:nvPr/>
          </p:nvGrpSpPr>
          <p:grpSpPr>
            <a:xfrm>
              <a:off x="1054100" y="72552"/>
              <a:ext cx="1700213" cy="1250950"/>
              <a:chOff x="1054100" y="550863"/>
              <a:chExt cx="1700213" cy="1250950"/>
            </a:xfrm>
          </p:grpSpPr>
          <p:sp>
            <p:nvSpPr>
              <p:cNvPr id="437" name="Freeform 27">
                <a:extLst>
                  <a:ext uri="{FF2B5EF4-FFF2-40B4-BE49-F238E27FC236}">
                    <a16:creationId xmlns:a16="http://schemas.microsoft.com/office/drawing/2014/main" xmlns="" id="{1FBE59CC-A3FB-A540-950A-71E520F2940F}"/>
                  </a:ext>
                </a:extLst>
              </p:cNvPr>
              <p:cNvSpPr>
                <a:spLocks noChangeArrowheads="1"/>
              </p:cNvSpPr>
              <p:nvPr/>
            </p:nvSpPr>
            <p:spPr bwMode="auto">
              <a:xfrm>
                <a:off x="1054100" y="140017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9 h 1115"/>
                  <a:gd name="T12" fmla="*/ 3344 w 4721"/>
                  <a:gd name="T13" fmla="*/ 32 h 1115"/>
                  <a:gd name="T14" fmla="*/ 3278 w 4721"/>
                  <a:gd name="T15" fmla="*/ 0 h 1115"/>
                  <a:gd name="T16" fmla="*/ 3081 w 4721"/>
                  <a:gd name="T17" fmla="*/ 164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3" y="622"/>
                    </a:lnTo>
                    <a:lnTo>
                      <a:pt x="3868" y="556"/>
                    </a:lnTo>
                    <a:lnTo>
                      <a:pt x="3803" y="491"/>
                    </a:lnTo>
                    <a:lnTo>
                      <a:pt x="3737" y="426"/>
                    </a:lnTo>
                    <a:lnTo>
                      <a:pt x="3672" y="360"/>
                    </a:lnTo>
                    <a:lnTo>
                      <a:pt x="3606" y="294"/>
                    </a:lnTo>
                    <a:lnTo>
                      <a:pt x="3541" y="229"/>
                    </a:lnTo>
                    <a:lnTo>
                      <a:pt x="3475" y="164"/>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4"/>
                    </a:lnTo>
                    <a:lnTo>
                      <a:pt x="2885" y="360"/>
                    </a:lnTo>
                    <a:lnTo>
                      <a:pt x="2820" y="426"/>
                    </a:lnTo>
                    <a:lnTo>
                      <a:pt x="2754" y="491"/>
                    </a:lnTo>
                    <a:lnTo>
                      <a:pt x="2557" y="687"/>
                    </a:lnTo>
                    <a:lnTo>
                      <a:pt x="2557" y="687"/>
                    </a:lnTo>
                    <a:cubicBezTo>
                      <a:pt x="2536" y="710"/>
                      <a:pt x="2513" y="720"/>
                      <a:pt x="2492" y="720"/>
                    </a:cubicBezTo>
                    <a:lnTo>
                      <a:pt x="2492" y="720"/>
                    </a:lnTo>
                    <a:cubicBezTo>
                      <a:pt x="2469" y="720"/>
                      <a:pt x="2448" y="710"/>
                      <a:pt x="2426" y="687"/>
                    </a:cubicBezTo>
                    <a:lnTo>
                      <a:pt x="1771" y="32"/>
                    </a:lnTo>
                    <a:lnTo>
                      <a:pt x="1771" y="32"/>
                    </a:lnTo>
                    <a:cubicBezTo>
                      <a:pt x="1749" y="10"/>
                      <a:pt x="1727" y="0"/>
                      <a:pt x="1705" y="0"/>
                    </a:cubicBezTo>
                    <a:lnTo>
                      <a:pt x="1705" y="0"/>
                    </a:lnTo>
                    <a:cubicBezTo>
                      <a:pt x="1683"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3" y="687"/>
                    </a:lnTo>
                    <a:lnTo>
                      <a:pt x="983" y="687"/>
                    </a:lnTo>
                    <a:cubicBezTo>
                      <a:pt x="962" y="710"/>
                      <a:pt x="940" y="720"/>
                      <a:pt x="918" y="720"/>
                    </a:cubicBezTo>
                    <a:lnTo>
                      <a:pt x="918" y="720"/>
                    </a:lnTo>
                    <a:cubicBezTo>
                      <a:pt x="896" y="720"/>
                      <a:pt x="875" y="710"/>
                      <a:pt x="853" y="687"/>
                    </a:cubicBezTo>
                    <a:lnTo>
                      <a:pt x="787" y="622"/>
                    </a:lnTo>
                    <a:lnTo>
                      <a:pt x="722" y="556"/>
                    </a:lnTo>
                    <a:lnTo>
                      <a:pt x="656" y="491"/>
                    </a:lnTo>
                    <a:lnTo>
                      <a:pt x="590" y="426"/>
                    </a:lnTo>
                    <a:lnTo>
                      <a:pt x="525"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9" y="404"/>
                      <a:pt x="1771" y="426"/>
                    </a:cubicBezTo>
                    <a:lnTo>
                      <a:pt x="1836" y="491"/>
                    </a:lnTo>
                    <a:lnTo>
                      <a:pt x="1901"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69" y="1114"/>
                      <a:pt x="2492" y="1114"/>
                    </a:cubicBezTo>
                    <a:lnTo>
                      <a:pt x="2492" y="1114"/>
                    </a:lnTo>
                    <a:cubicBezTo>
                      <a:pt x="2513" y="1114"/>
                      <a:pt x="2536" y="1103"/>
                      <a:pt x="2557" y="1082"/>
                    </a:cubicBezTo>
                    <a:lnTo>
                      <a:pt x="2623" y="1016"/>
                    </a:lnTo>
                    <a:lnTo>
                      <a:pt x="2688" y="950"/>
                    </a:lnTo>
                    <a:lnTo>
                      <a:pt x="2754" y="884"/>
                    </a:lnTo>
                    <a:lnTo>
                      <a:pt x="2820" y="819"/>
                    </a:lnTo>
                    <a:lnTo>
                      <a:pt x="2885" y="754"/>
                    </a:lnTo>
                    <a:lnTo>
                      <a:pt x="2950" y="687"/>
                    </a:lnTo>
                    <a:lnTo>
                      <a:pt x="3016" y="622"/>
                    </a:lnTo>
                    <a:lnTo>
                      <a:pt x="3081" y="556"/>
                    </a:lnTo>
                    <a:lnTo>
                      <a:pt x="3148" y="491"/>
                    </a:lnTo>
                    <a:lnTo>
                      <a:pt x="3213" y="426"/>
                    </a:lnTo>
                    <a:lnTo>
                      <a:pt x="3213" y="426"/>
                    </a:lnTo>
                    <a:cubicBezTo>
                      <a:pt x="3235" y="404"/>
                      <a:pt x="3256" y="393"/>
                      <a:pt x="3278" y="393"/>
                    </a:cubicBezTo>
                    <a:lnTo>
                      <a:pt x="3278" y="393"/>
                    </a:lnTo>
                    <a:cubicBezTo>
                      <a:pt x="3300" y="393"/>
                      <a:pt x="3322" y="404"/>
                      <a:pt x="3344" y="426"/>
                    </a:cubicBezTo>
                    <a:lnTo>
                      <a:pt x="3409" y="491"/>
                    </a:lnTo>
                    <a:lnTo>
                      <a:pt x="3475"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38" name="Freeform 28">
                <a:extLst>
                  <a:ext uri="{FF2B5EF4-FFF2-40B4-BE49-F238E27FC236}">
                    <a16:creationId xmlns:a16="http://schemas.microsoft.com/office/drawing/2014/main" xmlns="" id="{CAD97A54-BEFE-AA4A-9714-C56FB03AD0BB}"/>
                  </a:ext>
                </a:extLst>
              </p:cNvPr>
              <p:cNvSpPr>
                <a:spLocks noChangeArrowheads="1"/>
              </p:cNvSpPr>
              <p:nvPr/>
            </p:nvSpPr>
            <p:spPr bwMode="auto">
              <a:xfrm>
                <a:off x="1054100" y="889000"/>
                <a:ext cx="1700213"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1 w 4721"/>
                  <a:gd name="T11" fmla="*/ 229 h 1116"/>
                  <a:gd name="T12" fmla="*/ 3344 w 4721"/>
                  <a:gd name="T13" fmla="*/ 33 h 1116"/>
                  <a:gd name="T14" fmla="*/ 3278 w 4721"/>
                  <a:gd name="T15" fmla="*/ 0 h 1116"/>
                  <a:gd name="T16" fmla="*/ 3081 w 4721"/>
                  <a:gd name="T17" fmla="*/ 164 h 1116"/>
                  <a:gd name="T18" fmla="*/ 2754 w 4721"/>
                  <a:gd name="T19" fmla="*/ 492 h 1116"/>
                  <a:gd name="T20" fmla="*/ 2492 w 4721"/>
                  <a:gd name="T21" fmla="*/ 721 h 1116"/>
                  <a:gd name="T22" fmla="*/ 1771 w 4721"/>
                  <a:gd name="T23" fmla="*/ 33 h 1116"/>
                  <a:gd name="T24" fmla="*/ 1705 w 4721"/>
                  <a:gd name="T25" fmla="*/ 0 h 1116"/>
                  <a:gd name="T26" fmla="*/ 1509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4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9"/>
                    </a:lnTo>
                    <a:lnTo>
                      <a:pt x="2557" y="689"/>
                    </a:lnTo>
                    <a:cubicBezTo>
                      <a:pt x="2536" y="710"/>
                      <a:pt x="2513" y="721"/>
                      <a:pt x="2492" y="721"/>
                    </a:cubicBezTo>
                    <a:lnTo>
                      <a:pt x="2492" y="721"/>
                    </a:lnTo>
                    <a:cubicBezTo>
                      <a:pt x="2469" y="721"/>
                      <a:pt x="2448" y="710"/>
                      <a:pt x="2426" y="689"/>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9"/>
                    </a:lnTo>
                    <a:lnTo>
                      <a:pt x="983" y="689"/>
                    </a:lnTo>
                    <a:cubicBezTo>
                      <a:pt x="962" y="710"/>
                      <a:pt x="940" y="721"/>
                      <a:pt x="918" y="721"/>
                    </a:cubicBezTo>
                    <a:lnTo>
                      <a:pt x="918" y="721"/>
                    </a:lnTo>
                    <a:cubicBezTo>
                      <a:pt x="896" y="721"/>
                      <a:pt x="875" y="710"/>
                      <a:pt x="853" y="689"/>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69" y="1115"/>
                      <a:pt x="2492" y="1115"/>
                    </a:cubicBezTo>
                    <a:lnTo>
                      <a:pt x="2492" y="1115"/>
                    </a:lnTo>
                    <a:cubicBezTo>
                      <a:pt x="2513" y="1115"/>
                      <a:pt x="2536" y="1104"/>
                      <a:pt x="2557" y="1082"/>
                    </a:cubicBezTo>
                    <a:lnTo>
                      <a:pt x="2623" y="1016"/>
                    </a:lnTo>
                    <a:lnTo>
                      <a:pt x="2688" y="951"/>
                    </a:lnTo>
                    <a:lnTo>
                      <a:pt x="2754" y="885"/>
                    </a:lnTo>
                    <a:lnTo>
                      <a:pt x="2820" y="820"/>
                    </a:lnTo>
                    <a:lnTo>
                      <a:pt x="2885" y="755"/>
                    </a:lnTo>
                    <a:lnTo>
                      <a:pt x="2950" y="689"/>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39" name="Freeform 29">
                <a:extLst>
                  <a:ext uri="{FF2B5EF4-FFF2-40B4-BE49-F238E27FC236}">
                    <a16:creationId xmlns:a16="http://schemas.microsoft.com/office/drawing/2014/main" xmlns="" id="{1B26C307-CD8A-0E4C-B89B-3A8484FB08BD}"/>
                  </a:ext>
                </a:extLst>
              </p:cNvPr>
              <p:cNvSpPr>
                <a:spLocks noChangeArrowheads="1"/>
              </p:cNvSpPr>
              <p:nvPr/>
            </p:nvSpPr>
            <p:spPr bwMode="auto">
              <a:xfrm>
                <a:off x="1054100" y="1058863"/>
                <a:ext cx="1700213"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1 w 4721"/>
                  <a:gd name="T11" fmla="*/ 229 h 1115"/>
                  <a:gd name="T12" fmla="*/ 3344 w 4721"/>
                  <a:gd name="T13" fmla="*/ 33 h 1115"/>
                  <a:gd name="T14" fmla="*/ 3278 w 4721"/>
                  <a:gd name="T15" fmla="*/ 0 h 1115"/>
                  <a:gd name="T16" fmla="*/ 3081 w 4721"/>
                  <a:gd name="T17" fmla="*/ 164 h 1115"/>
                  <a:gd name="T18" fmla="*/ 2754 w 4721"/>
                  <a:gd name="T19" fmla="*/ 492 h 1115"/>
                  <a:gd name="T20" fmla="*/ 2492 w 4721"/>
                  <a:gd name="T21" fmla="*/ 721 h 1115"/>
                  <a:gd name="T22" fmla="*/ 1771 w 4721"/>
                  <a:gd name="T23" fmla="*/ 33 h 1115"/>
                  <a:gd name="T24" fmla="*/ 1705 w 4721"/>
                  <a:gd name="T25" fmla="*/ 0 h 1115"/>
                  <a:gd name="T26" fmla="*/ 1509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4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3" y="623"/>
                    </a:lnTo>
                    <a:lnTo>
                      <a:pt x="3868" y="557"/>
                    </a:lnTo>
                    <a:lnTo>
                      <a:pt x="3803" y="492"/>
                    </a:lnTo>
                    <a:lnTo>
                      <a:pt x="3737" y="427"/>
                    </a:lnTo>
                    <a:lnTo>
                      <a:pt x="3672" y="360"/>
                    </a:lnTo>
                    <a:lnTo>
                      <a:pt x="3606" y="295"/>
                    </a:lnTo>
                    <a:lnTo>
                      <a:pt x="3541" y="229"/>
                    </a:lnTo>
                    <a:lnTo>
                      <a:pt x="3475" y="164"/>
                    </a:lnTo>
                    <a:lnTo>
                      <a:pt x="3409" y="99"/>
                    </a:lnTo>
                    <a:lnTo>
                      <a:pt x="3344" y="33"/>
                    </a:lnTo>
                    <a:lnTo>
                      <a:pt x="3344" y="33"/>
                    </a:lnTo>
                    <a:cubicBezTo>
                      <a:pt x="3322" y="11"/>
                      <a:pt x="3300" y="0"/>
                      <a:pt x="3278" y="0"/>
                    </a:cubicBezTo>
                    <a:lnTo>
                      <a:pt x="3278" y="0"/>
                    </a:lnTo>
                    <a:cubicBezTo>
                      <a:pt x="3256" y="0"/>
                      <a:pt x="3235" y="11"/>
                      <a:pt x="3213" y="33"/>
                    </a:cubicBezTo>
                    <a:lnTo>
                      <a:pt x="3148" y="99"/>
                    </a:lnTo>
                    <a:lnTo>
                      <a:pt x="3081" y="164"/>
                    </a:lnTo>
                    <a:lnTo>
                      <a:pt x="2885" y="360"/>
                    </a:lnTo>
                    <a:lnTo>
                      <a:pt x="2820" y="427"/>
                    </a:lnTo>
                    <a:lnTo>
                      <a:pt x="2754" y="492"/>
                    </a:lnTo>
                    <a:lnTo>
                      <a:pt x="2557" y="688"/>
                    </a:lnTo>
                    <a:lnTo>
                      <a:pt x="2557" y="688"/>
                    </a:lnTo>
                    <a:cubicBezTo>
                      <a:pt x="2536" y="710"/>
                      <a:pt x="2513" y="721"/>
                      <a:pt x="2492" y="721"/>
                    </a:cubicBezTo>
                    <a:lnTo>
                      <a:pt x="2492" y="721"/>
                    </a:lnTo>
                    <a:cubicBezTo>
                      <a:pt x="2469" y="721"/>
                      <a:pt x="2448" y="710"/>
                      <a:pt x="2426" y="688"/>
                    </a:cubicBezTo>
                    <a:lnTo>
                      <a:pt x="1771" y="33"/>
                    </a:lnTo>
                    <a:lnTo>
                      <a:pt x="1771" y="33"/>
                    </a:lnTo>
                    <a:cubicBezTo>
                      <a:pt x="1749" y="11"/>
                      <a:pt x="1727" y="0"/>
                      <a:pt x="1705" y="0"/>
                    </a:cubicBezTo>
                    <a:lnTo>
                      <a:pt x="1705" y="0"/>
                    </a:lnTo>
                    <a:cubicBezTo>
                      <a:pt x="1683"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3" y="688"/>
                    </a:lnTo>
                    <a:lnTo>
                      <a:pt x="983" y="688"/>
                    </a:lnTo>
                    <a:cubicBezTo>
                      <a:pt x="962" y="710"/>
                      <a:pt x="940" y="721"/>
                      <a:pt x="918" y="721"/>
                    </a:cubicBezTo>
                    <a:lnTo>
                      <a:pt x="918" y="721"/>
                    </a:lnTo>
                    <a:cubicBezTo>
                      <a:pt x="896" y="721"/>
                      <a:pt x="875" y="710"/>
                      <a:pt x="853" y="688"/>
                    </a:cubicBezTo>
                    <a:lnTo>
                      <a:pt x="787" y="623"/>
                    </a:lnTo>
                    <a:lnTo>
                      <a:pt x="722" y="557"/>
                    </a:lnTo>
                    <a:lnTo>
                      <a:pt x="656" y="492"/>
                    </a:lnTo>
                    <a:lnTo>
                      <a:pt x="590" y="427"/>
                    </a:lnTo>
                    <a:lnTo>
                      <a:pt x="525"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9" y="404"/>
                      <a:pt x="1771" y="427"/>
                    </a:cubicBezTo>
                    <a:lnTo>
                      <a:pt x="1836" y="492"/>
                    </a:lnTo>
                    <a:lnTo>
                      <a:pt x="1901"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69" y="1114"/>
                      <a:pt x="2492" y="1114"/>
                    </a:cubicBezTo>
                    <a:lnTo>
                      <a:pt x="2492" y="1114"/>
                    </a:lnTo>
                    <a:cubicBezTo>
                      <a:pt x="2513" y="1114"/>
                      <a:pt x="2536" y="1104"/>
                      <a:pt x="2557" y="1082"/>
                    </a:cubicBezTo>
                    <a:lnTo>
                      <a:pt x="2623" y="1016"/>
                    </a:lnTo>
                    <a:lnTo>
                      <a:pt x="2688" y="950"/>
                    </a:lnTo>
                    <a:lnTo>
                      <a:pt x="2754" y="885"/>
                    </a:lnTo>
                    <a:lnTo>
                      <a:pt x="2820" y="819"/>
                    </a:lnTo>
                    <a:lnTo>
                      <a:pt x="2885" y="754"/>
                    </a:lnTo>
                    <a:lnTo>
                      <a:pt x="2950" y="688"/>
                    </a:lnTo>
                    <a:lnTo>
                      <a:pt x="3016" y="623"/>
                    </a:lnTo>
                    <a:lnTo>
                      <a:pt x="3081" y="557"/>
                    </a:lnTo>
                    <a:lnTo>
                      <a:pt x="3148" y="492"/>
                    </a:lnTo>
                    <a:lnTo>
                      <a:pt x="3213" y="427"/>
                    </a:lnTo>
                    <a:lnTo>
                      <a:pt x="3213" y="427"/>
                    </a:lnTo>
                    <a:cubicBezTo>
                      <a:pt x="3235" y="404"/>
                      <a:pt x="3256" y="393"/>
                      <a:pt x="3278" y="393"/>
                    </a:cubicBezTo>
                    <a:lnTo>
                      <a:pt x="3278" y="393"/>
                    </a:lnTo>
                    <a:cubicBezTo>
                      <a:pt x="3300" y="393"/>
                      <a:pt x="3322" y="404"/>
                      <a:pt x="3344" y="427"/>
                    </a:cubicBezTo>
                    <a:lnTo>
                      <a:pt x="3409" y="492"/>
                    </a:lnTo>
                    <a:lnTo>
                      <a:pt x="3475"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40" name="Freeform 30">
                <a:extLst>
                  <a:ext uri="{FF2B5EF4-FFF2-40B4-BE49-F238E27FC236}">
                    <a16:creationId xmlns:a16="http://schemas.microsoft.com/office/drawing/2014/main" xmlns="" id="{7051E0AE-2BF0-8A41-8126-DA8CC83B0B92}"/>
                  </a:ext>
                </a:extLst>
              </p:cNvPr>
              <p:cNvSpPr>
                <a:spLocks noChangeArrowheads="1"/>
              </p:cNvSpPr>
              <p:nvPr/>
            </p:nvSpPr>
            <p:spPr bwMode="auto">
              <a:xfrm>
                <a:off x="1054100" y="720725"/>
                <a:ext cx="1700213"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1 w 4721"/>
                  <a:gd name="T11" fmla="*/ 228 h 1115"/>
                  <a:gd name="T12" fmla="*/ 3344 w 4721"/>
                  <a:gd name="T13" fmla="*/ 32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2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3" y="622"/>
                    </a:lnTo>
                    <a:lnTo>
                      <a:pt x="3868" y="556"/>
                    </a:lnTo>
                    <a:lnTo>
                      <a:pt x="3803" y="491"/>
                    </a:lnTo>
                    <a:lnTo>
                      <a:pt x="3737" y="426"/>
                    </a:lnTo>
                    <a:lnTo>
                      <a:pt x="3672" y="360"/>
                    </a:lnTo>
                    <a:lnTo>
                      <a:pt x="3606" y="294"/>
                    </a:lnTo>
                    <a:lnTo>
                      <a:pt x="3541" y="228"/>
                    </a:lnTo>
                    <a:lnTo>
                      <a:pt x="3475" y="163"/>
                    </a:lnTo>
                    <a:lnTo>
                      <a:pt x="3409" y="98"/>
                    </a:lnTo>
                    <a:lnTo>
                      <a:pt x="3344" y="32"/>
                    </a:lnTo>
                    <a:lnTo>
                      <a:pt x="3344" y="32"/>
                    </a:lnTo>
                    <a:cubicBezTo>
                      <a:pt x="3322" y="10"/>
                      <a:pt x="3300" y="0"/>
                      <a:pt x="3278" y="0"/>
                    </a:cubicBezTo>
                    <a:lnTo>
                      <a:pt x="3278" y="0"/>
                    </a:lnTo>
                    <a:cubicBezTo>
                      <a:pt x="3256" y="0"/>
                      <a:pt x="3235" y="10"/>
                      <a:pt x="3213" y="32"/>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2"/>
                    </a:lnTo>
                    <a:lnTo>
                      <a:pt x="1771" y="32"/>
                    </a:lnTo>
                    <a:cubicBezTo>
                      <a:pt x="1749" y="10"/>
                      <a:pt x="1727" y="0"/>
                      <a:pt x="1705" y="0"/>
                    </a:cubicBezTo>
                    <a:lnTo>
                      <a:pt x="1705" y="0"/>
                    </a:lnTo>
                    <a:cubicBezTo>
                      <a:pt x="1683"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3" y="688"/>
                    </a:lnTo>
                    <a:lnTo>
                      <a:pt x="983" y="688"/>
                    </a:lnTo>
                    <a:cubicBezTo>
                      <a:pt x="962" y="710"/>
                      <a:pt x="940" y="720"/>
                      <a:pt x="918" y="720"/>
                    </a:cubicBezTo>
                    <a:lnTo>
                      <a:pt x="918" y="720"/>
                    </a:lnTo>
                    <a:cubicBezTo>
                      <a:pt x="896" y="720"/>
                      <a:pt x="875" y="710"/>
                      <a:pt x="853" y="688"/>
                    </a:cubicBezTo>
                    <a:lnTo>
                      <a:pt x="787" y="622"/>
                    </a:lnTo>
                    <a:lnTo>
                      <a:pt x="722" y="556"/>
                    </a:lnTo>
                    <a:lnTo>
                      <a:pt x="656" y="491"/>
                    </a:lnTo>
                    <a:lnTo>
                      <a:pt x="590" y="426"/>
                    </a:lnTo>
                    <a:lnTo>
                      <a:pt x="525"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69" y="1114"/>
                      <a:pt x="2492" y="1114"/>
                    </a:cubicBezTo>
                    <a:lnTo>
                      <a:pt x="2492" y="1114"/>
                    </a:lnTo>
                    <a:cubicBezTo>
                      <a:pt x="2513" y="1114"/>
                      <a:pt x="2536" y="1103"/>
                      <a:pt x="2557" y="1081"/>
                    </a:cubicBezTo>
                    <a:lnTo>
                      <a:pt x="2623" y="1015"/>
                    </a:lnTo>
                    <a:lnTo>
                      <a:pt x="2688" y="950"/>
                    </a:lnTo>
                    <a:lnTo>
                      <a:pt x="2754" y="884"/>
                    </a:lnTo>
                    <a:lnTo>
                      <a:pt x="2820" y="819"/>
                    </a:lnTo>
                    <a:lnTo>
                      <a:pt x="2885" y="753"/>
                    </a:lnTo>
                    <a:lnTo>
                      <a:pt x="2950" y="688"/>
                    </a:lnTo>
                    <a:lnTo>
                      <a:pt x="3016" y="622"/>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8" y="753"/>
                    </a:lnTo>
                    <a:lnTo>
                      <a:pt x="4524"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41" name="Freeform 31">
                <a:extLst>
                  <a:ext uri="{FF2B5EF4-FFF2-40B4-BE49-F238E27FC236}">
                    <a16:creationId xmlns:a16="http://schemas.microsoft.com/office/drawing/2014/main" xmlns="" id="{3B95CB05-5A44-3344-B507-12B81B1C0BD4}"/>
                  </a:ext>
                </a:extLst>
              </p:cNvPr>
              <p:cNvSpPr>
                <a:spLocks noChangeArrowheads="1"/>
              </p:cNvSpPr>
              <p:nvPr/>
            </p:nvSpPr>
            <p:spPr bwMode="auto">
              <a:xfrm>
                <a:off x="1054100" y="550863"/>
                <a:ext cx="1700213"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1 w 4721"/>
                  <a:gd name="T11" fmla="*/ 229 h 1115"/>
                  <a:gd name="T12" fmla="*/ 3344 w 4721"/>
                  <a:gd name="T13" fmla="*/ 33 h 1115"/>
                  <a:gd name="T14" fmla="*/ 3278 w 4721"/>
                  <a:gd name="T15" fmla="*/ 0 h 1115"/>
                  <a:gd name="T16" fmla="*/ 3081 w 4721"/>
                  <a:gd name="T17" fmla="*/ 163 h 1115"/>
                  <a:gd name="T18" fmla="*/ 2754 w 4721"/>
                  <a:gd name="T19" fmla="*/ 491 h 1115"/>
                  <a:gd name="T20" fmla="*/ 2492 w 4721"/>
                  <a:gd name="T21" fmla="*/ 720 h 1115"/>
                  <a:gd name="T22" fmla="*/ 1771 w 4721"/>
                  <a:gd name="T23" fmla="*/ 33 h 1115"/>
                  <a:gd name="T24" fmla="*/ 1705 w 4721"/>
                  <a:gd name="T25" fmla="*/ 0 h 1115"/>
                  <a:gd name="T26" fmla="*/ 1509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4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3" y="623"/>
                    </a:lnTo>
                    <a:lnTo>
                      <a:pt x="3868" y="556"/>
                    </a:lnTo>
                    <a:lnTo>
                      <a:pt x="3803" y="491"/>
                    </a:lnTo>
                    <a:lnTo>
                      <a:pt x="3737" y="426"/>
                    </a:lnTo>
                    <a:lnTo>
                      <a:pt x="3672" y="360"/>
                    </a:lnTo>
                    <a:lnTo>
                      <a:pt x="3606" y="295"/>
                    </a:lnTo>
                    <a:lnTo>
                      <a:pt x="3541" y="229"/>
                    </a:lnTo>
                    <a:lnTo>
                      <a:pt x="3475" y="163"/>
                    </a:lnTo>
                    <a:lnTo>
                      <a:pt x="3409" y="98"/>
                    </a:lnTo>
                    <a:lnTo>
                      <a:pt x="3344" y="33"/>
                    </a:lnTo>
                    <a:lnTo>
                      <a:pt x="3344" y="33"/>
                    </a:lnTo>
                    <a:cubicBezTo>
                      <a:pt x="3322" y="11"/>
                      <a:pt x="3300" y="0"/>
                      <a:pt x="3278" y="0"/>
                    </a:cubicBezTo>
                    <a:lnTo>
                      <a:pt x="3278" y="0"/>
                    </a:lnTo>
                    <a:cubicBezTo>
                      <a:pt x="3256" y="0"/>
                      <a:pt x="3235" y="11"/>
                      <a:pt x="3213" y="33"/>
                    </a:cubicBezTo>
                    <a:lnTo>
                      <a:pt x="3148" y="98"/>
                    </a:lnTo>
                    <a:lnTo>
                      <a:pt x="3081" y="163"/>
                    </a:lnTo>
                    <a:lnTo>
                      <a:pt x="2885" y="360"/>
                    </a:lnTo>
                    <a:lnTo>
                      <a:pt x="2820" y="426"/>
                    </a:lnTo>
                    <a:lnTo>
                      <a:pt x="2754" y="491"/>
                    </a:lnTo>
                    <a:lnTo>
                      <a:pt x="2557" y="688"/>
                    </a:lnTo>
                    <a:lnTo>
                      <a:pt x="2557" y="688"/>
                    </a:lnTo>
                    <a:cubicBezTo>
                      <a:pt x="2536" y="710"/>
                      <a:pt x="2513" y="720"/>
                      <a:pt x="2492" y="720"/>
                    </a:cubicBezTo>
                    <a:lnTo>
                      <a:pt x="2492" y="720"/>
                    </a:lnTo>
                    <a:cubicBezTo>
                      <a:pt x="2469" y="720"/>
                      <a:pt x="2448" y="710"/>
                      <a:pt x="2426" y="688"/>
                    </a:cubicBezTo>
                    <a:lnTo>
                      <a:pt x="1771" y="33"/>
                    </a:lnTo>
                    <a:lnTo>
                      <a:pt x="1771" y="33"/>
                    </a:lnTo>
                    <a:cubicBezTo>
                      <a:pt x="1749" y="11"/>
                      <a:pt x="1727" y="0"/>
                      <a:pt x="1705" y="0"/>
                    </a:cubicBezTo>
                    <a:lnTo>
                      <a:pt x="1705" y="0"/>
                    </a:lnTo>
                    <a:cubicBezTo>
                      <a:pt x="1683"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3" y="688"/>
                    </a:lnTo>
                    <a:lnTo>
                      <a:pt x="983" y="688"/>
                    </a:lnTo>
                    <a:cubicBezTo>
                      <a:pt x="962" y="710"/>
                      <a:pt x="940" y="720"/>
                      <a:pt x="918" y="720"/>
                    </a:cubicBezTo>
                    <a:lnTo>
                      <a:pt x="918" y="720"/>
                    </a:lnTo>
                    <a:cubicBezTo>
                      <a:pt x="896" y="720"/>
                      <a:pt x="875" y="710"/>
                      <a:pt x="853" y="688"/>
                    </a:cubicBezTo>
                    <a:lnTo>
                      <a:pt x="787" y="623"/>
                    </a:lnTo>
                    <a:lnTo>
                      <a:pt x="722" y="556"/>
                    </a:lnTo>
                    <a:lnTo>
                      <a:pt x="656" y="491"/>
                    </a:lnTo>
                    <a:lnTo>
                      <a:pt x="590" y="426"/>
                    </a:lnTo>
                    <a:lnTo>
                      <a:pt x="525"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9" y="404"/>
                      <a:pt x="1771" y="426"/>
                    </a:cubicBezTo>
                    <a:lnTo>
                      <a:pt x="1836" y="491"/>
                    </a:lnTo>
                    <a:lnTo>
                      <a:pt x="1901"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69" y="1114"/>
                      <a:pt x="2492" y="1114"/>
                    </a:cubicBezTo>
                    <a:lnTo>
                      <a:pt x="2492" y="1114"/>
                    </a:lnTo>
                    <a:cubicBezTo>
                      <a:pt x="2513" y="1114"/>
                      <a:pt x="2536" y="1103"/>
                      <a:pt x="2557" y="1081"/>
                    </a:cubicBezTo>
                    <a:lnTo>
                      <a:pt x="2623" y="1016"/>
                    </a:lnTo>
                    <a:lnTo>
                      <a:pt x="2688" y="950"/>
                    </a:lnTo>
                    <a:lnTo>
                      <a:pt x="2754" y="884"/>
                    </a:lnTo>
                    <a:lnTo>
                      <a:pt x="2820" y="819"/>
                    </a:lnTo>
                    <a:lnTo>
                      <a:pt x="2885" y="754"/>
                    </a:lnTo>
                    <a:lnTo>
                      <a:pt x="2950" y="688"/>
                    </a:lnTo>
                    <a:lnTo>
                      <a:pt x="3016" y="623"/>
                    </a:lnTo>
                    <a:lnTo>
                      <a:pt x="3081" y="556"/>
                    </a:lnTo>
                    <a:lnTo>
                      <a:pt x="3148" y="491"/>
                    </a:lnTo>
                    <a:lnTo>
                      <a:pt x="3213" y="426"/>
                    </a:lnTo>
                    <a:lnTo>
                      <a:pt x="3213" y="426"/>
                    </a:lnTo>
                    <a:cubicBezTo>
                      <a:pt x="3235" y="404"/>
                      <a:pt x="3256" y="392"/>
                      <a:pt x="3278" y="392"/>
                    </a:cubicBezTo>
                    <a:lnTo>
                      <a:pt x="3278" y="392"/>
                    </a:lnTo>
                    <a:cubicBezTo>
                      <a:pt x="3300" y="392"/>
                      <a:pt x="3322" y="404"/>
                      <a:pt x="3344" y="426"/>
                    </a:cubicBezTo>
                    <a:lnTo>
                      <a:pt x="3409" y="491"/>
                    </a:lnTo>
                    <a:lnTo>
                      <a:pt x="3475"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19" name="Group 418">
              <a:extLst>
                <a:ext uri="{FF2B5EF4-FFF2-40B4-BE49-F238E27FC236}">
                  <a16:creationId xmlns:a16="http://schemas.microsoft.com/office/drawing/2014/main" xmlns="" id="{E2A9B5CF-3538-5E43-B3C3-C2C36D798988}"/>
                </a:ext>
              </a:extLst>
            </p:cNvPr>
            <p:cNvGrpSpPr/>
            <p:nvPr/>
          </p:nvGrpSpPr>
          <p:grpSpPr>
            <a:xfrm>
              <a:off x="2754313" y="72552"/>
              <a:ext cx="1700212" cy="1250950"/>
              <a:chOff x="2754313" y="550863"/>
              <a:chExt cx="1700212" cy="1250950"/>
            </a:xfrm>
          </p:grpSpPr>
          <p:sp>
            <p:nvSpPr>
              <p:cNvPr id="432" name="Freeform 172">
                <a:extLst>
                  <a:ext uri="{FF2B5EF4-FFF2-40B4-BE49-F238E27FC236}">
                    <a16:creationId xmlns:a16="http://schemas.microsoft.com/office/drawing/2014/main" xmlns="" id="{2BBAB825-902A-3C4D-95CA-DB1E2BE29395}"/>
                  </a:ext>
                </a:extLst>
              </p:cNvPr>
              <p:cNvSpPr>
                <a:spLocks noChangeArrowheads="1"/>
              </p:cNvSpPr>
              <p:nvPr/>
            </p:nvSpPr>
            <p:spPr bwMode="auto">
              <a:xfrm>
                <a:off x="2754313" y="140017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9 h 1115"/>
                  <a:gd name="T12" fmla="*/ 3344 w 4721"/>
                  <a:gd name="T13" fmla="*/ 32 h 1115"/>
                  <a:gd name="T14" fmla="*/ 3278 w 4721"/>
                  <a:gd name="T15" fmla="*/ 0 h 1115"/>
                  <a:gd name="T16" fmla="*/ 3082 w 4721"/>
                  <a:gd name="T17" fmla="*/ 164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4 h 1115"/>
                  <a:gd name="T28" fmla="*/ 1311 w 4721"/>
                  <a:gd name="T29" fmla="*/ 360 h 1115"/>
                  <a:gd name="T30" fmla="*/ 1115 w 4721"/>
                  <a:gd name="T31" fmla="*/ 556 h 1115"/>
                  <a:gd name="T32" fmla="*/ 984 w 4721"/>
                  <a:gd name="T33" fmla="*/ 687 h 1115"/>
                  <a:gd name="T34" fmla="*/ 853 w 4721"/>
                  <a:gd name="T35" fmla="*/ 687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3 h 1115"/>
                  <a:gd name="T56" fmla="*/ 1902 w 4721"/>
                  <a:gd name="T57" fmla="*/ 556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4 h 1115"/>
                  <a:gd name="T68" fmla="*/ 2951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1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4"/>
                    </a:lnTo>
                    <a:lnTo>
                      <a:pt x="4328" y="491"/>
                    </a:lnTo>
                    <a:lnTo>
                      <a:pt x="4261" y="556"/>
                    </a:lnTo>
                    <a:lnTo>
                      <a:pt x="4196" y="622"/>
                    </a:lnTo>
                    <a:lnTo>
                      <a:pt x="4131" y="687"/>
                    </a:lnTo>
                    <a:lnTo>
                      <a:pt x="4131" y="687"/>
                    </a:lnTo>
                    <a:cubicBezTo>
                      <a:pt x="4109" y="710"/>
                      <a:pt x="4087" y="720"/>
                      <a:pt x="4065" y="720"/>
                    </a:cubicBezTo>
                    <a:lnTo>
                      <a:pt x="4065" y="720"/>
                    </a:lnTo>
                    <a:cubicBezTo>
                      <a:pt x="4043" y="720"/>
                      <a:pt x="4022" y="710"/>
                      <a:pt x="4000" y="687"/>
                    </a:cubicBezTo>
                    <a:lnTo>
                      <a:pt x="3934" y="622"/>
                    </a:lnTo>
                    <a:lnTo>
                      <a:pt x="3868" y="556"/>
                    </a:lnTo>
                    <a:lnTo>
                      <a:pt x="3803" y="491"/>
                    </a:lnTo>
                    <a:lnTo>
                      <a:pt x="3737" y="426"/>
                    </a:lnTo>
                    <a:lnTo>
                      <a:pt x="3672" y="360"/>
                    </a:lnTo>
                    <a:lnTo>
                      <a:pt x="3606" y="294"/>
                    </a:lnTo>
                    <a:lnTo>
                      <a:pt x="3541" y="229"/>
                    </a:lnTo>
                    <a:lnTo>
                      <a:pt x="3476" y="164"/>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4"/>
                    </a:lnTo>
                    <a:lnTo>
                      <a:pt x="2885" y="360"/>
                    </a:lnTo>
                    <a:lnTo>
                      <a:pt x="2820" y="426"/>
                    </a:lnTo>
                    <a:lnTo>
                      <a:pt x="2754" y="491"/>
                    </a:lnTo>
                    <a:lnTo>
                      <a:pt x="2558" y="687"/>
                    </a:lnTo>
                    <a:lnTo>
                      <a:pt x="2558" y="687"/>
                    </a:lnTo>
                    <a:cubicBezTo>
                      <a:pt x="2535" y="710"/>
                      <a:pt x="2514" y="720"/>
                      <a:pt x="2492" y="720"/>
                    </a:cubicBezTo>
                    <a:lnTo>
                      <a:pt x="2492" y="720"/>
                    </a:lnTo>
                    <a:cubicBezTo>
                      <a:pt x="2470" y="720"/>
                      <a:pt x="2448" y="710"/>
                      <a:pt x="2426" y="687"/>
                    </a:cubicBezTo>
                    <a:lnTo>
                      <a:pt x="1771" y="32"/>
                    </a:lnTo>
                    <a:lnTo>
                      <a:pt x="1771" y="32"/>
                    </a:lnTo>
                    <a:cubicBezTo>
                      <a:pt x="1749" y="10"/>
                      <a:pt x="1727" y="0"/>
                      <a:pt x="1706" y="0"/>
                    </a:cubicBezTo>
                    <a:lnTo>
                      <a:pt x="1706" y="0"/>
                    </a:lnTo>
                    <a:cubicBezTo>
                      <a:pt x="1684" y="0"/>
                      <a:pt x="1662" y="10"/>
                      <a:pt x="1639" y="32"/>
                    </a:cubicBezTo>
                    <a:lnTo>
                      <a:pt x="1574" y="98"/>
                    </a:lnTo>
                    <a:lnTo>
                      <a:pt x="1509" y="164"/>
                    </a:lnTo>
                    <a:lnTo>
                      <a:pt x="1443" y="229"/>
                    </a:lnTo>
                    <a:lnTo>
                      <a:pt x="1378" y="294"/>
                    </a:lnTo>
                    <a:lnTo>
                      <a:pt x="1311" y="360"/>
                    </a:lnTo>
                    <a:lnTo>
                      <a:pt x="1246" y="426"/>
                    </a:lnTo>
                    <a:lnTo>
                      <a:pt x="1181" y="491"/>
                    </a:lnTo>
                    <a:lnTo>
                      <a:pt x="1115" y="556"/>
                    </a:lnTo>
                    <a:lnTo>
                      <a:pt x="1050" y="622"/>
                    </a:lnTo>
                    <a:lnTo>
                      <a:pt x="984" y="687"/>
                    </a:lnTo>
                    <a:lnTo>
                      <a:pt x="984" y="687"/>
                    </a:lnTo>
                    <a:cubicBezTo>
                      <a:pt x="962" y="710"/>
                      <a:pt x="940" y="720"/>
                      <a:pt x="919" y="720"/>
                    </a:cubicBezTo>
                    <a:lnTo>
                      <a:pt x="919" y="720"/>
                    </a:lnTo>
                    <a:cubicBezTo>
                      <a:pt x="897" y="720"/>
                      <a:pt x="875" y="710"/>
                      <a:pt x="853" y="687"/>
                    </a:cubicBezTo>
                    <a:lnTo>
                      <a:pt x="788" y="622"/>
                    </a:lnTo>
                    <a:lnTo>
                      <a:pt x="722" y="556"/>
                    </a:lnTo>
                    <a:lnTo>
                      <a:pt x="656" y="491"/>
                    </a:lnTo>
                    <a:lnTo>
                      <a:pt x="591" y="426"/>
                    </a:lnTo>
                    <a:lnTo>
                      <a:pt x="526" y="360"/>
                    </a:lnTo>
                    <a:lnTo>
                      <a:pt x="459" y="294"/>
                    </a:lnTo>
                    <a:lnTo>
                      <a:pt x="394" y="229"/>
                    </a:lnTo>
                    <a:lnTo>
                      <a:pt x="328" y="164"/>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3"/>
                      <a:pt x="131" y="393"/>
                    </a:cubicBezTo>
                    <a:lnTo>
                      <a:pt x="131" y="393"/>
                    </a:lnTo>
                    <a:cubicBezTo>
                      <a:pt x="153" y="393"/>
                      <a:pt x="175" y="404"/>
                      <a:pt x="198" y="426"/>
                    </a:cubicBezTo>
                    <a:lnTo>
                      <a:pt x="853" y="1082"/>
                    </a:lnTo>
                    <a:lnTo>
                      <a:pt x="853" y="1082"/>
                    </a:lnTo>
                    <a:cubicBezTo>
                      <a:pt x="875" y="1103"/>
                      <a:pt x="897" y="1114"/>
                      <a:pt x="919" y="1114"/>
                    </a:cubicBezTo>
                    <a:lnTo>
                      <a:pt x="919" y="1114"/>
                    </a:lnTo>
                    <a:cubicBezTo>
                      <a:pt x="940" y="1114"/>
                      <a:pt x="962" y="1103"/>
                      <a:pt x="984" y="1082"/>
                    </a:cubicBezTo>
                    <a:lnTo>
                      <a:pt x="1639" y="426"/>
                    </a:lnTo>
                    <a:lnTo>
                      <a:pt x="1639" y="426"/>
                    </a:lnTo>
                    <a:cubicBezTo>
                      <a:pt x="1662" y="404"/>
                      <a:pt x="1684" y="393"/>
                      <a:pt x="1706" y="393"/>
                    </a:cubicBezTo>
                    <a:lnTo>
                      <a:pt x="1706" y="393"/>
                    </a:lnTo>
                    <a:cubicBezTo>
                      <a:pt x="1727" y="393"/>
                      <a:pt x="1749" y="404"/>
                      <a:pt x="1771" y="426"/>
                    </a:cubicBezTo>
                    <a:lnTo>
                      <a:pt x="1836" y="491"/>
                    </a:lnTo>
                    <a:lnTo>
                      <a:pt x="1902" y="556"/>
                    </a:lnTo>
                    <a:lnTo>
                      <a:pt x="1967" y="622"/>
                    </a:lnTo>
                    <a:lnTo>
                      <a:pt x="2033" y="687"/>
                    </a:lnTo>
                    <a:lnTo>
                      <a:pt x="2098" y="754"/>
                    </a:lnTo>
                    <a:lnTo>
                      <a:pt x="2164" y="819"/>
                    </a:lnTo>
                    <a:lnTo>
                      <a:pt x="2230" y="884"/>
                    </a:lnTo>
                    <a:lnTo>
                      <a:pt x="2295" y="950"/>
                    </a:lnTo>
                    <a:lnTo>
                      <a:pt x="2361" y="1016"/>
                    </a:lnTo>
                    <a:lnTo>
                      <a:pt x="2426" y="1082"/>
                    </a:lnTo>
                    <a:lnTo>
                      <a:pt x="2426" y="1082"/>
                    </a:lnTo>
                    <a:cubicBezTo>
                      <a:pt x="2448" y="1103"/>
                      <a:pt x="2470" y="1114"/>
                      <a:pt x="2492" y="1114"/>
                    </a:cubicBezTo>
                    <a:lnTo>
                      <a:pt x="2492" y="1114"/>
                    </a:lnTo>
                    <a:cubicBezTo>
                      <a:pt x="2514" y="1114"/>
                      <a:pt x="2535" y="1103"/>
                      <a:pt x="2558" y="1082"/>
                    </a:cubicBezTo>
                    <a:lnTo>
                      <a:pt x="2623" y="1016"/>
                    </a:lnTo>
                    <a:lnTo>
                      <a:pt x="2689" y="950"/>
                    </a:lnTo>
                    <a:lnTo>
                      <a:pt x="2754" y="884"/>
                    </a:lnTo>
                    <a:lnTo>
                      <a:pt x="2820" y="819"/>
                    </a:lnTo>
                    <a:lnTo>
                      <a:pt x="2885" y="754"/>
                    </a:lnTo>
                    <a:lnTo>
                      <a:pt x="2951" y="687"/>
                    </a:lnTo>
                    <a:lnTo>
                      <a:pt x="3016" y="622"/>
                    </a:lnTo>
                    <a:lnTo>
                      <a:pt x="3082" y="556"/>
                    </a:lnTo>
                    <a:lnTo>
                      <a:pt x="3148" y="491"/>
                    </a:lnTo>
                    <a:lnTo>
                      <a:pt x="3213" y="426"/>
                    </a:lnTo>
                    <a:lnTo>
                      <a:pt x="3213" y="426"/>
                    </a:lnTo>
                    <a:cubicBezTo>
                      <a:pt x="3235" y="404"/>
                      <a:pt x="3257" y="393"/>
                      <a:pt x="3278" y="393"/>
                    </a:cubicBezTo>
                    <a:lnTo>
                      <a:pt x="3278" y="393"/>
                    </a:lnTo>
                    <a:cubicBezTo>
                      <a:pt x="3301" y="393"/>
                      <a:pt x="3322" y="404"/>
                      <a:pt x="3344" y="426"/>
                    </a:cubicBezTo>
                    <a:lnTo>
                      <a:pt x="3409" y="491"/>
                    </a:lnTo>
                    <a:lnTo>
                      <a:pt x="3476" y="556"/>
                    </a:lnTo>
                    <a:lnTo>
                      <a:pt x="3541" y="622"/>
                    </a:lnTo>
                    <a:lnTo>
                      <a:pt x="3737" y="819"/>
                    </a:lnTo>
                    <a:lnTo>
                      <a:pt x="3803" y="884"/>
                    </a:lnTo>
                    <a:lnTo>
                      <a:pt x="3868" y="950"/>
                    </a:lnTo>
                    <a:lnTo>
                      <a:pt x="4000" y="1082"/>
                    </a:lnTo>
                    <a:lnTo>
                      <a:pt x="4000" y="1082"/>
                    </a:lnTo>
                    <a:cubicBezTo>
                      <a:pt x="4022" y="1103"/>
                      <a:pt x="4043" y="1114"/>
                      <a:pt x="4065" y="1114"/>
                    </a:cubicBezTo>
                    <a:lnTo>
                      <a:pt x="4065" y="1114"/>
                    </a:lnTo>
                    <a:cubicBezTo>
                      <a:pt x="4087" y="1114"/>
                      <a:pt x="4109" y="1103"/>
                      <a:pt x="4131" y="1082"/>
                    </a:cubicBezTo>
                    <a:lnTo>
                      <a:pt x="4196" y="1016"/>
                    </a:lnTo>
                    <a:lnTo>
                      <a:pt x="4393" y="819"/>
                    </a:lnTo>
                    <a:lnTo>
                      <a:pt x="4459" y="754"/>
                    </a:lnTo>
                    <a:lnTo>
                      <a:pt x="4524" y="687"/>
                    </a:lnTo>
                    <a:lnTo>
                      <a:pt x="4720" y="491"/>
                    </a:lnTo>
                    <a:lnTo>
                      <a:pt x="4720" y="491"/>
                    </a:lnTo>
                    <a:lnTo>
                      <a:pt x="4720" y="98"/>
                    </a:lnTo>
                    <a:lnTo>
                      <a:pt x="4656" y="164"/>
                    </a:lnTo>
                  </a:path>
                </a:pathLst>
              </a:custGeom>
              <a:solidFill>
                <a:schemeClr val="accent4"/>
              </a:solidFill>
              <a:ln>
                <a:noFill/>
              </a:ln>
              <a:effectLst/>
            </p:spPr>
            <p:txBody>
              <a:bodyPr wrap="none" anchor="ctr"/>
              <a:lstStyle/>
              <a:p>
                <a:endParaRPr lang="es-ES_tradnl"/>
              </a:p>
            </p:txBody>
          </p:sp>
          <p:sp>
            <p:nvSpPr>
              <p:cNvPr id="433" name="Freeform 173">
                <a:extLst>
                  <a:ext uri="{FF2B5EF4-FFF2-40B4-BE49-F238E27FC236}">
                    <a16:creationId xmlns:a16="http://schemas.microsoft.com/office/drawing/2014/main" xmlns="" id="{DBE8BB28-3336-5D44-9EF7-974FEFB192D5}"/>
                  </a:ext>
                </a:extLst>
              </p:cNvPr>
              <p:cNvSpPr>
                <a:spLocks noChangeArrowheads="1"/>
              </p:cNvSpPr>
              <p:nvPr/>
            </p:nvSpPr>
            <p:spPr bwMode="auto">
              <a:xfrm>
                <a:off x="2754313" y="889000"/>
                <a:ext cx="1700212" cy="401638"/>
              </a:xfrm>
              <a:custGeom>
                <a:avLst/>
                <a:gdLst>
                  <a:gd name="T0" fmla="*/ 4524 w 4721"/>
                  <a:gd name="T1" fmla="*/ 295 h 1116"/>
                  <a:gd name="T2" fmla="*/ 4196 w 4721"/>
                  <a:gd name="T3" fmla="*/ 623 h 1116"/>
                  <a:gd name="T4" fmla="*/ 4065 w 4721"/>
                  <a:gd name="T5" fmla="*/ 721 h 1116"/>
                  <a:gd name="T6" fmla="*/ 3934 w 4721"/>
                  <a:gd name="T7" fmla="*/ 623 h 1116"/>
                  <a:gd name="T8" fmla="*/ 3737 w 4721"/>
                  <a:gd name="T9" fmla="*/ 427 h 1116"/>
                  <a:gd name="T10" fmla="*/ 3541 w 4721"/>
                  <a:gd name="T11" fmla="*/ 229 h 1116"/>
                  <a:gd name="T12" fmla="*/ 3344 w 4721"/>
                  <a:gd name="T13" fmla="*/ 33 h 1116"/>
                  <a:gd name="T14" fmla="*/ 3278 w 4721"/>
                  <a:gd name="T15" fmla="*/ 0 h 1116"/>
                  <a:gd name="T16" fmla="*/ 3082 w 4721"/>
                  <a:gd name="T17" fmla="*/ 164 h 1116"/>
                  <a:gd name="T18" fmla="*/ 2754 w 4721"/>
                  <a:gd name="T19" fmla="*/ 492 h 1116"/>
                  <a:gd name="T20" fmla="*/ 2492 w 4721"/>
                  <a:gd name="T21" fmla="*/ 721 h 1116"/>
                  <a:gd name="T22" fmla="*/ 1771 w 4721"/>
                  <a:gd name="T23" fmla="*/ 33 h 1116"/>
                  <a:gd name="T24" fmla="*/ 1706 w 4721"/>
                  <a:gd name="T25" fmla="*/ 0 h 1116"/>
                  <a:gd name="T26" fmla="*/ 1509 w 4721"/>
                  <a:gd name="T27" fmla="*/ 164 h 1116"/>
                  <a:gd name="T28" fmla="*/ 1311 w 4721"/>
                  <a:gd name="T29" fmla="*/ 360 h 1116"/>
                  <a:gd name="T30" fmla="*/ 1115 w 4721"/>
                  <a:gd name="T31" fmla="*/ 557 h 1116"/>
                  <a:gd name="T32" fmla="*/ 984 w 4721"/>
                  <a:gd name="T33" fmla="*/ 689 h 1116"/>
                  <a:gd name="T34" fmla="*/ 853 w 4721"/>
                  <a:gd name="T35" fmla="*/ 689 h 1116"/>
                  <a:gd name="T36" fmla="*/ 656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8 w 4721"/>
                  <a:gd name="T49" fmla="*/ 427 h 1116"/>
                  <a:gd name="T50" fmla="*/ 919 w 4721"/>
                  <a:gd name="T51" fmla="*/ 1115 h 1116"/>
                  <a:gd name="T52" fmla="*/ 1639 w 4721"/>
                  <a:gd name="T53" fmla="*/ 427 h 1116"/>
                  <a:gd name="T54" fmla="*/ 1706 w 4721"/>
                  <a:gd name="T55" fmla="*/ 393 h 1116"/>
                  <a:gd name="T56" fmla="*/ 1902 w 4721"/>
                  <a:gd name="T57" fmla="*/ 557 h 1116"/>
                  <a:gd name="T58" fmla="*/ 2098 w 4721"/>
                  <a:gd name="T59" fmla="*/ 755 h 1116"/>
                  <a:gd name="T60" fmla="*/ 2295 w 4721"/>
                  <a:gd name="T61" fmla="*/ 951 h 1116"/>
                  <a:gd name="T62" fmla="*/ 2426 w 4721"/>
                  <a:gd name="T63" fmla="*/ 1082 h 1116"/>
                  <a:gd name="T64" fmla="*/ 2558 w 4721"/>
                  <a:gd name="T65" fmla="*/ 1082 h 1116"/>
                  <a:gd name="T66" fmla="*/ 2754 w 4721"/>
                  <a:gd name="T67" fmla="*/ 885 h 1116"/>
                  <a:gd name="T68" fmla="*/ 2951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4000 w 4721"/>
                  <a:gd name="T79" fmla="*/ 1082 h 1116"/>
                  <a:gd name="T80" fmla="*/ 4065 w 4721"/>
                  <a:gd name="T81" fmla="*/ 1115 h 1116"/>
                  <a:gd name="T82" fmla="*/ 4393 w 4721"/>
                  <a:gd name="T83" fmla="*/ 820 h 1116"/>
                  <a:gd name="T84" fmla="*/ 4720 w 4721"/>
                  <a:gd name="T85" fmla="*/ 492 h 1116"/>
                  <a:gd name="T86" fmla="*/ 4656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6" y="164"/>
                    </a:moveTo>
                    <a:lnTo>
                      <a:pt x="4589" y="229"/>
                    </a:lnTo>
                    <a:lnTo>
                      <a:pt x="4524" y="295"/>
                    </a:lnTo>
                    <a:lnTo>
                      <a:pt x="4328" y="492"/>
                    </a:lnTo>
                    <a:lnTo>
                      <a:pt x="4261" y="557"/>
                    </a:lnTo>
                    <a:lnTo>
                      <a:pt x="4196" y="623"/>
                    </a:lnTo>
                    <a:lnTo>
                      <a:pt x="4131" y="689"/>
                    </a:lnTo>
                    <a:lnTo>
                      <a:pt x="4131" y="689"/>
                    </a:lnTo>
                    <a:cubicBezTo>
                      <a:pt x="4109" y="710"/>
                      <a:pt x="4087" y="721"/>
                      <a:pt x="4065" y="721"/>
                    </a:cubicBezTo>
                    <a:lnTo>
                      <a:pt x="4065" y="721"/>
                    </a:lnTo>
                    <a:cubicBezTo>
                      <a:pt x="4043" y="721"/>
                      <a:pt x="4022" y="710"/>
                      <a:pt x="4000" y="689"/>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9"/>
                    </a:lnTo>
                    <a:lnTo>
                      <a:pt x="2558" y="689"/>
                    </a:lnTo>
                    <a:cubicBezTo>
                      <a:pt x="2535" y="710"/>
                      <a:pt x="2514" y="721"/>
                      <a:pt x="2492" y="721"/>
                    </a:cubicBezTo>
                    <a:lnTo>
                      <a:pt x="2492" y="721"/>
                    </a:lnTo>
                    <a:cubicBezTo>
                      <a:pt x="2470" y="721"/>
                      <a:pt x="2448" y="710"/>
                      <a:pt x="2426" y="689"/>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9"/>
                    </a:lnTo>
                    <a:lnTo>
                      <a:pt x="984" y="689"/>
                    </a:lnTo>
                    <a:cubicBezTo>
                      <a:pt x="962" y="710"/>
                      <a:pt x="940" y="721"/>
                      <a:pt x="919" y="721"/>
                    </a:cubicBezTo>
                    <a:lnTo>
                      <a:pt x="919" y="721"/>
                    </a:lnTo>
                    <a:cubicBezTo>
                      <a:pt x="897" y="721"/>
                      <a:pt x="875" y="710"/>
                      <a:pt x="853" y="689"/>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5"/>
                      <a:pt x="919" y="1115"/>
                    </a:cubicBezTo>
                    <a:lnTo>
                      <a:pt x="919" y="1115"/>
                    </a:lnTo>
                    <a:cubicBezTo>
                      <a:pt x="940" y="1115"/>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9"/>
                    </a:lnTo>
                    <a:lnTo>
                      <a:pt x="2098" y="755"/>
                    </a:lnTo>
                    <a:lnTo>
                      <a:pt x="2164" y="820"/>
                    </a:lnTo>
                    <a:lnTo>
                      <a:pt x="2230" y="885"/>
                    </a:lnTo>
                    <a:lnTo>
                      <a:pt x="2295" y="951"/>
                    </a:lnTo>
                    <a:lnTo>
                      <a:pt x="2361" y="1016"/>
                    </a:lnTo>
                    <a:lnTo>
                      <a:pt x="2426" y="1082"/>
                    </a:lnTo>
                    <a:lnTo>
                      <a:pt x="2426" y="1082"/>
                    </a:lnTo>
                    <a:cubicBezTo>
                      <a:pt x="2448" y="1104"/>
                      <a:pt x="2470" y="1115"/>
                      <a:pt x="2492" y="1115"/>
                    </a:cubicBezTo>
                    <a:lnTo>
                      <a:pt x="2492" y="1115"/>
                    </a:lnTo>
                    <a:cubicBezTo>
                      <a:pt x="2514" y="1115"/>
                      <a:pt x="2535" y="1104"/>
                      <a:pt x="2558" y="1082"/>
                    </a:cubicBezTo>
                    <a:lnTo>
                      <a:pt x="2623" y="1016"/>
                    </a:lnTo>
                    <a:lnTo>
                      <a:pt x="2689" y="951"/>
                    </a:lnTo>
                    <a:lnTo>
                      <a:pt x="2754" y="885"/>
                    </a:lnTo>
                    <a:lnTo>
                      <a:pt x="2820" y="820"/>
                    </a:lnTo>
                    <a:lnTo>
                      <a:pt x="2885" y="755"/>
                    </a:lnTo>
                    <a:lnTo>
                      <a:pt x="2951" y="689"/>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20"/>
                    </a:lnTo>
                    <a:lnTo>
                      <a:pt x="3803" y="885"/>
                    </a:lnTo>
                    <a:lnTo>
                      <a:pt x="3868" y="951"/>
                    </a:lnTo>
                    <a:lnTo>
                      <a:pt x="4000" y="1082"/>
                    </a:lnTo>
                    <a:lnTo>
                      <a:pt x="4000" y="1082"/>
                    </a:lnTo>
                    <a:cubicBezTo>
                      <a:pt x="4022" y="1104"/>
                      <a:pt x="4043" y="1115"/>
                      <a:pt x="4065" y="1115"/>
                    </a:cubicBezTo>
                    <a:lnTo>
                      <a:pt x="4065" y="1115"/>
                    </a:lnTo>
                    <a:cubicBezTo>
                      <a:pt x="4087" y="1115"/>
                      <a:pt x="4109" y="1104"/>
                      <a:pt x="4131" y="1082"/>
                    </a:cubicBezTo>
                    <a:lnTo>
                      <a:pt x="4196" y="1016"/>
                    </a:lnTo>
                    <a:lnTo>
                      <a:pt x="4393" y="820"/>
                    </a:lnTo>
                    <a:lnTo>
                      <a:pt x="4459" y="755"/>
                    </a:lnTo>
                    <a:lnTo>
                      <a:pt x="4524" y="689"/>
                    </a:lnTo>
                    <a:lnTo>
                      <a:pt x="4720" y="492"/>
                    </a:lnTo>
                    <a:lnTo>
                      <a:pt x="4720" y="492"/>
                    </a:lnTo>
                    <a:lnTo>
                      <a:pt x="4720" y="99"/>
                    </a:lnTo>
                    <a:lnTo>
                      <a:pt x="4656"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34" name="Freeform 174">
                <a:extLst>
                  <a:ext uri="{FF2B5EF4-FFF2-40B4-BE49-F238E27FC236}">
                    <a16:creationId xmlns:a16="http://schemas.microsoft.com/office/drawing/2014/main" xmlns="" id="{A1DEDED4-20FA-0948-B1DD-FA58723B6E9D}"/>
                  </a:ext>
                </a:extLst>
              </p:cNvPr>
              <p:cNvSpPr>
                <a:spLocks noChangeArrowheads="1"/>
              </p:cNvSpPr>
              <p:nvPr/>
            </p:nvSpPr>
            <p:spPr bwMode="auto">
              <a:xfrm>
                <a:off x="2754313" y="1058863"/>
                <a:ext cx="1700212" cy="401637"/>
              </a:xfrm>
              <a:custGeom>
                <a:avLst/>
                <a:gdLst>
                  <a:gd name="T0" fmla="*/ 4524 w 4721"/>
                  <a:gd name="T1" fmla="*/ 295 h 1115"/>
                  <a:gd name="T2" fmla="*/ 4196 w 4721"/>
                  <a:gd name="T3" fmla="*/ 623 h 1115"/>
                  <a:gd name="T4" fmla="*/ 4065 w 4721"/>
                  <a:gd name="T5" fmla="*/ 721 h 1115"/>
                  <a:gd name="T6" fmla="*/ 3934 w 4721"/>
                  <a:gd name="T7" fmla="*/ 623 h 1115"/>
                  <a:gd name="T8" fmla="*/ 3737 w 4721"/>
                  <a:gd name="T9" fmla="*/ 427 h 1115"/>
                  <a:gd name="T10" fmla="*/ 3541 w 4721"/>
                  <a:gd name="T11" fmla="*/ 229 h 1115"/>
                  <a:gd name="T12" fmla="*/ 3344 w 4721"/>
                  <a:gd name="T13" fmla="*/ 33 h 1115"/>
                  <a:gd name="T14" fmla="*/ 3278 w 4721"/>
                  <a:gd name="T15" fmla="*/ 0 h 1115"/>
                  <a:gd name="T16" fmla="*/ 3082 w 4721"/>
                  <a:gd name="T17" fmla="*/ 164 h 1115"/>
                  <a:gd name="T18" fmla="*/ 2754 w 4721"/>
                  <a:gd name="T19" fmla="*/ 492 h 1115"/>
                  <a:gd name="T20" fmla="*/ 2492 w 4721"/>
                  <a:gd name="T21" fmla="*/ 721 h 1115"/>
                  <a:gd name="T22" fmla="*/ 1771 w 4721"/>
                  <a:gd name="T23" fmla="*/ 33 h 1115"/>
                  <a:gd name="T24" fmla="*/ 1706 w 4721"/>
                  <a:gd name="T25" fmla="*/ 0 h 1115"/>
                  <a:gd name="T26" fmla="*/ 1509 w 4721"/>
                  <a:gd name="T27" fmla="*/ 164 h 1115"/>
                  <a:gd name="T28" fmla="*/ 1311 w 4721"/>
                  <a:gd name="T29" fmla="*/ 360 h 1115"/>
                  <a:gd name="T30" fmla="*/ 1115 w 4721"/>
                  <a:gd name="T31" fmla="*/ 557 h 1115"/>
                  <a:gd name="T32" fmla="*/ 984 w 4721"/>
                  <a:gd name="T33" fmla="*/ 688 h 1115"/>
                  <a:gd name="T34" fmla="*/ 853 w 4721"/>
                  <a:gd name="T35" fmla="*/ 688 h 1115"/>
                  <a:gd name="T36" fmla="*/ 656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8 w 4721"/>
                  <a:gd name="T49" fmla="*/ 427 h 1115"/>
                  <a:gd name="T50" fmla="*/ 919 w 4721"/>
                  <a:gd name="T51" fmla="*/ 1114 h 1115"/>
                  <a:gd name="T52" fmla="*/ 1639 w 4721"/>
                  <a:gd name="T53" fmla="*/ 427 h 1115"/>
                  <a:gd name="T54" fmla="*/ 1706 w 4721"/>
                  <a:gd name="T55" fmla="*/ 393 h 1115"/>
                  <a:gd name="T56" fmla="*/ 1902 w 4721"/>
                  <a:gd name="T57" fmla="*/ 557 h 1115"/>
                  <a:gd name="T58" fmla="*/ 2098 w 4721"/>
                  <a:gd name="T59" fmla="*/ 754 h 1115"/>
                  <a:gd name="T60" fmla="*/ 2295 w 4721"/>
                  <a:gd name="T61" fmla="*/ 950 h 1115"/>
                  <a:gd name="T62" fmla="*/ 2426 w 4721"/>
                  <a:gd name="T63" fmla="*/ 1082 h 1115"/>
                  <a:gd name="T64" fmla="*/ 2558 w 4721"/>
                  <a:gd name="T65" fmla="*/ 1082 h 1115"/>
                  <a:gd name="T66" fmla="*/ 2754 w 4721"/>
                  <a:gd name="T67" fmla="*/ 885 h 1115"/>
                  <a:gd name="T68" fmla="*/ 2951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4000 w 4721"/>
                  <a:gd name="T79" fmla="*/ 1082 h 1115"/>
                  <a:gd name="T80" fmla="*/ 4065 w 4721"/>
                  <a:gd name="T81" fmla="*/ 1114 h 1115"/>
                  <a:gd name="T82" fmla="*/ 4393 w 4721"/>
                  <a:gd name="T83" fmla="*/ 819 h 1115"/>
                  <a:gd name="T84" fmla="*/ 4720 w 4721"/>
                  <a:gd name="T85" fmla="*/ 492 h 1115"/>
                  <a:gd name="T86" fmla="*/ 4656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4"/>
                    </a:moveTo>
                    <a:lnTo>
                      <a:pt x="4589" y="229"/>
                    </a:lnTo>
                    <a:lnTo>
                      <a:pt x="4524" y="295"/>
                    </a:lnTo>
                    <a:lnTo>
                      <a:pt x="4328" y="492"/>
                    </a:lnTo>
                    <a:lnTo>
                      <a:pt x="4261" y="557"/>
                    </a:lnTo>
                    <a:lnTo>
                      <a:pt x="4196" y="623"/>
                    </a:lnTo>
                    <a:lnTo>
                      <a:pt x="4131" y="688"/>
                    </a:lnTo>
                    <a:lnTo>
                      <a:pt x="4131" y="688"/>
                    </a:lnTo>
                    <a:cubicBezTo>
                      <a:pt x="4109" y="710"/>
                      <a:pt x="4087" y="721"/>
                      <a:pt x="4065" y="721"/>
                    </a:cubicBezTo>
                    <a:lnTo>
                      <a:pt x="4065" y="721"/>
                    </a:lnTo>
                    <a:cubicBezTo>
                      <a:pt x="4043" y="721"/>
                      <a:pt x="4022" y="710"/>
                      <a:pt x="4000" y="688"/>
                    </a:cubicBezTo>
                    <a:lnTo>
                      <a:pt x="3934" y="623"/>
                    </a:lnTo>
                    <a:lnTo>
                      <a:pt x="3868" y="557"/>
                    </a:lnTo>
                    <a:lnTo>
                      <a:pt x="3803" y="492"/>
                    </a:lnTo>
                    <a:lnTo>
                      <a:pt x="3737" y="427"/>
                    </a:lnTo>
                    <a:lnTo>
                      <a:pt x="3672" y="360"/>
                    </a:lnTo>
                    <a:lnTo>
                      <a:pt x="3606" y="295"/>
                    </a:lnTo>
                    <a:lnTo>
                      <a:pt x="3541" y="229"/>
                    </a:lnTo>
                    <a:lnTo>
                      <a:pt x="3476" y="164"/>
                    </a:lnTo>
                    <a:lnTo>
                      <a:pt x="3409" y="99"/>
                    </a:lnTo>
                    <a:lnTo>
                      <a:pt x="3344" y="33"/>
                    </a:lnTo>
                    <a:lnTo>
                      <a:pt x="3344" y="33"/>
                    </a:lnTo>
                    <a:cubicBezTo>
                      <a:pt x="3322" y="11"/>
                      <a:pt x="3301" y="0"/>
                      <a:pt x="3278" y="0"/>
                    </a:cubicBezTo>
                    <a:lnTo>
                      <a:pt x="3278" y="0"/>
                    </a:lnTo>
                    <a:cubicBezTo>
                      <a:pt x="3257" y="0"/>
                      <a:pt x="3235" y="11"/>
                      <a:pt x="3213" y="33"/>
                    </a:cubicBezTo>
                    <a:lnTo>
                      <a:pt x="3148" y="99"/>
                    </a:lnTo>
                    <a:lnTo>
                      <a:pt x="3082" y="164"/>
                    </a:lnTo>
                    <a:lnTo>
                      <a:pt x="2885" y="360"/>
                    </a:lnTo>
                    <a:lnTo>
                      <a:pt x="2820" y="427"/>
                    </a:lnTo>
                    <a:lnTo>
                      <a:pt x="2754" y="492"/>
                    </a:lnTo>
                    <a:lnTo>
                      <a:pt x="2558" y="688"/>
                    </a:lnTo>
                    <a:lnTo>
                      <a:pt x="2558" y="688"/>
                    </a:lnTo>
                    <a:cubicBezTo>
                      <a:pt x="2535" y="710"/>
                      <a:pt x="2514" y="721"/>
                      <a:pt x="2492" y="721"/>
                    </a:cubicBezTo>
                    <a:lnTo>
                      <a:pt x="2492" y="721"/>
                    </a:lnTo>
                    <a:cubicBezTo>
                      <a:pt x="2470" y="721"/>
                      <a:pt x="2448" y="710"/>
                      <a:pt x="2426" y="688"/>
                    </a:cubicBezTo>
                    <a:lnTo>
                      <a:pt x="1771" y="33"/>
                    </a:lnTo>
                    <a:lnTo>
                      <a:pt x="1771" y="33"/>
                    </a:lnTo>
                    <a:cubicBezTo>
                      <a:pt x="1749" y="11"/>
                      <a:pt x="1727" y="0"/>
                      <a:pt x="1706" y="0"/>
                    </a:cubicBezTo>
                    <a:lnTo>
                      <a:pt x="1706" y="0"/>
                    </a:lnTo>
                    <a:cubicBezTo>
                      <a:pt x="1684" y="0"/>
                      <a:pt x="1662" y="11"/>
                      <a:pt x="1639" y="33"/>
                    </a:cubicBezTo>
                    <a:lnTo>
                      <a:pt x="1574" y="99"/>
                    </a:lnTo>
                    <a:lnTo>
                      <a:pt x="1509" y="164"/>
                    </a:lnTo>
                    <a:lnTo>
                      <a:pt x="1443" y="229"/>
                    </a:lnTo>
                    <a:lnTo>
                      <a:pt x="1378" y="295"/>
                    </a:lnTo>
                    <a:lnTo>
                      <a:pt x="1311" y="360"/>
                    </a:lnTo>
                    <a:lnTo>
                      <a:pt x="1246" y="427"/>
                    </a:lnTo>
                    <a:lnTo>
                      <a:pt x="1181" y="492"/>
                    </a:lnTo>
                    <a:lnTo>
                      <a:pt x="1115" y="557"/>
                    </a:lnTo>
                    <a:lnTo>
                      <a:pt x="1050" y="623"/>
                    </a:lnTo>
                    <a:lnTo>
                      <a:pt x="984" y="688"/>
                    </a:lnTo>
                    <a:lnTo>
                      <a:pt x="984" y="688"/>
                    </a:lnTo>
                    <a:cubicBezTo>
                      <a:pt x="962" y="710"/>
                      <a:pt x="940" y="721"/>
                      <a:pt x="919" y="721"/>
                    </a:cubicBezTo>
                    <a:lnTo>
                      <a:pt x="919" y="721"/>
                    </a:lnTo>
                    <a:cubicBezTo>
                      <a:pt x="897" y="721"/>
                      <a:pt x="875" y="710"/>
                      <a:pt x="853" y="688"/>
                    </a:cubicBezTo>
                    <a:lnTo>
                      <a:pt x="788" y="623"/>
                    </a:lnTo>
                    <a:lnTo>
                      <a:pt x="722" y="557"/>
                    </a:lnTo>
                    <a:lnTo>
                      <a:pt x="656" y="492"/>
                    </a:lnTo>
                    <a:lnTo>
                      <a:pt x="591" y="427"/>
                    </a:lnTo>
                    <a:lnTo>
                      <a:pt x="526" y="360"/>
                    </a:lnTo>
                    <a:lnTo>
                      <a:pt x="459" y="295"/>
                    </a:lnTo>
                    <a:lnTo>
                      <a:pt x="394" y="229"/>
                    </a:lnTo>
                    <a:lnTo>
                      <a:pt x="328" y="164"/>
                    </a:lnTo>
                    <a:lnTo>
                      <a:pt x="263" y="99"/>
                    </a:lnTo>
                    <a:lnTo>
                      <a:pt x="198" y="33"/>
                    </a:lnTo>
                    <a:lnTo>
                      <a:pt x="198" y="33"/>
                    </a:lnTo>
                    <a:cubicBezTo>
                      <a:pt x="175" y="11"/>
                      <a:pt x="153" y="0"/>
                      <a:pt x="131" y="0"/>
                    </a:cubicBezTo>
                    <a:lnTo>
                      <a:pt x="131" y="0"/>
                    </a:lnTo>
                    <a:cubicBezTo>
                      <a:pt x="110" y="0"/>
                      <a:pt x="88" y="11"/>
                      <a:pt x="66" y="33"/>
                    </a:cubicBezTo>
                    <a:lnTo>
                      <a:pt x="0" y="99"/>
                    </a:lnTo>
                    <a:lnTo>
                      <a:pt x="0" y="492"/>
                    </a:lnTo>
                    <a:lnTo>
                      <a:pt x="66" y="427"/>
                    </a:lnTo>
                    <a:lnTo>
                      <a:pt x="66" y="427"/>
                    </a:lnTo>
                    <a:cubicBezTo>
                      <a:pt x="88" y="404"/>
                      <a:pt x="110" y="393"/>
                      <a:pt x="131" y="393"/>
                    </a:cubicBezTo>
                    <a:lnTo>
                      <a:pt x="131" y="393"/>
                    </a:lnTo>
                    <a:cubicBezTo>
                      <a:pt x="153" y="393"/>
                      <a:pt x="175" y="404"/>
                      <a:pt x="198" y="427"/>
                    </a:cubicBezTo>
                    <a:lnTo>
                      <a:pt x="853" y="1082"/>
                    </a:lnTo>
                    <a:lnTo>
                      <a:pt x="853" y="1082"/>
                    </a:lnTo>
                    <a:cubicBezTo>
                      <a:pt x="875" y="1104"/>
                      <a:pt x="897" y="1114"/>
                      <a:pt x="919" y="1114"/>
                    </a:cubicBezTo>
                    <a:lnTo>
                      <a:pt x="919" y="1114"/>
                    </a:lnTo>
                    <a:cubicBezTo>
                      <a:pt x="940" y="1114"/>
                      <a:pt x="962" y="1104"/>
                      <a:pt x="984" y="1082"/>
                    </a:cubicBezTo>
                    <a:lnTo>
                      <a:pt x="1639" y="427"/>
                    </a:lnTo>
                    <a:lnTo>
                      <a:pt x="1639" y="427"/>
                    </a:lnTo>
                    <a:cubicBezTo>
                      <a:pt x="1662" y="404"/>
                      <a:pt x="1684" y="393"/>
                      <a:pt x="1706" y="393"/>
                    </a:cubicBezTo>
                    <a:lnTo>
                      <a:pt x="1706" y="393"/>
                    </a:lnTo>
                    <a:cubicBezTo>
                      <a:pt x="1727" y="393"/>
                      <a:pt x="1749" y="404"/>
                      <a:pt x="1771" y="427"/>
                    </a:cubicBezTo>
                    <a:lnTo>
                      <a:pt x="1836" y="492"/>
                    </a:lnTo>
                    <a:lnTo>
                      <a:pt x="1902" y="557"/>
                    </a:lnTo>
                    <a:lnTo>
                      <a:pt x="1967" y="623"/>
                    </a:lnTo>
                    <a:lnTo>
                      <a:pt x="2033" y="688"/>
                    </a:lnTo>
                    <a:lnTo>
                      <a:pt x="2098" y="754"/>
                    </a:lnTo>
                    <a:lnTo>
                      <a:pt x="2164" y="819"/>
                    </a:lnTo>
                    <a:lnTo>
                      <a:pt x="2230" y="885"/>
                    </a:lnTo>
                    <a:lnTo>
                      <a:pt x="2295" y="950"/>
                    </a:lnTo>
                    <a:lnTo>
                      <a:pt x="2361" y="1016"/>
                    </a:lnTo>
                    <a:lnTo>
                      <a:pt x="2426" y="1082"/>
                    </a:lnTo>
                    <a:lnTo>
                      <a:pt x="2426" y="1082"/>
                    </a:lnTo>
                    <a:cubicBezTo>
                      <a:pt x="2448" y="1104"/>
                      <a:pt x="2470" y="1114"/>
                      <a:pt x="2492" y="1114"/>
                    </a:cubicBezTo>
                    <a:lnTo>
                      <a:pt x="2492" y="1114"/>
                    </a:lnTo>
                    <a:cubicBezTo>
                      <a:pt x="2514" y="1114"/>
                      <a:pt x="2535" y="1104"/>
                      <a:pt x="2558" y="1082"/>
                    </a:cubicBezTo>
                    <a:lnTo>
                      <a:pt x="2623" y="1016"/>
                    </a:lnTo>
                    <a:lnTo>
                      <a:pt x="2689" y="950"/>
                    </a:lnTo>
                    <a:lnTo>
                      <a:pt x="2754" y="885"/>
                    </a:lnTo>
                    <a:lnTo>
                      <a:pt x="2820" y="819"/>
                    </a:lnTo>
                    <a:lnTo>
                      <a:pt x="2885" y="754"/>
                    </a:lnTo>
                    <a:lnTo>
                      <a:pt x="2951" y="688"/>
                    </a:lnTo>
                    <a:lnTo>
                      <a:pt x="3016" y="623"/>
                    </a:lnTo>
                    <a:lnTo>
                      <a:pt x="3082" y="557"/>
                    </a:lnTo>
                    <a:lnTo>
                      <a:pt x="3148" y="492"/>
                    </a:lnTo>
                    <a:lnTo>
                      <a:pt x="3213" y="427"/>
                    </a:lnTo>
                    <a:lnTo>
                      <a:pt x="3213" y="427"/>
                    </a:lnTo>
                    <a:cubicBezTo>
                      <a:pt x="3235" y="404"/>
                      <a:pt x="3257" y="393"/>
                      <a:pt x="3278" y="393"/>
                    </a:cubicBezTo>
                    <a:lnTo>
                      <a:pt x="3278" y="393"/>
                    </a:lnTo>
                    <a:cubicBezTo>
                      <a:pt x="3301" y="393"/>
                      <a:pt x="3322" y="404"/>
                      <a:pt x="3344" y="427"/>
                    </a:cubicBezTo>
                    <a:lnTo>
                      <a:pt x="3409" y="492"/>
                    </a:lnTo>
                    <a:lnTo>
                      <a:pt x="3476" y="557"/>
                    </a:lnTo>
                    <a:lnTo>
                      <a:pt x="3541" y="623"/>
                    </a:lnTo>
                    <a:lnTo>
                      <a:pt x="3737" y="819"/>
                    </a:lnTo>
                    <a:lnTo>
                      <a:pt x="3803" y="885"/>
                    </a:lnTo>
                    <a:lnTo>
                      <a:pt x="3868" y="950"/>
                    </a:lnTo>
                    <a:lnTo>
                      <a:pt x="4000" y="1082"/>
                    </a:lnTo>
                    <a:lnTo>
                      <a:pt x="4000" y="1082"/>
                    </a:lnTo>
                    <a:cubicBezTo>
                      <a:pt x="4022" y="1104"/>
                      <a:pt x="4043" y="1114"/>
                      <a:pt x="4065" y="1114"/>
                    </a:cubicBezTo>
                    <a:lnTo>
                      <a:pt x="4065" y="1114"/>
                    </a:lnTo>
                    <a:cubicBezTo>
                      <a:pt x="4087" y="1114"/>
                      <a:pt x="4109" y="1104"/>
                      <a:pt x="4131" y="1082"/>
                    </a:cubicBezTo>
                    <a:lnTo>
                      <a:pt x="4196" y="1016"/>
                    </a:lnTo>
                    <a:lnTo>
                      <a:pt x="4393" y="819"/>
                    </a:lnTo>
                    <a:lnTo>
                      <a:pt x="4459" y="754"/>
                    </a:lnTo>
                    <a:lnTo>
                      <a:pt x="4524" y="688"/>
                    </a:lnTo>
                    <a:lnTo>
                      <a:pt x="4720" y="492"/>
                    </a:lnTo>
                    <a:lnTo>
                      <a:pt x="4720" y="492"/>
                    </a:lnTo>
                    <a:lnTo>
                      <a:pt x="4720" y="99"/>
                    </a:lnTo>
                    <a:lnTo>
                      <a:pt x="4656" y="164"/>
                    </a:lnTo>
                  </a:path>
                </a:pathLst>
              </a:custGeom>
              <a:solidFill>
                <a:schemeClr val="accent1"/>
              </a:solidFill>
              <a:ln>
                <a:noFill/>
              </a:ln>
              <a:effectLst/>
            </p:spPr>
            <p:txBody>
              <a:bodyPr wrap="none" anchor="ctr"/>
              <a:lstStyle/>
              <a:p>
                <a:endParaRPr lang="es-ES_tradnl"/>
              </a:p>
            </p:txBody>
          </p:sp>
          <p:sp>
            <p:nvSpPr>
              <p:cNvPr id="435" name="Freeform 175">
                <a:extLst>
                  <a:ext uri="{FF2B5EF4-FFF2-40B4-BE49-F238E27FC236}">
                    <a16:creationId xmlns:a16="http://schemas.microsoft.com/office/drawing/2014/main" xmlns="" id="{AD1D56DD-6182-9747-AA0B-321C705F5669}"/>
                  </a:ext>
                </a:extLst>
              </p:cNvPr>
              <p:cNvSpPr>
                <a:spLocks noChangeArrowheads="1"/>
              </p:cNvSpPr>
              <p:nvPr/>
            </p:nvSpPr>
            <p:spPr bwMode="auto">
              <a:xfrm>
                <a:off x="2754313" y="720725"/>
                <a:ext cx="1700212" cy="401638"/>
              </a:xfrm>
              <a:custGeom>
                <a:avLst/>
                <a:gdLst>
                  <a:gd name="T0" fmla="*/ 4524 w 4721"/>
                  <a:gd name="T1" fmla="*/ 294 h 1115"/>
                  <a:gd name="T2" fmla="*/ 4196 w 4721"/>
                  <a:gd name="T3" fmla="*/ 622 h 1115"/>
                  <a:gd name="T4" fmla="*/ 4065 w 4721"/>
                  <a:gd name="T5" fmla="*/ 720 h 1115"/>
                  <a:gd name="T6" fmla="*/ 3934 w 4721"/>
                  <a:gd name="T7" fmla="*/ 622 h 1115"/>
                  <a:gd name="T8" fmla="*/ 3737 w 4721"/>
                  <a:gd name="T9" fmla="*/ 426 h 1115"/>
                  <a:gd name="T10" fmla="*/ 3541 w 4721"/>
                  <a:gd name="T11" fmla="*/ 228 h 1115"/>
                  <a:gd name="T12" fmla="*/ 3344 w 4721"/>
                  <a:gd name="T13" fmla="*/ 32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2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3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6" y="163"/>
                    </a:moveTo>
                    <a:lnTo>
                      <a:pt x="4589" y="228"/>
                    </a:lnTo>
                    <a:lnTo>
                      <a:pt x="4524" y="294"/>
                    </a:lnTo>
                    <a:lnTo>
                      <a:pt x="4328" y="491"/>
                    </a:lnTo>
                    <a:lnTo>
                      <a:pt x="4261" y="556"/>
                    </a:lnTo>
                    <a:lnTo>
                      <a:pt x="4196" y="622"/>
                    </a:lnTo>
                    <a:lnTo>
                      <a:pt x="4131" y="688"/>
                    </a:lnTo>
                    <a:lnTo>
                      <a:pt x="4131" y="688"/>
                    </a:lnTo>
                    <a:cubicBezTo>
                      <a:pt x="4109" y="710"/>
                      <a:pt x="4087" y="720"/>
                      <a:pt x="4065" y="720"/>
                    </a:cubicBezTo>
                    <a:lnTo>
                      <a:pt x="4065" y="720"/>
                    </a:lnTo>
                    <a:cubicBezTo>
                      <a:pt x="4043" y="720"/>
                      <a:pt x="4022" y="710"/>
                      <a:pt x="4000" y="688"/>
                    </a:cubicBezTo>
                    <a:lnTo>
                      <a:pt x="3934" y="622"/>
                    </a:lnTo>
                    <a:lnTo>
                      <a:pt x="3868" y="556"/>
                    </a:lnTo>
                    <a:lnTo>
                      <a:pt x="3803" y="491"/>
                    </a:lnTo>
                    <a:lnTo>
                      <a:pt x="3737" y="426"/>
                    </a:lnTo>
                    <a:lnTo>
                      <a:pt x="3672" y="360"/>
                    </a:lnTo>
                    <a:lnTo>
                      <a:pt x="3606" y="294"/>
                    </a:lnTo>
                    <a:lnTo>
                      <a:pt x="3541" y="228"/>
                    </a:lnTo>
                    <a:lnTo>
                      <a:pt x="3476" y="163"/>
                    </a:lnTo>
                    <a:lnTo>
                      <a:pt x="3409" y="98"/>
                    </a:lnTo>
                    <a:lnTo>
                      <a:pt x="3344" y="32"/>
                    </a:lnTo>
                    <a:lnTo>
                      <a:pt x="3344" y="32"/>
                    </a:lnTo>
                    <a:cubicBezTo>
                      <a:pt x="3322" y="10"/>
                      <a:pt x="3301" y="0"/>
                      <a:pt x="3278" y="0"/>
                    </a:cubicBezTo>
                    <a:lnTo>
                      <a:pt x="3278" y="0"/>
                    </a:lnTo>
                    <a:cubicBezTo>
                      <a:pt x="3257" y="0"/>
                      <a:pt x="3235" y="10"/>
                      <a:pt x="3213" y="32"/>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2"/>
                    </a:lnTo>
                    <a:lnTo>
                      <a:pt x="1771" y="32"/>
                    </a:lnTo>
                    <a:cubicBezTo>
                      <a:pt x="1749" y="10"/>
                      <a:pt x="1727" y="0"/>
                      <a:pt x="1706" y="0"/>
                    </a:cubicBezTo>
                    <a:lnTo>
                      <a:pt x="1706" y="0"/>
                    </a:lnTo>
                    <a:cubicBezTo>
                      <a:pt x="1684" y="0"/>
                      <a:pt x="1662" y="10"/>
                      <a:pt x="1639" y="32"/>
                    </a:cubicBezTo>
                    <a:lnTo>
                      <a:pt x="1574" y="98"/>
                    </a:lnTo>
                    <a:lnTo>
                      <a:pt x="1509" y="163"/>
                    </a:lnTo>
                    <a:lnTo>
                      <a:pt x="1443" y="228"/>
                    </a:lnTo>
                    <a:lnTo>
                      <a:pt x="1378" y="294"/>
                    </a:lnTo>
                    <a:lnTo>
                      <a:pt x="1311" y="360"/>
                    </a:lnTo>
                    <a:lnTo>
                      <a:pt x="1246" y="426"/>
                    </a:lnTo>
                    <a:lnTo>
                      <a:pt x="1181" y="491"/>
                    </a:lnTo>
                    <a:lnTo>
                      <a:pt x="1115" y="556"/>
                    </a:lnTo>
                    <a:lnTo>
                      <a:pt x="1050" y="622"/>
                    </a:lnTo>
                    <a:lnTo>
                      <a:pt x="984" y="688"/>
                    </a:lnTo>
                    <a:lnTo>
                      <a:pt x="984" y="688"/>
                    </a:lnTo>
                    <a:cubicBezTo>
                      <a:pt x="962" y="710"/>
                      <a:pt x="940" y="720"/>
                      <a:pt x="919" y="720"/>
                    </a:cubicBezTo>
                    <a:lnTo>
                      <a:pt x="919" y="720"/>
                    </a:lnTo>
                    <a:cubicBezTo>
                      <a:pt x="897" y="720"/>
                      <a:pt x="875" y="710"/>
                      <a:pt x="853" y="688"/>
                    </a:cubicBezTo>
                    <a:lnTo>
                      <a:pt x="788" y="622"/>
                    </a:lnTo>
                    <a:lnTo>
                      <a:pt x="722" y="556"/>
                    </a:lnTo>
                    <a:lnTo>
                      <a:pt x="656" y="491"/>
                    </a:lnTo>
                    <a:lnTo>
                      <a:pt x="591" y="426"/>
                    </a:lnTo>
                    <a:lnTo>
                      <a:pt x="526" y="360"/>
                    </a:lnTo>
                    <a:lnTo>
                      <a:pt x="459" y="294"/>
                    </a:lnTo>
                    <a:lnTo>
                      <a:pt x="394" y="228"/>
                    </a:lnTo>
                    <a:lnTo>
                      <a:pt x="328" y="163"/>
                    </a:lnTo>
                    <a:lnTo>
                      <a:pt x="263" y="98"/>
                    </a:lnTo>
                    <a:lnTo>
                      <a:pt x="198" y="32"/>
                    </a:lnTo>
                    <a:lnTo>
                      <a:pt x="198" y="32"/>
                    </a:lnTo>
                    <a:cubicBezTo>
                      <a:pt x="175" y="10"/>
                      <a:pt x="153" y="0"/>
                      <a:pt x="131" y="0"/>
                    </a:cubicBezTo>
                    <a:lnTo>
                      <a:pt x="131" y="0"/>
                    </a:lnTo>
                    <a:cubicBezTo>
                      <a:pt x="110" y="0"/>
                      <a:pt x="88" y="10"/>
                      <a:pt x="66" y="32"/>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2"/>
                    </a:lnTo>
                    <a:lnTo>
                      <a:pt x="2033" y="688"/>
                    </a:lnTo>
                    <a:lnTo>
                      <a:pt x="2098" y="753"/>
                    </a:lnTo>
                    <a:lnTo>
                      <a:pt x="2164" y="819"/>
                    </a:lnTo>
                    <a:lnTo>
                      <a:pt x="2230" y="884"/>
                    </a:lnTo>
                    <a:lnTo>
                      <a:pt x="2295" y="950"/>
                    </a:lnTo>
                    <a:lnTo>
                      <a:pt x="2361" y="1015"/>
                    </a:lnTo>
                    <a:lnTo>
                      <a:pt x="2426" y="1081"/>
                    </a:lnTo>
                    <a:lnTo>
                      <a:pt x="2426" y="1081"/>
                    </a:lnTo>
                    <a:cubicBezTo>
                      <a:pt x="2448" y="1103"/>
                      <a:pt x="2470" y="1114"/>
                      <a:pt x="2492" y="1114"/>
                    </a:cubicBezTo>
                    <a:lnTo>
                      <a:pt x="2492" y="1114"/>
                    </a:lnTo>
                    <a:cubicBezTo>
                      <a:pt x="2514" y="1114"/>
                      <a:pt x="2535" y="1103"/>
                      <a:pt x="2558" y="1081"/>
                    </a:cubicBezTo>
                    <a:lnTo>
                      <a:pt x="2623" y="1015"/>
                    </a:lnTo>
                    <a:lnTo>
                      <a:pt x="2689" y="950"/>
                    </a:lnTo>
                    <a:lnTo>
                      <a:pt x="2754" y="884"/>
                    </a:lnTo>
                    <a:lnTo>
                      <a:pt x="2820" y="819"/>
                    </a:lnTo>
                    <a:lnTo>
                      <a:pt x="2885" y="753"/>
                    </a:lnTo>
                    <a:lnTo>
                      <a:pt x="2951" y="688"/>
                    </a:lnTo>
                    <a:lnTo>
                      <a:pt x="3016" y="622"/>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2"/>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5"/>
                    </a:lnTo>
                    <a:lnTo>
                      <a:pt x="4393" y="819"/>
                    </a:lnTo>
                    <a:lnTo>
                      <a:pt x="4459" y="753"/>
                    </a:lnTo>
                    <a:lnTo>
                      <a:pt x="4524" y="688"/>
                    </a:lnTo>
                    <a:lnTo>
                      <a:pt x="4720" y="491"/>
                    </a:lnTo>
                    <a:lnTo>
                      <a:pt x="4720" y="98"/>
                    </a:lnTo>
                    <a:lnTo>
                      <a:pt x="4656" y="163"/>
                    </a:lnTo>
                  </a:path>
                </a:pathLst>
              </a:custGeom>
              <a:solidFill>
                <a:schemeClr val="accent2"/>
              </a:solidFill>
              <a:ln>
                <a:noFill/>
              </a:ln>
              <a:effectLst/>
            </p:spPr>
            <p:txBody>
              <a:bodyPr wrap="none" anchor="ctr"/>
              <a:lstStyle/>
              <a:p>
                <a:endParaRPr lang="es-ES_tradnl"/>
              </a:p>
            </p:txBody>
          </p:sp>
          <p:sp>
            <p:nvSpPr>
              <p:cNvPr id="436" name="Freeform 176">
                <a:extLst>
                  <a:ext uri="{FF2B5EF4-FFF2-40B4-BE49-F238E27FC236}">
                    <a16:creationId xmlns:a16="http://schemas.microsoft.com/office/drawing/2014/main" xmlns="" id="{B03FA5B5-C6EF-7C4E-839B-34D21BE6F87F}"/>
                  </a:ext>
                </a:extLst>
              </p:cNvPr>
              <p:cNvSpPr>
                <a:spLocks noChangeArrowheads="1"/>
              </p:cNvSpPr>
              <p:nvPr/>
            </p:nvSpPr>
            <p:spPr bwMode="auto">
              <a:xfrm>
                <a:off x="2754313" y="550863"/>
                <a:ext cx="1700212" cy="401637"/>
              </a:xfrm>
              <a:custGeom>
                <a:avLst/>
                <a:gdLst>
                  <a:gd name="T0" fmla="*/ 4524 w 4721"/>
                  <a:gd name="T1" fmla="*/ 295 h 1115"/>
                  <a:gd name="T2" fmla="*/ 4196 w 4721"/>
                  <a:gd name="T3" fmla="*/ 623 h 1115"/>
                  <a:gd name="T4" fmla="*/ 4065 w 4721"/>
                  <a:gd name="T5" fmla="*/ 720 h 1115"/>
                  <a:gd name="T6" fmla="*/ 3934 w 4721"/>
                  <a:gd name="T7" fmla="*/ 623 h 1115"/>
                  <a:gd name="T8" fmla="*/ 3737 w 4721"/>
                  <a:gd name="T9" fmla="*/ 426 h 1115"/>
                  <a:gd name="T10" fmla="*/ 3541 w 4721"/>
                  <a:gd name="T11" fmla="*/ 229 h 1115"/>
                  <a:gd name="T12" fmla="*/ 3344 w 4721"/>
                  <a:gd name="T13" fmla="*/ 33 h 1115"/>
                  <a:gd name="T14" fmla="*/ 3278 w 4721"/>
                  <a:gd name="T15" fmla="*/ 0 h 1115"/>
                  <a:gd name="T16" fmla="*/ 3082 w 4721"/>
                  <a:gd name="T17" fmla="*/ 163 h 1115"/>
                  <a:gd name="T18" fmla="*/ 2754 w 4721"/>
                  <a:gd name="T19" fmla="*/ 491 h 1115"/>
                  <a:gd name="T20" fmla="*/ 2492 w 4721"/>
                  <a:gd name="T21" fmla="*/ 720 h 1115"/>
                  <a:gd name="T22" fmla="*/ 1771 w 4721"/>
                  <a:gd name="T23" fmla="*/ 33 h 1115"/>
                  <a:gd name="T24" fmla="*/ 1706 w 4721"/>
                  <a:gd name="T25" fmla="*/ 0 h 1115"/>
                  <a:gd name="T26" fmla="*/ 1509 w 4721"/>
                  <a:gd name="T27" fmla="*/ 163 h 1115"/>
                  <a:gd name="T28" fmla="*/ 1311 w 4721"/>
                  <a:gd name="T29" fmla="*/ 360 h 1115"/>
                  <a:gd name="T30" fmla="*/ 1115 w 4721"/>
                  <a:gd name="T31" fmla="*/ 556 h 1115"/>
                  <a:gd name="T32" fmla="*/ 984 w 4721"/>
                  <a:gd name="T33" fmla="*/ 688 h 1115"/>
                  <a:gd name="T34" fmla="*/ 853 w 4721"/>
                  <a:gd name="T35" fmla="*/ 688 h 1115"/>
                  <a:gd name="T36" fmla="*/ 656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8 w 4721"/>
                  <a:gd name="T49" fmla="*/ 426 h 1115"/>
                  <a:gd name="T50" fmla="*/ 919 w 4721"/>
                  <a:gd name="T51" fmla="*/ 1114 h 1115"/>
                  <a:gd name="T52" fmla="*/ 1639 w 4721"/>
                  <a:gd name="T53" fmla="*/ 426 h 1115"/>
                  <a:gd name="T54" fmla="*/ 1706 w 4721"/>
                  <a:gd name="T55" fmla="*/ 392 h 1115"/>
                  <a:gd name="T56" fmla="*/ 1902 w 4721"/>
                  <a:gd name="T57" fmla="*/ 556 h 1115"/>
                  <a:gd name="T58" fmla="*/ 2098 w 4721"/>
                  <a:gd name="T59" fmla="*/ 754 h 1115"/>
                  <a:gd name="T60" fmla="*/ 2295 w 4721"/>
                  <a:gd name="T61" fmla="*/ 950 h 1115"/>
                  <a:gd name="T62" fmla="*/ 2426 w 4721"/>
                  <a:gd name="T63" fmla="*/ 1081 h 1115"/>
                  <a:gd name="T64" fmla="*/ 2558 w 4721"/>
                  <a:gd name="T65" fmla="*/ 1081 h 1115"/>
                  <a:gd name="T66" fmla="*/ 2754 w 4721"/>
                  <a:gd name="T67" fmla="*/ 884 h 1115"/>
                  <a:gd name="T68" fmla="*/ 2951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4000 w 4721"/>
                  <a:gd name="T79" fmla="*/ 1081 h 1115"/>
                  <a:gd name="T80" fmla="*/ 4065 w 4721"/>
                  <a:gd name="T81" fmla="*/ 1114 h 1115"/>
                  <a:gd name="T82" fmla="*/ 4393 w 4721"/>
                  <a:gd name="T83" fmla="*/ 819 h 1115"/>
                  <a:gd name="T84" fmla="*/ 4720 w 4721"/>
                  <a:gd name="T85" fmla="*/ 491 h 1115"/>
                  <a:gd name="T86" fmla="*/ 4656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6" y="163"/>
                    </a:moveTo>
                    <a:lnTo>
                      <a:pt x="4589" y="229"/>
                    </a:lnTo>
                    <a:lnTo>
                      <a:pt x="4524" y="295"/>
                    </a:lnTo>
                    <a:lnTo>
                      <a:pt x="4328" y="491"/>
                    </a:lnTo>
                    <a:lnTo>
                      <a:pt x="4261" y="556"/>
                    </a:lnTo>
                    <a:lnTo>
                      <a:pt x="4196" y="623"/>
                    </a:lnTo>
                    <a:lnTo>
                      <a:pt x="4131" y="688"/>
                    </a:lnTo>
                    <a:lnTo>
                      <a:pt x="4131" y="688"/>
                    </a:lnTo>
                    <a:cubicBezTo>
                      <a:pt x="4109" y="710"/>
                      <a:pt x="4087" y="720"/>
                      <a:pt x="4065" y="720"/>
                    </a:cubicBezTo>
                    <a:lnTo>
                      <a:pt x="4065" y="720"/>
                    </a:lnTo>
                    <a:cubicBezTo>
                      <a:pt x="4043" y="720"/>
                      <a:pt x="4022" y="710"/>
                      <a:pt x="4000" y="688"/>
                    </a:cubicBezTo>
                    <a:lnTo>
                      <a:pt x="3934" y="623"/>
                    </a:lnTo>
                    <a:lnTo>
                      <a:pt x="3868" y="556"/>
                    </a:lnTo>
                    <a:lnTo>
                      <a:pt x="3803" y="491"/>
                    </a:lnTo>
                    <a:lnTo>
                      <a:pt x="3737" y="426"/>
                    </a:lnTo>
                    <a:lnTo>
                      <a:pt x="3672" y="360"/>
                    </a:lnTo>
                    <a:lnTo>
                      <a:pt x="3606" y="295"/>
                    </a:lnTo>
                    <a:lnTo>
                      <a:pt x="3541" y="229"/>
                    </a:lnTo>
                    <a:lnTo>
                      <a:pt x="3476" y="163"/>
                    </a:lnTo>
                    <a:lnTo>
                      <a:pt x="3409" y="98"/>
                    </a:lnTo>
                    <a:lnTo>
                      <a:pt x="3344" y="33"/>
                    </a:lnTo>
                    <a:lnTo>
                      <a:pt x="3344" y="33"/>
                    </a:lnTo>
                    <a:cubicBezTo>
                      <a:pt x="3322" y="11"/>
                      <a:pt x="3301" y="0"/>
                      <a:pt x="3278" y="0"/>
                    </a:cubicBezTo>
                    <a:lnTo>
                      <a:pt x="3278" y="0"/>
                    </a:lnTo>
                    <a:cubicBezTo>
                      <a:pt x="3257" y="0"/>
                      <a:pt x="3235" y="11"/>
                      <a:pt x="3213" y="33"/>
                    </a:cubicBezTo>
                    <a:lnTo>
                      <a:pt x="3148" y="98"/>
                    </a:lnTo>
                    <a:lnTo>
                      <a:pt x="3082" y="163"/>
                    </a:lnTo>
                    <a:lnTo>
                      <a:pt x="2885" y="360"/>
                    </a:lnTo>
                    <a:lnTo>
                      <a:pt x="2820" y="426"/>
                    </a:lnTo>
                    <a:lnTo>
                      <a:pt x="2754" y="491"/>
                    </a:lnTo>
                    <a:lnTo>
                      <a:pt x="2558" y="688"/>
                    </a:lnTo>
                    <a:lnTo>
                      <a:pt x="2558" y="688"/>
                    </a:lnTo>
                    <a:cubicBezTo>
                      <a:pt x="2535" y="710"/>
                      <a:pt x="2514" y="720"/>
                      <a:pt x="2492" y="720"/>
                    </a:cubicBezTo>
                    <a:lnTo>
                      <a:pt x="2492" y="720"/>
                    </a:lnTo>
                    <a:cubicBezTo>
                      <a:pt x="2470" y="720"/>
                      <a:pt x="2448" y="710"/>
                      <a:pt x="2426" y="688"/>
                    </a:cubicBezTo>
                    <a:lnTo>
                      <a:pt x="1771" y="33"/>
                    </a:lnTo>
                    <a:lnTo>
                      <a:pt x="1771" y="33"/>
                    </a:lnTo>
                    <a:cubicBezTo>
                      <a:pt x="1749" y="11"/>
                      <a:pt x="1727" y="0"/>
                      <a:pt x="1706" y="0"/>
                    </a:cubicBezTo>
                    <a:lnTo>
                      <a:pt x="1706" y="0"/>
                    </a:lnTo>
                    <a:cubicBezTo>
                      <a:pt x="1684" y="0"/>
                      <a:pt x="1662" y="11"/>
                      <a:pt x="1639" y="33"/>
                    </a:cubicBezTo>
                    <a:lnTo>
                      <a:pt x="1574" y="98"/>
                    </a:lnTo>
                    <a:lnTo>
                      <a:pt x="1509" y="163"/>
                    </a:lnTo>
                    <a:lnTo>
                      <a:pt x="1443" y="229"/>
                    </a:lnTo>
                    <a:lnTo>
                      <a:pt x="1378" y="295"/>
                    </a:lnTo>
                    <a:lnTo>
                      <a:pt x="1311" y="360"/>
                    </a:lnTo>
                    <a:lnTo>
                      <a:pt x="1246" y="426"/>
                    </a:lnTo>
                    <a:lnTo>
                      <a:pt x="1181" y="491"/>
                    </a:lnTo>
                    <a:lnTo>
                      <a:pt x="1115" y="556"/>
                    </a:lnTo>
                    <a:lnTo>
                      <a:pt x="1050" y="623"/>
                    </a:lnTo>
                    <a:lnTo>
                      <a:pt x="984" y="688"/>
                    </a:lnTo>
                    <a:lnTo>
                      <a:pt x="984" y="688"/>
                    </a:lnTo>
                    <a:cubicBezTo>
                      <a:pt x="962" y="710"/>
                      <a:pt x="940" y="720"/>
                      <a:pt x="919" y="720"/>
                    </a:cubicBezTo>
                    <a:lnTo>
                      <a:pt x="919" y="720"/>
                    </a:lnTo>
                    <a:cubicBezTo>
                      <a:pt x="897" y="720"/>
                      <a:pt x="875" y="710"/>
                      <a:pt x="853" y="688"/>
                    </a:cubicBezTo>
                    <a:lnTo>
                      <a:pt x="788" y="623"/>
                    </a:lnTo>
                    <a:lnTo>
                      <a:pt x="722" y="556"/>
                    </a:lnTo>
                    <a:lnTo>
                      <a:pt x="656" y="491"/>
                    </a:lnTo>
                    <a:lnTo>
                      <a:pt x="591" y="426"/>
                    </a:lnTo>
                    <a:lnTo>
                      <a:pt x="526" y="360"/>
                    </a:lnTo>
                    <a:lnTo>
                      <a:pt x="459" y="295"/>
                    </a:lnTo>
                    <a:lnTo>
                      <a:pt x="394" y="229"/>
                    </a:lnTo>
                    <a:lnTo>
                      <a:pt x="328" y="163"/>
                    </a:lnTo>
                    <a:lnTo>
                      <a:pt x="263" y="98"/>
                    </a:lnTo>
                    <a:lnTo>
                      <a:pt x="198" y="33"/>
                    </a:lnTo>
                    <a:lnTo>
                      <a:pt x="198" y="33"/>
                    </a:lnTo>
                    <a:cubicBezTo>
                      <a:pt x="175" y="11"/>
                      <a:pt x="153" y="0"/>
                      <a:pt x="131" y="0"/>
                    </a:cubicBezTo>
                    <a:lnTo>
                      <a:pt x="131" y="0"/>
                    </a:lnTo>
                    <a:cubicBezTo>
                      <a:pt x="110" y="0"/>
                      <a:pt x="88" y="11"/>
                      <a:pt x="66" y="33"/>
                    </a:cubicBezTo>
                    <a:lnTo>
                      <a:pt x="0" y="98"/>
                    </a:lnTo>
                    <a:lnTo>
                      <a:pt x="0" y="491"/>
                    </a:lnTo>
                    <a:lnTo>
                      <a:pt x="66" y="426"/>
                    </a:lnTo>
                    <a:lnTo>
                      <a:pt x="66" y="426"/>
                    </a:lnTo>
                    <a:cubicBezTo>
                      <a:pt x="88" y="404"/>
                      <a:pt x="110" y="392"/>
                      <a:pt x="131" y="392"/>
                    </a:cubicBezTo>
                    <a:lnTo>
                      <a:pt x="131" y="392"/>
                    </a:lnTo>
                    <a:cubicBezTo>
                      <a:pt x="153" y="392"/>
                      <a:pt x="175" y="404"/>
                      <a:pt x="198" y="426"/>
                    </a:cubicBezTo>
                    <a:lnTo>
                      <a:pt x="853" y="1081"/>
                    </a:lnTo>
                    <a:lnTo>
                      <a:pt x="853" y="1081"/>
                    </a:lnTo>
                    <a:cubicBezTo>
                      <a:pt x="875" y="1103"/>
                      <a:pt x="897" y="1114"/>
                      <a:pt x="919" y="1114"/>
                    </a:cubicBezTo>
                    <a:lnTo>
                      <a:pt x="919" y="1114"/>
                    </a:lnTo>
                    <a:cubicBezTo>
                      <a:pt x="940" y="1114"/>
                      <a:pt x="962" y="1103"/>
                      <a:pt x="984" y="1081"/>
                    </a:cubicBezTo>
                    <a:lnTo>
                      <a:pt x="1639" y="426"/>
                    </a:lnTo>
                    <a:lnTo>
                      <a:pt x="1639" y="426"/>
                    </a:lnTo>
                    <a:cubicBezTo>
                      <a:pt x="1662" y="404"/>
                      <a:pt x="1684" y="392"/>
                      <a:pt x="1706" y="392"/>
                    </a:cubicBezTo>
                    <a:lnTo>
                      <a:pt x="1706" y="392"/>
                    </a:lnTo>
                    <a:cubicBezTo>
                      <a:pt x="1727" y="392"/>
                      <a:pt x="1749" y="404"/>
                      <a:pt x="1771" y="426"/>
                    </a:cubicBezTo>
                    <a:lnTo>
                      <a:pt x="1836" y="491"/>
                    </a:lnTo>
                    <a:lnTo>
                      <a:pt x="1902" y="556"/>
                    </a:lnTo>
                    <a:lnTo>
                      <a:pt x="1967" y="623"/>
                    </a:lnTo>
                    <a:lnTo>
                      <a:pt x="2033" y="688"/>
                    </a:lnTo>
                    <a:lnTo>
                      <a:pt x="2098" y="754"/>
                    </a:lnTo>
                    <a:lnTo>
                      <a:pt x="2164" y="819"/>
                    </a:lnTo>
                    <a:lnTo>
                      <a:pt x="2230" y="884"/>
                    </a:lnTo>
                    <a:lnTo>
                      <a:pt x="2295" y="950"/>
                    </a:lnTo>
                    <a:lnTo>
                      <a:pt x="2361" y="1016"/>
                    </a:lnTo>
                    <a:lnTo>
                      <a:pt x="2426" y="1081"/>
                    </a:lnTo>
                    <a:lnTo>
                      <a:pt x="2426" y="1081"/>
                    </a:lnTo>
                    <a:cubicBezTo>
                      <a:pt x="2448" y="1103"/>
                      <a:pt x="2470" y="1114"/>
                      <a:pt x="2492" y="1114"/>
                    </a:cubicBezTo>
                    <a:lnTo>
                      <a:pt x="2492" y="1114"/>
                    </a:lnTo>
                    <a:cubicBezTo>
                      <a:pt x="2514" y="1114"/>
                      <a:pt x="2535" y="1103"/>
                      <a:pt x="2558" y="1081"/>
                    </a:cubicBezTo>
                    <a:lnTo>
                      <a:pt x="2623" y="1016"/>
                    </a:lnTo>
                    <a:lnTo>
                      <a:pt x="2689" y="950"/>
                    </a:lnTo>
                    <a:lnTo>
                      <a:pt x="2754" y="884"/>
                    </a:lnTo>
                    <a:lnTo>
                      <a:pt x="2820" y="819"/>
                    </a:lnTo>
                    <a:lnTo>
                      <a:pt x="2885" y="754"/>
                    </a:lnTo>
                    <a:lnTo>
                      <a:pt x="2951" y="688"/>
                    </a:lnTo>
                    <a:lnTo>
                      <a:pt x="3016" y="623"/>
                    </a:lnTo>
                    <a:lnTo>
                      <a:pt x="3082" y="556"/>
                    </a:lnTo>
                    <a:lnTo>
                      <a:pt x="3148" y="491"/>
                    </a:lnTo>
                    <a:lnTo>
                      <a:pt x="3213" y="426"/>
                    </a:lnTo>
                    <a:lnTo>
                      <a:pt x="3213" y="426"/>
                    </a:lnTo>
                    <a:cubicBezTo>
                      <a:pt x="3235" y="404"/>
                      <a:pt x="3257" y="392"/>
                      <a:pt x="3278" y="392"/>
                    </a:cubicBezTo>
                    <a:lnTo>
                      <a:pt x="3278" y="392"/>
                    </a:lnTo>
                    <a:cubicBezTo>
                      <a:pt x="3301" y="392"/>
                      <a:pt x="3322" y="404"/>
                      <a:pt x="3344" y="426"/>
                    </a:cubicBezTo>
                    <a:lnTo>
                      <a:pt x="3409" y="491"/>
                    </a:lnTo>
                    <a:lnTo>
                      <a:pt x="3476" y="556"/>
                    </a:lnTo>
                    <a:lnTo>
                      <a:pt x="3541" y="623"/>
                    </a:lnTo>
                    <a:lnTo>
                      <a:pt x="3737" y="819"/>
                    </a:lnTo>
                    <a:lnTo>
                      <a:pt x="3803" y="884"/>
                    </a:lnTo>
                    <a:lnTo>
                      <a:pt x="3868" y="950"/>
                    </a:lnTo>
                    <a:lnTo>
                      <a:pt x="4000" y="1081"/>
                    </a:lnTo>
                    <a:lnTo>
                      <a:pt x="4000" y="1081"/>
                    </a:lnTo>
                    <a:cubicBezTo>
                      <a:pt x="4022" y="1103"/>
                      <a:pt x="4043" y="1114"/>
                      <a:pt x="4065" y="1114"/>
                    </a:cubicBezTo>
                    <a:lnTo>
                      <a:pt x="4065" y="1114"/>
                    </a:lnTo>
                    <a:cubicBezTo>
                      <a:pt x="4087" y="1114"/>
                      <a:pt x="4109" y="1103"/>
                      <a:pt x="4131" y="1081"/>
                    </a:cubicBezTo>
                    <a:lnTo>
                      <a:pt x="4196" y="1016"/>
                    </a:lnTo>
                    <a:lnTo>
                      <a:pt x="4393" y="819"/>
                    </a:lnTo>
                    <a:lnTo>
                      <a:pt x="4459" y="754"/>
                    </a:lnTo>
                    <a:lnTo>
                      <a:pt x="4524" y="688"/>
                    </a:lnTo>
                    <a:lnTo>
                      <a:pt x="4720" y="491"/>
                    </a:lnTo>
                    <a:lnTo>
                      <a:pt x="4720" y="491"/>
                    </a:lnTo>
                    <a:lnTo>
                      <a:pt x="4720" y="98"/>
                    </a:lnTo>
                    <a:lnTo>
                      <a:pt x="4656"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20" name="Group 419">
              <a:extLst>
                <a:ext uri="{FF2B5EF4-FFF2-40B4-BE49-F238E27FC236}">
                  <a16:creationId xmlns:a16="http://schemas.microsoft.com/office/drawing/2014/main" xmlns="" id="{F2EF198C-BD64-2943-9A65-E72B29498454}"/>
                </a:ext>
              </a:extLst>
            </p:cNvPr>
            <p:cNvGrpSpPr/>
            <p:nvPr/>
          </p:nvGrpSpPr>
          <p:grpSpPr>
            <a:xfrm>
              <a:off x="4452938" y="72552"/>
              <a:ext cx="1700212" cy="1250950"/>
              <a:chOff x="4452938" y="550863"/>
              <a:chExt cx="1700212" cy="1250950"/>
            </a:xfrm>
          </p:grpSpPr>
          <p:sp>
            <p:nvSpPr>
              <p:cNvPr id="427" name="Freeform 317">
                <a:extLst>
                  <a:ext uri="{FF2B5EF4-FFF2-40B4-BE49-F238E27FC236}">
                    <a16:creationId xmlns:a16="http://schemas.microsoft.com/office/drawing/2014/main" xmlns="" id="{5AE8BF24-D484-5E40-932B-7281CF0063EA}"/>
                  </a:ext>
                </a:extLst>
              </p:cNvPr>
              <p:cNvSpPr>
                <a:spLocks noChangeArrowheads="1"/>
              </p:cNvSpPr>
              <p:nvPr/>
            </p:nvSpPr>
            <p:spPr bwMode="auto">
              <a:xfrm>
                <a:off x="4452938" y="140017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9 h 1115"/>
                  <a:gd name="T12" fmla="*/ 3343 w 4721"/>
                  <a:gd name="T13" fmla="*/ 32 h 1115"/>
                  <a:gd name="T14" fmla="*/ 3277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3 h 1115"/>
                  <a:gd name="T56" fmla="*/ 1901 w 4721"/>
                  <a:gd name="T57" fmla="*/ 556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4 h 1115"/>
                  <a:gd name="T68" fmla="*/ 2950 w 4721"/>
                  <a:gd name="T69" fmla="*/ 687 h 1115"/>
                  <a:gd name="T70" fmla="*/ 3147 w 4721"/>
                  <a:gd name="T71" fmla="*/ 491 h 1115"/>
                  <a:gd name="T72" fmla="*/ 3277 w 4721"/>
                  <a:gd name="T73" fmla="*/ 393 h 1115"/>
                  <a:gd name="T74" fmla="*/ 3408 w 4721"/>
                  <a:gd name="T75" fmla="*/ 491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4"/>
                    </a:lnTo>
                    <a:lnTo>
                      <a:pt x="4327" y="491"/>
                    </a:lnTo>
                    <a:lnTo>
                      <a:pt x="4261" y="556"/>
                    </a:lnTo>
                    <a:lnTo>
                      <a:pt x="4196" y="622"/>
                    </a:lnTo>
                    <a:lnTo>
                      <a:pt x="4130" y="687"/>
                    </a:lnTo>
                    <a:lnTo>
                      <a:pt x="4130" y="687"/>
                    </a:lnTo>
                    <a:cubicBezTo>
                      <a:pt x="4108" y="710"/>
                      <a:pt x="4086" y="720"/>
                      <a:pt x="4065" y="720"/>
                    </a:cubicBezTo>
                    <a:lnTo>
                      <a:pt x="4065" y="720"/>
                    </a:lnTo>
                    <a:cubicBezTo>
                      <a:pt x="4042" y="720"/>
                      <a:pt x="4021" y="710"/>
                      <a:pt x="3999" y="687"/>
                    </a:cubicBezTo>
                    <a:lnTo>
                      <a:pt x="3933" y="622"/>
                    </a:lnTo>
                    <a:lnTo>
                      <a:pt x="3868" y="556"/>
                    </a:lnTo>
                    <a:lnTo>
                      <a:pt x="3803" y="491"/>
                    </a:lnTo>
                    <a:lnTo>
                      <a:pt x="3736" y="426"/>
                    </a:lnTo>
                    <a:lnTo>
                      <a:pt x="3671" y="360"/>
                    </a:lnTo>
                    <a:lnTo>
                      <a:pt x="3605" y="294"/>
                    </a:lnTo>
                    <a:lnTo>
                      <a:pt x="3540" y="229"/>
                    </a:lnTo>
                    <a:lnTo>
                      <a:pt x="3475" y="164"/>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4"/>
                    </a:lnTo>
                    <a:lnTo>
                      <a:pt x="2885" y="360"/>
                    </a:lnTo>
                    <a:lnTo>
                      <a:pt x="2819" y="426"/>
                    </a:lnTo>
                    <a:lnTo>
                      <a:pt x="2753" y="491"/>
                    </a:lnTo>
                    <a:lnTo>
                      <a:pt x="2557" y="687"/>
                    </a:lnTo>
                    <a:lnTo>
                      <a:pt x="2557" y="687"/>
                    </a:lnTo>
                    <a:cubicBezTo>
                      <a:pt x="2535" y="710"/>
                      <a:pt x="2513" y="720"/>
                      <a:pt x="2492" y="720"/>
                    </a:cubicBezTo>
                    <a:lnTo>
                      <a:pt x="2492" y="720"/>
                    </a:lnTo>
                    <a:cubicBezTo>
                      <a:pt x="2469" y="720"/>
                      <a:pt x="2447" y="710"/>
                      <a:pt x="2425" y="687"/>
                    </a:cubicBezTo>
                    <a:lnTo>
                      <a:pt x="1770" y="32"/>
                    </a:lnTo>
                    <a:lnTo>
                      <a:pt x="1770" y="32"/>
                    </a:lnTo>
                    <a:cubicBezTo>
                      <a:pt x="1748" y="10"/>
                      <a:pt x="1726" y="0"/>
                      <a:pt x="1705" y="0"/>
                    </a:cubicBezTo>
                    <a:lnTo>
                      <a:pt x="1705" y="0"/>
                    </a:lnTo>
                    <a:cubicBezTo>
                      <a:pt x="1683" y="0"/>
                      <a:pt x="1661" y="10"/>
                      <a:pt x="1638" y="32"/>
                    </a:cubicBezTo>
                    <a:lnTo>
                      <a:pt x="1573" y="98"/>
                    </a:lnTo>
                    <a:lnTo>
                      <a:pt x="1508" y="164"/>
                    </a:lnTo>
                    <a:lnTo>
                      <a:pt x="1442" y="229"/>
                    </a:lnTo>
                    <a:lnTo>
                      <a:pt x="1377" y="294"/>
                    </a:lnTo>
                    <a:lnTo>
                      <a:pt x="1311" y="360"/>
                    </a:lnTo>
                    <a:lnTo>
                      <a:pt x="1245" y="426"/>
                    </a:lnTo>
                    <a:lnTo>
                      <a:pt x="1180" y="491"/>
                    </a:lnTo>
                    <a:lnTo>
                      <a:pt x="1115" y="556"/>
                    </a:lnTo>
                    <a:lnTo>
                      <a:pt x="1049" y="622"/>
                    </a:lnTo>
                    <a:lnTo>
                      <a:pt x="983" y="687"/>
                    </a:lnTo>
                    <a:lnTo>
                      <a:pt x="983" y="687"/>
                    </a:lnTo>
                    <a:cubicBezTo>
                      <a:pt x="961" y="710"/>
                      <a:pt x="939"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3" y="229"/>
                    </a:lnTo>
                    <a:lnTo>
                      <a:pt x="328" y="164"/>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2" y="393"/>
                      <a:pt x="175" y="404"/>
                      <a:pt x="197" y="426"/>
                    </a:cubicBezTo>
                    <a:lnTo>
                      <a:pt x="853" y="1082"/>
                    </a:lnTo>
                    <a:lnTo>
                      <a:pt x="853" y="1082"/>
                    </a:lnTo>
                    <a:cubicBezTo>
                      <a:pt x="874" y="1103"/>
                      <a:pt x="896" y="1114"/>
                      <a:pt x="918" y="1114"/>
                    </a:cubicBezTo>
                    <a:lnTo>
                      <a:pt x="918" y="1114"/>
                    </a:lnTo>
                    <a:cubicBezTo>
                      <a:pt x="939" y="1114"/>
                      <a:pt x="961" y="1103"/>
                      <a:pt x="983" y="1082"/>
                    </a:cubicBezTo>
                    <a:lnTo>
                      <a:pt x="1638" y="426"/>
                    </a:lnTo>
                    <a:lnTo>
                      <a:pt x="1638" y="426"/>
                    </a:lnTo>
                    <a:cubicBezTo>
                      <a:pt x="1661" y="404"/>
                      <a:pt x="1683" y="393"/>
                      <a:pt x="1705" y="393"/>
                    </a:cubicBezTo>
                    <a:lnTo>
                      <a:pt x="1705" y="393"/>
                    </a:lnTo>
                    <a:cubicBezTo>
                      <a:pt x="1726" y="393"/>
                      <a:pt x="1748" y="404"/>
                      <a:pt x="1770" y="426"/>
                    </a:cubicBezTo>
                    <a:lnTo>
                      <a:pt x="1836" y="491"/>
                    </a:lnTo>
                    <a:lnTo>
                      <a:pt x="1901" y="556"/>
                    </a:lnTo>
                    <a:lnTo>
                      <a:pt x="1966" y="622"/>
                    </a:lnTo>
                    <a:lnTo>
                      <a:pt x="2032" y="687"/>
                    </a:lnTo>
                    <a:lnTo>
                      <a:pt x="2098" y="754"/>
                    </a:lnTo>
                    <a:lnTo>
                      <a:pt x="2163" y="819"/>
                    </a:lnTo>
                    <a:lnTo>
                      <a:pt x="2229" y="884"/>
                    </a:lnTo>
                    <a:lnTo>
                      <a:pt x="2294" y="950"/>
                    </a:lnTo>
                    <a:lnTo>
                      <a:pt x="2360" y="1016"/>
                    </a:lnTo>
                    <a:lnTo>
                      <a:pt x="2425" y="1082"/>
                    </a:lnTo>
                    <a:lnTo>
                      <a:pt x="2425"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19" y="819"/>
                    </a:lnTo>
                    <a:lnTo>
                      <a:pt x="2885" y="754"/>
                    </a:lnTo>
                    <a:lnTo>
                      <a:pt x="2950" y="687"/>
                    </a:lnTo>
                    <a:lnTo>
                      <a:pt x="3016" y="622"/>
                    </a:lnTo>
                    <a:lnTo>
                      <a:pt x="3081" y="556"/>
                    </a:lnTo>
                    <a:lnTo>
                      <a:pt x="3147" y="491"/>
                    </a:lnTo>
                    <a:lnTo>
                      <a:pt x="3212" y="426"/>
                    </a:lnTo>
                    <a:lnTo>
                      <a:pt x="3212" y="426"/>
                    </a:lnTo>
                    <a:cubicBezTo>
                      <a:pt x="3234" y="404"/>
                      <a:pt x="3256" y="393"/>
                      <a:pt x="3277" y="393"/>
                    </a:cubicBezTo>
                    <a:lnTo>
                      <a:pt x="3277" y="393"/>
                    </a:lnTo>
                    <a:cubicBezTo>
                      <a:pt x="3300" y="393"/>
                      <a:pt x="3322" y="404"/>
                      <a:pt x="3343" y="426"/>
                    </a:cubicBezTo>
                    <a:lnTo>
                      <a:pt x="3408" y="491"/>
                    </a:lnTo>
                    <a:lnTo>
                      <a:pt x="3475" y="556"/>
                    </a:lnTo>
                    <a:lnTo>
                      <a:pt x="3540" y="622"/>
                    </a:lnTo>
                    <a:lnTo>
                      <a:pt x="3736" y="819"/>
                    </a:lnTo>
                    <a:lnTo>
                      <a:pt x="3803" y="884"/>
                    </a:lnTo>
                    <a:lnTo>
                      <a:pt x="3868" y="950"/>
                    </a:lnTo>
                    <a:lnTo>
                      <a:pt x="3999" y="1082"/>
                    </a:lnTo>
                    <a:lnTo>
                      <a:pt x="3999" y="1082"/>
                    </a:lnTo>
                    <a:cubicBezTo>
                      <a:pt x="4021" y="1103"/>
                      <a:pt x="4042" y="1114"/>
                      <a:pt x="4065" y="1114"/>
                    </a:cubicBezTo>
                    <a:lnTo>
                      <a:pt x="4065" y="1114"/>
                    </a:lnTo>
                    <a:cubicBezTo>
                      <a:pt x="4086" y="1114"/>
                      <a:pt x="4108" y="1103"/>
                      <a:pt x="4130" y="1082"/>
                    </a:cubicBezTo>
                    <a:lnTo>
                      <a:pt x="4196" y="1016"/>
                    </a:lnTo>
                    <a:lnTo>
                      <a:pt x="4392" y="819"/>
                    </a:lnTo>
                    <a:lnTo>
                      <a:pt x="4458" y="754"/>
                    </a:lnTo>
                    <a:lnTo>
                      <a:pt x="4523"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28" name="Freeform 318">
                <a:extLst>
                  <a:ext uri="{FF2B5EF4-FFF2-40B4-BE49-F238E27FC236}">
                    <a16:creationId xmlns:a16="http://schemas.microsoft.com/office/drawing/2014/main" xmlns="" id="{73BFC2D5-0A0D-5D4A-918D-3AC6AD2B711E}"/>
                  </a:ext>
                </a:extLst>
              </p:cNvPr>
              <p:cNvSpPr>
                <a:spLocks noChangeArrowheads="1"/>
              </p:cNvSpPr>
              <p:nvPr/>
            </p:nvSpPr>
            <p:spPr bwMode="auto">
              <a:xfrm>
                <a:off x="4452938" y="889000"/>
                <a:ext cx="1700212" cy="401638"/>
              </a:xfrm>
              <a:custGeom>
                <a:avLst/>
                <a:gdLst>
                  <a:gd name="T0" fmla="*/ 4523 w 4721"/>
                  <a:gd name="T1" fmla="*/ 295 h 1116"/>
                  <a:gd name="T2" fmla="*/ 4196 w 4721"/>
                  <a:gd name="T3" fmla="*/ 623 h 1116"/>
                  <a:gd name="T4" fmla="*/ 4065 w 4721"/>
                  <a:gd name="T5" fmla="*/ 721 h 1116"/>
                  <a:gd name="T6" fmla="*/ 3933 w 4721"/>
                  <a:gd name="T7" fmla="*/ 623 h 1116"/>
                  <a:gd name="T8" fmla="*/ 3736 w 4721"/>
                  <a:gd name="T9" fmla="*/ 427 h 1116"/>
                  <a:gd name="T10" fmla="*/ 3540 w 4721"/>
                  <a:gd name="T11" fmla="*/ 229 h 1116"/>
                  <a:gd name="T12" fmla="*/ 3343 w 4721"/>
                  <a:gd name="T13" fmla="*/ 33 h 1116"/>
                  <a:gd name="T14" fmla="*/ 3277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2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8 w 4721"/>
                  <a:gd name="T53" fmla="*/ 427 h 1116"/>
                  <a:gd name="T54" fmla="*/ 1705 w 4721"/>
                  <a:gd name="T55" fmla="*/ 393 h 1116"/>
                  <a:gd name="T56" fmla="*/ 1901 w 4721"/>
                  <a:gd name="T57" fmla="*/ 557 h 1116"/>
                  <a:gd name="T58" fmla="*/ 2098 w 4721"/>
                  <a:gd name="T59" fmla="*/ 755 h 1116"/>
                  <a:gd name="T60" fmla="*/ 2294 w 4721"/>
                  <a:gd name="T61" fmla="*/ 951 h 1116"/>
                  <a:gd name="T62" fmla="*/ 2425 w 4721"/>
                  <a:gd name="T63" fmla="*/ 1082 h 1116"/>
                  <a:gd name="T64" fmla="*/ 2557 w 4721"/>
                  <a:gd name="T65" fmla="*/ 1082 h 1116"/>
                  <a:gd name="T66" fmla="*/ 2753 w 4721"/>
                  <a:gd name="T67" fmla="*/ 885 h 1116"/>
                  <a:gd name="T68" fmla="*/ 2950 w 4721"/>
                  <a:gd name="T69" fmla="*/ 689 h 1116"/>
                  <a:gd name="T70" fmla="*/ 3147 w 4721"/>
                  <a:gd name="T71" fmla="*/ 492 h 1116"/>
                  <a:gd name="T72" fmla="*/ 3277 w 4721"/>
                  <a:gd name="T73" fmla="*/ 393 h 1116"/>
                  <a:gd name="T74" fmla="*/ 3408 w 4721"/>
                  <a:gd name="T75" fmla="*/ 492 h 1116"/>
                  <a:gd name="T76" fmla="*/ 3736 w 4721"/>
                  <a:gd name="T77" fmla="*/ 820 h 1116"/>
                  <a:gd name="T78" fmla="*/ 3999 w 4721"/>
                  <a:gd name="T79" fmla="*/ 1082 h 1116"/>
                  <a:gd name="T80" fmla="*/ 4065 w 4721"/>
                  <a:gd name="T81" fmla="*/ 1115 h 1116"/>
                  <a:gd name="T82" fmla="*/ 4392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3" y="295"/>
                    </a:lnTo>
                    <a:lnTo>
                      <a:pt x="4327" y="492"/>
                    </a:lnTo>
                    <a:lnTo>
                      <a:pt x="4261" y="557"/>
                    </a:lnTo>
                    <a:lnTo>
                      <a:pt x="4196" y="623"/>
                    </a:lnTo>
                    <a:lnTo>
                      <a:pt x="4130" y="689"/>
                    </a:lnTo>
                    <a:lnTo>
                      <a:pt x="4130" y="689"/>
                    </a:lnTo>
                    <a:cubicBezTo>
                      <a:pt x="4108" y="710"/>
                      <a:pt x="4086" y="721"/>
                      <a:pt x="4065" y="721"/>
                    </a:cubicBezTo>
                    <a:lnTo>
                      <a:pt x="4065" y="721"/>
                    </a:lnTo>
                    <a:cubicBezTo>
                      <a:pt x="4042" y="721"/>
                      <a:pt x="4021" y="710"/>
                      <a:pt x="3999" y="689"/>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9"/>
                    </a:lnTo>
                    <a:lnTo>
                      <a:pt x="2557" y="689"/>
                    </a:lnTo>
                    <a:cubicBezTo>
                      <a:pt x="2535" y="710"/>
                      <a:pt x="2513" y="721"/>
                      <a:pt x="2492" y="721"/>
                    </a:cubicBezTo>
                    <a:lnTo>
                      <a:pt x="2492" y="721"/>
                    </a:lnTo>
                    <a:cubicBezTo>
                      <a:pt x="2469" y="721"/>
                      <a:pt x="2447" y="710"/>
                      <a:pt x="2425" y="689"/>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9"/>
                    </a:lnTo>
                    <a:lnTo>
                      <a:pt x="983" y="689"/>
                    </a:lnTo>
                    <a:cubicBezTo>
                      <a:pt x="961" y="710"/>
                      <a:pt x="939"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5"/>
                      <a:pt x="918" y="1115"/>
                    </a:cubicBezTo>
                    <a:lnTo>
                      <a:pt x="918" y="1115"/>
                    </a:lnTo>
                    <a:cubicBezTo>
                      <a:pt x="939" y="1115"/>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9"/>
                    </a:lnTo>
                    <a:lnTo>
                      <a:pt x="2098" y="755"/>
                    </a:lnTo>
                    <a:lnTo>
                      <a:pt x="2163" y="820"/>
                    </a:lnTo>
                    <a:lnTo>
                      <a:pt x="2229" y="885"/>
                    </a:lnTo>
                    <a:lnTo>
                      <a:pt x="2294" y="951"/>
                    </a:lnTo>
                    <a:lnTo>
                      <a:pt x="2360" y="1016"/>
                    </a:lnTo>
                    <a:lnTo>
                      <a:pt x="2425" y="1082"/>
                    </a:lnTo>
                    <a:lnTo>
                      <a:pt x="2425"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19" y="820"/>
                    </a:lnTo>
                    <a:lnTo>
                      <a:pt x="2885" y="755"/>
                    </a:lnTo>
                    <a:lnTo>
                      <a:pt x="2950" y="689"/>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20"/>
                    </a:lnTo>
                    <a:lnTo>
                      <a:pt x="3803" y="885"/>
                    </a:lnTo>
                    <a:lnTo>
                      <a:pt x="3868" y="951"/>
                    </a:lnTo>
                    <a:lnTo>
                      <a:pt x="3999" y="1082"/>
                    </a:lnTo>
                    <a:lnTo>
                      <a:pt x="3999" y="1082"/>
                    </a:lnTo>
                    <a:cubicBezTo>
                      <a:pt x="4021" y="1104"/>
                      <a:pt x="4042" y="1115"/>
                      <a:pt x="4065" y="1115"/>
                    </a:cubicBezTo>
                    <a:lnTo>
                      <a:pt x="4065" y="1115"/>
                    </a:lnTo>
                    <a:cubicBezTo>
                      <a:pt x="4086" y="1115"/>
                      <a:pt x="4108" y="1104"/>
                      <a:pt x="4130" y="1082"/>
                    </a:cubicBezTo>
                    <a:lnTo>
                      <a:pt x="4196" y="1016"/>
                    </a:lnTo>
                    <a:lnTo>
                      <a:pt x="4392" y="820"/>
                    </a:lnTo>
                    <a:lnTo>
                      <a:pt x="4458" y="755"/>
                    </a:lnTo>
                    <a:lnTo>
                      <a:pt x="4523"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29" name="Freeform 319">
                <a:extLst>
                  <a:ext uri="{FF2B5EF4-FFF2-40B4-BE49-F238E27FC236}">
                    <a16:creationId xmlns:a16="http://schemas.microsoft.com/office/drawing/2014/main" xmlns="" id="{7A268968-1ACE-D24E-8C20-B0D7846C1319}"/>
                  </a:ext>
                </a:extLst>
              </p:cNvPr>
              <p:cNvSpPr>
                <a:spLocks noChangeArrowheads="1"/>
              </p:cNvSpPr>
              <p:nvPr/>
            </p:nvSpPr>
            <p:spPr bwMode="auto">
              <a:xfrm>
                <a:off x="4452938" y="1058863"/>
                <a:ext cx="1700212" cy="401637"/>
              </a:xfrm>
              <a:custGeom>
                <a:avLst/>
                <a:gdLst>
                  <a:gd name="T0" fmla="*/ 4523 w 4721"/>
                  <a:gd name="T1" fmla="*/ 295 h 1115"/>
                  <a:gd name="T2" fmla="*/ 4196 w 4721"/>
                  <a:gd name="T3" fmla="*/ 623 h 1115"/>
                  <a:gd name="T4" fmla="*/ 4065 w 4721"/>
                  <a:gd name="T5" fmla="*/ 721 h 1115"/>
                  <a:gd name="T6" fmla="*/ 3933 w 4721"/>
                  <a:gd name="T7" fmla="*/ 623 h 1115"/>
                  <a:gd name="T8" fmla="*/ 3736 w 4721"/>
                  <a:gd name="T9" fmla="*/ 427 h 1115"/>
                  <a:gd name="T10" fmla="*/ 3540 w 4721"/>
                  <a:gd name="T11" fmla="*/ 229 h 1115"/>
                  <a:gd name="T12" fmla="*/ 3343 w 4721"/>
                  <a:gd name="T13" fmla="*/ 33 h 1115"/>
                  <a:gd name="T14" fmla="*/ 3277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2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8 w 4721"/>
                  <a:gd name="T53" fmla="*/ 427 h 1115"/>
                  <a:gd name="T54" fmla="*/ 1705 w 4721"/>
                  <a:gd name="T55" fmla="*/ 393 h 1115"/>
                  <a:gd name="T56" fmla="*/ 1901 w 4721"/>
                  <a:gd name="T57" fmla="*/ 557 h 1115"/>
                  <a:gd name="T58" fmla="*/ 2098 w 4721"/>
                  <a:gd name="T59" fmla="*/ 754 h 1115"/>
                  <a:gd name="T60" fmla="*/ 2294 w 4721"/>
                  <a:gd name="T61" fmla="*/ 950 h 1115"/>
                  <a:gd name="T62" fmla="*/ 2425 w 4721"/>
                  <a:gd name="T63" fmla="*/ 1082 h 1115"/>
                  <a:gd name="T64" fmla="*/ 2557 w 4721"/>
                  <a:gd name="T65" fmla="*/ 1082 h 1115"/>
                  <a:gd name="T66" fmla="*/ 2753 w 4721"/>
                  <a:gd name="T67" fmla="*/ 885 h 1115"/>
                  <a:gd name="T68" fmla="*/ 2950 w 4721"/>
                  <a:gd name="T69" fmla="*/ 688 h 1115"/>
                  <a:gd name="T70" fmla="*/ 3147 w 4721"/>
                  <a:gd name="T71" fmla="*/ 492 h 1115"/>
                  <a:gd name="T72" fmla="*/ 3277 w 4721"/>
                  <a:gd name="T73" fmla="*/ 393 h 1115"/>
                  <a:gd name="T74" fmla="*/ 3408 w 4721"/>
                  <a:gd name="T75" fmla="*/ 492 h 1115"/>
                  <a:gd name="T76" fmla="*/ 3736 w 4721"/>
                  <a:gd name="T77" fmla="*/ 819 h 1115"/>
                  <a:gd name="T78" fmla="*/ 3999 w 4721"/>
                  <a:gd name="T79" fmla="*/ 1082 h 1115"/>
                  <a:gd name="T80" fmla="*/ 4065 w 4721"/>
                  <a:gd name="T81" fmla="*/ 1114 h 1115"/>
                  <a:gd name="T82" fmla="*/ 4392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3" y="295"/>
                    </a:lnTo>
                    <a:lnTo>
                      <a:pt x="4327" y="492"/>
                    </a:lnTo>
                    <a:lnTo>
                      <a:pt x="4261" y="557"/>
                    </a:lnTo>
                    <a:lnTo>
                      <a:pt x="4196" y="623"/>
                    </a:lnTo>
                    <a:lnTo>
                      <a:pt x="4130" y="688"/>
                    </a:lnTo>
                    <a:lnTo>
                      <a:pt x="4130" y="688"/>
                    </a:lnTo>
                    <a:cubicBezTo>
                      <a:pt x="4108" y="710"/>
                      <a:pt x="4086" y="721"/>
                      <a:pt x="4065" y="721"/>
                    </a:cubicBezTo>
                    <a:lnTo>
                      <a:pt x="4065" y="721"/>
                    </a:lnTo>
                    <a:cubicBezTo>
                      <a:pt x="4042" y="721"/>
                      <a:pt x="4021" y="710"/>
                      <a:pt x="3999" y="688"/>
                    </a:cubicBezTo>
                    <a:lnTo>
                      <a:pt x="3933" y="623"/>
                    </a:lnTo>
                    <a:lnTo>
                      <a:pt x="3868" y="557"/>
                    </a:lnTo>
                    <a:lnTo>
                      <a:pt x="3803" y="492"/>
                    </a:lnTo>
                    <a:lnTo>
                      <a:pt x="3736" y="427"/>
                    </a:lnTo>
                    <a:lnTo>
                      <a:pt x="3671" y="360"/>
                    </a:lnTo>
                    <a:lnTo>
                      <a:pt x="3605" y="295"/>
                    </a:lnTo>
                    <a:lnTo>
                      <a:pt x="3540" y="229"/>
                    </a:lnTo>
                    <a:lnTo>
                      <a:pt x="3475" y="164"/>
                    </a:lnTo>
                    <a:lnTo>
                      <a:pt x="3408" y="99"/>
                    </a:lnTo>
                    <a:lnTo>
                      <a:pt x="3343" y="33"/>
                    </a:lnTo>
                    <a:lnTo>
                      <a:pt x="3343" y="33"/>
                    </a:lnTo>
                    <a:cubicBezTo>
                      <a:pt x="3322" y="11"/>
                      <a:pt x="3300" y="0"/>
                      <a:pt x="3277" y="0"/>
                    </a:cubicBezTo>
                    <a:lnTo>
                      <a:pt x="3277" y="0"/>
                    </a:lnTo>
                    <a:cubicBezTo>
                      <a:pt x="3256" y="0"/>
                      <a:pt x="3234" y="11"/>
                      <a:pt x="3212" y="33"/>
                    </a:cubicBezTo>
                    <a:lnTo>
                      <a:pt x="3147" y="99"/>
                    </a:lnTo>
                    <a:lnTo>
                      <a:pt x="3081" y="164"/>
                    </a:lnTo>
                    <a:lnTo>
                      <a:pt x="2885" y="360"/>
                    </a:lnTo>
                    <a:lnTo>
                      <a:pt x="2819" y="427"/>
                    </a:lnTo>
                    <a:lnTo>
                      <a:pt x="2753" y="492"/>
                    </a:lnTo>
                    <a:lnTo>
                      <a:pt x="2557" y="688"/>
                    </a:lnTo>
                    <a:lnTo>
                      <a:pt x="2557" y="688"/>
                    </a:lnTo>
                    <a:cubicBezTo>
                      <a:pt x="2535" y="710"/>
                      <a:pt x="2513" y="721"/>
                      <a:pt x="2492" y="721"/>
                    </a:cubicBezTo>
                    <a:lnTo>
                      <a:pt x="2492" y="721"/>
                    </a:lnTo>
                    <a:cubicBezTo>
                      <a:pt x="2469" y="721"/>
                      <a:pt x="2447" y="710"/>
                      <a:pt x="2425" y="688"/>
                    </a:cubicBezTo>
                    <a:lnTo>
                      <a:pt x="1770" y="33"/>
                    </a:lnTo>
                    <a:lnTo>
                      <a:pt x="1770" y="33"/>
                    </a:lnTo>
                    <a:cubicBezTo>
                      <a:pt x="1748" y="11"/>
                      <a:pt x="1726" y="0"/>
                      <a:pt x="1705" y="0"/>
                    </a:cubicBezTo>
                    <a:lnTo>
                      <a:pt x="1705" y="0"/>
                    </a:lnTo>
                    <a:cubicBezTo>
                      <a:pt x="1683" y="0"/>
                      <a:pt x="1661" y="11"/>
                      <a:pt x="1638" y="33"/>
                    </a:cubicBezTo>
                    <a:lnTo>
                      <a:pt x="1573" y="99"/>
                    </a:lnTo>
                    <a:lnTo>
                      <a:pt x="1508" y="164"/>
                    </a:lnTo>
                    <a:lnTo>
                      <a:pt x="1442" y="229"/>
                    </a:lnTo>
                    <a:lnTo>
                      <a:pt x="1377" y="295"/>
                    </a:lnTo>
                    <a:lnTo>
                      <a:pt x="1311" y="360"/>
                    </a:lnTo>
                    <a:lnTo>
                      <a:pt x="1245" y="427"/>
                    </a:lnTo>
                    <a:lnTo>
                      <a:pt x="1180" y="492"/>
                    </a:lnTo>
                    <a:lnTo>
                      <a:pt x="1115" y="557"/>
                    </a:lnTo>
                    <a:lnTo>
                      <a:pt x="1049" y="623"/>
                    </a:lnTo>
                    <a:lnTo>
                      <a:pt x="983" y="688"/>
                    </a:lnTo>
                    <a:lnTo>
                      <a:pt x="983" y="688"/>
                    </a:lnTo>
                    <a:cubicBezTo>
                      <a:pt x="961" y="710"/>
                      <a:pt x="939"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3" y="229"/>
                    </a:lnTo>
                    <a:lnTo>
                      <a:pt x="328" y="164"/>
                    </a:lnTo>
                    <a:lnTo>
                      <a:pt x="262" y="99"/>
                    </a:lnTo>
                    <a:lnTo>
                      <a:pt x="197" y="33"/>
                    </a:lnTo>
                    <a:lnTo>
                      <a:pt x="197" y="33"/>
                    </a:lnTo>
                    <a:cubicBezTo>
                      <a:pt x="175" y="11"/>
                      <a:pt x="152"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2" y="393"/>
                      <a:pt x="175" y="404"/>
                      <a:pt x="197" y="427"/>
                    </a:cubicBezTo>
                    <a:lnTo>
                      <a:pt x="853" y="1082"/>
                    </a:lnTo>
                    <a:lnTo>
                      <a:pt x="853" y="1082"/>
                    </a:lnTo>
                    <a:cubicBezTo>
                      <a:pt x="874" y="1104"/>
                      <a:pt x="896" y="1114"/>
                      <a:pt x="918" y="1114"/>
                    </a:cubicBezTo>
                    <a:lnTo>
                      <a:pt x="918" y="1114"/>
                    </a:lnTo>
                    <a:cubicBezTo>
                      <a:pt x="939" y="1114"/>
                      <a:pt x="961" y="1104"/>
                      <a:pt x="983" y="1082"/>
                    </a:cubicBezTo>
                    <a:lnTo>
                      <a:pt x="1638" y="427"/>
                    </a:lnTo>
                    <a:lnTo>
                      <a:pt x="1638" y="427"/>
                    </a:lnTo>
                    <a:cubicBezTo>
                      <a:pt x="1661" y="404"/>
                      <a:pt x="1683" y="393"/>
                      <a:pt x="1705" y="393"/>
                    </a:cubicBezTo>
                    <a:lnTo>
                      <a:pt x="1705" y="393"/>
                    </a:lnTo>
                    <a:cubicBezTo>
                      <a:pt x="1726" y="393"/>
                      <a:pt x="1748" y="404"/>
                      <a:pt x="1770" y="427"/>
                    </a:cubicBezTo>
                    <a:lnTo>
                      <a:pt x="1836" y="492"/>
                    </a:lnTo>
                    <a:lnTo>
                      <a:pt x="1901" y="557"/>
                    </a:lnTo>
                    <a:lnTo>
                      <a:pt x="1966" y="623"/>
                    </a:lnTo>
                    <a:lnTo>
                      <a:pt x="2032" y="688"/>
                    </a:lnTo>
                    <a:lnTo>
                      <a:pt x="2098" y="754"/>
                    </a:lnTo>
                    <a:lnTo>
                      <a:pt x="2163" y="819"/>
                    </a:lnTo>
                    <a:lnTo>
                      <a:pt x="2229" y="885"/>
                    </a:lnTo>
                    <a:lnTo>
                      <a:pt x="2294" y="950"/>
                    </a:lnTo>
                    <a:lnTo>
                      <a:pt x="2360" y="1016"/>
                    </a:lnTo>
                    <a:lnTo>
                      <a:pt x="2425" y="1082"/>
                    </a:lnTo>
                    <a:lnTo>
                      <a:pt x="2425"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19" y="819"/>
                    </a:lnTo>
                    <a:lnTo>
                      <a:pt x="2885" y="754"/>
                    </a:lnTo>
                    <a:lnTo>
                      <a:pt x="2950" y="688"/>
                    </a:lnTo>
                    <a:lnTo>
                      <a:pt x="3016" y="623"/>
                    </a:lnTo>
                    <a:lnTo>
                      <a:pt x="3081" y="557"/>
                    </a:lnTo>
                    <a:lnTo>
                      <a:pt x="3147" y="492"/>
                    </a:lnTo>
                    <a:lnTo>
                      <a:pt x="3212" y="427"/>
                    </a:lnTo>
                    <a:lnTo>
                      <a:pt x="3212" y="427"/>
                    </a:lnTo>
                    <a:cubicBezTo>
                      <a:pt x="3234" y="404"/>
                      <a:pt x="3256" y="393"/>
                      <a:pt x="3277" y="393"/>
                    </a:cubicBezTo>
                    <a:lnTo>
                      <a:pt x="3277" y="393"/>
                    </a:lnTo>
                    <a:cubicBezTo>
                      <a:pt x="3300" y="393"/>
                      <a:pt x="3322" y="404"/>
                      <a:pt x="3343" y="427"/>
                    </a:cubicBezTo>
                    <a:lnTo>
                      <a:pt x="3408" y="492"/>
                    </a:lnTo>
                    <a:lnTo>
                      <a:pt x="3475" y="557"/>
                    </a:lnTo>
                    <a:lnTo>
                      <a:pt x="3540" y="623"/>
                    </a:lnTo>
                    <a:lnTo>
                      <a:pt x="3736" y="819"/>
                    </a:lnTo>
                    <a:lnTo>
                      <a:pt x="3803" y="885"/>
                    </a:lnTo>
                    <a:lnTo>
                      <a:pt x="3868" y="950"/>
                    </a:lnTo>
                    <a:lnTo>
                      <a:pt x="3999" y="1082"/>
                    </a:lnTo>
                    <a:lnTo>
                      <a:pt x="3999" y="1082"/>
                    </a:lnTo>
                    <a:cubicBezTo>
                      <a:pt x="4021" y="1104"/>
                      <a:pt x="4042" y="1114"/>
                      <a:pt x="4065" y="1114"/>
                    </a:cubicBezTo>
                    <a:lnTo>
                      <a:pt x="4065" y="1114"/>
                    </a:lnTo>
                    <a:cubicBezTo>
                      <a:pt x="4086" y="1114"/>
                      <a:pt x="4108" y="1104"/>
                      <a:pt x="4130" y="1082"/>
                    </a:cubicBezTo>
                    <a:lnTo>
                      <a:pt x="4196" y="1016"/>
                    </a:lnTo>
                    <a:lnTo>
                      <a:pt x="4392" y="819"/>
                    </a:lnTo>
                    <a:lnTo>
                      <a:pt x="4458" y="754"/>
                    </a:lnTo>
                    <a:lnTo>
                      <a:pt x="4523"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30" name="Freeform 320">
                <a:extLst>
                  <a:ext uri="{FF2B5EF4-FFF2-40B4-BE49-F238E27FC236}">
                    <a16:creationId xmlns:a16="http://schemas.microsoft.com/office/drawing/2014/main" xmlns="" id="{EB7CDBF1-832A-D149-8DC9-239AE13795A9}"/>
                  </a:ext>
                </a:extLst>
              </p:cNvPr>
              <p:cNvSpPr>
                <a:spLocks noChangeArrowheads="1"/>
              </p:cNvSpPr>
              <p:nvPr/>
            </p:nvSpPr>
            <p:spPr bwMode="auto">
              <a:xfrm>
                <a:off x="4452938" y="720725"/>
                <a:ext cx="1700212" cy="401638"/>
              </a:xfrm>
              <a:custGeom>
                <a:avLst/>
                <a:gdLst>
                  <a:gd name="T0" fmla="*/ 4523 w 4721"/>
                  <a:gd name="T1" fmla="*/ 294 h 1115"/>
                  <a:gd name="T2" fmla="*/ 4196 w 4721"/>
                  <a:gd name="T3" fmla="*/ 622 h 1115"/>
                  <a:gd name="T4" fmla="*/ 4065 w 4721"/>
                  <a:gd name="T5" fmla="*/ 720 h 1115"/>
                  <a:gd name="T6" fmla="*/ 3933 w 4721"/>
                  <a:gd name="T7" fmla="*/ 622 h 1115"/>
                  <a:gd name="T8" fmla="*/ 3736 w 4721"/>
                  <a:gd name="T9" fmla="*/ 426 h 1115"/>
                  <a:gd name="T10" fmla="*/ 3540 w 4721"/>
                  <a:gd name="T11" fmla="*/ 228 h 1115"/>
                  <a:gd name="T12" fmla="*/ 3343 w 4721"/>
                  <a:gd name="T13" fmla="*/ 32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3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8"/>
                    </a:lnTo>
                    <a:lnTo>
                      <a:pt x="4523" y="294"/>
                    </a:lnTo>
                    <a:lnTo>
                      <a:pt x="4327" y="491"/>
                    </a:lnTo>
                    <a:lnTo>
                      <a:pt x="4261" y="556"/>
                    </a:lnTo>
                    <a:lnTo>
                      <a:pt x="4196" y="622"/>
                    </a:lnTo>
                    <a:lnTo>
                      <a:pt x="4130" y="688"/>
                    </a:lnTo>
                    <a:lnTo>
                      <a:pt x="4130" y="688"/>
                    </a:lnTo>
                    <a:cubicBezTo>
                      <a:pt x="4108" y="710"/>
                      <a:pt x="4086" y="720"/>
                      <a:pt x="4065" y="720"/>
                    </a:cubicBezTo>
                    <a:lnTo>
                      <a:pt x="4065" y="720"/>
                    </a:lnTo>
                    <a:cubicBezTo>
                      <a:pt x="4042" y="720"/>
                      <a:pt x="4021" y="710"/>
                      <a:pt x="3999" y="688"/>
                    </a:cubicBezTo>
                    <a:lnTo>
                      <a:pt x="3933" y="622"/>
                    </a:lnTo>
                    <a:lnTo>
                      <a:pt x="3868" y="556"/>
                    </a:lnTo>
                    <a:lnTo>
                      <a:pt x="3803" y="491"/>
                    </a:lnTo>
                    <a:lnTo>
                      <a:pt x="3736" y="426"/>
                    </a:lnTo>
                    <a:lnTo>
                      <a:pt x="3671" y="360"/>
                    </a:lnTo>
                    <a:lnTo>
                      <a:pt x="3605" y="294"/>
                    </a:lnTo>
                    <a:lnTo>
                      <a:pt x="3540" y="228"/>
                    </a:lnTo>
                    <a:lnTo>
                      <a:pt x="3475" y="163"/>
                    </a:lnTo>
                    <a:lnTo>
                      <a:pt x="3408" y="98"/>
                    </a:lnTo>
                    <a:lnTo>
                      <a:pt x="3343" y="32"/>
                    </a:lnTo>
                    <a:lnTo>
                      <a:pt x="3343" y="32"/>
                    </a:lnTo>
                    <a:cubicBezTo>
                      <a:pt x="3322" y="10"/>
                      <a:pt x="3300" y="0"/>
                      <a:pt x="3277" y="0"/>
                    </a:cubicBezTo>
                    <a:lnTo>
                      <a:pt x="3277" y="0"/>
                    </a:lnTo>
                    <a:cubicBezTo>
                      <a:pt x="3256" y="0"/>
                      <a:pt x="3234" y="10"/>
                      <a:pt x="3212" y="32"/>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2"/>
                    </a:lnTo>
                    <a:lnTo>
                      <a:pt x="1770" y="32"/>
                    </a:lnTo>
                    <a:cubicBezTo>
                      <a:pt x="1748" y="10"/>
                      <a:pt x="1726" y="0"/>
                      <a:pt x="1705" y="0"/>
                    </a:cubicBezTo>
                    <a:lnTo>
                      <a:pt x="1705" y="0"/>
                    </a:lnTo>
                    <a:cubicBezTo>
                      <a:pt x="1683" y="0"/>
                      <a:pt x="1661" y="10"/>
                      <a:pt x="1638" y="32"/>
                    </a:cubicBezTo>
                    <a:lnTo>
                      <a:pt x="1573" y="98"/>
                    </a:lnTo>
                    <a:lnTo>
                      <a:pt x="1508" y="163"/>
                    </a:lnTo>
                    <a:lnTo>
                      <a:pt x="1442" y="228"/>
                    </a:lnTo>
                    <a:lnTo>
                      <a:pt x="1377" y="294"/>
                    </a:lnTo>
                    <a:lnTo>
                      <a:pt x="1311" y="360"/>
                    </a:lnTo>
                    <a:lnTo>
                      <a:pt x="1245" y="426"/>
                    </a:lnTo>
                    <a:lnTo>
                      <a:pt x="1180" y="491"/>
                    </a:lnTo>
                    <a:lnTo>
                      <a:pt x="1115" y="556"/>
                    </a:lnTo>
                    <a:lnTo>
                      <a:pt x="1049" y="622"/>
                    </a:lnTo>
                    <a:lnTo>
                      <a:pt x="983" y="688"/>
                    </a:lnTo>
                    <a:lnTo>
                      <a:pt x="983" y="688"/>
                    </a:lnTo>
                    <a:cubicBezTo>
                      <a:pt x="961" y="710"/>
                      <a:pt x="939"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3" y="228"/>
                    </a:lnTo>
                    <a:lnTo>
                      <a:pt x="328" y="163"/>
                    </a:lnTo>
                    <a:lnTo>
                      <a:pt x="262" y="98"/>
                    </a:lnTo>
                    <a:lnTo>
                      <a:pt x="197" y="32"/>
                    </a:lnTo>
                    <a:lnTo>
                      <a:pt x="197" y="32"/>
                    </a:lnTo>
                    <a:cubicBezTo>
                      <a:pt x="175" y="10"/>
                      <a:pt x="152"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2"/>
                    </a:lnTo>
                    <a:lnTo>
                      <a:pt x="2032" y="688"/>
                    </a:lnTo>
                    <a:lnTo>
                      <a:pt x="2098" y="753"/>
                    </a:lnTo>
                    <a:lnTo>
                      <a:pt x="2163" y="819"/>
                    </a:lnTo>
                    <a:lnTo>
                      <a:pt x="2229" y="884"/>
                    </a:lnTo>
                    <a:lnTo>
                      <a:pt x="2294" y="950"/>
                    </a:lnTo>
                    <a:lnTo>
                      <a:pt x="2360" y="1015"/>
                    </a:lnTo>
                    <a:lnTo>
                      <a:pt x="2425" y="1081"/>
                    </a:lnTo>
                    <a:lnTo>
                      <a:pt x="2425"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19" y="819"/>
                    </a:lnTo>
                    <a:lnTo>
                      <a:pt x="2885" y="753"/>
                    </a:lnTo>
                    <a:lnTo>
                      <a:pt x="2950" y="688"/>
                    </a:lnTo>
                    <a:lnTo>
                      <a:pt x="3016" y="622"/>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2"/>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5"/>
                    </a:lnTo>
                    <a:lnTo>
                      <a:pt x="4392" y="819"/>
                    </a:lnTo>
                    <a:lnTo>
                      <a:pt x="4458" y="753"/>
                    </a:lnTo>
                    <a:lnTo>
                      <a:pt x="4523" y="688"/>
                    </a:lnTo>
                    <a:lnTo>
                      <a:pt x="4720" y="491"/>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31" name="Freeform 321">
                <a:extLst>
                  <a:ext uri="{FF2B5EF4-FFF2-40B4-BE49-F238E27FC236}">
                    <a16:creationId xmlns:a16="http://schemas.microsoft.com/office/drawing/2014/main" xmlns="" id="{5EBA15B6-F09D-644D-9BEF-95D3E26B1E37}"/>
                  </a:ext>
                </a:extLst>
              </p:cNvPr>
              <p:cNvSpPr>
                <a:spLocks noChangeArrowheads="1"/>
              </p:cNvSpPr>
              <p:nvPr/>
            </p:nvSpPr>
            <p:spPr bwMode="auto">
              <a:xfrm>
                <a:off x="4452938" y="550863"/>
                <a:ext cx="1700212" cy="401637"/>
              </a:xfrm>
              <a:custGeom>
                <a:avLst/>
                <a:gdLst>
                  <a:gd name="T0" fmla="*/ 4523 w 4721"/>
                  <a:gd name="T1" fmla="*/ 295 h 1115"/>
                  <a:gd name="T2" fmla="*/ 4196 w 4721"/>
                  <a:gd name="T3" fmla="*/ 623 h 1115"/>
                  <a:gd name="T4" fmla="*/ 4065 w 4721"/>
                  <a:gd name="T5" fmla="*/ 720 h 1115"/>
                  <a:gd name="T6" fmla="*/ 3933 w 4721"/>
                  <a:gd name="T7" fmla="*/ 623 h 1115"/>
                  <a:gd name="T8" fmla="*/ 3736 w 4721"/>
                  <a:gd name="T9" fmla="*/ 426 h 1115"/>
                  <a:gd name="T10" fmla="*/ 3540 w 4721"/>
                  <a:gd name="T11" fmla="*/ 229 h 1115"/>
                  <a:gd name="T12" fmla="*/ 3343 w 4721"/>
                  <a:gd name="T13" fmla="*/ 33 h 1115"/>
                  <a:gd name="T14" fmla="*/ 3277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2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8 w 4721"/>
                  <a:gd name="T53" fmla="*/ 426 h 1115"/>
                  <a:gd name="T54" fmla="*/ 1705 w 4721"/>
                  <a:gd name="T55" fmla="*/ 392 h 1115"/>
                  <a:gd name="T56" fmla="*/ 1901 w 4721"/>
                  <a:gd name="T57" fmla="*/ 556 h 1115"/>
                  <a:gd name="T58" fmla="*/ 2098 w 4721"/>
                  <a:gd name="T59" fmla="*/ 754 h 1115"/>
                  <a:gd name="T60" fmla="*/ 2294 w 4721"/>
                  <a:gd name="T61" fmla="*/ 950 h 1115"/>
                  <a:gd name="T62" fmla="*/ 2425 w 4721"/>
                  <a:gd name="T63" fmla="*/ 1081 h 1115"/>
                  <a:gd name="T64" fmla="*/ 2557 w 4721"/>
                  <a:gd name="T65" fmla="*/ 1081 h 1115"/>
                  <a:gd name="T66" fmla="*/ 2753 w 4721"/>
                  <a:gd name="T67" fmla="*/ 884 h 1115"/>
                  <a:gd name="T68" fmla="*/ 2950 w 4721"/>
                  <a:gd name="T69" fmla="*/ 688 h 1115"/>
                  <a:gd name="T70" fmla="*/ 3147 w 4721"/>
                  <a:gd name="T71" fmla="*/ 491 h 1115"/>
                  <a:gd name="T72" fmla="*/ 3277 w 4721"/>
                  <a:gd name="T73" fmla="*/ 392 h 1115"/>
                  <a:gd name="T74" fmla="*/ 3408 w 4721"/>
                  <a:gd name="T75" fmla="*/ 491 h 1115"/>
                  <a:gd name="T76" fmla="*/ 3736 w 4721"/>
                  <a:gd name="T77" fmla="*/ 819 h 1115"/>
                  <a:gd name="T78" fmla="*/ 3999 w 4721"/>
                  <a:gd name="T79" fmla="*/ 1081 h 1115"/>
                  <a:gd name="T80" fmla="*/ 4065 w 4721"/>
                  <a:gd name="T81" fmla="*/ 1114 h 1115"/>
                  <a:gd name="T82" fmla="*/ 4392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3" y="295"/>
                    </a:lnTo>
                    <a:lnTo>
                      <a:pt x="4327" y="491"/>
                    </a:lnTo>
                    <a:lnTo>
                      <a:pt x="4261" y="556"/>
                    </a:lnTo>
                    <a:lnTo>
                      <a:pt x="4196" y="623"/>
                    </a:lnTo>
                    <a:lnTo>
                      <a:pt x="4130" y="688"/>
                    </a:lnTo>
                    <a:lnTo>
                      <a:pt x="4130" y="688"/>
                    </a:lnTo>
                    <a:cubicBezTo>
                      <a:pt x="4108" y="710"/>
                      <a:pt x="4086" y="720"/>
                      <a:pt x="4065" y="720"/>
                    </a:cubicBezTo>
                    <a:lnTo>
                      <a:pt x="4065" y="720"/>
                    </a:lnTo>
                    <a:cubicBezTo>
                      <a:pt x="4042" y="720"/>
                      <a:pt x="4021" y="710"/>
                      <a:pt x="3999" y="688"/>
                    </a:cubicBezTo>
                    <a:lnTo>
                      <a:pt x="3933" y="623"/>
                    </a:lnTo>
                    <a:lnTo>
                      <a:pt x="3868" y="556"/>
                    </a:lnTo>
                    <a:lnTo>
                      <a:pt x="3803" y="491"/>
                    </a:lnTo>
                    <a:lnTo>
                      <a:pt x="3736" y="426"/>
                    </a:lnTo>
                    <a:lnTo>
                      <a:pt x="3671" y="360"/>
                    </a:lnTo>
                    <a:lnTo>
                      <a:pt x="3605" y="295"/>
                    </a:lnTo>
                    <a:lnTo>
                      <a:pt x="3540" y="229"/>
                    </a:lnTo>
                    <a:lnTo>
                      <a:pt x="3475" y="163"/>
                    </a:lnTo>
                    <a:lnTo>
                      <a:pt x="3408" y="98"/>
                    </a:lnTo>
                    <a:lnTo>
                      <a:pt x="3343" y="33"/>
                    </a:lnTo>
                    <a:lnTo>
                      <a:pt x="3343" y="33"/>
                    </a:lnTo>
                    <a:cubicBezTo>
                      <a:pt x="3322" y="11"/>
                      <a:pt x="3300" y="0"/>
                      <a:pt x="3277" y="0"/>
                    </a:cubicBezTo>
                    <a:lnTo>
                      <a:pt x="3277" y="0"/>
                    </a:lnTo>
                    <a:cubicBezTo>
                      <a:pt x="3256" y="0"/>
                      <a:pt x="3234" y="11"/>
                      <a:pt x="3212" y="33"/>
                    </a:cubicBezTo>
                    <a:lnTo>
                      <a:pt x="3147" y="98"/>
                    </a:lnTo>
                    <a:lnTo>
                      <a:pt x="3081" y="163"/>
                    </a:lnTo>
                    <a:lnTo>
                      <a:pt x="2885" y="360"/>
                    </a:lnTo>
                    <a:lnTo>
                      <a:pt x="2819" y="426"/>
                    </a:lnTo>
                    <a:lnTo>
                      <a:pt x="2753" y="491"/>
                    </a:lnTo>
                    <a:lnTo>
                      <a:pt x="2557" y="688"/>
                    </a:lnTo>
                    <a:lnTo>
                      <a:pt x="2557" y="688"/>
                    </a:lnTo>
                    <a:cubicBezTo>
                      <a:pt x="2535" y="710"/>
                      <a:pt x="2513" y="720"/>
                      <a:pt x="2492" y="720"/>
                    </a:cubicBezTo>
                    <a:lnTo>
                      <a:pt x="2492" y="720"/>
                    </a:lnTo>
                    <a:cubicBezTo>
                      <a:pt x="2469" y="720"/>
                      <a:pt x="2447" y="710"/>
                      <a:pt x="2425" y="688"/>
                    </a:cubicBezTo>
                    <a:lnTo>
                      <a:pt x="1770" y="33"/>
                    </a:lnTo>
                    <a:lnTo>
                      <a:pt x="1770" y="33"/>
                    </a:lnTo>
                    <a:cubicBezTo>
                      <a:pt x="1748" y="11"/>
                      <a:pt x="1726" y="0"/>
                      <a:pt x="1705" y="0"/>
                    </a:cubicBezTo>
                    <a:lnTo>
                      <a:pt x="1705" y="0"/>
                    </a:lnTo>
                    <a:cubicBezTo>
                      <a:pt x="1683" y="0"/>
                      <a:pt x="1661" y="11"/>
                      <a:pt x="1638" y="33"/>
                    </a:cubicBezTo>
                    <a:lnTo>
                      <a:pt x="1573" y="98"/>
                    </a:lnTo>
                    <a:lnTo>
                      <a:pt x="1508" y="163"/>
                    </a:lnTo>
                    <a:lnTo>
                      <a:pt x="1442" y="229"/>
                    </a:lnTo>
                    <a:lnTo>
                      <a:pt x="1377" y="295"/>
                    </a:lnTo>
                    <a:lnTo>
                      <a:pt x="1311" y="360"/>
                    </a:lnTo>
                    <a:lnTo>
                      <a:pt x="1245" y="426"/>
                    </a:lnTo>
                    <a:lnTo>
                      <a:pt x="1180" y="491"/>
                    </a:lnTo>
                    <a:lnTo>
                      <a:pt x="1115" y="556"/>
                    </a:lnTo>
                    <a:lnTo>
                      <a:pt x="1049" y="623"/>
                    </a:lnTo>
                    <a:lnTo>
                      <a:pt x="983" y="688"/>
                    </a:lnTo>
                    <a:lnTo>
                      <a:pt x="983" y="688"/>
                    </a:lnTo>
                    <a:cubicBezTo>
                      <a:pt x="961" y="710"/>
                      <a:pt x="939"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3" y="229"/>
                    </a:lnTo>
                    <a:lnTo>
                      <a:pt x="328" y="163"/>
                    </a:lnTo>
                    <a:lnTo>
                      <a:pt x="262" y="98"/>
                    </a:lnTo>
                    <a:lnTo>
                      <a:pt x="197" y="33"/>
                    </a:lnTo>
                    <a:lnTo>
                      <a:pt x="197" y="33"/>
                    </a:lnTo>
                    <a:cubicBezTo>
                      <a:pt x="175" y="11"/>
                      <a:pt x="152"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2" y="392"/>
                      <a:pt x="175" y="404"/>
                      <a:pt x="197" y="426"/>
                    </a:cubicBezTo>
                    <a:lnTo>
                      <a:pt x="853" y="1081"/>
                    </a:lnTo>
                    <a:lnTo>
                      <a:pt x="853" y="1081"/>
                    </a:lnTo>
                    <a:cubicBezTo>
                      <a:pt x="874" y="1103"/>
                      <a:pt x="896" y="1114"/>
                      <a:pt x="918" y="1114"/>
                    </a:cubicBezTo>
                    <a:lnTo>
                      <a:pt x="918" y="1114"/>
                    </a:lnTo>
                    <a:cubicBezTo>
                      <a:pt x="939" y="1114"/>
                      <a:pt x="961" y="1103"/>
                      <a:pt x="983" y="1081"/>
                    </a:cubicBezTo>
                    <a:lnTo>
                      <a:pt x="1638" y="426"/>
                    </a:lnTo>
                    <a:lnTo>
                      <a:pt x="1638" y="426"/>
                    </a:lnTo>
                    <a:cubicBezTo>
                      <a:pt x="1661" y="404"/>
                      <a:pt x="1683" y="392"/>
                      <a:pt x="1705" y="392"/>
                    </a:cubicBezTo>
                    <a:lnTo>
                      <a:pt x="1705" y="392"/>
                    </a:lnTo>
                    <a:cubicBezTo>
                      <a:pt x="1726" y="392"/>
                      <a:pt x="1748" y="404"/>
                      <a:pt x="1770" y="426"/>
                    </a:cubicBezTo>
                    <a:lnTo>
                      <a:pt x="1836" y="491"/>
                    </a:lnTo>
                    <a:lnTo>
                      <a:pt x="1901" y="556"/>
                    </a:lnTo>
                    <a:lnTo>
                      <a:pt x="1966" y="623"/>
                    </a:lnTo>
                    <a:lnTo>
                      <a:pt x="2032" y="688"/>
                    </a:lnTo>
                    <a:lnTo>
                      <a:pt x="2098" y="754"/>
                    </a:lnTo>
                    <a:lnTo>
                      <a:pt x="2163" y="819"/>
                    </a:lnTo>
                    <a:lnTo>
                      <a:pt x="2229" y="884"/>
                    </a:lnTo>
                    <a:lnTo>
                      <a:pt x="2294" y="950"/>
                    </a:lnTo>
                    <a:lnTo>
                      <a:pt x="2360" y="1016"/>
                    </a:lnTo>
                    <a:lnTo>
                      <a:pt x="2425" y="1081"/>
                    </a:lnTo>
                    <a:lnTo>
                      <a:pt x="2425"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19" y="819"/>
                    </a:lnTo>
                    <a:lnTo>
                      <a:pt x="2885" y="754"/>
                    </a:lnTo>
                    <a:lnTo>
                      <a:pt x="2950" y="688"/>
                    </a:lnTo>
                    <a:lnTo>
                      <a:pt x="3016" y="623"/>
                    </a:lnTo>
                    <a:lnTo>
                      <a:pt x="3081" y="556"/>
                    </a:lnTo>
                    <a:lnTo>
                      <a:pt x="3147" y="491"/>
                    </a:lnTo>
                    <a:lnTo>
                      <a:pt x="3212" y="426"/>
                    </a:lnTo>
                    <a:lnTo>
                      <a:pt x="3212" y="426"/>
                    </a:lnTo>
                    <a:cubicBezTo>
                      <a:pt x="3234" y="404"/>
                      <a:pt x="3256" y="392"/>
                      <a:pt x="3277" y="392"/>
                    </a:cubicBezTo>
                    <a:lnTo>
                      <a:pt x="3277" y="392"/>
                    </a:lnTo>
                    <a:cubicBezTo>
                      <a:pt x="3300" y="392"/>
                      <a:pt x="3322" y="404"/>
                      <a:pt x="3343" y="426"/>
                    </a:cubicBezTo>
                    <a:lnTo>
                      <a:pt x="3408" y="491"/>
                    </a:lnTo>
                    <a:lnTo>
                      <a:pt x="3475" y="556"/>
                    </a:lnTo>
                    <a:lnTo>
                      <a:pt x="3540" y="623"/>
                    </a:lnTo>
                    <a:lnTo>
                      <a:pt x="3736" y="819"/>
                    </a:lnTo>
                    <a:lnTo>
                      <a:pt x="3803" y="884"/>
                    </a:lnTo>
                    <a:lnTo>
                      <a:pt x="3868" y="950"/>
                    </a:lnTo>
                    <a:lnTo>
                      <a:pt x="3999" y="1081"/>
                    </a:lnTo>
                    <a:lnTo>
                      <a:pt x="3999" y="1081"/>
                    </a:lnTo>
                    <a:cubicBezTo>
                      <a:pt x="4021" y="1103"/>
                      <a:pt x="4042" y="1114"/>
                      <a:pt x="4065" y="1114"/>
                    </a:cubicBezTo>
                    <a:lnTo>
                      <a:pt x="4065" y="1114"/>
                    </a:lnTo>
                    <a:cubicBezTo>
                      <a:pt x="4086" y="1114"/>
                      <a:pt x="4108" y="1103"/>
                      <a:pt x="4130" y="1081"/>
                    </a:cubicBezTo>
                    <a:lnTo>
                      <a:pt x="4196" y="1016"/>
                    </a:lnTo>
                    <a:lnTo>
                      <a:pt x="4392" y="819"/>
                    </a:lnTo>
                    <a:lnTo>
                      <a:pt x="4458" y="754"/>
                    </a:lnTo>
                    <a:lnTo>
                      <a:pt x="4523"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nvGrpSpPr>
            <p:cNvPr id="421" name="Group 420">
              <a:extLst>
                <a:ext uri="{FF2B5EF4-FFF2-40B4-BE49-F238E27FC236}">
                  <a16:creationId xmlns:a16="http://schemas.microsoft.com/office/drawing/2014/main" xmlns="" id="{BF84425B-D62E-AD4F-BC8B-C97139979A2E}"/>
                </a:ext>
              </a:extLst>
            </p:cNvPr>
            <p:cNvGrpSpPr/>
            <p:nvPr/>
          </p:nvGrpSpPr>
          <p:grpSpPr>
            <a:xfrm>
              <a:off x="6151563" y="72552"/>
              <a:ext cx="1700212" cy="1250950"/>
              <a:chOff x="6151563" y="550863"/>
              <a:chExt cx="1700212" cy="1250950"/>
            </a:xfrm>
          </p:grpSpPr>
          <p:sp>
            <p:nvSpPr>
              <p:cNvPr id="422" name="Freeform 462">
                <a:extLst>
                  <a:ext uri="{FF2B5EF4-FFF2-40B4-BE49-F238E27FC236}">
                    <a16:creationId xmlns:a16="http://schemas.microsoft.com/office/drawing/2014/main" xmlns="" id="{35F64FE5-83CA-1144-B334-85C646070639}"/>
                  </a:ext>
                </a:extLst>
              </p:cNvPr>
              <p:cNvSpPr>
                <a:spLocks noChangeArrowheads="1"/>
              </p:cNvSpPr>
              <p:nvPr/>
            </p:nvSpPr>
            <p:spPr bwMode="auto">
              <a:xfrm>
                <a:off x="6151563" y="140017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9 h 1115"/>
                  <a:gd name="T12" fmla="*/ 3344 w 4721"/>
                  <a:gd name="T13" fmla="*/ 32 h 1115"/>
                  <a:gd name="T14" fmla="*/ 3278 w 4721"/>
                  <a:gd name="T15" fmla="*/ 0 h 1115"/>
                  <a:gd name="T16" fmla="*/ 3081 w 4721"/>
                  <a:gd name="T17" fmla="*/ 164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4 h 1115"/>
                  <a:gd name="T28" fmla="*/ 1311 w 4721"/>
                  <a:gd name="T29" fmla="*/ 360 h 1115"/>
                  <a:gd name="T30" fmla="*/ 1115 w 4721"/>
                  <a:gd name="T31" fmla="*/ 556 h 1115"/>
                  <a:gd name="T32" fmla="*/ 983 w 4721"/>
                  <a:gd name="T33" fmla="*/ 687 h 1115"/>
                  <a:gd name="T34" fmla="*/ 853 w 4721"/>
                  <a:gd name="T35" fmla="*/ 687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3 h 1115"/>
                  <a:gd name="T56" fmla="*/ 1901 w 4721"/>
                  <a:gd name="T57" fmla="*/ 556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4 h 1115"/>
                  <a:gd name="T68" fmla="*/ 2950 w 4721"/>
                  <a:gd name="T69" fmla="*/ 687 h 1115"/>
                  <a:gd name="T70" fmla="*/ 3148 w 4721"/>
                  <a:gd name="T71" fmla="*/ 491 h 1115"/>
                  <a:gd name="T72" fmla="*/ 3278 w 4721"/>
                  <a:gd name="T73" fmla="*/ 393 h 1115"/>
                  <a:gd name="T74" fmla="*/ 3409 w 4721"/>
                  <a:gd name="T75" fmla="*/ 491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1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4"/>
                    </a:lnTo>
                    <a:lnTo>
                      <a:pt x="4327" y="491"/>
                    </a:lnTo>
                    <a:lnTo>
                      <a:pt x="4261" y="556"/>
                    </a:lnTo>
                    <a:lnTo>
                      <a:pt x="4196" y="622"/>
                    </a:lnTo>
                    <a:lnTo>
                      <a:pt x="4131" y="687"/>
                    </a:lnTo>
                    <a:lnTo>
                      <a:pt x="4131" y="687"/>
                    </a:lnTo>
                    <a:cubicBezTo>
                      <a:pt x="4108" y="710"/>
                      <a:pt x="4086" y="720"/>
                      <a:pt x="4065" y="720"/>
                    </a:cubicBezTo>
                    <a:lnTo>
                      <a:pt x="4065" y="720"/>
                    </a:lnTo>
                    <a:cubicBezTo>
                      <a:pt x="4042" y="720"/>
                      <a:pt x="4021" y="710"/>
                      <a:pt x="3999" y="687"/>
                    </a:cubicBezTo>
                    <a:lnTo>
                      <a:pt x="3933" y="622"/>
                    </a:lnTo>
                    <a:lnTo>
                      <a:pt x="3868" y="556"/>
                    </a:lnTo>
                    <a:lnTo>
                      <a:pt x="3803" y="491"/>
                    </a:lnTo>
                    <a:lnTo>
                      <a:pt x="3737" y="426"/>
                    </a:lnTo>
                    <a:lnTo>
                      <a:pt x="3671" y="360"/>
                    </a:lnTo>
                    <a:lnTo>
                      <a:pt x="3606" y="294"/>
                    </a:lnTo>
                    <a:lnTo>
                      <a:pt x="3540" y="229"/>
                    </a:lnTo>
                    <a:lnTo>
                      <a:pt x="3475" y="164"/>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4"/>
                    </a:lnTo>
                    <a:lnTo>
                      <a:pt x="2885" y="360"/>
                    </a:lnTo>
                    <a:lnTo>
                      <a:pt x="2820" y="426"/>
                    </a:lnTo>
                    <a:lnTo>
                      <a:pt x="2753" y="491"/>
                    </a:lnTo>
                    <a:lnTo>
                      <a:pt x="2557" y="687"/>
                    </a:lnTo>
                    <a:lnTo>
                      <a:pt x="2557" y="687"/>
                    </a:lnTo>
                    <a:cubicBezTo>
                      <a:pt x="2535" y="710"/>
                      <a:pt x="2513" y="720"/>
                      <a:pt x="2492" y="720"/>
                    </a:cubicBezTo>
                    <a:lnTo>
                      <a:pt x="2492" y="720"/>
                    </a:lnTo>
                    <a:cubicBezTo>
                      <a:pt x="2469" y="720"/>
                      <a:pt x="2447" y="710"/>
                      <a:pt x="2426" y="687"/>
                    </a:cubicBezTo>
                    <a:lnTo>
                      <a:pt x="1770" y="32"/>
                    </a:lnTo>
                    <a:lnTo>
                      <a:pt x="1770" y="32"/>
                    </a:lnTo>
                    <a:cubicBezTo>
                      <a:pt x="1748" y="10"/>
                      <a:pt x="1727" y="0"/>
                      <a:pt x="1705" y="0"/>
                    </a:cubicBezTo>
                    <a:lnTo>
                      <a:pt x="1705" y="0"/>
                    </a:lnTo>
                    <a:cubicBezTo>
                      <a:pt x="1683" y="0"/>
                      <a:pt x="1662" y="10"/>
                      <a:pt x="1639" y="32"/>
                    </a:cubicBezTo>
                    <a:lnTo>
                      <a:pt x="1573" y="98"/>
                    </a:lnTo>
                    <a:lnTo>
                      <a:pt x="1508" y="164"/>
                    </a:lnTo>
                    <a:lnTo>
                      <a:pt x="1442" y="229"/>
                    </a:lnTo>
                    <a:lnTo>
                      <a:pt x="1377" y="294"/>
                    </a:lnTo>
                    <a:lnTo>
                      <a:pt x="1311" y="360"/>
                    </a:lnTo>
                    <a:lnTo>
                      <a:pt x="1246" y="426"/>
                    </a:lnTo>
                    <a:lnTo>
                      <a:pt x="1180" y="491"/>
                    </a:lnTo>
                    <a:lnTo>
                      <a:pt x="1115" y="556"/>
                    </a:lnTo>
                    <a:lnTo>
                      <a:pt x="1049" y="622"/>
                    </a:lnTo>
                    <a:lnTo>
                      <a:pt x="983" y="687"/>
                    </a:lnTo>
                    <a:lnTo>
                      <a:pt x="983" y="687"/>
                    </a:lnTo>
                    <a:cubicBezTo>
                      <a:pt x="962" y="710"/>
                      <a:pt x="940" y="720"/>
                      <a:pt x="918" y="720"/>
                    </a:cubicBezTo>
                    <a:lnTo>
                      <a:pt x="918" y="720"/>
                    </a:lnTo>
                    <a:cubicBezTo>
                      <a:pt x="896" y="720"/>
                      <a:pt x="874" y="710"/>
                      <a:pt x="853" y="687"/>
                    </a:cubicBezTo>
                    <a:lnTo>
                      <a:pt x="787" y="622"/>
                    </a:lnTo>
                    <a:lnTo>
                      <a:pt x="721" y="556"/>
                    </a:lnTo>
                    <a:lnTo>
                      <a:pt x="655" y="491"/>
                    </a:lnTo>
                    <a:lnTo>
                      <a:pt x="590" y="426"/>
                    </a:lnTo>
                    <a:lnTo>
                      <a:pt x="525" y="360"/>
                    </a:lnTo>
                    <a:lnTo>
                      <a:pt x="459" y="294"/>
                    </a:lnTo>
                    <a:lnTo>
                      <a:pt x="394" y="229"/>
                    </a:lnTo>
                    <a:lnTo>
                      <a:pt x="328" y="164"/>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3"/>
                      <a:pt x="131" y="393"/>
                    </a:cubicBezTo>
                    <a:lnTo>
                      <a:pt x="131" y="393"/>
                    </a:lnTo>
                    <a:cubicBezTo>
                      <a:pt x="153" y="393"/>
                      <a:pt x="175" y="404"/>
                      <a:pt x="197" y="426"/>
                    </a:cubicBezTo>
                    <a:lnTo>
                      <a:pt x="853" y="1082"/>
                    </a:lnTo>
                    <a:lnTo>
                      <a:pt x="853" y="1082"/>
                    </a:lnTo>
                    <a:cubicBezTo>
                      <a:pt x="874" y="1103"/>
                      <a:pt x="896" y="1114"/>
                      <a:pt x="918" y="1114"/>
                    </a:cubicBezTo>
                    <a:lnTo>
                      <a:pt x="918" y="1114"/>
                    </a:lnTo>
                    <a:cubicBezTo>
                      <a:pt x="940" y="1114"/>
                      <a:pt x="962" y="1103"/>
                      <a:pt x="983" y="1082"/>
                    </a:cubicBezTo>
                    <a:lnTo>
                      <a:pt x="1639" y="426"/>
                    </a:lnTo>
                    <a:lnTo>
                      <a:pt x="1639" y="426"/>
                    </a:lnTo>
                    <a:cubicBezTo>
                      <a:pt x="1662" y="404"/>
                      <a:pt x="1683" y="393"/>
                      <a:pt x="1705" y="393"/>
                    </a:cubicBezTo>
                    <a:lnTo>
                      <a:pt x="1705" y="393"/>
                    </a:lnTo>
                    <a:cubicBezTo>
                      <a:pt x="1727" y="393"/>
                      <a:pt x="1748" y="404"/>
                      <a:pt x="1770" y="426"/>
                    </a:cubicBezTo>
                    <a:lnTo>
                      <a:pt x="1836" y="491"/>
                    </a:lnTo>
                    <a:lnTo>
                      <a:pt x="1901" y="556"/>
                    </a:lnTo>
                    <a:lnTo>
                      <a:pt x="1966" y="622"/>
                    </a:lnTo>
                    <a:lnTo>
                      <a:pt x="2033" y="687"/>
                    </a:lnTo>
                    <a:lnTo>
                      <a:pt x="2098" y="754"/>
                    </a:lnTo>
                    <a:lnTo>
                      <a:pt x="2164" y="819"/>
                    </a:lnTo>
                    <a:lnTo>
                      <a:pt x="2229" y="884"/>
                    </a:lnTo>
                    <a:lnTo>
                      <a:pt x="2295" y="950"/>
                    </a:lnTo>
                    <a:lnTo>
                      <a:pt x="2360" y="1016"/>
                    </a:lnTo>
                    <a:lnTo>
                      <a:pt x="2426" y="1082"/>
                    </a:lnTo>
                    <a:lnTo>
                      <a:pt x="2426" y="1082"/>
                    </a:lnTo>
                    <a:cubicBezTo>
                      <a:pt x="2447" y="1103"/>
                      <a:pt x="2469" y="1114"/>
                      <a:pt x="2492" y="1114"/>
                    </a:cubicBezTo>
                    <a:lnTo>
                      <a:pt x="2492" y="1114"/>
                    </a:lnTo>
                    <a:cubicBezTo>
                      <a:pt x="2513" y="1114"/>
                      <a:pt x="2535" y="1103"/>
                      <a:pt x="2557" y="1082"/>
                    </a:cubicBezTo>
                    <a:lnTo>
                      <a:pt x="2622" y="1016"/>
                    </a:lnTo>
                    <a:lnTo>
                      <a:pt x="2688" y="950"/>
                    </a:lnTo>
                    <a:lnTo>
                      <a:pt x="2753" y="884"/>
                    </a:lnTo>
                    <a:lnTo>
                      <a:pt x="2820" y="819"/>
                    </a:lnTo>
                    <a:lnTo>
                      <a:pt x="2885" y="754"/>
                    </a:lnTo>
                    <a:lnTo>
                      <a:pt x="2950" y="687"/>
                    </a:lnTo>
                    <a:lnTo>
                      <a:pt x="3016" y="622"/>
                    </a:lnTo>
                    <a:lnTo>
                      <a:pt x="3081" y="556"/>
                    </a:lnTo>
                    <a:lnTo>
                      <a:pt x="3148" y="491"/>
                    </a:lnTo>
                    <a:lnTo>
                      <a:pt x="3213" y="426"/>
                    </a:lnTo>
                    <a:lnTo>
                      <a:pt x="3213" y="426"/>
                    </a:lnTo>
                    <a:cubicBezTo>
                      <a:pt x="3234" y="404"/>
                      <a:pt x="3256" y="393"/>
                      <a:pt x="3278" y="393"/>
                    </a:cubicBezTo>
                    <a:lnTo>
                      <a:pt x="3278" y="393"/>
                    </a:lnTo>
                    <a:cubicBezTo>
                      <a:pt x="3300" y="393"/>
                      <a:pt x="3322" y="404"/>
                      <a:pt x="3344" y="426"/>
                    </a:cubicBezTo>
                    <a:lnTo>
                      <a:pt x="3409" y="491"/>
                    </a:lnTo>
                    <a:lnTo>
                      <a:pt x="3475" y="556"/>
                    </a:lnTo>
                    <a:lnTo>
                      <a:pt x="3540" y="622"/>
                    </a:lnTo>
                    <a:lnTo>
                      <a:pt x="3737" y="819"/>
                    </a:lnTo>
                    <a:lnTo>
                      <a:pt x="3803" y="884"/>
                    </a:lnTo>
                    <a:lnTo>
                      <a:pt x="3868" y="950"/>
                    </a:lnTo>
                    <a:lnTo>
                      <a:pt x="3999" y="1082"/>
                    </a:lnTo>
                    <a:lnTo>
                      <a:pt x="3999" y="1082"/>
                    </a:lnTo>
                    <a:cubicBezTo>
                      <a:pt x="4021" y="1103"/>
                      <a:pt x="4042" y="1114"/>
                      <a:pt x="4065" y="1114"/>
                    </a:cubicBezTo>
                    <a:lnTo>
                      <a:pt x="4065" y="1114"/>
                    </a:lnTo>
                    <a:cubicBezTo>
                      <a:pt x="4086" y="1114"/>
                      <a:pt x="4108" y="1103"/>
                      <a:pt x="4131" y="1082"/>
                    </a:cubicBezTo>
                    <a:lnTo>
                      <a:pt x="4196" y="1016"/>
                    </a:lnTo>
                    <a:lnTo>
                      <a:pt x="4393" y="819"/>
                    </a:lnTo>
                    <a:lnTo>
                      <a:pt x="4458" y="754"/>
                    </a:lnTo>
                    <a:lnTo>
                      <a:pt x="4524" y="687"/>
                    </a:lnTo>
                    <a:lnTo>
                      <a:pt x="4720" y="491"/>
                    </a:lnTo>
                    <a:lnTo>
                      <a:pt x="4720" y="491"/>
                    </a:lnTo>
                    <a:lnTo>
                      <a:pt x="4720" y="98"/>
                    </a:lnTo>
                    <a:lnTo>
                      <a:pt x="4655" y="164"/>
                    </a:lnTo>
                  </a:path>
                </a:pathLst>
              </a:custGeom>
              <a:solidFill>
                <a:schemeClr val="accent4"/>
              </a:solidFill>
              <a:ln>
                <a:noFill/>
              </a:ln>
              <a:effectLst/>
            </p:spPr>
            <p:txBody>
              <a:bodyPr wrap="none" anchor="ctr"/>
              <a:lstStyle/>
              <a:p>
                <a:endParaRPr lang="es-ES_tradnl"/>
              </a:p>
            </p:txBody>
          </p:sp>
          <p:sp>
            <p:nvSpPr>
              <p:cNvPr id="423" name="Freeform 463">
                <a:extLst>
                  <a:ext uri="{FF2B5EF4-FFF2-40B4-BE49-F238E27FC236}">
                    <a16:creationId xmlns:a16="http://schemas.microsoft.com/office/drawing/2014/main" xmlns="" id="{11BA1801-8594-2941-A684-CF0DA0D928E6}"/>
                  </a:ext>
                </a:extLst>
              </p:cNvPr>
              <p:cNvSpPr>
                <a:spLocks noChangeArrowheads="1"/>
              </p:cNvSpPr>
              <p:nvPr/>
            </p:nvSpPr>
            <p:spPr bwMode="auto">
              <a:xfrm>
                <a:off x="6151563" y="889000"/>
                <a:ext cx="1700212" cy="401638"/>
              </a:xfrm>
              <a:custGeom>
                <a:avLst/>
                <a:gdLst>
                  <a:gd name="T0" fmla="*/ 4524 w 4721"/>
                  <a:gd name="T1" fmla="*/ 295 h 1116"/>
                  <a:gd name="T2" fmla="*/ 4196 w 4721"/>
                  <a:gd name="T3" fmla="*/ 623 h 1116"/>
                  <a:gd name="T4" fmla="*/ 4065 w 4721"/>
                  <a:gd name="T5" fmla="*/ 721 h 1116"/>
                  <a:gd name="T6" fmla="*/ 3933 w 4721"/>
                  <a:gd name="T7" fmla="*/ 623 h 1116"/>
                  <a:gd name="T8" fmla="*/ 3737 w 4721"/>
                  <a:gd name="T9" fmla="*/ 427 h 1116"/>
                  <a:gd name="T10" fmla="*/ 3540 w 4721"/>
                  <a:gd name="T11" fmla="*/ 229 h 1116"/>
                  <a:gd name="T12" fmla="*/ 3344 w 4721"/>
                  <a:gd name="T13" fmla="*/ 33 h 1116"/>
                  <a:gd name="T14" fmla="*/ 3278 w 4721"/>
                  <a:gd name="T15" fmla="*/ 0 h 1116"/>
                  <a:gd name="T16" fmla="*/ 3081 w 4721"/>
                  <a:gd name="T17" fmla="*/ 164 h 1116"/>
                  <a:gd name="T18" fmla="*/ 2753 w 4721"/>
                  <a:gd name="T19" fmla="*/ 492 h 1116"/>
                  <a:gd name="T20" fmla="*/ 2492 w 4721"/>
                  <a:gd name="T21" fmla="*/ 721 h 1116"/>
                  <a:gd name="T22" fmla="*/ 1770 w 4721"/>
                  <a:gd name="T23" fmla="*/ 33 h 1116"/>
                  <a:gd name="T24" fmla="*/ 1705 w 4721"/>
                  <a:gd name="T25" fmla="*/ 0 h 1116"/>
                  <a:gd name="T26" fmla="*/ 1508 w 4721"/>
                  <a:gd name="T27" fmla="*/ 164 h 1116"/>
                  <a:gd name="T28" fmla="*/ 1311 w 4721"/>
                  <a:gd name="T29" fmla="*/ 360 h 1116"/>
                  <a:gd name="T30" fmla="*/ 1115 w 4721"/>
                  <a:gd name="T31" fmla="*/ 557 h 1116"/>
                  <a:gd name="T32" fmla="*/ 983 w 4721"/>
                  <a:gd name="T33" fmla="*/ 689 h 1116"/>
                  <a:gd name="T34" fmla="*/ 853 w 4721"/>
                  <a:gd name="T35" fmla="*/ 689 h 1116"/>
                  <a:gd name="T36" fmla="*/ 655 w 4721"/>
                  <a:gd name="T37" fmla="*/ 492 h 1116"/>
                  <a:gd name="T38" fmla="*/ 459 w 4721"/>
                  <a:gd name="T39" fmla="*/ 295 h 1116"/>
                  <a:gd name="T40" fmla="*/ 263 w 4721"/>
                  <a:gd name="T41" fmla="*/ 99 h 1116"/>
                  <a:gd name="T42" fmla="*/ 131 w 4721"/>
                  <a:gd name="T43" fmla="*/ 0 h 1116"/>
                  <a:gd name="T44" fmla="*/ 0 w 4721"/>
                  <a:gd name="T45" fmla="*/ 99 h 1116"/>
                  <a:gd name="T46" fmla="*/ 66 w 4721"/>
                  <a:gd name="T47" fmla="*/ 427 h 1116"/>
                  <a:gd name="T48" fmla="*/ 197 w 4721"/>
                  <a:gd name="T49" fmla="*/ 427 h 1116"/>
                  <a:gd name="T50" fmla="*/ 918 w 4721"/>
                  <a:gd name="T51" fmla="*/ 1115 h 1116"/>
                  <a:gd name="T52" fmla="*/ 1639 w 4721"/>
                  <a:gd name="T53" fmla="*/ 427 h 1116"/>
                  <a:gd name="T54" fmla="*/ 1705 w 4721"/>
                  <a:gd name="T55" fmla="*/ 393 h 1116"/>
                  <a:gd name="T56" fmla="*/ 1901 w 4721"/>
                  <a:gd name="T57" fmla="*/ 557 h 1116"/>
                  <a:gd name="T58" fmla="*/ 2098 w 4721"/>
                  <a:gd name="T59" fmla="*/ 755 h 1116"/>
                  <a:gd name="T60" fmla="*/ 2295 w 4721"/>
                  <a:gd name="T61" fmla="*/ 951 h 1116"/>
                  <a:gd name="T62" fmla="*/ 2426 w 4721"/>
                  <a:gd name="T63" fmla="*/ 1082 h 1116"/>
                  <a:gd name="T64" fmla="*/ 2557 w 4721"/>
                  <a:gd name="T65" fmla="*/ 1082 h 1116"/>
                  <a:gd name="T66" fmla="*/ 2753 w 4721"/>
                  <a:gd name="T67" fmla="*/ 885 h 1116"/>
                  <a:gd name="T68" fmla="*/ 2950 w 4721"/>
                  <a:gd name="T69" fmla="*/ 689 h 1116"/>
                  <a:gd name="T70" fmla="*/ 3148 w 4721"/>
                  <a:gd name="T71" fmla="*/ 492 h 1116"/>
                  <a:gd name="T72" fmla="*/ 3278 w 4721"/>
                  <a:gd name="T73" fmla="*/ 393 h 1116"/>
                  <a:gd name="T74" fmla="*/ 3409 w 4721"/>
                  <a:gd name="T75" fmla="*/ 492 h 1116"/>
                  <a:gd name="T76" fmla="*/ 3737 w 4721"/>
                  <a:gd name="T77" fmla="*/ 820 h 1116"/>
                  <a:gd name="T78" fmla="*/ 3999 w 4721"/>
                  <a:gd name="T79" fmla="*/ 1082 h 1116"/>
                  <a:gd name="T80" fmla="*/ 4065 w 4721"/>
                  <a:gd name="T81" fmla="*/ 1115 h 1116"/>
                  <a:gd name="T82" fmla="*/ 4393 w 4721"/>
                  <a:gd name="T83" fmla="*/ 820 h 1116"/>
                  <a:gd name="T84" fmla="*/ 4720 w 4721"/>
                  <a:gd name="T85" fmla="*/ 492 h 1116"/>
                  <a:gd name="T86" fmla="*/ 4655 w 4721"/>
                  <a:gd name="T87" fmla="*/ 164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6">
                    <a:moveTo>
                      <a:pt x="4655" y="164"/>
                    </a:moveTo>
                    <a:lnTo>
                      <a:pt x="4589" y="229"/>
                    </a:lnTo>
                    <a:lnTo>
                      <a:pt x="4524" y="295"/>
                    </a:lnTo>
                    <a:lnTo>
                      <a:pt x="4327" y="492"/>
                    </a:lnTo>
                    <a:lnTo>
                      <a:pt x="4261" y="557"/>
                    </a:lnTo>
                    <a:lnTo>
                      <a:pt x="4196" y="623"/>
                    </a:lnTo>
                    <a:lnTo>
                      <a:pt x="4131" y="689"/>
                    </a:lnTo>
                    <a:lnTo>
                      <a:pt x="4131" y="689"/>
                    </a:lnTo>
                    <a:cubicBezTo>
                      <a:pt x="4108" y="710"/>
                      <a:pt x="4086" y="721"/>
                      <a:pt x="4065" y="721"/>
                    </a:cubicBezTo>
                    <a:lnTo>
                      <a:pt x="4065" y="721"/>
                    </a:lnTo>
                    <a:cubicBezTo>
                      <a:pt x="4042" y="721"/>
                      <a:pt x="4021" y="710"/>
                      <a:pt x="3999" y="689"/>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9"/>
                    </a:lnTo>
                    <a:lnTo>
                      <a:pt x="2557" y="689"/>
                    </a:lnTo>
                    <a:cubicBezTo>
                      <a:pt x="2535" y="710"/>
                      <a:pt x="2513" y="721"/>
                      <a:pt x="2492" y="721"/>
                    </a:cubicBezTo>
                    <a:lnTo>
                      <a:pt x="2492" y="721"/>
                    </a:lnTo>
                    <a:cubicBezTo>
                      <a:pt x="2469" y="721"/>
                      <a:pt x="2447" y="710"/>
                      <a:pt x="2426" y="689"/>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9"/>
                    </a:lnTo>
                    <a:lnTo>
                      <a:pt x="983" y="689"/>
                    </a:lnTo>
                    <a:cubicBezTo>
                      <a:pt x="962" y="710"/>
                      <a:pt x="940" y="721"/>
                      <a:pt x="918" y="721"/>
                    </a:cubicBezTo>
                    <a:lnTo>
                      <a:pt x="918" y="721"/>
                    </a:lnTo>
                    <a:cubicBezTo>
                      <a:pt x="896" y="721"/>
                      <a:pt x="874" y="710"/>
                      <a:pt x="853" y="689"/>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5"/>
                      <a:pt x="918" y="1115"/>
                    </a:cubicBezTo>
                    <a:lnTo>
                      <a:pt x="918" y="1115"/>
                    </a:lnTo>
                    <a:cubicBezTo>
                      <a:pt x="940" y="1115"/>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9"/>
                    </a:lnTo>
                    <a:lnTo>
                      <a:pt x="2098" y="755"/>
                    </a:lnTo>
                    <a:lnTo>
                      <a:pt x="2164" y="820"/>
                    </a:lnTo>
                    <a:lnTo>
                      <a:pt x="2229" y="885"/>
                    </a:lnTo>
                    <a:lnTo>
                      <a:pt x="2295" y="951"/>
                    </a:lnTo>
                    <a:lnTo>
                      <a:pt x="2360" y="1016"/>
                    </a:lnTo>
                    <a:lnTo>
                      <a:pt x="2426" y="1082"/>
                    </a:lnTo>
                    <a:lnTo>
                      <a:pt x="2426" y="1082"/>
                    </a:lnTo>
                    <a:cubicBezTo>
                      <a:pt x="2447" y="1104"/>
                      <a:pt x="2469" y="1115"/>
                      <a:pt x="2492" y="1115"/>
                    </a:cubicBezTo>
                    <a:lnTo>
                      <a:pt x="2492" y="1115"/>
                    </a:lnTo>
                    <a:cubicBezTo>
                      <a:pt x="2513" y="1115"/>
                      <a:pt x="2535" y="1104"/>
                      <a:pt x="2557" y="1082"/>
                    </a:cubicBezTo>
                    <a:lnTo>
                      <a:pt x="2622" y="1016"/>
                    </a:lnTo>
                    <a:lnTo>
                      <a:pt x="2688" y="951"/>
                    </a:lnTo>
                    <a:lnTo>
                      <a:pt x="2753" y="885"/>
                    </a:lnTo>
                    <a:lnTo>
                      <a:pt x="2820" y="820"/>
                    </a:lnTo>
                    <a:lnTo>
                      <a:pt x="2885" y="755"/>
                    </a:lnTo>
                    <a:lnTo>
                      <a:pt x="2950" y="689"/>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20"/>
                    </a:lnTo>
                    <a:lnTo>
                      <a:pt x="3803" y="885"/>
                    </a:lnTo>
                    <a:lnTo>
                      <a:pt x="3868" y="951"/>
                    </a:lnTo>
                    <a:lnTo>
                      <a:pt x="3999" y="1082"/>
                    </a:lnTo>
                    <a:lnTo>
                      <a:pt x="3999" y="1082"/>
                    </a:lnTo>
                    <a:cubicBezTo>
                      <a:pt x="4021" y="1104"/>
                      <a:pt x="4042" y="1115"/>
                      <a:pt x="4065" y="1115"/>
                    </a:cubicBezTo>
                    <a:lnTo>
                      <a:pt x="4065" y="1115"/>
                    </a:lnTo>
                    <a:cubicBezTo>
                      <a:pt x="4086" y="1115"/>
                      <a:pt x="4108" y="1104"/>
                      <a:pt x="4131" y="1082"/>
                    </a:cubicBezTo>
                    <a:lnTo>
                      <a:pt x="4196" y="1016"/>
                    </a:lnTo>
                    <a:lnTo>
                      <a:pt x="4393" y="820"/>
                    </a:lnTo>
                    <a:lnTo>
                      <a:pt x="4458" y="755"/>
                    </a:lnTo>
                    <a:lnTo>
                      <a:pt x="4524" y="689"/>
                    </a:lnTo>
                    <a:lnTo>
                      <a:pt x="4720" y="492"/>
                    </a:lnTo>
                    <a:lnTo>
                      <a:pt x="4720" y="492"/>
                    </a:lnTo>
                    <a:lnTo>
                      <a:pt x="4720" y="99"/>
                    </a:lnTo>
                    <a:lnTo>
                      <a:pt x="4655" y="164"/>
                    </a:lnTo>
                  </a:path>
                </a:pathLst>
              </a:custGeom>
              <a:solidFill>
                <a:schemeClr val="accent6"/>
              </a:solidFill>
              <a:ln>
                <a:noFill/>
              </a:ln>
              <a:effectLst/>
            </p:spPr>
            <p:txBody>
              <a:bodyPr wrap="none" anchor="ctr"/>
              <a:lstStyle/>
              <a:p>
                <a:endParaRPr lang="es-ES_tradnl">
                  <a:solidFill>
                    <a:schemeClr val="accent6"/>
                  </a:solidFill>
                </a:endParaRPr>
              </a:p>
            </p:txBody>
          </p:sp>
          <p:sp>
            <p:nvSpPr>
              <p:cNvPr id="424" name="Freeform 464">
                <a:extLst>
                  <a:ext uri="{FF2B5EF4-FFF2-40B4-BE49-F238E27FC236}">
                    <a16:creationId xmlns:a16="http://schemas.microsoft.com/office/drawing/2014/main" xmlns="" id="{6DF7BD2C-E324-EC48-BBD9-8595A93DCE79}"/>
                  </a:ext>
                </a:extLst>
              </p:cNvPr>
              <p:cNvSpPr>
                <a:spLocks noChangeArrowheads="1"/>
              </p:cNvSpPr>
              <p:nvPr/>
            </p:nvSpPr>
            <p:spPr bwMode="auto">
              <a:xfrm>
                <a:off x="6151563" y="1058863"/>
                <a:ext cx="1700212" cy="401637"/>
              </a:xfrm>
              <a:custGeom>
                <a:avLst/>
                <a:gdLst>
                  <a:gd name="T0" fmla="*/ 4524 w 4721"/>
                  <a:gd name="T1" fmla="*/ 295 h 1115"/>
                  <a:gd name="T2" fmla="*/ 4196 w 4721"/>
                  <a:gd name="T3" fmla="*/ 623 h 1115"/>
                  <a:gd name="T4" fmla="*/ 4065 w 4721"/>
                  <a:gd name="T5" fmla="*/ 721 h 1115"/>
                  <a:gd name="T6" fmla="*/ 3933 w 4721"/>
                  <a:gd name="T7" fmla="*/ 623 h 1115"/>
                  <a:gd name="T8" fmla="*/ 3737 w 4721"/>
                  <a:gd name="T9" fmla="*/ 427 h 1115"/>
                  <a:gd name="T10" fmla="*/ 3540 w 4721"/>
                  <a:gd name="T11" fmla="*/ 229 h 1115"/>
                  <a:gd name="T12" fmla="*/ 3344 w 4721"/>
                  <a:gd name="T13" fmla="*/ 33 h 1115"/>
                  <a:gd name="T14" fmla="*/ 3278 w 4721"/>
                  <a:gd name="T15" fmla="*/ 0 h 1115"/>
                  <a:gd name="T16" fmla="*/ 3081 w 4721"/>
                  <a:gd name="T17" fmla="*/ 164 h 1115"/>
                  <a:gd name="T18" fmla="*/ 2753 w 4721"/>
                  <a:gd name="T19" fmla="*/ 492 h 1115"/>
                  <a:gd name="T20" fmla="*/ 2492 w 4721"/>
                  <a:gd name="T21" fmla="*/ 721 h 1115"/>
                  <a:gd name="T22" fmla="*/ 1770 w 4721"/>
                  <a:gd name="T23" fmla="*/ 33 h 1115"/>
                  <a:gd name="T24" fmla="*/ 1705 w 4721"/>
                  <a:gd name="T25" fmla="*/ 0 h 1115"/>
                  <a:gd name="T26" fmla="*/ 1508 w 4721"/>
                  <a:gd name="T27" fmla="*/ 164 h 1115"/>
                  <a:gd name="T28" fmla="*/ 1311 w 4721"/>
                  <a:gd name="T29" fmla="*/ 360 h 1115"/>
                  <a:gd name="T30" fmla="*/ 1115 w 4721"/>
                  <a:gd name="T31" fmla="*/ 557 h 1115"/>
                  <a:gd name="T32" fmla="*/ 983 w 4721"/>
                  <a:gd name="T33" fmla="*/ 688 h 1115"/>
                  <a:gd name="T34" fmla="*/ 853 w 4721"/>
                  <a:gd name="T35" fmla="*/ 688 h 1115"/>
                  <a:gd name="T36" fmla="*/ 655 w 4721"/>
                  <a:gd name="T37" fmla="*/ 492 h 1115"/>
                  <a:gd name="T38" fmla="*/ 459 w 4721"/>
                  <a:gd name="T39" fmla="*/ 295 h 1115"/>
                  <a:gd name="T40" fmla="*/ 263 w 4721"/>
                  <a:gd name="T41" fmla="*/ 99 h 1115"/>
                  <a:gd name="T42" fmla="*/ 131 w 4721"/>
                  <a:gd name="T43" fmla="*/ 0 h 1115"/>
                  <a:gd name="T44" fmla="*/ 0 w 4721"/>
                  <a:gd name="T45" fmla="*/ 99 h 1115"/>
                  <a:gd name="T46" fmla="*/ 66 w 4721"/>
                  <a:gd name="T47" fmla="*/ 427 h 1115"/>
                  <a:gd name="T48" fmla="*/ 197 w 4721"/>
                  <a:gd name="T49" fmla="*/ 427 h 1115"/>
                  <a:gd name="T50" fmla="*/ 918 w 4721"/>
                  <a:gd name="T51" fmla="*/ 1114 h 1115"/>
                  <a:gd name="T52" fmla="*/ 1639 w 4721"/>
                  <a:gd name="T53" fmla="*/ 427 h 1115"/>
                  <a:gd name="T54" fmla="*/ 1705 w 4721"/>
                  <a:gd name="T55" fmla="*/ 393 h 1115"/>
                  <a:gd name="T56" fmla="*/ 1901 w 4721"/>
                  <a:gd name="T57" fmla="*/ 557 h 1115"/>
                  <a:gd name="T58" fmla="*/ 2098 w 4721"/>
                  <a:gd name="T59" fmla="*/ 754 h 1115"/>
                  <a:gd name="T60" fmla="*/ 2295 w 4721"/>
                  <a:gd name="T61" fmla="*/ 950 h 1115"/>
                  <a:gd name="T62" fmla="*/ 2426 w 4721"/>
                  <a:gd name="T63" fmla="*/ 1082 h 1115"/>
                  <a:gd name="T64" fmla="*/ 2557 w 4721"/>
                  <a:gd name="T65" fmla="*/ 1082 h 1115"/>
                  <a:gd name="T66" fmla="*/ 2753 w 4721"/>
                  <a:gd name="T67" fmla="*/ 885 h 1115"/>
                  <a:gd name="T68" fmla="*/ 2950 w 4721"/>
                  <a:gd name="T69" fmla="*/ 688 h 1115"/>
                  <a:gd name="T70" fmla="*/ 3148 w 4721"/>
                  <a:gd name="T71" fmla="*/ 492 h 1115"/>
                  <a:gd name="T72" fmla="*/ 3278 w 4721"/>
                  <a:gd name="T73" fmla="*/ 393 h 1115"/>
                  <a:gd name="T74" fmla="*/ 3409 w 4721"/>
                  <a:gd name="T75" fmla="*/ 492 h 1115"/>
                  <a:gd name="T76" fmla="*/ 3737 w 4721"/>
                  <a:gd name="T77" fmla="*/ 819 h 1115"/>
                  <a:gd name="T78" fmla="*/ 3999 w 4721"/>
                  <a:gd name="T79" fmla="*/ 1082 h 1115"/>
                  <a:gd name="T80" fmla="*/ 4065 w 4721"/>
                  <a:gd name="T81" fmla="*/ 1114 h 1115"/>
                  <a:gd name="T82" fmla="*/ 4393 w 4721"/>
                  <a:gd name="T83" fmla="*/ 819 h 1115"/>
                  <a:gd name="T84" fmla="*/ 4720 w 4721"/>
                  <a:gd name="T85" fmla="*/ 492 h 1115"/>
                  <a:gd name="T86" fmla="*/ 4655 w 4721"/>
                  <a:gd name="T87" fmla="*/ 164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4"/>
                    </a:moveTo>
                    <a:lnTo>
                      <a:pt x="4589" y="229"/>
                    </a:lnTo>
                    <a:lnTo>
                      <a:pt x="4524" y="295"/>
                    </a:lnTo>
                    <a:lnTo>
                      <a:pt x="4327" y="492"/>
                    </a:lnTo>
                    <a:lnTo>
                      <a:pt x="4261" y="557"/>
                    </a:lnTo>
                    <a:lnTo>
                      <a:pt x="4196" y="623"/>
                    </a:lnTo>
                    <a:lnTo>
                      <a:pt x="4131" y="688"/>
                    </a:lnTo>
                    <a:lnTo>
                      <a:pt x="4131" y="688"/>
                    </a:lnTo>
                    <a:cubicBezTo>
                      <a:pt x="4108" y="710"/>
                      <a:pt x="4086" y="721"/>
                      <a:pt x="4065" y="721"/>
                    </a:cubicBezTo>
                    <a:lnTo>
                      <a:pt x="4065" y="721"/>
                    </a:lnTo>
                    <a:cubicBezTo>
                      <a:pt x="4042" y="721"/>
                      <a:pt x="4021" y="710"/>
                      <a:pt x="3999" y="688"/>
                    </a:cubicBezTo>
                    <a:lnTo>
                      <a:pt x="3933" y="623"/>
                    </a:lnTo>
                    <a:lnTo>
                      <a:pt x="3868" y="557"/>
                    </a:lnTo>
                    <a:lnTo>
                      <a:pt x="3803" y="492"/>
                    </a:lnTo>
                    <a:lnTo>
                      <a:pt x="3737" y="427"/>
                    </a:lnTo>
                    <a:lnTo>
                      <a:pt x="3671" y="360"/>
                    </a:lnTo>
                    <a:lnTo>
                      <a:pt x="3606" y="295"/>
                    </a:lnTo>
                    <a:lnTo>
                      <a:pt x="3540" y="229"/>
                    </a:lnTo>
                    <a:lnTo>
                      <a:pt x="3475" y="164"/>
                    </a:lnTo>
                    <a:lnTo>
                      <a:pt x="3409" y="99"/>
                    </a:lnTo>
                    <a:lnTo>
                      <a:pt x="3344" y="33"/>
                    </a:lnTo>
                    <a:lnTo>
                      <a:pt x="3344" y="33"/>
                    </a:lnTo>
                    <a:cubicBezTo>
                      <a:pt x="3322" y="11"/>
                      <a:pt x="3300" y="0"/>
                      <a:pt x="3278" y="0"/>
                    </a:cubicBezTo>
                    <a:lnTo>
                      <a:pt x="3278" y="0"/>
                    </a:lnTo>
                    <a:cubicBezTo>
                      <a:pt x="3256" y="0"/>
                      <a:pt x="3234" y="11"/>
                      <a:pt x="3213" y="33"/>
                    </a:cubicBezTo>
                    <a:lnTo>
                      <a:pt x="3148" y="99"/>
                    </a:lnTo>
                    <a:lnTo>
                      <a:pt x="3081" y="164"/>
                    </a:lnTo>
                    <a:lnTo>
                      <a:pt x="2885" y="360"/>
                    </a:lnTo>
                    <a:lnTo>
                      <a:pt x="2820" y="427"/>
                    </a:lnTo>
                    <a:lnTo>
                      <a:pt x="2753" y="492"/>
                    </a:lnTo>
                    <a:lnTo>
                      <a:pt x="2557" y="688"/>
                    </a:lnTo>
                    <a:lnTo>
                      <a:pt x="2557" y="688"/>
                    </a:lnTo>
                    <a:cubicBezTo>
                      <a:pt x="2535" y="710"/>
                      <a:pt x="2513" y="721"/>
                      <a:pt x="2492" y="721"/>
                    </a:cubicBezTo>
                    <a:lnTo>
                      <a:pt x="2492" y="721"/>
                    </a:lnTo>
                    <a:cubicBezTo>
                      <a:pt x="2469" y="721"/>
                      <a:pt x="2447" y="710"/>
                      <a:pt x="2426" y="688"/>
                    </a:cubicBezTo>
                    <a:lnTo>
                      <a:pt x="1770" y="33"/>
                    </a:lnTo>
                    <a:lnTo>
                      <a:pt x="1770" y="33"/>
                    </a:lnTo>
                    <a:cubicBezTo>
                      <a:pt x="1748" y="11"/>
                      <a:pt x="1727" y="0"/>
                      <a:pt x="1705" y="0"/>
                    </a:cubicBezTo>
                    <a:lnTo>
                      <a:pt x="1705" y="0"/>
                    </a:lnTo>
                    <a:cubicBezTo>
                      <a:pt x="1683" y="0"/>
                      <a:pt x="1662" y="11"/>
                      <a:pt x="1639" y="33"/>
                    </a:cubicBezTo>
                    <a:lnTo>
                      <a:pt x="1573" y="99"/>
                    </a:lnTo>
                    <a:lnTo>
                      <a:pt x="1508" y="164"/>
                    </a:lnTo>
                    <a:lnTo>
                      <a:pt x="1442" y="229"/>
                    </a:lnTo>
                    <a:lnTo>
                      <a:pt x="1377" y="295"/>
                    </a:lnTo>
                    <a:lnTo>
                      <a:pt x="1311" y="360"/>
                    </a:lnTo>
                    <a:lnTo>
                      <a:pt x="1246" y="427"/>
                    </a:lnTo>
                    <a:lnTo>
                      <a:pt x="1180" y="492"/>
                    </a:lnTo>
                    <a:lnTo>
                      <a:pt x="1115" y="557"/>
                    </a:lnTo>
                    <a:lnTo>
                      <a:pt x="1049" y="623"/>
                    </a:lnTo>
                    <a:lnTo>
                      <a:pt x="983" y="688"/>
                    </a:lnTo>
                    <a:lnTo>
                      <a:pt x="983" y="688"/>
                    </a:lnTo>
                    <a:cubicBezTo>
                      <a:pt x="962" y="710"/>
                      <a:pt x="940" y="721"/>
                      <a:pt x="918" y="721"/>
                    </a:cubicBezTo>
                    <a:lnTo>
                      <a:pt x="918" y="721"/>
                    </a:lnTo>
                    <a:cubicBezTo>
                      <a:pt x="896" y="721"/>
                      <a:pt x="874" y="710"/>
                      <a:pt x="853" y="688"/>
                    </a:cubicBezTo>
                    <a:lnTo>
                      <a:pt x="787" y="623"/>
                    </a:lnTo>
                    <a:lnTo>
                      <a:pt x="721" y="557"/>
                    </a:lnTo>
                    <a:lnTo>
                      <a:pt x="655" y="492"/>
                    </a:lnTo>
                    <a:lnTo>
                      <a:pt x="590" y="427"/>
                    </a:lnTo>
                    <a:lnTo>
                      <a:pt x="525" y="360"/>
                    </a:lnTo>
                    <a:lnTo>
                      <a:pt x="459" y="295"/>
                    </a:lnTo>
                    <a:lnTo>
                      <a:pt x="394" y="229"/>
                    </a:lnTo>
                    <a:lnTo>
                      <a:pt x="328" y="164"/>
                    </a:lnTo>
                    <a:lnTo>
                      <a:pt x="263" y="99"/>
                    </a:lnTo>
                    <a:lnTo>
                      <a:pt x="197" y="33"/>
                    </a:lnTo>
                    <a:lnTo>
                      <a:pt x="197" y="33"/>
                    </a:lnTo>
                    <a:cubicBezTo>
                      <a:pt x="175" y="11"/>
                      <a:pt x="153" y="0"/>
                      <a:pt x="131" y="0"/>
                    </a:cubicBezTo>
                    <a:lnTo>
                      <a:pt x="131" y="0"/>
                    </a:lnTo>
                    <a:cubicBezTo>
                      <a:pt x="109" y="0"/>
                      <a:pt x="87" y="11"/>
                      <a:pt x="66" y="33"/>
                    </a:cubicBezTo>
                    <a:lnTo>
                      <a:pt x="0" y="99"/>
                    </a:lnTo>
                    <a:lnTo>
                      <a:pt x="0" y="492"/>
                    </a:lnTo>
                    <a:lnTo>
                      <a:pt x="66" y="427"/>
                    </a:lnTo>
                    <a:lnTo>
                      <a:pt x="66" y="427"/>
                    </a:lnTo>
                    <a:cubicBezTo>
                      <a:pt x="87" y="404"/>
                      <a:pt x="109" y="393"/>
                      <a:pt x="131" y="393"/>
                    </a:cubicBezTo>
                    <a:lnTo>
                      <a:pt x="131" y="393"/>
                    </a:lnTo>
                    <a:cubicBezTo>
                      <a:pt x="153" y="393"/>
                      <a:pt x="175" y="404"/>
                      <a:pt x="197" y="427"/>
                    </a:cubicBezTo>
                    <a:lnTo>
                      <a:pt x="853" y="1082"/>
                    </a:lnTo>
                    <a:lnTo>
                      <a:pt x="853" y="1082"/>
                    </a:lnTo>
                    <a:cubicBezTo>
                      <a:pt x="874" y="1104"/>
                      <a:pt x="896" y="1114"/>
                      <a:pt x="918" y="1114"/>
                    </a:cubicBezTo>
                    <a:lnTo>
                      <a:pt x="918" y="1114"/>
                    </a:lnTo>
                    <a:cubicBezTo>
                      <a:pt x="940" y="1114"/>
                      <a:pt x="962" y="1104"/>
                      <a:pt x="983" y="1082"/>
                    </a:cubicBezTo>
                    <a:lnTo>
                      <a:pt x="1639" y="427"/>
                    </a:lnTo>
                    <a:lnTo>
                      <a:pt x="1639" y="427"/>
                    </a:lnTo>
                    <a:cubicBezTo>
                      <a:pt x="1662" y="404"/>
                      <a:pt x="1683" y="393"/>
                      <a:pt x="1705" y="393"/>
                    </a:cubicBezTo>
                    <a:lnTo>
                      <a:pt x="1705" y="393"/>
                    </a:lnTo>
                    <a:cubicBezTo>
                      <a:pt x="1727" y="393"/>
                      <a:pt x="1748" y="404"/>
                      <a:pt x="1770" y="427"/>
                    </a:cubicBezTo>
                    <a:lnTo>
                      <a:pt x="1836" y="492"/>
                    </a:lnTo>
                    <a:lnTo>
                      <a:pt x="1901" y="557"/>
                    </a:lnTo>
                    <a:lnTo>
                      <a:pt x="1966" y="623"/>
                    </a:lnTo>
                    <a:lnTo>
                      <a:pt x="2033" y="688"/>
                    </a:lnTo>
                    <a:lnTo>
                      <a:pt x="2098" y="754"/>
                    </a:lnTo>
                    <a:lnTo>
                      <a:pt x="2164" y="819"/>
                    </a:lnTo>
                    <a:lnTo>
                      <a:pt x="2229" y="885"/>
                    </a:lnTo>
                    <a:lnTo>
                      <a:pt x="2295" y="950"/>
                    </a:lnTo>
                    <a:lnTo>
                      <a:pt x="2360" y="1016"/>
                    </a:lnTo>
                    <a:lnTo>
                      <a:pt x="2426" y="1082"/>
                    </a:lnTo>
                    <a:lnTo>
                      <a:pt x="2426" y="1082"/>
                    </a:lnTo>
                    <a:cubicBezTo>
                      <a:pt x="2447" y="1104"/>
                      <a:pt x="2469" y="1114"/>
                      <a:pt x="2492" y="1114"/>
                    </a:cubicBezTo>
                    <a:lnTo>
                      <a:pt x="2492" y="1114"/>
                    </a:lnTo>
                    <a:cubicBezTo>
                      <a:pt x="2513" y="1114"/>
                      <a:pt x="2535" y="1104"/>
                      <a:pt x="2557" y="1082"/>
                    </a:cubicBezTo>
                    <a:lnTo>
                      <a:pt x="2622" y="1016"/>
                    </a:lnTo>
                    <a:lnTo>
                      <a:pt x="2688" y="950"/>
                    </a:lnTo>
                    <a:lnTo>
                      <a:pt x="2753" y="885"/>
                    </a:lnTo>
                    <a:lnTo>
                      <a:pt x="2820" y="819"/>
                    </a:lnTo>
                    <a:lnTo>
                      <a:pt x="2885" y="754"/>
                    </a:lnTo>
                    <a:lnTo>
                      <a:pt x="2950" y="688"/>
                    </a:lnTo>
                    <a:lnTo>
                      <a:pt x="3016" y="623"/>
                    </a:lnTo>
                    <a:lnTo>
                      <a:pt x="3081" y="557"/>
                    </a:lnTo>
                    <a:lnTo>
                      <a:pt x="3148" y="492"/>
                    </a:lnTo>
                    <a:lnTo>
                      <a:pt x="3213" y="427"/>
                    </a:lnTo>
                    <a:lnTo>
                      <a:pt x="3213" y="427"/>
                    </a:lnTo>
                    <a:cubicBezTo>
                      <a:pt x="3234" y="404"/>
                      <a:pt x="3256" y="393"/>
                      <a:pt x="3278" y="393"/>
                    </a:cubicBezTo>
                    <a:lnTo>
                      <a:pt x="3278" y="393"/>
                    </a:lnTo>
                    <a:cubicBezTo>
                      <a:pt x="3300" y="393"/>
                      <a:pt x="3322" y="404"/>
                      <a:pt x="3344" y="427"/>
                    </a:cubicBezTo>
                    <a:lnTo>
                      <a:pt x="3409" y="492"/>
                    </a:lnTo>
                    <a:lnTo>
                      <a:pt x="3475" y="557"/>
                    </a:lnTo>
                    <a:lnTo>
                      <a:pt x="3540" y="623"/>
                    </a:lnTo>
                    <a:lnTo>
                      <a:pt x="3737" y="819"/>
                    </a:lnTo>
                    <a:lnTo>
                      <a:pt x="3803" y="885"/>
                    </a:lnTo>
                    <a:lnTo>
                      <a:pt x="3868" y="950"/>
                    </a:lnTo>
                    <a:lnTo>
                      <a:pt x="3999" y="1082"/>
                    </a:lnTo>
                    <a:lnTo>
                      <a:pt x="3999" y="1082"/>
                    </a:lnTo>
                    <a:cubicBezTo>
                      <a:pt x="4021" y="1104"/>
                      <a:pt x="4042" y="1114"/>
                      <a:pt x="4065" y="1114"/>
                    </a:cubicBezTo>
                    <a:lnTo>
                      <a:pt x="4065" y="1114"/>
                    </a:lnTo>
                    <a:cubicBezTo>
                      <a:pt x="4086" y="1114"/>
                      <a:pt x="4108" y="1104"/>
                      <a:pt x="4131" y="1082"/>
                    </a:cubicBezTo>
                    <a:lnTo>
                      <a:pt x="4196" y="1016"/>
                    </a:lnTo>
                    <a:lnTo>
                      <a:pt x="4393" y="819"/>
                    </a:lnTo>
                    <a:lnTo>
                      <a:pt x="4458" y="754"/>
                    </a:lnTo>
                    <a:lnTo>
                      <a:pt x="4524" y="688"/>
                    </a:lnTo>
                    <a:lnTo>
                      <a:pt x="4720" y="492"/>
                    </a:lnTo>
                    <a:lnTo>
                      <a:pt x="4720" y="492"/>
                    </a:lnTo>
                    <a:lnTo>
                      <a:pt x="4720" y="99"/>
                    </a:lnTo>
                    <a:lnTo>
                      <a:pt x="4655" y="164"/>
                    </a:lnTo>
                  </a:path>
                </a:pathLst>
              </a:custGeom>
              <a:solidFill>
                <a:schemeClr val="accent1"/>
              </a:solidFill>
              <a:ln>
                <a:noFill/>
              </a:ln>
              <a:effectLst/>
            </p:spPr>
            <p:txBody>
              <a:bodyPr wrap="none" anchor="ctr"/>
              <a:lstStyle/>
              <a:p>
                <a:endParaRPr lang="es-ES_tradnl"/>
              </a:p>
            </p:txBody>
          </p:sp>
          <p:sp>
            <p:nvSpPr>
              <p:cNvPr id="425" name="Freeform 465">
                <a:extLst>
                  <a:ext uri="{FF2B5EF4-FFF2-40B4-BE49-F238E27FC236}">
                    <a16:creationId xmlns:a16="http://schemas.microsoft.com/office/drawing/2014/main" xmlns="" id="{9604BDBF-25A7-A14B-9ED5-961F2D01463C}"/>
                  </a:ext>
                </a:extLst>
              </p:cNvPr>
              <p:cNvSpPr>
                <a:spLocks noChangeArrowheads="1"/>
              </p:cNvSpPr>
              <p:nvPr/>
            </p:nvSpPr>
            <p:spPr bwMode="auto">
              <a:xfrm>
                <a:off x="6151563" y="720725"/>
                <a:ext cx="1700212" cy="401638"/>
              </a:xfrm>
              <a:custGeom>
                <a:avLst/>
                <a:gdLst>
                  <a:gd name="T0" fmla="*/ 4524 w 4721"/>
                  <a:gd name="T1" fmla="*/ 294 h 1115"/>
                  <a:gd name="T2" fmla="*/ 4196 w 4721"/>
                  <a:gd name="T3" fmla="*/ 622 h 1115"/>
                  <a:gd name="T4" fmla="*/ 4065 w 4721"/>
                  <a:gd name="T5" fmla="*/ 720 h 1115"/>
                  <a:gd name="T6" fmla="*/ 3933 w 4721"/>
                  <a:gd name="T7" fmla="*/ 622 h 1115"/>
                  <a:gd name="T8" fmla="*/ 3737 w 4721"/>
                  <a:gd name="T9" fmla="*/ 426 h 1115"/>
                  <a:gd name="T10" fmla="*/ 3540 w 4721"/>
                  <a:gd name="T11" fmla="*/ 228 h 1115"/>
                  <a:gd name="T12" fmla="*/ 3344 w 4721"/>
                  <a:gd name="T13" fmla="*/ 32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2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4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3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21" h="1115">
                    <a:moveTo>
                      <a:pt x="4655" y="163"/>
                    </a:moveTo>
                    <a:lnTo>
                      <a:pt x="4589" y="228"/>
                    </a:lnTo>
                    <a:lnTo>
                      <a:pt x="4524" y="294"/>
                    </a:lnTo>
                    <a:lnTo>
                      <a:pt x="4327" y="491"/>
                    </a:lnTo>
                    <a:lnTo>
                      <a:pt x="4261" y="556"/>
                    </a:lnTo>
                    <a:lnTo>
                      <a:pt x="4196" y="622"/>
                    </a:lnTo>
                    <a:lnTo>
                      <a:pt x="4131" y="688"/>
                    </a:lnTo>
                    <a:lnTo>
                      <a:pt x="4131" y="688"/>
                    </a:lnTo>
                    <a:cubicBezTo>
                      <a:pt x="4108" y="710"/>
                      <a:pt x="4086" y="720"/>
                      <a:pt x="4065" y="720"/>
                    </a:cubicBezTo>
                    <a:lnTo>
                      <a:pt x="4065" y="720"/>
                    </a:lnTo>
                    <a:cubicBezTo>
                      <a:pt x="4042" y="720"/>
                      <a:pt x="4021" y="710"/>
                      <a:pt x="3999" y="688"/>
                    </a:cubicBezTo>
                    <a:lnTo>
                      <a:pt x="3933" y="622"/>
                    </a:lnTo>
                    <a:lnTo>
                      <a:pt x="3868" y="556"/>
                    </a:lnTo>
                    <a:lnTo>
                      <a:pt x="3803" y="491"/>
                    </a:lnTo>
                    <a:lnTo>
                      <a:pt x="3737" y="426"/>
                    </a:lnTo>
                    <a:lnTo>
                      <a:pt x="3671" y="360"/>
                    </a:lnTo>
                    <a:lnTo>
                      <a:pt x="3606" y="294"/>
                    </a:lnTo>
                    <a:lnTo>
                      <a:pt x="3540" y="228"/>
                    </a:lnTo>
                    <a:lnTo>
                      <a:pt x="3475" y="163"/>
                    </a:lnTo>
                    <a:lnTo>
                      <a:pt x="3409" y="98"/>
                    </a:lnTo>
                    <a:lnTo>
                      <a:pt x="3344" y="32"/>
                    </a:lnTo>
                    <a:lnTo>
                      <a:pt x="3344" y="32"/>
                    </a:lnTo>
                    <a:cubicBezTo>
                      <a:pt x="3322" y="10"/>
                      <a:pt x="3300" y="0"/>
                      <a:pt x="3278" y="0"/>
                    </a:cubicBezTo>
                    <a:lnTo>
                      <a:pt x="3278" y="0"/>
                    </a:lnTo>
                    <a:cubicBezTo>
                      <a:pt x="3256" y="0"/>
                      <a:pt x="3234" y="10"/>
                      <a:pt x="3213" y="32"/>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2"/>
                    </a:lnTo>
                    <a:lnTo>
                      <a:pt x="1770" y="32"/>
                    </a:lnTo>
                    <a:cubicBezTo>
                      <a:pt x="1748" y="10"/>
                      <a:pt x="1727" y="0"/>
                      <a:pt x="1705" y="0"/>
                    </a:cubicBezTo>
                    <a:lnTo>
                      <a:pt x="1705" y="0"/>
                    </a:lnTo>
                    <a:cubicBezTo>
                      <a:pt x="1683" y="0"/>
                      <a:pt x="1662" y="10"/>
                      <a:pt x="1639" y="32"/>
                    </a:cubicBezTo>
                    <a:lnTo>
                      <a:pt x="1573" y="98"/>
                    </a:lnTo>
                    <a:lnTo>
                      <a:pt x="1508" y="163"/>
                    </a:lnTo>
                    <a:lnTo>
                      <a:pt x="1442" y="228"/>
                    </a:lnTo>
                    <a:lnTo>
                      <a:pt x="1377" y="294"/>
                    </a:lnTo>
                    <a:lnTo>
                      <a:pt x="1311" y="360"/>
                    </a:lnTo>
                    <a:lnTo>
                      <a:pt x="1246" y="426"/>
                    </a:lnTo>
                    <a:lnTo>
                      <a:pt x="1180" y="491"/>
                    </a:lnTo>
                    <a:lnTo>
                      <a:pt x="1115" y="556"/>
                    </a:lnTo>
                    <a:lnTo>
                      <a:pt x="1049" y="622"/>
                    </a:lnTo>
                    <a:lnTo>
                      <a:pt x="983" y="688"/>
                    </a:lnTo>
                    <a:lnTo>
                      <a:pt x="983" y="688"/>
                    </a:lnTo>
                    <a:cubicBezTo>
                      <a:pt x="962" y="710"/>
                      <a:pt x="940" y="720"/>
                      <a:pt x="918" y="720"/>
                    </a:cubicBezTo>
                    <a:lnTo>
                      <a:pt x="918" y="720"/>
                    </a:lnTo>
                    <a:cubicBezTo>
                      <a:pt x="896" y="720"/>
                      <a:pt x="874" y="710"/>
                      <a:pt x="853" y="688"/>
                    </a:cubicBezTo>
                    <a:lnTo>
                      <a:pt x="787" y="622"/>
                    </a:lnTo>
                    <a:lnTo>
                      <a:pt x="721" y="556"/>
                    </a:lnTo>
                    <a:lnTo>
                      <a:pt x="655" y="491"/>
                    </a:lnTo>
                    <a:lnTo>
                      <a:pt x="590" y="426"/>
                    </a:lnTo>
                    <a:lnTo>
                      <a:pt x="525" y="360"/>
                    </a:lnTo>
                    <a:lnTo>
                      <a:pt x="459" y="294"/>
                    </a:lnTo>
                    <a:lnTo>
                      <a:pt x="394" y="228"/>
                    </a:lnTo>
                    <a:lnTo>
                      <a:pt x="328" y="163"/>
                    </a:lnTo>
                    <a:lnTo>
                      <a:pt x="263" y="98"/>
                    </a:lnTo>
                    <a:lnTo>
                      <a:pt x="197" y="32"/>
                    </a:lnTo>
                    <a:lnTo>
                      <a:pt x="197" y="32"/>
                    </a:lnTo>
                    <a:cubicBezTo>
                      <a:pt x="175" y="10"/>
                      <a:pt x="153" y="0"/>
                      <a:pt x="131" y="0"/>
                    </a:cubicBezTo>
                    <a:lnTo>
                      <a:pt x="131" y="0"/>
                    </a:lnTo>
                    <a:cubicBezTo>
                      <a:pt x="109" y="0"/>
                      <a:pt x="87" y="10"/>
                      <a:pt x="66" y="32"/>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2"/>
                    </a:lnTo>
                    <a:lnTo>
                      <a:pt x="2033" y="688"/>
                    </a:lnTo>
                    <a:lnTo>
                      <a:pt x="2098" y="753"/>
                    </a:lnTo>
                    <a:lnTo>
                      <a:pt x="2164" y="819"/>
                    </a:lnTo>
                    <a:lnTo>
                      <a:pt x="2229" y="884"/>
                    </a:lnTo>
                    <a:lnTo>
                      <a:pt x="2295" y="950"/>
                    </a:lnTo>
                    <a:lnTo>
                      <a:pt x="2360" y="1015"/>
                    </a:lnTo>
                    <a:lnTo>
                      <a:pt x="2426" y="1081"/>
                    </a:lnTo>
                    <a:lnTo>
                      <a:pt x="2426" y="1081"/>
                    </a:lnTo>
                    <a:cubicBezTo>
                      <a:pt x="2447" y="1103"/>
                      <a:pt x="2469" y="1114"/>
                      <a:pt x="2492" y="1114"/>
                    </a:cubicBezTo>
                    <a:lnTo>
                      <a:pt x="2492" y="1114"/>
                    </a:lnTo>
                    <a:cubicBezTo>
                      <a:pt x="2513" y="1114"/>
                      <a:pt x="2535" y="1103"/>
                      <a:pt x="2557" y="1081"/>
                    </a:cubicBezTo>
                    <a:lnTo>
                      <a:pt x="2622" y="1015"/>
                    </a:lnTo>
                    <a:lnTo>
                      <a:pt x="2688" y="950"/>
                    </a:lnTo>
                    <a:lnTo>
                      <a:pt x="2753" y="884"/>
                    </a:lnTo>
                    <a:lnTo>
                      <a:pt x="2820" y="819"/>
                    </a:lnTo>
                    <a:lnTo>
                      <a:pt x="2885" y="753"/>
                    </a:lnTo>
                    <a:lnTo>
                      <a:pt x="2950" y="688"/>
                    </a:lnTo>
                    <a:lnTo>
                      <a:pt x="3016" y="622"/>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2"/>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5"/>
                    </a:lnTo>
                    <a:lnTo>
                      <a:pt x="4393" y="819"/>
                    </a:lnTo>
                    <a:lnTo>
                      <a:pt x="4458" y="753"/>
                    </a:lnTo>
                    <a:lnTo>
                      <a:pt x="4524" y="688"/>
                    </a:lnTo>
                    <a:lnTo>
                      <a:pt x="4720" y="491"/>
                    </a:lnTo>
                    <a:lnTo>
                      <a:pt x="4720" y="98"/>
                    </a:lnTo>
                    <a:lnTo>
                      <a:pt x="4655" y="163"/>
                    </a:lnTo>
                  </a:path>
                </a:pathLst>
              </a:custGeom>
              <a:solidFill>
                <a:schemeClr val="accent2"/>
              </a:solidFill>
              <a:ln>
                <a:noFill/>
              </a:ln>
              <a:effectLst/>
            </p:spPr>
            <p:txBody>
              <a:bodyPr wrap="none" anchor="ctr"/>
              <a:lstStyle/>
              <a:p>
                <a:endParaRPr lang="es-ES_tradnl"/>
              </a:p>
            </p:txBody>
          </p:sp>
          <p:sp>
            <p:nvSpPr>
              <p:cNvPr id="426" name="Freeform 466">
                <a:extLst>
                  <a:ext uri="{FF2B5EF4-FFF2-40B4-BE49-F238E27FC236}">
                    <a16:creationId xmlns:a16="http://schemas.microsoft.com/office/drawing/2014/main" xmlns="" id="{A7D5C697-2F8C-7745-8756-E29DB451B8D7}"/>
                  </a:ext>
                </a:extLst>
              </p:cNvPr>
              <p:cNvSpPr>
                <a:spLocks noChangeArrowheads="1"/>
              </p:cNvSpPr>
              <p:nvPr/>
            </p:nvSpPr>
            <p:spPr bwMode="auto">
              <a:xfrm>
                <a:off x="6151563" y="550863"/>
                <a:ext cx="1700212" cy="401637"/>
              </a:xfrm>
              <a:custGeom>
                <a:avLst/>
                <a:gdLst>
                  <a:gd name="T0" fmla="*/ 4524 w 4721"/>
                  <a:gd name="T1" fmla="*/ 295 h 1115"/>
                  <a:gd name="T2" fmla="*/ 4196 w 4721"/>
                  <a:gd name="T3" fmla="*/ 623 h 1115"/>
                  <a:gd name="T4" fmla="*/ 4065 w 4721"/>
                  <a:gd name="T5" fmla="*/ 720 h 1115"/>
                  <a:gd name="T6" fmla="*/ 3933 w 4721"/>
                  <a:gd name="T7" fmla="*/ 623 h 1115"/>
                  <a:gd name="T8" fmla="*/ 3737 w 4721"/>
                  <a:gd name="T9" fmla="*/ 426 h 1115"/>
                  <a:gd name="T10" fmla="*/ 3540 w 4721"/>
                  <a:gd name="T11" fmla="*/ 229 h 1115"/>
                  <a:gd name="T12" fmla="*/ 3344 w 4721"/>
                  <a:gd name="T13" fmla="*/ 33 h 1115"/>
                  <a:gd name="T14" fmla="*/ 3278 w 4721"/>
                  <a:gd name="T15" fmla="*/ 0 h 1115"/>
                  <a:gd name="T16" fmla="*/ 3081 w 4721"/>
                  <a:gd name="T17" fmla="*/ 163 h 1115"/>
                  <a:gd name="T18" fmla="*/ 2753 w 4721"/>
                  <a:gd name="T19" fmla="*/ 491 h 1115"/>
                  <a:gd name="T20" fmla="*/ 2492 w 4721"/>
                  <a:gd name="T21" fmla="*/ 720 h 1115"/>
                  <a:gd name="T22" fmla="*/ 1770 w 4721"/>
                  <a:gd name="T23" fmla="*/ 33 h 1115"/>
                  <a:gd name="T24" fmla="*/ 1705 w 4721"/>
                  <a:gd name="T25" fmla="*/ 0 h 1115"/>
                  <a:gd name="T26" fmla="*/ 1508 w 4721"/>
                  <a:gd name="T27" fmla="*/ 163 h 1115"/>
                  <a:gd name="T28" fmla="*/ 1311 w 4721"/>
                  <a:gd name="T29" fmla="*/ 360 h 1115"/>
                  <a:gd name="T30" fmla="*/ 1115 w 4721"/>
                  <a:gd name="T31" fmla="*/ 556 h 1115"/>
                  <a:gd name="T32" fmla="*/ 983 w 4721"/>
                  <a:gd name="T33" fmla="*/ 688 h 1115"/>
                  <a:gd name="T34" fmla="*/ 853 w 4721"/>
                  <a:gd name="T35" fmla="*/ 688 h 1115"/>
                  <a:gd name="T36" fmla="*/ 655 w 4721"/>
                  <a:gd name="T37" fmla="*/ 491 h 1115"/>
                  <a:gd name="T38" fmla="*/ 459 w 4721"/>
                  <a:gd name="T39" fmla="*/ 295 h 1115"/>
                  <a:gd name="T40" fmla="*/ 263 w 4721"/>
                  <a:gd name="T41" fmla="*/ 98 h 1115"/>
                  <a:gd name="T42" fmla="*/ 131 w 4721"/>
                  <a:gd name="T43" fmla="*/ 0 h 1115"/>
                  <a:gd name="T44" fmla="*/ 0 w 4721"/>
                  <a:gd name="T45" fmla="*/ 98 h 1115"/>
                  <a:gd name="T46" fmla="*/ 66 w 4721"/>
                  <a:gd name="T47" fmla="*/ 426 h 1115"/>
                  <a:gd name="T48" fmla="*/ 197 w 4721"/>
                  <a:gd name="T49" fmla="*/ 426 h 1115"/>
                  <a:gd name="T50" fmla="*/ 918 w 4721"/>
                  <a:gd name="T51" fmla="*/ 1114 h 1115"/>
                  <a:gd name="T52" fmla="*/ 1639 w 4721"/>
                  <a:gd name="T53" fmla="*/ 426 h 1115"/>
                  <a:gd name="T54" fmla="*/ 1705 w 4721"/>
                  <a:gd name="T55" fmla="*/ 392 h 1115"/>
                  <a:gd name="T56" fmla="*/ 1901 w 4721"/>
                  <a:gd name="T57" fmla="*/ 556 h 1115"/>
                  <a:gd name="T58" fmla="*/ 2098 w 4721"/>
                  <a:gd name="T59" fmla="*/ 754 h 1115"/>
                  <a:gd name="T60" fmla="*/ 2295 w 4721"/>
                  <a:gd name="T61" fmla="*/ 950 h 1115"/>
                  <a:gd name="T62" fmla="*/ 2426 w 4721"/>
                  <a:gd name="T63" fmla="*/ 1081 h 1115"/>
                  <a:gd name="T64" fmla="*/ 2557 w 4721"/>
                  <a:gd name="T65" fmla="*/ 1081 h 1115"/>
                  <a:gd name="T66" fmla="*/ 2753 w 4721"/>
                  <a:gd name="T67" fmla="*/ 884 h 1115"/>
                  <a:gd name="T68" fmla="*/ 2950 w 4721"/>
                  <a:gd name="T69" fmla="*/ 688 h 1115"/>
                  <a:gd name="T70" fmla="*/ 3148 w 4721"/>
                  <a:gd name="T71" fmla="*/ 491 h 1115"/>
                  <a:gd name="T72" fmla="*/ 3278 w 4721"/>
                  <a:gd name="T73" fmla="*/ 392 h 1115"/>
                  <a:gd name="T74" fmla="*/ 3409 w 4721"/>
                  <a:gd name="T75" fmla="*/ 491 h 1115"/>
                  <a:gd name="T76" fmla="*/ 3737 w 4721"/>
                  <a:gd name="T77" fmla="*/ 819 h 1115"/>
                  <a:gd name="T78" fmla="*/ 3999 w 4721"/>
                  <a:gd name="T79" fmla="*/ 1081 h 1115"/>
                  <a:gd name="T80" fmla="*/ 4065 w 4721"/>
                  <a:gd name="T81" fmla="*/ 1114 h 1115"/>
                  <a:gd name="T82" fmla="*/ 4393 w 4721"/>
                  <a:gd name="T83" fmla="*/ 819 h 1115"/>
                  <a:gd name="T84" fmla="*/ 4720 w 4721"/>
                  <a:gd name="T85" fmla="*/ 491 h 1115"/>
                  <a:gd name="T86" fmla="*/ 4655 w 4721"/>
                  <a:gd name="T87" fmla="*/ 163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21" h="1115">
                    <a:moveTo>
                      <a:pt x="4655" y="163"/>
                    </a:moveTo>
                    <a:lnTo>
                      <a:pt x="4589" y="229"/>
                    </a:lnTo>
                    <a:lnTo>
                      <a:pt x="4524" y="295"/>
                    </a:lnTo>
                    <a:lnTo>
                      <a:pt x="4327" y="491"/>
                    </a:lnTo>
                    <a:lnTo>
                      <a:pt x="4261" y="556"/>
                    </a:lnTo>
                    <a:lnTo>
                      <a:pt x="4196" y="623"/>
                    </a:lnTo>
                    <a:lnTo>
                      <a:pt x="4131" y="688"/>
                    </a:lnTo>
                    <a:lnTo>
                      <a:pt x="4131" y="688"/>
                    </a:lnTo>
                    <a:cubicBezTo>
                      <a:pt x="4108" y="710"/>
                      <a:pt x="4086" y="720"/>
                      <a:pt x="4065" y="720"/>
                    </a:cubicBezTo>
                    <a:lnTo>
                      <a:pt x="4065" y="720"/>
                    </a:lnTo>
                    <a:cubicBezTo>
                      <a:pt x="4042" y="720"/>
                      <a:pt x="4021" y="710"/>
                      <a:pt x="3999" y="688"/>
                    </a:cubicBezTo>
                    <a:lnTo>
                      <a:pt x="3933" y="623"/>
                    </a:lnTo>
                    <a:lnTo>
                      <a:pt x="3868" y="556"/>
                    </a:lnTo>
                    <a:lnTo>
                      <a:pt x="3803" y="491"/>
                    </a:lnTo>
                    <a:lnTo>
                      <a:pt x="3737" y="426"/>
                    </a:lnTo>
                    <a:lnTo>
                      <a:pt x="3671" y="360"/>
                    </a:lnTo>
                    <a:lnTo>
                      <a:pt x="3606" y="295"/>
                    </a:lnTo>
                    <a:lnTo>
                      <a:pt x="3540" y="229"/>
                    </a:lnTo>
                    <a:lnTo>
                      <a:pt x="3475" y="163"/>
                    </a:lnTo>
                    <a:lnTo>
                      <a:pt x="3409" y="98"/>
                    </a:lnTo>
                    <a:lnTo>
                      <a:pt x="3344" y="33"/>
                    </a:lnTo>
                    <a:lnTo>
                      <a:pt x="3344" y="33"/>
                    </a:lnTo>
                    <a:cubicBezTo>
                      <a:pt x="3322" y="11"/>
                      <a:pt x="3300" y="0"/>
                      <a:pt x="3278" y="0"/>
                    </a:cubicBezTo>
                    <a:lnTo>
                      <a:pt x="3278" y="0"/>
                    </a:lnTo>
                    <a:cubicBezTo>
                      <a:pt x="3256" y="0"/>
                      <a:pt x="3234" y="11"/>
                      <a:pt x="3213" y="33"/>
                    </a:cubicBezTo>
                    <a:lnTo>
                      <a:pt x="3148" y="98"/>
                    </a:lnTo>
                    <a:lnTo>
                      <a:pt x="3081" y="163"/>
                    </a:lnTo>
                    <a:lnTo>
                      <a:pt x="2885" y="360"/>
                    </a:lnTo>
                    <a:lnTo>
                      <a:pt x="2820" y="426"/>
                    </a:lnTo>
                    <a:lnTo>
                      <a:pt x="2753" y="491"/>
                    </a:lnTo>
                    <a:lnTo>
                      <a:pt x="2557" y="688"/>
                    </a:lnTo>
                    <a:lnTo>
                      <a:pt x="2557" y="688"/>
                    </a:lnTo>
                    <a:cubicBezTo>
                      <a:pt x="2535" y="710"/>
                      <a:pt x="2513" y="720"/>
                      <a:pt x="2492" y="720"/>
                    </a:cubicBezTo>
                    <a:lnTo>
                      <a:pt x="2492" y="720"/>
                    </a:lnTo>
                    <a:cubicBezTo>
                      <a:pt x="2469" y="720"/>
                      <a:pt x="2447" y="710"/>
                      <a:pt x="2426" y="688"/>
                    </a:cubicBezTo>
                    <a:lnTo>
                      <a:pt x="1770" y="33"/>
                    </a:lnTo>
                    <a:lnTo>
                      <a:pt x="1770" y="33"/>
                    </a:lnTo>
                    <a:cubicBezTo>
                      <a:pt x="1748" y="11"/>
                      <a:pt x="1727" y="0"/>
                      <a:pt x="1705" y="0"/>
                    </a:cubicBezTo>
                    <a:lnTo>
                      <a:pt x="1705" y="0"/>
                    </a:lnTo>
                    <a:cubicBezTo>
                      <a:pt x="1683" y="0"/>
                      <a:pt x="1662" y="11"/>
                      <a:pt x="1639" y="33"/>
                    </a:cubicBezTo>
                    <a:lnTo>
                      <a:pt x="1573" y="98"/>
                    </a:lnTo>
                    <a:lnTo>
                      <a:pt x="1508" y="163"/>
                    </a:lnTo>
                    <a:lnTo>
                      <a:pt x="1442" y="229"/>
                    </a:lnTo>
                    <a:lnTo>
                      <a:pt x="1377" y="295"/>
                    </a:lnTo>
                    <a:lnTo>
                      <a:pt x="1311" y="360"/>
                    </a:lnTo>
                    <a:lnTo>
                      <a:pt x="1246" y="426"/>
                    </a:lnTo>
                    <a:lnTo>
                      <a:pt x="1180" y="491"/>
                    </a:lnTo>
                    <a:lnTo>
                      <a:pt x="1115" y="556"/>
                    </a:lnTo>
                    <a:lnTo>
                      <a:pt x="1049" y="623"/>
                    </a:lnTo>
                    <a:lnTo>
                      <a:pt x="983" y="688"/>
                    </a:lnTo>
                    <a:lnTo>
                      <a:pt x="983" y="688"/>
                    </a:lnTo>
                    <a:cubicBezTo>
                      <a:pt x="962" y="710"/>
                      <a:pt x="940" y="720"/>
                      <a:pt x="918" y="720"/>
                    </a:cubicBezTo>
                    <a:lnTo>
                      <a:pt x="918" y="720"/>
                    </a:lnTo>
                    <a:cubicBezTo>
                      <a:pt x="896" y="720"/>
                      <a:pt x="874" y="710"/>
                      <a:pt x="853" y="688"/>
                    </a:cubicBezTo>
                    <a:lnTo>
                      <a:pt x="787" y="623"/>
                    </a:lnTo>
                    <a:lnTo>
                      <a:pt x="721" y="556"/>
                    </a:lnTo>
                    <a:lnTo>
                      <a:pt x="655" y="491"/>
                    </a:lnTo>
                    <a:lnTo>
                      <a:pt x="590" y="426"/>
                    </a:lnTo>
                    <a:lnTo>
                      <a:pt x="525" y="360"/>
                    </a:lnTo>
                    <a:lnTo>
                      <a:pt x="459" y="295"/>
                    </a:lnTo>
                    <a:lnTo>
                      <a:pt x="394" y="229"/>
                    </a:lnTo>
                    <a:lnTo>
                      <a:pt x="328" y="163"/>
                    </a:lnTo>
                    <a:lnTo>
                      <a:pt x="263" y="98"/>
                    </a:lnTo>
                    <a:lnTo>
                      <a:pt x="197" y="33"/>
                    </a:lnTo>
                    <a:lnTo>
                      <a:pt x="197" y="33"/>
                    </a:lnTo>
                    <a:cubicBezTo>
                      <a:pt x="175" y="11"/>
                      <a:pt x="153" y="0"/>
                      <a:pt x="131" y="0"/>
                    </a:cubicBezTo>
                    <a:lnTo>
                      <a:pt x="131" y="0"/>
                    </a:lnTo>
                    <a:cubicBezTo>
                      <a:pt x="109" y="0"/>
                      <a:pt x="87" y="11"/>
                      <a:pt x="66" y="33"/>
                    </a:cubicBezTo>
                    <a:lnTo>
                      <a:pt x="0" y="98"/>
                    </a:lnTo>
                    <a:lnTo>
                      <a:pt x="0" y="491"/>
                    </a:lnTo>
                    <a:lnTo>
                      <a:pt x="66" y="426"/>
                    </a:lnTo>
                    <a:lnTo>
                      <a:pt x="66" y="426"/>
                    </a:lnTo>
                    <a:cubicBezTo>
                      <a:pt x="87" y="404"/>
                      <a:pt x="109" y="392"/>
                      <a:pt x="131" y="392"/>
                    </a:cubicBezTo>
                    <a:lnTo>
                      <a:pt x="131" y="392"/>
                    </a:lnTo>
                    <a:cubicBezTo>
                      <a:pt x="153" y="392"/>
                      <a:pt x="175" y="404"/>
                      <a:pt x="197" y="426"/>
                    </a:cubicBezTo>
                    <a:lnTo>
                      <a:pt x="853" y="1081"/>
                    </a:lnTo>
                    <a:lnTo>
                      <a:pt x="853" y="1081"/>
                    </a:lnTo>
                    <a:cubicBezTo>
                      <a:pt x="874" y="1103"/>
                      <a:pt x="896" y="1114"/>
                      <a:pt x="918" y="1114"/>
                    </a:cubicBezTo>
                    <a:lnTo>
                      <a:pt x="918" y="1114"/>
                    </a:lnTo>
                    <a:cubicBezTo>
                      <a:pt x="940" y="1114"/>
                      <a:pt x="962" y="1103"/>
                      <a:pt x="983" y="1081"/>
                    </a:cubicBezTo>
                    <a:lnTo>
                      <a:pt x="1639" y="426"/>
                    </a:lnTo>
                    <a:lnTo>
                      <a:pt x="1639" y="426"/>
                    </a:lnTo>
                    <a:cubicBezTo>
                      <a:pt x="1662" y="404"/>
                      <a:pt x="1683" y="392"/>
                      <a:pt x="1705" y="392"/>
                    </a:cubicBezTo>
                    <a:lnTo>
                      <a:pt x="1705" y="392"/>
                    </a:lnTo>
                    <a:cubicBezTo>
                      <a:pt x="1727" y="392"/>
                      <a:pt x="1748" y="404"/>
                      <a:pt x="1770" y="426"/>
                    </a:cubicBezTo>
                    <a:lnTo>
                      <a:pt x="1836" y="491"/>
                    </a:lnTo>
                    <a:lnTo>
                      <a:pt x="1901" y="556"/>
                    </a:lnTo>
                    <a:lnTo>
                      <a:pt x="1966" y="623"/>
                    </a:lnTo>
                    <a:lnTo>
                      <a:pt x="2033" y="688"/>
                    </a:lnTo>
                    <a:lnTo>
                      <a:pt x="2098" y="754"/>
                    </a:lnTo>
                    <a:lnTo>
                      <a:pt x="2164" y="819"/>
                    </a:lnTo>
                    <a:lnTo>
                      <a:pt x="2229" y="884"/>
                    </a:lnTo>
                    <a:lnTo>
                      <a:pt x="2295" y="950"/>
                    </a:lnTo>
                    <a:lnTo>
                      <a:pt x="2360" y="1016"/>
                    </a:lnTo>
                    <a:lnTo>
                      <a:pt x="2426" y="1081"/>
                    </a:lnTo>
                    <a:lnTo>
                      <a:pt x="2426" y="1081"/>
                    </a:lnTo>
                    <a:cubicBezTo>
                      <a:pt x="2447" y="1103"/>
                      <a:pt x="2469" y="1114"/>
                      <a:pt x="2492" y="1114"/>
                    </a:cubicBezTo>
                    <a:lnTo>
                      <a:pt x="2492" y="1114"/>
                    </a:lnTo>
                    <a:cubicBezTo>
                      <a:pt x="2513" y="1114"/>
                      <a:pt x="2535" y="1103"/>
                      <a:pt x="2557" y="1081"/>
                    </a:cubicBezTo>
                    <a:lnTo>
                      <a:pt x="2622" y="1016"/>
                    </a:lnTo>
                    <a:lnTo>
                      <a:pt x="2688" y="950"/>
                    </a:lnTo>
                    <a:lnTo>
                      <a:pt x="2753" y="884"/>
                    </a:lnTo>
                    <a:lnTo>
                      <a:pt x="2820" y="819"/>
                    </a:lnTo>
                    <a:lnTo>
                      <a:pt x="2885" y="754"/>
                    </a:lnTo>
                    <a:lnTo>
                      <a:pt x="2950" y="688"/>
                    </a:lnTo>
                    <a:lnTo>
                      <a:pt x="3016" y="623"/>
                    </a:lnTo>
                    <a:lnTo>
                      <a:pt x="3081" y="556"/>
                    </a:lnTo>
                    <a:lnTo>
                      <a:pt x="3148" y="491"/>
                    </a:lnTo>
                    <a:lnTo>
                      <a:pt x="3213" y="426"/>
                    </a:lnTo>
                    <a:lnTo>
                      <a:pt x="3213" y="426"/>
                    </a:lnTo>
                    <a:cubicBezTo>
                      <a:pt x="3234" y="404"/>
                      <a:pt x="3256" y="392"/>
                      <a:pt x="3278" y="392"/>
                    </a:cubicBezTo>
                    <a:lnTo>
                      <a:pt x="3278" y="392"/>
                    </a:lnTo>
                    <a:cubicBezTo>
                      <a:pt x="3300" y="392"/>
                      <a:pt x="3322" y="404"/>
                      <a:pt x="3344" y="426"/>
                    </a:cubicBezTo>
                    <a:lnTo>
                      <a:pt x="3409" y="491"/>
                    </a:lnTo>
                    <a:lnTo>
                      <a:pt x="3475" y="556"/>
                    </a:lnTo>
                    <a:lnTo>
                      <a:pt x="3540" y="623"/>
                    </a:lnTo>
                    <a:lnTo>
                      <a:pt x="3737" y="819"/>
                    </a:lnTo>
                    <a:lnTo>
                      <a:pt x="3803" y="884"/>
                    </a:lnTo>
                    <a:lnTo>
                      <a:pt x="3868" y="950"/>
                    </a:lnTo>
                    <a:lnTo>
                      <a:pt x="3999" y="1081"/>
                    </a:lnTo>
                    <a:lnTo>
                      <a:pt x="3999" y="1081"/>
                    </a:lnTo>
                    <a:cubicBezTo>
                      <a:pt x="4021" y="1103"/>
                      <a:pt x="4042" y="1114"/>
                      <a:pt x="4065" y="1114"/>
                    </a:cubicBezTo>
                    <a:lnTo>
                      <a:pt x="4065" y="1114"/>
                    </a:lnTo>
                    <a:cubicBezTo>
                      <a:pt x="4086" y="1114"/>
                      <a:pt x="4108" y="1103"/>
                      <a:pt x="4131" y="1081"/>
                    </a:cubicBezTo>
                    <a:lnTo>
                      <a:pt x="4196" y="1016"/>
                    </a:lnTo>
                    <a:lnTo>
                      <a:pt x="4393" y="819"/>
                    </a:lnTo>
                    <a:lnTo>
                      <a:pt x="4458" y="754"/>
                    </a:lnTo>
                    <a:lnTo>
                      <a:pt x="4524" y="688"/>
                    </a:lnTo>
                    <a:lnTo>
                      <a:pt x="4720" y="491"/>
                    </a:lnTo>
                    <a:lnTo>
                      <a:pt x="4720" y="491"/>
                    </a:lnTo>
                    <a:lnTo>
                      <a:pt x="4720" y="98"/>
                    </a:lnTo>
                    <a:lnTo>
                      <a:pt x="4655" y="163"/>
                    </a:lnTo>
                  </a:path>
                </a:pathLst>
              </a:custGeom>
              <a:solidFill>
                <a:schemeClr val="accent5"/>
              </a:solidFill>
              <a:ln>
                <a:noFill/>
              </a:ln>
              <a:effectLst/>
            </p:spPr>
            <p:txBody>
              <a:bodyPr wrap="none" anchor="ctr"/>
              <a:lstStyle/>
              <a:p>
                <a:endParaRPr lang="es-ES_tradnl">
                  <a:solidFill>
                    <a:schemeClr val="accent5"/>
                  </a:solidFill>
                </a:endParaRPr>
              </a:p>
            </p:txBody>
          </p:sp>
        </p:grpSp>
      </p:grpSp>
    </p:spTree>
    <p:extLst>
      <p:ext uri="{BB962C8B-B14F-4D97-AF65-F5344CB8AC3E}">
        <p14:creationId xmlns:p14="http://schemas.microsoft.com/office/powerpoint/2010/main" val="48224802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extBox 58">
            <a:extLst>
              <a:ext uri="{FF2B5EF4-FFF2-40B4-BE49-F238E27FC236}">
                <a16:creationId xmlns:a16="http://schemas.microsoft.com/office/drawing/2014/main" xmlns="" id="{98CEB661-0986-574F-9D6B-99CF0FE09E75}"/>
              </a:ext>
            </a:extLst>
          </p:cNvPr>
          <p:cNvSpPr txBox="1"/>
          <p:nvPr/>
        </p:nvSpPr>
        <p:spPr>
          <a:xfrm>
            <a:off x="2358591" y="3081894"/>
            <a:ext cx="7792405" cy="646331"/>
          </a:xfrm>
          <a:prstGeom prst="rect">
            <a:avLst/>
          </a:prstGeom>
          <a:noFill/>
        </p:spPr>
        <p:txBody>
          <a:bodyPr wrap="square" rtlCol="0">
            <a:spAutoFit/>
          </a:bodyPr>
          <a:lstStyle/>
          <a:p>
            <a:pPr lvl="1" algn="just"/>
            <a:r>
              <a:rPr lang="id-ID" dirty="0"/>
              <a:t>Menyiapkan database terpadu yang dapat digunakan oleh internal Ditjen Bina Administrasi Kewilayahan;</a:t>
            </a:r>
          </a:p>
        </p:txBody>
      </p:sp>
      <p:sp>
        <p:nvSpPr>
          <p:cNvPr id="60" name="TextBox 59">
            <a:extLst>
              <a:ext uri="{FF2B5EF4-FFF2-40B4-BE49-F238E27FC236}">
                <a16:creationId xmlns:a16="http://schemas.microsoft.com/office/drawing/2014/main" xmlns="" id="{4FE6CA15-9B0B-F642-942F-026A33A42767}"/>
              </a:ext>
            </a:extLst>
          </p:cNvPr>
          <p:cNvSpPr txBox="1"/>
          <p:nvPr/>
        </p:nvSpPr>
        <p:spPr>
          <a:xfrm>
            <a:off x="2375219" y="1821813"/>
            <a:ext cx="7910040" cy="646331"/>
          </a:xfrm>
          <a:prstGeom prst="rect">
            <a:avLst/>
          </a:prstGeom>
          <a:noFill/>
        </p:spPr>
        <p:txBody>
          <a:bodyPr wrap="square" rtlCol="0">
            <a:spAutoFit/>
          </a:bodyPr>
          <a:lstStyle/>
          <a:p>
            <a:pPr lvl="1" algn="just"/>
            <a:r>
              <a:rPr lang="id-ID" dirty="0"/>
              <a:t>Efisiensi waktu yang menjadi lebih cepat dalam proses pengelolaan pelaporan sistem Satuan Polisi Pamong Praja;</a:t>
            </a:r>
          </a:p>
        </p:txBody>
      </p:sp>
      <p:sp>
        <p:nvSpPr>
          <p:cNvPr id="61" name="TextBox 60">
            <a:extLst>
              <a:ext uri="{FF2B5EF4-FFF2-40B4-BE49-F238E27FC236}">
                <a16:creationId xmlns:a16="http://schemas.microsoft.com/office/drawing/2014/main" xmlns="" id="{285A00EB-6E19-6B40-9784-DC91AD0ADC92}"/>
              </a:ext>
            </a:extLst>
          </p:cNvPr>
          <p:cNvSpPr txBox="1"/>
          <p:nvPr/>
        </p:nvSpPr>
        <p:spPr>
          <a:xfrm>
            <a:off x="2358593" y="2433072"/>
            <a:ext cx="7792404" cy="646331"/>
          </a:xfrm>
          <a:prstGeom prst="rect">
            <a:avLst/>
          </a:prstGeom>
          <a:noFill/>
        </p:spPr>
        <p:txBody>
          <a:bodyPr wrap="square" rtlCol="0">
            <a:spAutoFit/>
          </a:bodyPr>
          <a:lstStyle/>
          <a:p>
            <a:pPr lvl="1" algn="just"/>
            <a:r>
              <a:rPr lang="id-ID" dirty="0"/>
              <a:t>Melakukan penyiapan data dan informasi pelaporan sistem Satuan Polisi Pamong Praja;</a:t>
            </a:r>
          </a:p>
        </p:txBody>
      </p:sp>
      <p:sp>
        <p:nvSpPr>
          <p:cNvPr id="63" name="TextBox 62">
            <a:extLst>
              <a:ext uri="{FF2B5EF4-FFF2-40B4-BE49-F238E27FC236}">
                <a16:creationId xmlns:a16="http://schemas.microsoft.com/office/drawing/2014/main" xmlns="" id="{60C170A5-2BCC-1641-AC0F-97230E222901}"/>
              </a:ext>
            </a:extLst>
          </p:cNvPr>
          <p:cNvSpPr txBox="1"/>
          <p:nvPr/>
        </p:nvSpPr>
        <p:spPr>
          <a:xfrm>
            <a:off x="948528" y="628263"/>
            <a:ext cx="5668403" cy="830997"/>
          </a:xfrm>
          <a:prstGeom prst="rect">
            <a:avLst/>
          </a:prstGeom>
          <a:noFill/>
        </p:spPr>
        <p:txBody>
          <a:bodyPr wrap="square" rtlCol="0">
            <a:spAutoFit/>
          </a:bodyPr>
          <a:lstStyle/>
          <a:p>
            <a:r>
              <a:rPr lang="id-ID" sz="4800" b="1" dirty="0" smtClean="0">
                <a:solidFill>
                  <a:schemeClr val="tx2"/>
                </a:solidFill>
                <a:latin typeface="Encode Sans SemiBold" pitchFamily="2" charset="77"/>
                <a:ea typeface="Nunito Bold" charset="0"/>
                <a:cs typeface="Nunito Bold" charset="0"/>
              </a:rPr>
              <a:t>TUJUAN KHUSUS</a:t>
            </a:r>
            <a:endParaRPr lang="en-US" sz="4800" b="1" dirty="0">
              <a:solidFill>
                <a:schemeClr val="tx2"/>
              </a:solidFill>
              <a:latin typeface="Encode Sans SemiBold" pitchFamily="2" charset="77"/>
              <a:ea typeface="Nunito Bold" charset="0"/>
              <a:cs typeface="Nunito Bold" charset="0"/>
            </a:endParaRPr>
          </a:p>
        </p:txBody>
      </p:sp>
      <p:grpSp>
        <p:nvGrpSpPr>
          <p:cNvPr id="511" name="Group 510">
            <a:extLst>
              <a:ext uri="{FF2B5EF4-FFF2-40B4-BE49-F238E27FC236}">
                <a16:creationId xmlns:a16="http://schemas.microsoft.com/office/drawing/2014/main" xmlns="" id="{3E3A0457-21E1-2840-8B21-662296A939EC}"/>
              </a:ext>
            </a:extLst>
          </p:cNvPr>
          <p:cNvGrpSpPr>
            <a:grpSpLocks noChangeAspect="1"/>
          </p:cNvGrpSpPr>
          <p:nvPr/>
        </p:nvGrpSpPr>
        <p:grpSpPr>
          <a:xfrm rot="10800000">
            <a:off x="-204000" y="5667997"/>
            <a:ext cx="12600000" cy="1315321"/>
            <a:chOff x="1054100" y="3525364"/>
            <a:chExt cx="6797675" cy="709613"/>
          </a:xfrm>
        </p:grpSpPr>
        <p:grpSp>
          <p:nvGrpSpPr>
            <p:cNvPr id="512" name="Group 511">
              <a:extLst>
                <a:ext uri="{FF2B5EF4-FFF2-40B4-BE49-F238E27FC236}">
                  <a16:creationId xmlns:a16="http://schemas.microsoft.com/office/drawing/2014/main" xmlns="" id="{C40F2012-D30D-094F-B229-2108482C481C}"/>
                </a:ext>
              </a:extLst>
            </p:cNvPr>
            <p:cNvGrpSpPr/>
            <p:nvPr/>
          </p:nvGrpSpPr>
          <p:grpSpPr>
            <a:xfrm>
              <a:off x="1054100" y="3525364"/>
              <a:ext cx="1700213" cy="709613"/>
              <a:chOff x="1054100" y="4003675"/>
              <a:chExt cx="1700213" cy="709613"/>
            </a:xfrm>
          </p:grpSpPr>
          <p:sp>
            <p:nvSpPr>
              <p:cNvPr id="537" name="Freeform 32">
                <a:extLst>
                  <a:ext uri="{FF2B5EF4-FFF2-40B4-BE49-F238E27FC236}">
                    <a16:creationId xmlns:a16="http://schemas.microsoft.com/office/drawing/2014/main" xmlns="" id="{5E292C07-8F81-AA4A-A43F-0CE4FC45834C}"/>
                  </a:ext>
                </a:extLst>
              </p:cNvPr>
              <p:cNvSpPr>
                <a:spLocks noChangeArrowheads="1"/>
              </p:cNvSpPr>
              <p:nvPr/>
            </p:nvSpPr>
            <p:spPr bwMode="auto">
              <a:xfrm>
                <a:off x="1054100" y="4298950"/>
                <a:ext cx="1700213" cy="414338"/>
              </a:xfrm>
              <a:custGeom>
                <a:avLst/>
                <a:gdLst>
                  <a:gd name="T0" fmla="*/ 3409 w 4721"/>
                  <a:gd name="T1" fmla="*/ 919 h 1149"/>
                  <a:gd name="T2" fmla="*/ 3409 w 4721"/>
                  <a:gd name="T3" fmla="*/ 984 h 1149"/>
                  <a:gd name="T4" fmla="*/ 1836 w 4721"/>
                  <a:gd name="T5" fmla="*/ 919 h 1149"/>
                  <a:gd name="T6" fmla="*/ 1836 w 4721"/>
                  <a:gd name="T7" fmla="*/ 984 h 1149"/>
                  <a:gd name="T8" fmla="*/ 295 w 4721"/>
                  <a:gd name="T9" fmla="*/ 951 h 1149"/>
                  <a:gd name="T10" fmla="*/ 230 w 4721"/>
                  <a:gd name="T11" fmla="*/ 951 h 1149"/>
                  <a:gd name="T12" fmla="*/ 4261 w 4721"/>
                  <a:gd name="T13" fmla="*/ 33 h 1149"/>
                  <a:gd name="T14" fmla="*/ 4458 w 4721"/>
                  <a:gd name="T15" fmla="*/ 361 h 1149"/>
                  <a:gd name="T16" fmla="*/ 4196 w 4721"/>
                  <a:gd name="T17" fmla="*/ 132 h 1149"/>
                  <a:gd name="T18" fmla="*/ 3933 w 4721"/>
                  <a:gd name="T19" fmla="*/ 361 h 1149"/>
                  <a:gd name="T20" fmla="*/ 3541 w 4721"/>
                  <a:gd name="T21" fmla="*/ 755 h 1149"/>
                  <a:gd name="T22" fmla="*/ 3541 w 4721"/>
                  <a:gd name="T23" fmla="*/ 886 h 1149"/>
                  <a:gd name="T24" fmla="*/ 3541 w 4721"/>
                  <a:gd name="T25" fmla="*/ 1016 h 1149"/>
                  <a:gd name="T26" fmla="*/ 3409 w 4721"/>
                  <a:gd name="T27" fmla="*/ 1148 h 1149"/>
                  <a:gd name="T28" fmla="*/ 3278 w 4721"/>
                  <a:gd name="T29" fmla="*/ 1016 h 1149"/>
                  <a:gd name="T30" fmla="*/ 3278 w 4721"/>
                  <a:gd name="T31" fmla="*/ 886 h 1149"/>
                  <a:gd name="T32" fmla="*/ 3278 w 4721"/>
                  <a:gd name="T33" fmla="*/ 755 h 1149"/>
                  <a:gd name="T34" fmla="*/ 3016 w 4721"/>
                  <a:gd name="T35" fmla="*/ 492 h 1149"/>
                  <a:gd name="T36" fmla="*/ 2754 w 4721"/>
                  <a:gd name="T37" fmla="*/ 230 h 1149"/>
                  <a:gd name="T38" fmla="*/ 2623 w 4721"/>
                  <a:gd name="T39" fmla="*/ 132 h 1149"/>
                  <a:gd name="T40" fmla="*/ 2230 w 4721"/>
                  <a:gd name="T41" fmla="*/ 492 h 1149"/>
                  <a:gd name="T42" fmla="*/ 1967 w 4721"/>
                  <a:gd name="T43" fmla="*/ 755 h 1149"/>
                  <a:gd name="T44" fmla="*/ 1967 w 4721"/>
                  <a:gd name="T45" fmla="*/ 886 h 1149"/>
                  <a:gd name="T46" fmla="*/ 1967 w 4721"/>
                  <a:gd name="T47" fmla="*/ 1016 h 1149"/>
                  <a:gd name="T48" fmla="*/ 1836 w 4721"/>
                  <a:gd name="T49" fmla="*/ 1148 h 1149"/>
                  <a:gd name="T50" fmla="*/ 1705 w 4721"/>
                  <a:gd name="T51" fmla="*/ 1016 h 1149"/>
                  <a:gd name="T52" fmla="*/ 1705 w 4721"/>
                  <a:gd name="T53" fmla="*/ 886 h 1149"/>
                  <a:gd name="T54" fmla="*/ 1115 w 4721"/>
                  <a:gd name="T55" fmla="*/ 165 h 1149"/>
                  <a:gd name="T56" fmla="*/ 983 w 4721"/>
                  <a:gd name="T57" fmla="*/ 165 h 1149"/>
                  <a:gd name="T58" fmla="*/ 722 w 4721"/>
                  <a:gd name="T59" fmla="*/ 427 h 1149"/>
                  <a:gd name="T60" fmla="*/ 459 w 4721"/>
                  <a:gd name="T61" fmla="*/ 688 h 1149"/>
                  <a:gd name="T62" fmla="*/ 361 w 4721"/>
                  <a:gd name="T63" fmla="*/ 820 h 1149"/>
                  <a:gd name="T64" fmla="*/ 427 w 4721"/>
                  <a:gd name="T65" fmla="*/ 951 h 1149"/>
                  <a:gd name="T66" fmla="*/ 344 w 4721"/>
                  <a:gd name="T67" fmla="*/ 1098 h 1149"/>
                  <a:gd name="T68" fmla="*/ 181 w 4721"/>
                  <a:gd name="T69" fmla="*/ 1098 h 1149"/>
                  <a:gd name="T70" fmla="*/ 99 w 4721"/>
                  <a:gd name="T71" fmla="*/ 951 h 1149"/>
                  <a:gd name="T72" fmla="*/ 164 w 4721"/>
                  <a:gd name="T73" fmla="*/ 820 h 1149"/>
                  <a:gd name="T74" fmla="*/ 0 w 4721"/>
                  <a:gd name="T75" fmla="*/ 492 h 1149"/>
                  <a:gd name="T76" fmla="*/ 263 w 4721"/>
                  <a:gd name="T77" fmla="*/ 722 h 1149"/>
                  <a:gd name="T78" fmla="*/ 590 w 4721"/>
                  <a:gd name="T79" fmla="*/ 427 h 1149"/>
                  <a:gd name="T80" fmla="*/ 983 w 4721"/>
                  <a:gd name="T81" fmla="*/ 33 h 1149"/>
                  <a:gd name="T82" fmla="*/ 1115 w 4721"/>
                  <a:gd name="T83" fmla="*/ 33 h 1149"/>
                  <a:gd name="T84" fmla="*/ 1574 w 4721"/>
                  <a:gd name="T85" fmla="*/ 492 h 1149"/>
                  <a:gd name="T86" fmla="*/ 1771 w 4721"/>
                  <a:gd name="T87" fmla="*/ 688 h 1149"/>
                  <a:gd name="T88" fmla="*/ 1967 w 4721"/>
                  <a:gd name="T89" fmla="*/ 623 h 1149"/>
                  <a:gd name="T90" fmla="*/ 2230 w 4721"/>
                  <a:gd name="T91" fmla="*/ 361 h 1149"/>
                  <a:gd name="T92" fmla="*/ 2492 w 4721"/>
                  <a:gd name="T93" fmla="*/ 99 h 1149"/>
                  <a:gd name="T94" fmla="*/ 2623 w 4721"/>
                  <a:gd name="T95" fmla="*/ 0 h 1149"/>
                  <a:gd name="T96" fmla="*/ 2885 w 4721"/>
                  <a:gd name="T97" fmla="*/ 230 h 1149"/>
                  <a:gd name="T98" fmla="*/ 3148 w 4721"/>
                  <a:gd name="T99" fmla="*/ 492 h 1149"/>
                  <a:gd name="T100" fmla="*/ 3344 w 4721"/>
                  <a:gd name="T101" fmla="*/ 688 h 1149"/>
                  <a:gd name="T102" fmla="*/ 4131 w 4721"/>
                  <a:gd name="T103" fmla="*/ 33 h 1149"/>
                  <a:gd name="T104" fmla="*/ 4261 w 4721"/>
                  <a:gd name="T105" fmla="*/ 33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21" h="1149">
                    <a:moveTo>
                      <a:pt x="3442" y="951"/>
                    </a:moveTo>
                    <a:lnTo>
                      <a:pt x="3442" y="951"/>
                    </a:lnTo>
                    <a:cubicBezTo>
                      <a:pt x="3442" y="929"/>
                      <a:pt x="3431" y="919"/>
                      <a:pt x="3409" y="919"/>
                    </a:cubicBezTo>
                    <a:lnTo>
                      <a:pt x="3409" y="919"/>
                    </a:lnTo>
                    <a:cubicBezTo>
                      <a:pt x="3387" y="919"/>
                      <a:pt x="3377" y="929"/>
                      <a:pt x="3377" y="951"/>
                    </a:cubicBezTo>
                    <a:lnTo>
                      <a:pt x="3377" y="951"/>
                    </a:lnTo>
                    <a:cubicBezTo>
                      <a:pt x="3377" y="973"/>
                      <a:pt x="3387" y="984"/>
                      <a:pt x="3409" y="984"/>
                    </a:cubicBezTo>
                    <a:lnTo>
                      <a:pt x="3409" y="984"/>
                    </a:lnTo>
                    <a:cubicBezTo>
                      <a:pt x="3431" y="984"/>
                      <a:pt x="3442" y="973"/>
                      <a:pt x="3442" y="951"/>
                    </a:cubicBezTo>
                    <a:close/>
                    <a:moveTo>
                      <a:pt x="1869" y="951"/>
                    </a:moveTo>
                    <a:lnTo>
                      <a:pt x="1869" y="951"/>
                    </a:lnTo>
                    <a:cubicBezTo>
                      <a:pt x="1869" y="929"/>
                      <a:pt x="1858" y="919"/>
                      <a:pt x="1836" y="919"/>
                    </a:cubicBezTo>
                    <a:lnTo>
                      <a:pt x="1836" y="919"/>
                    </a:lnTo>
                    <a:cubicBezTo>
                      <a:pt x="1814" y="919"/>
                      <a:pt x="1803" y="929"/>
                      <a:pt x="1803" y="951"/>
                    </a:cubicBezTo>
                    <a:lnTo>
                      <a:pt x="1803" y="951"/>
                    </a:lnTo>
                    <a:cubicBezTo>
                      <a:pt x="1803" y="973"/>
                      <a:pt x="1814" y="984"/>
                      <a:pt x="1836" y="984"/>
                    </a:cubicBezTo>
                    <a:lnTo>
                      <a:pt x="1836" y="984"/>
                    </a:lnTo>
                    <a:cubicBezTo>
                      <a:pt x="1858" y="984"/>
                      <a:pt x="1869" y="973"/>
                      <a:pt x="1869" y="951"/>
                    </a:cubicBezTo>
                    <a:close/>
                    <a:moveTo>
                      <a:pt x="295" y="951"/>
                    </a:moveTo>
                    <a:lnTo>
                      <a:pt x="295" y="951"/>
                    </a:lnTo>
                    <a:cubicBezTo>
                      <a:pt x="295" y="929"/>
                      <a:pt x="285" y="919"/>
                      <a:pt x="263" y="919"/>
                    </a:cubicBezTo>
                    <a:lnTo>
                      <a:pt x="263" y="919"/>
                    </a:lnTo>
                    <a:cubicBezTo>
                      <a:pt x="241" y="919"/>
                      <a:pt x="230" y="929"/>
                      <a:pt x="230" y="951"/>
                    </a:cubicBezTo>
                    <a:lnTo>
                      <a:pt x="230" y="951"/>
                    </a:lnTo>
                    <a:cubicBezTo>
                      <a:pt x="230" y="973"/>
                      <a:pt x="241" y="984"/>
                      <a:pt x="263" y="984"/>
                    </a:cubicBezTo>
                    <a:lnTo>
                      <a:pt x="263" y="984"/>
                    </a:lnTo>
                    <a:cubicBezTo>
                      <a:pt x="285" y="984"/>
                      <a:pt x="295" y="973"/>
                      <a:pt x="295" y="951"/>
                    </a:cubicBezTo>
                    <a:close/>
                    <a:moveTo>
                      <a:pt x="4261" y="33"/>
                    </a:moveTo>
                    <a:lnTo>
                      <a:pt x="4720" y="492"/>
                    </a:lnTo>
                    <a:lnTo>
                      <a:pt x="4720" y="623"/>
                    </a:lnTo>
                    <a:lnTo>
                      <a:pt x="4524" y="427"/>
                    </a:lnTo>
                    <a:lnTo>
                      <a:pt x="4458" y="361"/>
                    </a:lnTo>
                    <a:lnTo>
                      <a:pt x="4393" y="295"/>
                    </a:lnTo>
                    <a:lnTo>
                      <a:pt x="4261" y="165"/>
                    </a:lnTo>
                    <a:lnTo>
                      <a:pt x="4261" y="165"/>
                    </a:lnTo>
                    <a:cubicBezTo>
                      <a:pt x="4240" y="142"/>
                      <a:pt x="4218" y="132"/>
                      <a:pt x="4196" y="132"/>
                    </a:cubicBezTo>
                    <a:lnTo>
                      <a:pt x="4196" y="132"/>
                    </a:lnTo>
                    <a:cubicBezTo>
                      <a:pt x="4174" y="132"/>
                      <a:pt x="4153" y="142"/>
                      <a:pt x="4131" y="165"/>
                    </a:cubicBezTo>
                    <a:lnTo>
                      <a:pt x="4000" y="295"/>
                    </a:lnTo>
                    <a:lnTo>
                      <a:pt x="3933" y="361"/>
                    </a:lnTo>
                    <a:lnTo>
                      <a:pt x="3868" y="427"/>
                    </a:lnTo>
                    <a:lnTo>
                      <a:pt x="3672" y="623"/>
                    </a:lnTo>
                    <a:lnTo>
                      <a:pt x="3606" y="688"/>
                    </a:lnTo>
                    <a:lnTo>
                      <a:pt x="3541" y="755"/>
                    </a:lnTo>
                    <a:lnTo>
                      <a:pt x="3541" y="755"/>
                    </a:lnTo>
                    <a:cubicBezTo>
                      <a:pt x="3519" y="777"/>
                      <a:pt x="3508" y="798"/>
                      <a:pt x="3508" y="820"/>
                    </a:cubicBezTo>
                    <a:lnTo>
                      <a:pt x="3508" y="820"/>
                    </a:lnTo>
                    <a:cubicBezTo>
                      <a:pt x="3508" y="842"/>
                      <a:pt x="3519" y="863"/>
                      <a:pt x="3541" y="886"/>
                    </a:cubicBezTo>
                    <a:lnTo>
                      <a:pt x="3541" y="886"/>
                    </a:lnTo>
                    <a:cubicBezTo>
                      <a:pt x="3562" y="908"/>
                      <a:pt x="3573" y="929"/>
                      <a:pt x="3573" y="951"/>
                    </a:cubicBezTo>
                    <a:lnTo>
                      <a:pt x="3573" y="951"/>
                    </a:lnTo>
                    <a:cubicBezTo>
                      <a:pt x="3573" y="973"/>
                      <a:pt x="3562" y="995"/>
                      <a:pt x="3541" y="1016"/>
                    </a:cubicBezTo>
                    <a:lnTo>
                      <a:pt x="3541" y="1016"/>
                    </a:lnTo>
                    <a:cubicBezTo>
                      <a:pt x="3519" y="1039"/>
                      <a:pt x="3502" y="1065"/>
                      <a:pt x="3491" y="1098"/>
                    </a:cubicBezTo>
                    <a:lnTo>
                      <a:pt x="3491" y="1098"/>
                    </a:lnTo>
                    <a:cubicBezTo>
                      <a:pt x="3481" y="1132"/>
                      <a:pt x="3453" y="1148"/>
                      <a:pt x="3409" y="1148"/>
                    </a:cubicBezTo>
                    <a:lnTo>
                      <a:pt x="3409" y="1148"/>
                    </a:lnTo>
                    <a:cubicBezTo>
                      <a:pt x="3365" y="1148"/>
                      <a:pt x="3339" y="1132"/>
                      <a:pt x="3327" y="1098"/>
                    </a:cubicBezTo>
                    <a:lnTo>
                      <a:pt x="3327" y="1098"/>
                    </a:lnTo>
                    <a:cubicBezTo>
                      <a:pt x="3316" y="1065"/>
                      <a:pt x="3300" y="1039"/>
                      <a:pt x="3278" y="1016"/>
                    </a:cubicBezTo>
                    <a:lnTo>
                      <a:pt x="3278" y="1016"/>
                    </a:lnTo>
                    <a:cubicBezTo>
                      <a:pt x="3256" y="995"/>
                      <a:pt x="3245" y="973"/>
                      <a:pt x="3245" y="951"/>
                    </a:cubicBezTo>
                    <a:lnTo>
                      <a:pt x="3245" y="951"/>
                    </a:lnTo>
                    <a:cubicBezTo>
                      <a:pt x="3245" y="929"/>
                      <a:pt x="3256" y="908"/>
                      <a:pt x="3278" y="886"/>
                    </a:cubicBezTo>
                    <a:lnTo>
                      <a:pt x="3278" y="886"/>
                    </a:lnTo>
                    <a:cubicBezTo>
                      <a:pt x="3300" y="863"/>
                      <a:pt x="3312" y="842"/>
                      <a:pt x="3312" y="820"/>
                    </a:cubicBezTo>
                    <a:lnTo>
                      <a:pt x="3312" y="820"/>
                    </a:lnTo>
                    <a:cubicBezTo>
                      <a:pt x="3312" y="798"/>
                      <a:pt x="3300" y="777"/>
                      <a:pt x="3278" y="755"/>
                    </a:cubicBezTo>
                    <a:lnTo>
                      <a:pt x="3213" y="688"/>
                    </a:lnTo>
                    <a:lnTo>
                      <a:pt x="3148" y="623"/>
                    </a:lnTo>
                    <a:lnTo>
                      <a:pt x="3081" y="558"/>
                    </a:lnTo>
                    <a:lnTo>
                      <a:pt x="3016" y="492"/>
                    </a:lnTo>
                    <a:lnTo>
                      <a:pt x="2950" y="427"/>
                    </a:lnTo>
                    <a:lnTo>
                      <a:pt x="2885" y="361"/>
                    </a:lnTo>
                    <a:lnTo>
                      <a:pt x="2820" y="295"/>
                    </a:lnTo>
                    <a:lnTo>
                      <a:pt x="2754" y="230"/>
                    </a:lnTo>
                    <a:lnTo>
                      <a:pt x="2688" y="165"/>
                    </a:lnTo>
                    <a:lnTo>
                      <a:pt x="2688" y="165"/>
                    </a:lnTo>
                    <a:cubicBezTo>
                      <a:pt x="2667" y="142"/>
                      <a:pt x="2645" y="132"/>
                      <a:pt x="2623" y="132"/>
                    </a:cubicBezTo>
                    <a:lnTo>
                      <a:pt x="2623" y="132"/>
                    </a:lnTo>
                    <a:cubicBezTo>
                      <a:pt x="2601" y="132"/>
                      <a:pt x="2579" y="142"/>
                      <a:pt x="2557" y="165"/>
                    </a:cubicBezTo>
                    <a:lnTo>
                      <a:pt x="2492" y="230"/>
                    </a:lnTo>
                    <a:lnTo>
                      <a:pt x="2426" y="295"/>
                    </a:lnTo>
                    <a:lnTo>
                      <a:pt x="2230" y="492"/>
                    </a:lnTo>
                    <a:lnTo>
                      <a:pt x="2164" y="558"/>
                    </a:lnTo>
                    <a:lnTo>
                      <a:pt x="2098" y="623"/>
                    </a:lnTo>
                    <a:lnTo>
                      <a:pt x="1967" y="755"/>
                    </a:lnTo>
                    <a:lnTo>
                      <a:pt x="1967" y="755"/>
                    </a:lnTo>
                    <a:cubicBezTo>
                      <a:pt x="1945" y="777"/>
                      <a:pt x="1934" y="798"/>
                      <a:pt x="1934" y="820"/>
                    </a:cubicBezTo>
                    <a:lnTo>
                      <a:pt x="1934" y="820"/>
                    </a:lnTo>
                    <a:cubicBezTo>
                      <a:pt x="1934" y="842"/>
                      <a:pt x="1945" y="863"/>
                      <a:pt x="1967" y="886"/>
                    </a:cubicBezTo>
                    <a:lnTo>
                      <a:pt x="1967" y="886"/>
                    </a:lnTo>
                    <a:cubicBezTo>
                      <a:pt x="1989" y="908"/>
                      <a:pt x="2000" y="929"/>
                      <a:pt x="2000" y="951"/>
                    </a:cubicBezTo>
                    <a:lnTo>
                      <a:pt x="2000" y="951"/>
                    </a:lnTo>
                    <a:cubicBezTo>
                      <a:pt x="2000" y="973"/>
                      <a:pt x="1989" y="995"/>
                      <a:pt x="1967" y="1016"/>
                    </a:cubicBezTo>
                    <a:lnTo>
                      <a:pt x="1967" y="1016"/>
                    </a:lnTo>
                    <a:cubicBezTo>
                      <a:pt x="1945" y="1039"/>
                      <a:pt x="1929" y="1065"/>
                      <a:pt x="1918" y="1098"/>
                    </a:cubicBezTo>
                    <a:lnTo>
                      <a:pt x="1918" y="1098"/>
                    </a:lnTo>
                    <a:cubicBezTo>
                      <a:pt x="1907" y="1132"/>
                      <a:pt x="1880" y="1148"/>
                      <a:pt x="1836" y="1148"/>
                    </a:cubicBezTo>
                    <a:lnTo>
                      <a:pt x="1836" y="1148"/>
                    </a:lnTo>
                    <a:cubicBezTo>
                      <a:pt x="1792" y="1148"/>
                      <a:pt x="1765" y="1132"/>
                      <a:pt x="1754" y="1098"/>
                    </a:cubicBezTo>
                    <a:lnTo>
                      <a:pt x="1754" y="1098"/>
                    </a:lnTo>
                    <a:cubicBezTo>
                      <a:pt x="1743" y="1065"/>
                      <a:pt x="1727" y="1039"/>
                      <a:pt x="1705" y="1016"/>
                    </a:cubicBezTo>
                    <a:lnTo>
                      <a:pt x="1705" y="1016"/>
                    </a:lnTo>
                    <a:cubicBezTo>
                      <a:pt x="1683" y="995"/>
                      <a:pt x="1672" y="973"/>
                      <a:pt x="1672" y="951"/>
                    </a:cubicBezTo>
                    <a:lnTo>
                      <a:pt x="1672" y="951"/>
                    </a:lnTo>
                    <a:cubicBezTo>
                      <a:pt x="1672" y="929"/>
                      <a:pt x="1683" y="908"/>
                      <a:pt x="1705" y="886"/>
                    </a:cubicBezTo>
                    <a:lnTo>
                      <a:pt x="1705" y="886"/>
                    </a:lnTo>
                    <a:cubicBezTo>
                      <a:pt x="1727" y="863"/>
                      <a:pt x="1738" y="842"/>
                      <a:pt x="1738" y="820"/>
                    </a:cubicBezTo>
                    <a:lnTo>
                      <a:pt x="1738" y="820"/>
                    </a:lnTo>
                    <a:cubicBezTo>
                      <a:pt x="1738" y="798"/>
                      <a:pt x="1727" y="777"/>
                      <a:pt x="1705" y="755"/>
                    </a:cubicBezTo>
                    <a:lnTo>
                      <a:pt x="1115" y="165"/>
                    </a:lnTo>
                    <a:lnTo>
                      <a:pt x="1115" y="165"/>
                    </a:lnTo>
                    <a:cubicBezTo>
                      <a:pt x="1093" y="142"/>
                      <a:pt x="1072" y="132"/>
                      <a:pt x="1050" y="132"/>
                    </a:cubicBezTo>
                    <a:lnTo>
                      <a:pt x="1050" y="132"/>
                    </a:lnTo>
                    <a:cubicBezTo>
                      <a:pt x="1028" y="132"/>
                      <a:pt x="1006" y="142"/>
                      <a:pt x="983" y="165"/>
                    </a:cubicBezTo>
                    <a:lnTo>
                      <a:pt x="918" y="230"/>
                    </a:lnTo>
                    <a:lnTo>
                      <a:pt x="853" y="295"/>
                    </a:lnTo>
                    <a:lnTo>
                      <a:pt x="787" y="361"/>
                    </a:lnTo>
                    <a:lnTo>
                      <a:pt x="722" y="427"/>
                    </a:lnTo>
                    <a:lnTo>
                      <a:pt x="656" y="492"/>
                    </a:lnTo>
                    <a:lnTo>
                      <a:pt x="590" y="558"/>
                    </a:lnTo>
                    <a:lnTo>
                      <a:pt x="525" y="623"/>
                    </a:lnTo>
                    <a:lnTo>
                      <a:pt x="459" y="688"/>
                    </a:lnTo>
                    <a:lnTo>
                      <a:pt x="394" y="755"/>
                    </a:lnTo>
                    <a:lnTo>
                      <a:pt x="394" y="755"/>
                    </a:lnTo>
                    <a:cubicBezTo>
                      <a:pt x="372" y="777"/>
                      <a:pt x="361" y="798"/>
                      <a:pt x="361" y="820"/>
                    </a:cubicBezTo>
                    <a:lnTo>
                      <a:pt x="361" y="820"/>
                    </a:lnTo>
                    <a:cubicBezTo>
                      <a:pt x="361" y="842"/>
                      <a:pt x="372" y="863"/>
                      <a:pt x="394" y="886"/>
                    </a:cubicBezTo>
                    <a:lnTo>
                      <a:pt x="394" y="886"/>
                    </a:lnTo>
                    <a:cubicBezTo>
                      <a:pt x="416" y="908"/>
                      <a:pt x="427" y="929"/>
                      <a:pt x="427" y="951"/>
                    </a:cubicBezTo>
                    <a:lnTo>
                      <a:pt x="427" y="951"/>
                    </a:lnTo>
                    <a:cubicBezTo>
                      <a:pt x="427" y="973"/>
                      <a:pt x="416" y="995"/>
                      <a:pt x="394" y="1016"/>
                    </a:cubicBezTo>
                    <a:lnTo>
                      <a:pt x="394" y="1016"/>
                    </a:lnTo>
                    <a:cubicBezTo>
                      <a:pt x="372" y="1039"/>
                      <a:pt x="356" y="1065"/>
                      <a:pt x="344" y="1098"/>
                    </a:cubicBezTo>
                    <a:lnTo>
                      <a:pt x="344" y="1098"/>
                    </a:lnTo>
                    <a:cubicBezTo>
                      <a:pt x="334" y="1132"/>
                      <a:pt x="306" y="1148"/>
                      <a:pt x="263" y="1148"/>
                    </a:cubicBezTo>
                    <a:lnTo>
                      <a:pt x="263" y="1148"/>
                    </a:lnTo>
                    <a:cubicBezTo>
                      <a:pt x="219" y="1148"/>
                      <a:pt x="192" y="1132"/>
                      <a:pt x="181" y="1098"/>
                    </a:cubicBezTo>
                    <a:lnTo>
                      <a:pt x="181" y="1098"/>
                    </a:lnTo>
                    <a:cubicBezTo>
                      <a:pt x="170" y="1065"/>
                      <a:pt x="154" y="1039"/>
                      <a:pt x="131" y="1016"/>
                    </a:cubicBezTo>
                    <a:lnTo>
                      <a:pt x="131" y="1016"/>
                    </a:lnTo>
                    <a:cubicBezTo>
                      <a:pt x="110" y="995"/>
                      <a:pt x="99" y="973"/>
                      <a:pt x="99" y="951"/>
                    </a:cubicBezTo>
                    <a:lnTo>
                      <a:pt x="99" y="951"/>
                    </a:lnTo>
                    <a:cubicBezTo>
                      <a:pt x="99" y="929"/>
                      <a:pt x="110" y="908"/>
                      <a:pt x="131" y="886"/>
                    </a:cubicBezTo>
                    <a:lnTo>
                      <a:pt x="131" y="886"/>
                    </a:lnTo>
                    <a:cubicBezTo>
                      <a:pt x="154" y="863"/>
                      <a:pt x="164" y="842"/>
                      <a:pt x="164" y="820"/>
                    </a:cubicBezTo>
                    <a:lnTo>
                      <a:pt x="164" y="820"/>
                    </a:lnTo>
                    <a:cubicBezTo>
                      <a:pt x="164" y="798"/>
                      <a:pt x="154" y="777"/>
                      <a:pt x="131" y="755"/>
                    </a:cubicBezTo>
                    <a:lnTo>
                      <a:pt x="66" y="688"/>
                    </a:lnTo>
                    <a:lnTo>
                      <a:pt x="0" y="623"/>
                    </a:lnTo>
                    <a:lnTo>
                      <a:pt x="0" y="492"/>
                    </a:lnTo>
                    <a:lnTo>
                      <a:pt x="131" y="623"/>
                    </a:lnTo>
                    <a:lnTo>
                      <a:pt x="198" y="688"/>
                    </a:lnTo>
                    <a:lnTo>
                      <a:pt x="198" y="688"/>
                    </a:lnTo>
                    <a:cubicBezTo>
                      <a:pt x="219" y="711"/>
                      <a:pt x="241" y="722"/>
                      <a:pt x="263" y="722"/>
                    </a:cubicBezTo>
                    <a:lnTo>
                      <a:pt x="263" y="722"/>
                    </a:lnTo>
                    <a:cubicBezTo>
                      <a:pt x="285" y="722"/>
                      <a:pt x="306" y="711"/>
                      <a:pt x="328" y="688"/>
                    </a:cubicBezTo>
                    <a:lnTo>
                      <a:pt x="394" y="623"/>
                    </a:lnTo>
                    <a:lnTo>
                      <a:pt x="590" y="427"/>
                    </a:lnTo>
                    <a:lnTo>
                      <a:pt x="656" y="361"/>
                    </a:lnTo>
                    <a:lnTo>
                      <a:pt x="722" y="295"/>
                    </a:lnTo>
                    <a:lnTo>
                      <a:pt x="918" y="99"/>
                    </a:lnTo>
                    <a:lnTo>
                      <a:pt x="983" y="33"/>
                    </a:lnTo>
                    <a:lnTo>
                      <a:pt x="983" y="33"/>
                    </a:lnTo>
                    <a:cubicBezTo>
                      <a:pt x="1006" y="11"/>
                      <a:pt x="1028" y="0"/>
                      <a:pt x="1050" y="0"/>
                    </a:cubicBezTo>
                    <a:lnTo>
                      <a:pt x="1050" y="0"/>
                    </a:lnTo>
                    <a:cubicBezTo>
                      <a:pt x="1072" y="0"/>
                      <a:pt x="1093" y="11"/>
                      <a:pt x="1115" y="33"/>
                    </a:cubicBezTo>
                    <a:lnTo>
                      <a:pt x="1246" y="165"/>
                    </a:lnTo>
                    <a:lnTo>
                      <a:pt x="1311" y="230"/>
                    </a:lnTo>
                    <a:lnTo>
                      <a:pt x="1378" y="295"/>
                    </a:lnTo>
                    <a:lnTo>
                      <a:pt x="1574" y="492"/>
                    </a:lnTo>
                    <a:lnTo>
                      <a:pt x="1639" y="558"/>
                    </a:lnTo>
                    <a:lnTo>
                      <a:pt x="1705" y="623"/>
                    </a:lnTo>
                    <a:lnTo>
                      <a:pt x="1771" y="688"/>
                    </a:lnTo>
                    <a:lnTo>
                      <a:pt x="1771" y="688"/>
                    </a:lnTo>
                    <a:cubicBezTo>
                      <a:pt x="1792" y="711"/>
                      <a:pt x="1814" y="722"/>
                      <a:pt x="1836" y="722"/>
                    </a:cubicBezTo>
                    <a:lnTo>
                      <a:pt x="1836" y="722"/>
                    </a:lnTo>
                    <a:cubicBezTo>
                      <a:pt x="1858" y="722"/>
                      <a:pt x="1880" y="711"/>
                      <a:pt x="1901" y="688"/>
                    </a:cubicBezTo>
                    <a:lnTo>
                      <a:pt x="1967" y="623"/>
                    </a:lnTo>
                    <a:lnTo>
                      <a:pt x="2033" y="558"/>
                    </a:lnTo>
                    <a:lnTo>
                      <a:pt x="2098" y="492"/>
                    </a:lnTo>
                    <a:lnTo>
                      <a:pt x="2164" y="427"/>
                    </a:lnTo>
                    <a:lnTo>
                      <a:pt x="2230" y="361"/>
                    </a:lnTo>
                    <a:lnTo>
                      <a:pt x="2295" y="295"/>
                    </a:lnTo>
                    <a:lnTo>
                      <a:pt x="2361" y="230"/>
                    </a:lnTo>
                    <a:lnTo>
                      <a:pt x="2426" y="165"/>
                    </a:lnTo>
                    <a:lnTo>
                      <a:pt x="2492" y="99"/>
                    </a:lnTo>
                    <a:lnTo>
                      <a:pt x="2557" y="33"/>
                    </a:lnTo>
                    <a:lnTo>
                      <a:pt x="2557" y="33"/>
                    </a:lnTo>
                    <a:cubicBezTo>
                      <a:pt x="2579" y="11"/>
                      <a:pt x="2601" y="0"/>
                      <a:pt x="2623" y="0"/>
                    </a:cubicBezTo>
                    <a:lnTo>
                      <a:pt x="2623" y="0"/>
                    </a:lnTo>
                    <a:cubicBezTo>
                      <a:pt x="2645" y="0"/>
                      <a:pt x="2667" y="11"/>
                      <a:pt x="2688" y="33"/>
                    </a:cubicBezTo>
                    <a:lnTo>
                      <a:pt x="2754" y="99"/>
                    </a:lnTo>
                    <a:lnTo>
                      <a:pt x="2820" y="165"/>
                    </a:lnTo>
                    <a:lnTo>
                      <a:pt x="2885" y="230"/>
                    </a:lnTo>
                    <a:lnTo>
                      <a:pt x="2950" y="295"/>
                    </a:lnTo>
                    <a:lnTo>
                      <a:pt x="3016" y="361"/>
                    </a:lnTo>
                    <a:lnTo>
                      <a:pt x="3081" y="427"/>
                    </a:lnTo>
                    <a:lnTo>
                      <a:pt x="3148" y="492"/>
                    </a:lnTo>
                    <a:lnTo>
                      <a:pt x="3213" y="558"/>
                    </a:lnTo>
                    <a:lnTo>
                      <a:pt x="3278" y="623"/>
                    </a:lnTo>
                    <a:lnTo>
                      <a:pt x="3344" y="688"/>
                    </a:lnTo>
                    <a:lnTo>
                      <a:pt x="3344" y="688"/>
                    </a:lnTo>
                    <a:cubicBezTo>
                      <a:pt x="3365" y="711"/>
                      <a:pt x="3387" y="722"/>
                      <a:pt x="3409" y="722"/>
                    </a:cubicBezTo>
                    <a:lnTo>
                      <a:pt x="3409" y="722"/>
                    </a:lnTo>
                    <a:cubicBezTo>
                      <a:pt x="3431" y="722"/>
                      <a:pt x="3453" y="711"/>
                      <a:pt x="3475" y="688"/>
                    </a:cubicBezTo>
                    <a:lnTo>
                      <a:pt x="4131" y="33"/>
                    </a:lnTo>
                    <a:lnTo>
                      <a:pt x="4131" y="33"/>
                    </a:lnTo>
                    <a:cubicBezTo>
                      <a:pt x="4153" y="11"/>
                      <a:pt x="4174" y="0"/>
                      <a:pt x="4196" y="0"/>
                    </a:cubicBezTo>
                    <a:lnTo>
                      <a:pt x="4196" y="0"/>
                    </a:lnTo>
                    <a:cubicBezTo>
                      <a:pt x="4218" y="0"/>
                      <a:pt x="4240" y="11"/>
                      <a:pt x="4261" y="33"/>
                    </a:cubicBez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38" name="Freeform 33">
                <a:extLst>
                  <a:ext uri="{FF2B5EF4-FFF2-40B4-BE49-F238E27FC236}">
                    <a16:creationId xmlns:a16="http://schemas.microsoft.com/office/drawing/2014/main" xmlns="" id="{650C0D07-FE67-7E4B-9185-4D870C2EB3C2}"/>
                  </a:ext>
                </a:extLst>
              </p:cNvPr>
              <p:cNvSpPr>
                <a:spLocks noChangeArrowheads="1"/>
              </p:cNvSpPr>
              <p:nvPr/>
            </p:nvSpPr>
            <p:spPr bwMode="auto">
              <a:xfrm>
                <a:off x="1054100" y="4171950"/>
                <a:ext cx="1700213" cy="304800"/>
              </a:xfrm>
              <a:custGeom>
                <a:avLst/>
                <a:gdLst>
                  <a:gd name="T0" fmla="*/ 354 w 4721"/>
                  <a:gd name="T1" fmla="*/ 795 h 847"/>
                  <a:gd name="T2" fmla="*/ 66 w 4721"/>
                  <a:gd name="T3" fmla="*/ 688 h 847"/>
                  <a:gd name="T4" fmla="*/ 0 w 4721"/>
                  <a:gd name="T5" fmla="*/ 491 h 847"/>
                  <a:gd name="T6" fmla="*/ 198 w 4721"/>
                  <a:gd name="T7" fmla="*/ 688 h 847"/>
                  <a:gd name="T8" fmla="*/ 263 w 4721"/>
                  <a:gd name="T9" fmla="*/ 722 h 847"/>
                  <a:gd name="T10" fmla="*/ 328 w 4721"/>
                  <a:gd name="T11" fmla="*/ 688 h 847"/>
                  <a:gd name="T12" fmla="*/ 590 w 4721"/>
                  <a:gd name="T13" fmla="*/ 426 h 847"/>
                  <a:gd name="T14" fmla="*/ 722 w 4721"/>
                  <a:gd name="T15" fmla="*/ 295 h 847"/>
                  <a:gd name="T16" fmla="*/ 983 w 4721"/>
                  <a:gd name="T17" fmla="*/ 33 h 847"/>
                  <a:gd name="T18" fmla="*/ 1050 w 4721"/>
                  <a:gd name="T19" fmla="*/ 0 h 847"/>
                  <a:gd name="T20" fmla="*/ 1115 w 4721"/>
                  <a:gd name="T21" fmla="*/ 33 h 847"/>
                  <a:gd name="T22" fmla="*/ 1311 w 4721"/>
                  <a:gd name="T23" fmla="*/ 230 h 847"/>
                  <a:gd name="T24" fmla="*/ 1574 w 4721"/>
                  <a:gd name="T25" fmla="*/ 491 h 847"/>
                  <a:gd name="T26" fmla="*/ 1705 w 4721"/>
                  <a:gd name="T27" fmla="*/ 623 h 847"/>
                  <a:gd name="T28" fmla="*/ 1771 w 4721"/>
                  <a:gd name="T29" fmla="*/ 688 h 847"/>
                  <a:gd name="T30" fmla="*/ 1836 w 4721"/>
                  <a:gd name="T31" fmla="*/ 722 h 847"/>
                  <a:gd name="T32" fmla="*/ 1967 w 4721"/>
                  <a:gd name="T33" fmla="*/ 623 h 847"/>
                  <a:gd name="T34" fmla="*/ 2098 w 4721"/>
                  <a:gd name="T35" fmla="*/ 491 h 847"/>
                  <a:gd name="T36" fmla="*/ 2230 w 4721"/>
                  <a:gd name="T37" fmla="*/ 360 h 847"/>
                  <a:gd name="T38" fmla="*/ 2361 w 4721"/>
                  <a:gd name="T39" fmla="*/ 230 h 847"/>
                  <a:gd name="T40" fmla="*/ 2492 w 4721"/>
                  <a:gd name="T41" fmla="*/ 98 h 847"/>
                  <a:gd name="T42" fmla="*/ 2557 w 4721"/>
                  <a:gd name="T43" fmla="*/ 33 h 847"/>
                  <a:gd name="T44" fmla="*/ 2623 w 4721"/>
                  <a:gd name="T45" fmla="*/ 0 h 847"/>
                  <a:gd name="T46" fmla="*/ 2754 w 4721"/>
                  <a:gd name="T47" fmla="*/ 98 h 847"/>
                  <a:gd name="T48" fmla="*/ 2885 w 4721"/>
                  <a:gd name="T49" fmla="*/ 230 h 847"/>
                  <a:gd name="T50" fmla="*/ 3016 w 4721"/>
                  <a:gd name="T51" fmla="*/ 360 h 847"/>
                  <a:gd name="T52" fmla="*/ 3148 w 4721"/>
                  <a:gd name="T53" fmla="*/ 491 h 847"/>
                  <a:gd name="T54" fmla="*/ 3278 w 4721"/>
                  <a:gd name="T55" fmla="*/ 623 h 847"/>
                  <a:gd name="T56" fmla="*/ 3344 w 4721"/>
                  <a:gd name="T57" fmla="*/ 688 h 847"/>
                  <a:gd name="T58" fmla="*/ 3409 w 4721"/>
                  <a:gd name="T59" fmla="*/ 722 h 847"/>
                  <a:gd name="T60" fmla="*/ 4131 w 4721"/>
                  <a:gd name="T61" fmla="*/ 33 h 847"/>
                  <a:gd name="T62" fmla="*/ 4196 w 4721"/>
                  <a:gd name="T63" fmla="*/ 0 h 847"/>
                  <a:gd name="T64" fmla="*/ 4261 w 4721"/>
                  <a:gd name="T65" fmla="*/ 33 h 847"/>
                  <a:gd name="T66" fmla="*/ 4720 w 4721"/>
                  <a:gd name="T67" fmla="*/ 623 h 847"/>
                  <a:gd name="T68" fmla="*/ 4458 w 4721"/>
                  <a:gd name="T69" fmla="*/ 360 h 847"/>
                  <a:gd name="T70" fmla="*/ 4261 w 4721"/>
                  <a:gd name="T71" fmla="*/ 164 h 847"/>
                  <a:gd name="T72" fmla="*/ 4196 w 4721"/>
                  <a:gd name="T73" fmla="*/ 131 h 847"/>
                  <a:gd name="T74" fmla="*/ 4131 w 4721"/>
                  <a:gd name="T75" fmla="*/ 164 h 847"/>
                  <a:gd name="T76" fmla="*/ 3933 w 4721"/>
                  <a:gd name="T77" fmla="*/ 360 h 847"/>
                  <a:gd name="T78" fmla="*/ 3672 w 4721"/>
                  <a:gd name="T79" fmla="*/ 623 h 847"/>
                  <a:gd name="T80" fmla="*/ 3501 w 4721"/>
                  <a:gd name="T81" fmla="*/ 795 h 847"/>
                  <a:gd name="T82" fmla="*/ 3318 w 4721"/>
                  <a:gd name="T83" fmla="*/ 795 h 847"/>
                  <a:gd name="T84" fmla="*/ 3213 w 4721"/>
                  <a:gd name="T85" fmla="*/ 688 h 847"/>
                  <a:gd name="T86" fmla="*/ 3081 w 4721"/>
                  <a:gd name="T87" fmla="*/ 558 h 847"/>
                  <a:gd name="T88" fmla="*/ 2950 w 4721"/>
                  <a:gd name="T89" fmla="*/ 426 h 847"/>
                  <a:gd name="T90" fmla="*/ 2820 w 4721"/>
                  <a:gd name="T91" fmla="*/ 295 h 847"/>
                  <a:gd name="T92" fmla="*/ 2688 w 4721"/>
                  <a:gd name="T93" fmla="*/ 164 h 847"/>
                  <a:gd name="T94" fmla="*/ 2623 w 4721"/>
                  <a:gd name="T95" fmla="*/ 131 h 847"/>
                  <a:gd name="T96" fmla="*/ 2557 w 4721"/>
                  <a:gd name="T97" fmla="*/ 164 h 847"/>
                  <a:gd name="T98" fmla="*/ 2426 w 4721"/>
                  <a:gd name="T99" fmla="*/ 295 h 847"/>
                  <a:gd name="T100" fmla="*/ 2164 w 4721"/>
                  <a:gd name="T101" fmla="*/ 558 h 847"/>
                  <a:gd name="T102" fmla="*/ 1927 w 4721"/>
                  <a:gd name="T103" fmla="*/ 794 h 847"/>
                  <a:gd name="T104" fmla="*/ 1745 w 4721"/>
                  <a:gd name="T105" fmla="*/ 794 h 847"/>
                  <a:gd name="T106" fmla="*/ 1115 w 4721"/>
                  <a:gd name="T107" fmla="*/ 164 h 847"/>
                  <a:gd name="T108" fmla="*/ 1050 w 4721"/>
                  <a:gd name="T109" fmla="*/ 131 h 847"/>
                  <a:gd name="T110" fmla="*/ 918 w 4721"/>
                  <a:gd name="T111" fmla="*/ 230 h 847"/>
                  <a:gd name="T112" fmla="*/ 787 w 4721"/>
                  <a:gd name="T113" fmla="*/ 360 h 847"/>
                  <a:gd name="T114" fmla="*/ 656 w 4721"/>
                  <a:gd name="T115" fmla="*/ 491 h 847"/>
                  <a:gd name="T116" fmla="*/ 525 w 4721"/>
                  <a:gd name="T117" fmla="*/ 623 h 847"/>
                  <a:gd name="T118" fmla="*/ 354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4" y="795"/>
                    </a:moveTo>
                    <a:lnTo>
                      <a:pt x="354" y="795"/>
                    </a:lnTo>
                    <a:cubicBezTo>
                      <a:pt x="304" y="846"/>
                      <a:pt x="222" y="846"/>
                      <a:pt x="171" y="795"/>
                    </a:cubicBezTo>
                    <a:lnTo>
                      <a:pt x="66" y="688"/>
                    </a:lnTo>
                    <a:lnTo>
                      <a:pt x="0" y="623"/>
                    </a:lnTo>
                    <a:lnTo>
                      <a:pt x="0" y="491"/>
                    </a:lnTo>
                    <a:lnTo>
                      <a:pt x="131" y="623"/>
                    </a:lnTo>
                    <a:lnTo>
                      <a:pt x="198" y="688"/>
                    </a:lnTo>
                    <a:lnTo>
                      <a:pt x="198" y="688"/>
                    </a:lnTo>
                    <a:cubicBezTo>
                      <a:pt x="219" y="711"/>
                      <a:pt x="241" y="722"/>
                      <a:pt x="263" y="722"/>
                    </a:cubicBezTo>
                    <a:lnTo>
                      <a:pt x="263" y="722"/>
                    </a:lnTo>
                    <a:cubicBezTo>
                      <a:pt x="285" y="722"/>
                      <a:pt x="306" y="711"/>
                      <a:pt x="328" y="688"/>
                    </a:cubicBezTo>
                    <a:lnTo>
                      <a:pt x="394" y="623"/>
                    </a:lnTo>
                    <a:lnTo>
                      <a:pt x="590" y="426"/>
                    </a:lnTo>
                    <a:lnTo>
                      <a:pt x="656" y="360"/>
                    </a:lnTo>
                    <a:lnTo>
                      <a:pt x="722" y="295"/>
                    </a:lnTo>
                    <a:lnTo>
                      <a:pt x="918" y="98"/>
                    </a:lnTo>
                    <a:lnTo>
                      <a:pt x="983" y="33"/>
                    </a:lnTo>
                    <a:lnTo>
                      <a:pt x="983" y="33"/>
                    </a:lnTo>
                    <a:cubicBezTo>
                      <a:pt x="1006" y="11"/>
                      <a:pt x="1028" y="0"/>
                      <a:pt x="1050" y="0"/>
                    </a:cubicBezTo>
                    <a:lnTo>
                      <a:pt x="1050" y="0"/>
                    </a:lnTo>
                    <a:cubicBezTo>
                      <a:pt x="1072" y="0"/>
                      <a:pt x="1093" y="11"/>
                      <a:pt x="1115" y="33"/>
                    </a:cubicBezTo>
                    <a:lnTo>
                      <a:pt x="1246" y="164"/>
                    </a:lnTo>
                    <a:lnTo>
                      <a:pt x="1311" y="230"/>
                    </a:lnTo>
                    <a:lnTo>
                      <a:pt x="1378" y="295"/>
                    </a:lnTo>
                    <a:lnTo>
                      <a:pt x="1574" y="491"/>
                    </a:lnTo>
                    <a:lnTo>
                      <a:pt x="1639" y="558"/>
                    </a:lnTo>
                    <a:lnTo>
                      <a:pt x="1705" y="623"/>
                    </a:lnTo>
                    <a:lnTo>
                      <a:pt x="1771" y="688"/>
                    </a:lnTo>
                    <a:lnTo>
                      <a:pt x="1771" y="688"/>
                    </a:lnTo>
                    <a:cubicBezTo>
                      <a:pt x="1792" y="711"/>
                      <a:pt x="1814" y="722"/>
                      <a:pt x="1836" y="722"/>
                    </a:cubicBezTo>
                    <a:lnTo>
                      <a:pt x="1836" y="722"/>
                    </a:lnTo>
                    <a:cubicBezTo>
                      <a:pt x="1858" y="722"/>
                      <a:pt x="1880" y="711"/>
                      <a:pt x="1901" y="688"/>
                    </a:cubicBezTo>
                    <a:lnTo>
                      <a:pt x="1967" y="623"/>
                    </a:lnTo>
                    <a:lnTo>
                      <a:pt x="2033" y="558"/>
                    </a:lnTo>
                    <a:lnTo>
                      <a:pt x="2098" y="491"/>
                    </a:lnTo>
                    <a:lnTo>
                      <a:pt x="2164" y="426"/>
                    </a:lnTo>
                    <a:lnTo>
                      <a:pt x="2230" y="360"/>
                    </a:lnTo>
                    <a:lnTo>
                      <a:pt x="2295" y="295"/>
                    </a:lnTo>
                    <a:lnTo>
                      <a:pt x="2361" y="230"/>
                    </a:lnTo>
                    <a:lnTo>
                      <a:pt x="2426" y="164"/>
                    </a:lnTo>
                    <a:lnTo>
                      <a:pt x="2492" y="98"/>
                    </a:lnTo>
                    <a:lnTo>
                      <a:pt x="2557" y="33"/>
                    </a:lnTo>
                    <a:lnTo>
                      <a:pt x="2557" y="33"/>
                    </a:lnTo>
                    <a:cubicBezTo>
                      <a:pt x="2579" y="11"/>
                      <a:pt x="2601" y="0"/>
                      <a:pt x="2623" y="0"/>
                    </a:cubicBezTo>
                    <a:lnTo>
                      <a:pt x="2623" y="0"/>
                    </a:lnTo>
                    <a:cubicBezTo>
                      <a:pt x="2645" y="0"/>
                      <a:pt x="2667" y="11"/>
                      <a:pt x="2688" y="33"/>
                    </a:cubicBezTo>
                    <a:lnTo>
                      <a:pt x="2754" y="98"/>
                    </a:lnTo>
                    <a:lnTo>
                      <a:pt x="2820" y="164"/>
                    </a:lnTo>
                    <a:lnTo>
                      <a:pt x="2885" y="230"/>
                    </a:lnTo>
                    <a:lnTo>
                      <a:pt x="2950" y="295"/>
                    </a:lnTo>
                    <a:lnTo>
                      <a:pt x="3016" y="360"/>
                    </a:lnTo>
                    <a:lnTo>
                      <a:pt x="3081" y="426"/>
                    </a:lnTo>
                    <a:lnTo>
                      <a:pt x="3148" y="491"/>
                    </a:lnTo>
                    <a:lnTo>
                      <a:pt x="3213" y="558"/>
                    </a:lnTo>
                    <a:lnTo>
                      <a:pt x="3278" y="623"/>
                    </a:lnTo>
                    <a:lnTo>
                      <a:pt x="3344" y="688"/>
                    </a:lnTo>
                    <a:lnTo>
                      <a:pt x="3344" y="688"/>
                    </a:lnTo>
                    <a:cubicBezTo>
                      <a:pt x="3365" y="711"/>
                      <a:pt x="3387" y="722"/>
                      <a:pt x="3409" y="722"/>
                    </a:cubicBezTo>
                    <a:lnTo>
                      <a:pt x="3409" y="722"/>
                    </a:lnTo>
                    <a:cubicBezTo>
                      <a:pt x="3431" y="722"/>
                      <a:pt x="3453" y="711"/>
                      <a:pt x="3475" y="688"/>
                    </a:cubicBezTo>
                    <a:lnTo>
                      <a:pt x="4131" y="33"/>
                    </a:lnTo>
                    <a:lnTo>
                      <a:pt x="4131" y="33"/>
                    </a:lnTo>
                    <a:cubicBezTo>
                      <a:pt x="4153" y="11"/>
                      <a:pt x="4174" y="0"/>
                      <a:pt x="4196" y="0"/>
                    </a:cubicBezTo>
                    <a:lnTo>
                      <a:pt x="4196" y="0"/>
                    </a:lnTo>
                    <a:cubicBezTo>
                      <a:pt x="4218" y="0"/>
                      <a:pt x="4240" y="11"/>
                      <a:pt x="4261" y="33"/>
                    </a:cubicBezTo>
                    <a:lnTo>
                      <a:pt x="4720" y="491"/>
                    </a:lnTo>
                    <a:lnTo>
                      <a:pt x="4720" y="623"/>
                    </a:lnTo>
                    <a:lnTo>
                      <a:pt x="4524" y="426"/>
                    </a:lnTo>
                    <a:lnTo>
                      <a:pt x="4458" y="360"/>
                    </a:lnTo>
                    <a:lnTo>
                      <a:pt x="4393" y="295"/>
                    </a:lnTo>
                    <a:lnTo>
                      <a:pt x="4261" y="164"/>
                    </a:lnTo>
                    <a:lnTo>
                      <a:pt x="4261" y="164"/>
                    </a:lnTo>
                    <a:cubicBezTo>
                      <a:pt x="4240" y="142"/>
                      <a:pt x="4218" y="131"/>
                      <a:pt x="4196" y="131"/>
                    </a:cubicBezTo>
                    <a:lnTo>
                      <a:pt x="4196" y="131"/>
                    </a:lnTo>
                    <a:cubicBezTo>
                      <a:pt x="4174" y="131"/>
                      <a:pt x="4153" y="142"/>
                      <a:pt x="4131" y="164"/>
                    </a:cubicBezTo>
                    <a:lnTo>
                      <a:pt x="4000" y="295"/>
                    </a:lnTo>
                    <a:lnTo>
                      <a:pt x="3933" y="360"/>
                    </a:lnTo>
                    <a:lnTo>
                      <a:pt x="3868" y="426"/>
                    </a:lnTo>
                    <a:lnTo>
                      <a:pt x="3672" y="623"/>
                    </a:lnTo>
                    <a:lnTo>
                      <a:pt x="3606" y="688"/>
                    </a:lnTo>
                    <a:lnTo>
                      <a:pt x="3501" y="795"/>
                    </a:lnTo>
                    <a:lnTo>
                      <a:pt x="3501" y="795"/>
                    </a:lnTo>
                    <a:cubicBezTo>
                      <a:pt x="3450" y="846"/>
                      <a:pt x="3368" y="846"/>
                      <a:pt x="3318" y="795"/>
                    </a:cubicBezTo>
                    <a:lnTo>
                      <a:pt x="3318" y="795"/>
                    </a:lnTo>
                    <a:cubicBezTo>
                      <a:pt x="3266" y="743"/>
                      <a:pt x="3213" y="688"/>
                      <a:pt x="3213" y="688"/>
                    </a:cubicBezTo>
                    <a:lnTo>
                      <a:pt x="3148" y="623"/>
                    </a:lnTo>
                    <a:lnTo>
                      <a:pt x="3081" y="558"/>
                    </a:lnTo>
                    <a:lnTo>
                      <a:pt x="3016" y="491"/>
                    </a:lnTo>
                    <a:lnTo>
                      <a:pt x="2950" y="426"/>
                    </a:lnTo>
                    <a:lnTo>
                      <a:pt x="2885" y="360"/>
                    </a:lnTo>
                    <a:lnTo>
                      <a:pt x="2820" y="295"/>
                    </a:lnTo>
                    <a:lnTo>
                      <a:pt x="2754" y="230"/>
                    </a:lnTo>
                    <a:lnTo>
                      <a:pt x="2688" y="164"/>
                    </a:lnTo>
                    <a:lnTo>
                      <a:pt x="2688" y="164"/>
                    </a:lnTo>
                    <a:cubicBezTo>
                      <a:pt x="2667" y="142"/>
                      <a:pt x="2645" y="131"/>
                      <a:pt x="2623" y="131"/>
                    </a:cubicBezTo>
                    <a:lnTo>
                      <a:pt x="2623" y="131"/>
                    </a:lnTo>
                    <a:cubicBezTo>
                      <a:pt x="2601" y="131"/>
                      <a:pt x="2579" y="142"/>
                      <a:pt x="2557" y="164"/>
                    </a:cubicBezTo>
                    <a:lnTo>
                      <a:pt x="2492" y="230"/>
                    </a:lnTo>
                    <a:lnTo>
                      <a:pt x="2426" y="295"/>
                    </a:lnTo>
                    <a:lnTo>
                      <a:pt x="2230" y="491"/>
                    </a:lnTo>
                    <a:lnTo>
                      <a:pt x="2164" y="558"/>
                    </a:lnTo>
                    <a:lnTo>
                      <a:pt x="2098" y="623"/>
                    </a:lnTo>
                    <a:lnTo>
                      <a:pt x="1927" y="794"/>
                    </a:lnTo>
                    <a:lnTo>
                      <a:pt x="1927" y="794"/>
                    </a:lnTo>
                    <a:cubicBezTo>
                      <a:pt x="1877" y="844"/>
                      <a:pt x="1795" y="844"/>
                      <a:pt x="1745" y="794"/>
                    </a:cubicBezTo>
                    <a:lnTo>
                      <a:pt x="1115" y="164"/>
                    </a:lnTo>
                    <a:lnTo>
                      <a:pt x="1115" y="164"/>
                    </a:lnTo>
                    <a:cubicBezTo>
                      <a:pt x="1093" y="142"/>
                      <a:pt x="1072" y="131"/>
                      <a:pt x="1050" y="131"/>
                    </a:cubicBezTo>
                    <a:lnTo>
                      <a:pt x="1050" y="131"/>
                    </a:lnTo>
                    <a:cubicBezTo>
                      <a:pt x="1028" y="131"/>
                      <a:pt x="1006" y="142"/>
                      <a:pt x="983" y="164"/>
                    </a:cubicBezTo>
                    <a:lnTo>
                      <a:pt x="918" y="230"/>
                    </a:lnTo>
                    <a:lnTo>
                      <a:pt x="853" y="295"/>
                    </a:lnTo>
                    <a:lnTo>
                      <a:pt x="787" y="360"/>
                    </a:lnTo>
                    <a:lnTo>
                      <a:pt x="722" y="426"/>
                    </a:lnTo>
                    <a:lnTo>
                      <a:pt x="656" y="491"/>
                    </a:lnTo>
                    <a:lnTo>
                      <a:pt x="590" y="558"/>
                    </a:lnTo>
                    <a:lnTo>
                      <a:pt x="525" y="623"/>
                    </a:lnTo>
                    <a:lnTo>
                      <a:pt x="459" y="688"/>
                    </a:lnTo>
                    <a:lnTo>
                      <a:pt x="354" y="795"/>
                    </a:lnTo>
                  </a:path>
                </a:pathLst>
              </a:custGeom>
              <a:solidFill>
                <a:schemeClr val="accent4"/>
              </a:solidFill>
              <a:ln>
                <a:noFill/>
              </a:ln>
              <a:effectLst/>
            </p:spPr>
            <p:txBody>
              <a:bodyPr wrap="none" anchor="ctr"/>
              <a:lstStyle/>
              <a:p>
                <a:endParaRPr lang="es-ES_tradnl"/>
              </a:p>
            </p:txBody>
          </p:sp>
          <p:sp>
            <p:nvSpPr>
              <p:cNvPr id="539" name="Freeform 34">
                <a:extLst>
                  <a:ext uri="{FF2B5EF4-FFF2-40B4-BE49-F238E27FC236}">
                    <a16:creationId xmlns:a16="http://schemas.microsoft.com/office/drawing/2014/main" xmlns="" id="{6A6EDD38-4CA5-354E-84BD-30DCA7438D2F}"/>
                  </a:ext>
                </a:extLst>
              </p:cNvPr>
              <p:cNvSpPr>
                <a:spLocks noChangeArrowheads="1"/>
              </p:cNvSpPr>
              <p:nvPr/>
            </p:nvSpPr>
            <p:spPr bwMode="auto">
              <a:xfrm>
                <a:off x="1054100" y="4233863"/>
                <a:ext cx="1700213" cy="304800"/>
              </a:xfrm>
              <a:custGeom>
                <a:avLst/>
                <a:gdLst>
                  <a:gd name="T0" fmla="*/ 354 w 4721"/>
                  <a:gd name="T1" fmla="*/ 795 h 847"/>
                  <a:gd name="T2" fmla="*/ 66 w 4721"/>
                  <a:gd name="T3" fmla="*/ 689 h 847"/>
                  <a:gd name="T4" fmla="*/ 0 w 4721"/>
                  <a:gd name="T5" fmla="*/ 493 h 847"/>
                  <a:gd name="T6" fmla="*/ 198 w 4721"/>
                  <a:gd name="T7" fmla="*/ 689 h 847"/>
                  <a:gd name="T8" fmla="*/ 263 w 4721"/>
                  <a:gd name="T9" fmla="*/ 722 h 847"/>
                  <a:gd name="T10" fmla="*/ 328 w 4721"/>
                  <a:gd name="T11" fmla="*/ 689 h 847"/>
                  <a:gd name="T12" fmla="*/ 590 w 4721"/>
                  <a:gd name="T13" fmla="*/ 428 h 847"/>
                  <a:gd name="T14" fmla="*/ 722 w 4721"/>
                  <a:gd name="T15" fmla="*/ 296 h 847"/>
                  <a:gd name="T16" fmla="*/ 983 w 4721"/>
                  <a:gd name="T17" fmla="*/ 34 h 847"/>
                  <a:gd name="T18" fmla="*/ 1050 w 4721"/>
                  <a:gd name="T19" fmla="*/ 0 h 847"/>
                  <a:gd name="T20" fmla="*/ 1115 w 4721"/>
                  <a:gd name="T21" fmla="*/ 34 h 847"/>
                  <a:gd name="T22" fmla="*/ 1311 w 4721"/>
                  <a:gd name="T23" fmla="*/ 231 h 847"/>
                  <a:gd name="T24" fmla="*/ 1574 w 4721"/>
                  <a:gd name="T25" fmla="*/ 493 h 847"/>
                  <a:gd name="T26" fmla="*/ 1705 w 4721"/>
                  <a:gd name="T27" fmla="*/ 624 h 847"/>
                  <a:gd name="T28" fmla="*/ 1771 w 4721"/>
                  <a:gd name="T29" fmla="*/ 689 h 847"/>
                  <a:gd name="T30" fmla="*/ 1836 w 4721"/>
                  <a:gd name="T31" fmla="*/ 722 h 847"/>
                  <a:gd name="T32" fmla="*/ 1967 w 4721"/>
                  <a:gd name="T33" fmla="*/ 624 h 847"/>
                  <a:gd name="T34" fmla="*/ 2098 w 4721"/>
                  <a:gd name="T35" fmla="*/ 493 h 847"/>
                  <a:gd name="T36" fmla="*/ 2230 w 4721"/>
                  <a:gd name="T37" fmla="*/ 361 h 847"/>
                  <a:gd name="T38" fmla="*/ 2361 w 4721"/>
                  <a:gd name="T39" fmla="*/ 231 h 847"/>
                  <a:gd name="T40" fmla="*/ 2492 w 4721"/>
                  <a:gd name="T41" fmla="*/ 99 h 847"/>
                  <a:gd name="T42" fmla="*/ 2557 w 4721"/>
                  <a:gd name="T43" fmla="*/ 34 h 847"/>
                  <a:gd name="T44" fmla="*/ 2623 w 4721"/>
                  <a:gd name="T45" fmla="*/ 0 h 847"/>
                  <a:gd name="T46" fmla="*/ 2754 w 4721"/>
                  <a:gd name="T47" fmla="*/ 99 h 847"/>
                  <a:gd name="T48" fmla="*/ 2885 w 4721"/>
                  <a:gd name="T49" fmla="*/ 231 h 847"/>
                  <a:gd name="T50" fmla="*/ 3016 w 4721"/>
                  <a:gd name="T51" fmla="*/ 361 h 847"/>
                  <a:gd name="T52" fmla="*/ 3148 w 4721"/>
                  <a:gd name="T53" fmla="*/ 493 h 847"/>
                  <a:gd name="T54" fmla="*/ 3278 w 4721"/>
                  <a:gd name="T55" fmla="*/ 624 h 847"/>
                  <a:gd name="T56" fmla="*/ 3344 w 4721"/>
                  <a:gd name="T57" fmla="*/ 689 h 847"/>
                  <a:gd name="T58" fmla="*/ 3409 w 4721"/>
                  <a:gd name="T59" fmla="*/ 722 h 847"/>
                  <a:gd name="T60" fmla="*/ 4131 w 4721"/>
                  <a:gd name="T61" fmla="*/ 34 h 847"/>
                  <a:gd name="T62" fmla="*/ 4196 w 4721"/>
                  <a:gd name="T63" fmla="*/ 0 h 847"/>
                  <a:gd name="T64" fmla="*/ 4261 w 4721"/>
                  <a:gd name="T65" fmla="*/ 34 h 847"/>
                  <a:gd name="T66" fmla="*/ 4720 w 4721"/>
                  <a:gd name="T67" fmla="*/ 624 h 847"/>
                  <a:gd name="T68" fmla="*/ 4458 w 4721"/>
                  <a:gd name="T69" fmla="*/ 361 h 847"/>
                  <a:gd name="T70" fmla="*/ 4261 w 4721"/>
                  <a:gd name="T71" fmla="*/ 164 h 847"/>
                  <a:gd name="T72" fmla="*/ 4196 w 4721"/>
                  <a:gd name="T73" fmla="*/ 132 h 847"/>
                  <a:gd name="T74" fmla="*/ 4131 w 4721"/>
                  <a:gd name="T75" fmla="*/ 164 h 847"/>
                  <a:gd name="T76" fmla="*/ 3933 w 4721"/>
                  <a:gd name="T77" fmla="*/ 361 h 847"/>
                  <a:gd name="T78" fmla="*/ 3672 w 4721"/>
                  <a:gd name="T79" fmla="*/ 624 h 847"/>
                  <a:gd name="T80" fmla="*/ 3501 w 4721"/>
                  <a:gd name="T81" fmla="*/ 795 h 847"/>
                  <a:gd name="T82" fmla="*/ 3318 w 4721"/>
                  <a:gd name="T83" fmla="*/ 795 h 847"/>
                  <a:gd name="T84" fmla="*/ 3213 w 4721"/>
                  <a:gd name="T85" fmla="*/ 689 h 847"/>
                  <a:gd name="T86" fmla="*/ 3081 w 4721"/>
                  <a:gd name="T87" fmla="*/ 558 h 847"/>
                  <a:gd name="T88" fmla="*/ 2950 w 4721"/>
                  <a:gd name="T89" fmla="*/ 428 h 847"/>
                  <a:gd name="T90" fmla="*/ 2820 w 4721"/>
                  <a:gd name="T91" fmla="*/ 296 h 847"/>
                  <a:gd name="T92" fmla="*/ 2688 w 4721"/>
                  <a:gd name="T93" fmla="*/ 164 h 847"/>
                  <a:gd name="T94" fmla="*/ 2623 w 4721"/>
                  <a:gd name="T95" fmla="*/ 132 h 847"/>
                  <a:gd name="T96" fmla="*/ 2557 w 4721"/>
                  <a:gd name="T97" fmla="*/ 164 h 847"/>
                  <a:gd name="T98" fmla="*/ 2426 w 4721"/>
                  <a:gd name="T99" fmla="*/ 296 h 847"/>
                  <a:gd name="T100" fmla="*/ 2164 w 4721"/>
                  <a:gd name="T101" fmla="*/ 558 h 847"/>
                  <a:gd name="T102" fmla="*/ 1927 w 4721"/>
                  <a:gd name="T103" fmla="*/ 795 h 847"/>
                  <a:gd name="T104" fmla="*/ 1745 w 4721"/>
                  <a:gd name="T105" fmla="*/ 795 h 847"/>
                  <a:gd name="T106" fmla="*/ 1115 w 4721"/>
                  <a:gd name="T107" fmla="*/ 164 h 847"/>
                  <a:gd name="T108" fmla="*/ 1050 w 4721"/>
                  <a:gd name="T109" fmla="*/ 132 h 847"/>
                  <a:gd name="T110" fmla="*/ 918 w 4721"/>
                  <a:gd name="T111" fmla="*/ 231 h 847"/>
                  <a:gd name="T112" fmla="*/ 787 w 4721"/>
                  <a:gd name="T113" fmla="*/ 361 h 847"/>
                  <a:gd name="T114" fmla="*/ 656 w 4721"/>
                  <a:gd name="T115" fmla="*/ 493 h 847"/>
                  <a:gd name="T116" fmla="*/ 525 w 4721"/>
                  <a:gd name="T117" fmla="*/ 624 h 847"/>
                  <a:gd name="T118" fmla="*/ 354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4" y="795"/>
                    </a:moveTo>
                    <a:lnTo>
                      <a:pt x="354" y="795"/>
                    </a:lnTo>
                    <a:cubicBezTo>
                      <a:pt x="304" y="846"/>
                      <a:pt x="222" y="846"/>
                      <a:pt x="171" y="795"/>
                    </a:cubicBezTo>
                    <a:lnTo>
                      <a:pt x="66" y="689"/>
                    </a:lnTo>
                    <a:lnTo>
                      <a:pt x="0" y="624"/>
                    </a:lnTo>
                    <a:lnTo>
                      <a:pt x="0" y="493"/>
                    </a:lnTo>
                    <a:lnTo>
                      <a:pt x="131" y="624"/>
                    </a:lnTo>
                    <a:lnTo>
                      <a:pt x="198" y="689"/>
                    </a:lnTo>
                    <a:lnTo>
                      <a:pt x="198" y="689"/>
                    </a:lnTo>
                    <a:cubicBezTo>
                      <a:pt x="219" y="711"/>
                      <a:pt x="241" y="722"/>
                      <a:pt x="263" y="722"/>
                    </a:cubicBezTo>
                    <a:lnTo>
                      <a:pt x="263" y="722"/>
                    </a:lnTo>
                    <a:cubicBezTo>
                      <a:pt x="285" y="722"/>
                      <a:pt x="306" y="711"/>
                      <a:pt x="328" y="689"/>
                    </a:cubicBezTo>
                    <a:lnTo>
                      <a:pt x="394" y="624"/>
                    </a:lnTo>
                    <a:lnTo>
                      <a:pt x="590" y="428"/>
                    </a:lnTo>
                    <a:lnTo>
                      <a:pt x="656" y="361"/>
                    </a:lnTo>
                    <a:lnTo>
                      <a:pt x="722" y="296"/>
                    </a:lnTo>
                    <a:lnTo>
                      <a:pt x="918" y="99"/>
                    </a:lnTo>
                    <a:lnTo>
                      <a:pt x="983" y="34"/>
                    </a:lnTo>
                    <a:lnTo>
                      <a:pt x="983" y="34"/>
                    </a:lnTo>
                    <a:cubicBezTo>
                      <a:pt x="1006" y="12"/>
                      <a:pt x="1028" y="0"/>
                      <a:pt x="1050" y="0"/>
                    </a:cubicBezTo>
                    <a:lnTo>
                      <a:pt x="1050" y="0"/>
                    </a:lnTo>
                    <a:cubicBezTo>
                      <a:pt x="1072" y="0"/>
                      <a:pt x="1093" y="12"/>
                      <a:pt x="1115" y="34"/>
                    </a:cubicBezTo>
                    <a:lnTo>
                      <a:pt x="1246" y="164"/>
                    </a:lnTo>
                    <a:lnTo>
                      <a:pt x="1311" y="231"/>
                    </a:lnTo>
                    <a:lnTo>
                      <a:pt x="1378" y="296"/>
                    </a:lnTo>
                    <a:lnTo>
                      <a:pt x="1574" y="493"/>
                    </a:lnTo>
                    <a:lnTo>
                      <a:pt x="1639" y="558"/>
                    </a:lnTo>
                    <a:lnTo>
                      <a:pt x="1705" y="624"/>
                    </a:lnTo>
                    <a:lnTo>
                      <a:pt x="1771" y="689"/>
                    </a:lnTo>
                    <a:lnTo>
                      <a:pt x="1771" y="689"/>
                    </a:lnTo>
                    <a:cubicBezTo>
                      <a:pt x="1792" y="711"/>
                      <a:pt x="1814" y="722"/>
                      <a:pt x="1836" y="722"/>
                    </a:cubicBezTo>
                    <a:lnTo>
                      <a:pt x="1836" y="722"/>
                    </a:lnTo>
                    <a:cubicBezTo>
                      <a:pt x="1858" y="722"/>
                      <a:pt x="1880" y="711"/>
                      <a:pt x="1901" y="689"/>
                    </a:cubicBezTo>
                    <a:lnTo>
                      <a:pt x="1967" y="624"/>
                    </a:lnTo>
                    <a:lnTo>
                      <a:pt x="2033" y="558"/>
                    </a:lnTo>
                    <a:lnTo>
                      <a:pt x="2098" y="493"/>
                    </a:lnTo>
                    <a:lnTo>
                      <a:pt x="2164" y="428"/>
                    </a:lnTo>
                    <a:lnTo>
                      <a:pt x="2230" y="361"/>
                    </a:lnTo>
                    <a:lnTo>
                      <a:pt x="2295" y="296"/>
                    </a:lnTo>
                    <a:lnTo>
                      <a:pt x="2361" y="231"/>
                    </a:lnTo>
                    <a:lnTo>
                      <a:pt x="2426" y="164"/>
                    </a:lnTo>
                    <a:lnTo>
                      <a:pt x="2492" y="99"/>
                    </a:lnTo>
                    <a:lnTo>
                      <a:pt x="2557" y="34"/>
                    </a:lnTo>
                    <a:lnTo>
                      <a:pt x="2557" y="34"/>
                    </a:lnTo>
                    <a:cubicBezTo>
                      <a:pt x="2579" y="12"/>
                      <a:pt x="2601" y="0"/>
                      <a:pt x="2623" y="0"/>
                    </a:cubicBezTo>
                    <a:lnTo>
                      <a:pt x="2623" y="0"/>
                    </a:lnTo>
                    <a:cubicBezTo>
                      <a:pt x="2645" y="0"/>
                      <a:pt x="2667" y="12"/>
                      <a:pt x="2688" y="34"/>
                    </a:cubicBezTo>
                    <a:lnTo>
                      <a:pt x="2754" y="99"/>
                    </a:lnTo>
                    <a:lnTo>
                      <a:pt x="2820" y="164"/>
                    </a:lnTo>
                    <a:lnTo>
                      <a:pt x="2885" y="231"/>
                    </a:lnTo>
                    <a:lnTo>
                      <a:pt x="2950" y="296"/>
                    </a:lnTo>
                    <a:lnTo>
                      <a:pt x="3016" y="361"/>
                    </a:lnTo>
                    <a:lnTo>
                      <a:pt x="3081" y="428"/>
                    </a:lnTo>
                    <a:lnTo>
                      <a:pt x="3148" y="493"/>
                    </a:lnTo>
                    <a:lnTo>
                      <a:pt x="3213" y="558"/>
                    </a:lnTo>
                    <a:lnTo>
                      <a:pt x="3278" y="624"/>
                    </a:lnTo>
                    <a:lnTo>
                      <a:pt x="3344" y="689"/>
                    </a:lnTo>
                    <a:lnTo>
                      <a:pt x="3344" y="689"/>
                    </a:lnTo>
                    <a:cubicBezTo>
                      <a:pt x="3365" y="711"/>
                      <a:pt x="3387" y="722"/>
                      <a:pt x="3409" y="722"/>
                    </a:cubicBezTo>
                    <a:lnTo>
                      <a:pt x="3409" y="722"/>
                    </a:lnTo>
                    <a:cubicBezTo>
                      <a:pt x="3431" y="722"/>
                      <a:pt x="3453" y="711"/>
                      <a:pt x="3475" y="689"/>
                    </a:cubicBezTo>
                    <a:lnTo>
                      <a:pt x="4131" y="34"/>
                    </a:lnTo>
                    <a:lnTo>
                      <a:pt x="4131" y="34"/>
                    </a:lnTo>
                    <a:cubicBezTo>
                      <a:pt x="4153" y="12"/>
                      <a:pt x="4174" y="0"/>
                      <a:pt x="4196" y="0"/>
                    </a:cubicBezTo>
                    <a:lnTo>
                      <a:pt x="4196" y="0"/>
                    </a:lnTo>
                    <a:cubicBezTo>
                      <a:pt x="4218" y="0"/>
                      <a:pt x="4240" y="12"/>
                      <a:pt x="4261" y="34"/>
                    </a:cubicBezTo>
                    <a:lnTo>
                      <a:pt x="4720" y="493"/>
                    </a:lnTo>
                    <a:lnTo>
                      <a:pt x="4720" y="624"/>
                    </a:lnTo>
                    <a:lnTo>
                      <a:pt x="4524" y="428"/>
                    </a:lnTo>
                    <a:lnTo>
                      <a:pt x="4458" y="361"/>
                    </a:lnTo>
                    <a:lnTo>
                      <a:pt x="4393" y="296"/>
                    </a:lnTo>
                    <a:lnTo>
                      <a:pt x="4261" y="164"/>
                    </a:lnTo>
                    <a:lnTo>
                      <a:pt x="4261" y="164"/>
                    </a:lnTo>
                    <a:cubicBezTo>
                      <a:pt x="4240" y="143"/>
                      <a:pt x="4218" y="132"/>
                      <a:pt x="4196" y="132"/>
                    </a:cubicBezTo>
                    <a:lnTo>
                      <a:pt x="4196" y="132"/>
                    </a:lnTo>
                    <a:cubicBezTo>
                      <a:pt x="4174" y="132"/>
                      <a:pt x="4153" y="143"/>
                      <a:pt x="4131" y="164"/>
                    </a:cubicBezTo>
                    <a:lnTo>
                      <a:pt x="4000" y="296"/>
                    </a:lnTo>
                    <a:lnTo>
                      <a:pt x="3933" y="361"/>
                    </a:lnTo>
                    <a:lnTo>
                      <a:pt x="3868" y="428"/>
                    </a:lnTo>
                    <a:lnTo>
                      <a:pt x="3672" y="624"/>
                    </a:lnTo>
                    <a:lnTo>
                      <a:pt x="3606" y="689"/>
                    </a:lnTo>
                    <a:lnTo>
                      <a:pt x="3501" y="795"/>
                    </a:lnTo>
                    <a:lnTo>
                      <a:pt x="3501" y="795"/>
                    </a:lnTo>
                    <a:cubicBezTo>
                      <a:pt x="3450" y="846"/>
                      <a:pt x="3368" y="846"/>
                      <a:pt x="3318" y="795"/>
                    </a:cubicBezTo>
                    <a:lnTo>
                      <a:pt x="3318" y="795"/>
                    </a:lnTo>
                    <a:cubicBezTo>
                      <a:pt x="3266" y="744"/>
                      <a:pt x="3213" y="689"/>
                      <a:pt x="3213" y="689"/>
                    </a:cubicBezTo>
                    <a:lnTo>
                      <a:pt x="3148" y="624"/>
                    </a:lnTo>
                    <a:lnTo>
                      <a:pt x="3081" y="558"/>
                    </a:lnTo>
                    <a:lnTo>
                      <a:pt x="3016" y="493"/>
                    </a:lnTo>
                    <a:lnTo>
                      <a:pt x="2950" y="428"/>
                    </a:lnTo>
                    <a:lnTo>
                      <a:pt x="2885" y="361"/>
                    </a:lnTo>
                    <a:lnTo>
                      <a:pt x="2820" y="296"/>
                    </a:lnTo>
                    <a:lnTo>
                      <a:pt x="2754" y="231"/>
                    </a:lnTo>
                    <a:lnTo>
                      <a:pt x="2688" y="164"/>
                    </a:lnTo>
                    <a:lnTo>
                      <a:pt x="2688" y="164"/>
                    </a:lnTo>
                    <a:cubicBezTo>
                      <a:pt x="2667" y="143"/>
                      <a:pt x="2645" y="132"/>
                      <a:pt x="2623" y="132"/>
                    </a:cubicBezTo>
                    <a:lnTo>
                      <a:pt x="2623" y="132"/>
                    </a:lnTo>
                    <a:cubicBezTo>
                      <a:pt x="2601" y="132"/>
                      <a:pt x="2579" y="143"/>
                      <a:pt x="2557" y="164"/>
                    </a:cubicBezTo>
                    <a:lnTo>
                      <a:pt x="2492" y="231"/>
                    </a:lnTo>
                    <a:lnTo>
                      <a:pt x="2426" y="296"/>
                    </a:lnTo>
                    <a:lnTo>
                      <a:pt x="2230" y="493"/>
                    </a:lnTo>
                    <a:lnTo>
                      <a:pt x="2164" y="558"/>
                    </a:lnTo>
                    <a:lnTo>
                      <a:pt x="2098" y="624"/>
                    </a:lnTo>
                    <a:lnTo>
                      <a:pt x="1927" y="795"/>
                    </a:lnTo>
                    <a:lnTo>
                      <a:pt x="1927" y="795"/>
                    </a:lnTo>
                    <a:cubicBezTo>
                      <a:pt x="1877" y="845"/>
                      <a:pt x="1795" y="845"/>
                      <a:pt x="1745" y="795"/>
                    </a:cubicBezTo>
                    <a:lnTo>
                      <a:pt x="1115" y="164"/>
                    </a:lnTo>
                    <a:lnTo>
                      <a:pt x="1115" y="164"/>
                    </a:lnTo>
                    <a:cubicBezTo>
                      <a:pt x="1093" y="143"/>
                      <a:pt x="1072" y="132"/>
                      <a:pt x="1050" y="132"/>
                    </a:cubicBezTo>
                    <a:lnTo>
                      <a:pt x="1050" y="132"/>
                    </a:lnTo>
                    <a:cubicBezTo>
                      <a:pt x="1028" y="132"/>
                      <a:pt x="1006" y="143"/>
                      <a:pt x="983" y="164"/>
                    </a:cubicBezTo>
                    <a:lnTo>
                      <a:pt x="918" y="231"/>
                    </a:lnTo>
                    <a:lnTo>
                      <a:pt x="853" y="296"/>
                    </a:lnTo>
                    <a:lnTo>
                      <a:pt x="787" y="361"/>
                    </a:lnTo>
                    <a:lnTo>
                      <a:pt x="722" y="428"/>
                    </a:lnTo>
                    <a:lnTo>
                      <a:pt x="656" y="493"/>
                    </a:lnTo>
                    <a:lnTo>
                      <a:pt x="590" y="558"/>
                    </a:lnTo>
                    <a:lnTo>
                      <a:pt x="525" y="624"/>
                    </a:lnTo>
                    <a:lnTo>
                      <a:pt x="459" y="689"/>
                    </a:lnTo>
                    <a:lnTo>
                      <a:pt x="354" y="795"/>
                    </a:lnTo>
                  </a:path>
                </a:pathLst>
              </a:custGeom>
              <a:solidFill>
                <a:schemeClr val="accent2"/>
              </a:solidFill>
              <a:ln>
                <a:noFill/>
              </a:ln>
              <a:effectLst/>
            </p:spPr>
            <p:txBody>
              <a:bodyPr wrap="none" anchor="ctr"/>
              <a:lstStyle/>
              <a:p>
                <a:endParaRPr lang="es-ES_tradnl"/>
              </a:p>
            </p:txBody>
          </p:sp>
          <p:sp>
            <p:nvSpPr>
              <p:cNvPr id="540" name="Freeform 35">
                <a:extLst>
                  <a:ext uri="{FF2B5EF4-FFF2-40B4-BE49-F238E27FC236}">
                    <a16:creationId xmlns:a16="http://schemas.microsoft.com/office/drawing/2014/main" xmlns="" id="{C6FC2666-A0C8-E047-9355-D6060ADAFE9B}"/>
                  </a:ext>
                </a:extLst>
              </p:cNvPr>
              <p:cNvSpPr>
                <a:spLocks noChangeArrowheads="1"/>
              </p:cNvSpPr>
              <p:nvPr/>
            </p:nvSpPr>
            <p:spPr bwMode="auto">
              <a:xfrm>
                <a:off x="2459038" y="4440238"/>
                <a:ext cx="212725" cy="212725"/>
              </a:xfrm>
              <a:custGeom>
                <a:avLst/>
                <a:gdLst>
                  <a:gd name="T0" fmla="*/ 263 w 591"/>
                  <a:gd name="T1" fmla="*/ 294 h 591"/>
                  <a:gd name="T2" fmla="*/ 263 w 591"/>
                  <a:gd name="T3" fmla="*/ 294 h 591"/>
                  <a:gd name="T4" fmla="*/ 295 w 591"/>
                  <a:gd name="T5" fmla="*/ 328 h 591"/>
                  <a:gd name="T6" fmla="*/ 295 w 591"/>
                  <a:gd name="T7" fmla="*/ 328 h 591"/>
                  <a:gd name="T8" fmla="*/ 328 w 591"/>
                  <a:gd name="T9" fmla="*/ 294 h 591"/>
                  <a:gd name="T10" fmla="*/ 328 w 591"/>
                  <a:gd name="T11" fmla="*/ 294 h 591"/>
                  <a:gd name="T12" fmla="*/ 295 w 591"/>
                  <a:gd name="T13" fmla="*/ 262 h 591"/>
                  <a:gd name="T14" fmla="*/ 295 w 591"/>
                  <a:gd name="T15" fmla="*/ 262 h 591"/>
                  <a:gd name="T16" fmla="*/ 263 w 591"/>
                  <a:gd name="T17" fmla="*/ 294 h 591"/>
                  <a:gd name="T18" fmla="*/ 32 w 591"/>
                  <a:gd name="T19" fmla="*/ 361 h 591"/>
                  <a:gd name="T20" fmla="*/ 32 w 591"/>
                  <a:gd name="T21" fmla="*/ 361 h 591"/>
                  <a:gd name="T22" fmla="*/ 0 w 591"/>
                  <a:gd name="T23" fmla="*/ 294 h 591"/>
                  <a:gd name="T24" fmla="*/ 0 w 591"/>
                  <a:gd name="T25" fmla="*/ 294 h 591"/>
                  <a:gd name="T26" fmla="*/ 32 w 591"/>
                  <a:gd name="T27" fmla="*/ 229 h 591"/>
                  <a:gd name="T28" fmla="*/ 99 w 591"/>
                  <a:gd name="T29" fmla="*/ 164 h 591"/>
                  <a:gd name="T30" fmla="*/ 164 w 591"/>
                  <a:gd name="T31" fmla="*/ 98 h 591"/>
                  <a:gd name="T32" fmla="*/ 230 w 591"/>
                  <a:gd name="T33" fmla="*/ 33 h 591"/>
                  <a:gd name="T34" fmla="*/ 230 w 591"/>
                  <a:gd name="T35" fmla="*/ 33 h 591"/>
                  <a:gd name="T36" fmla="*/ 295 w 591"/>
                  <a:gd name="T37" fmla="*/ 0 h 591"/>
                  <a:gd name="T38" fmla="*/ 295 w 591"/>
                  <a:gd name="T39" fmla="*/ 0 h 591"/>
                  <a:gd name="T40" fmla="*/ 360 w 591"/>
                  <a:gd name="T41" fmla="*/ 33 h 591"/>
                  <a:gd name="T42" fmla="*/ 426 w 591"/>
                  <a:gd name="T43" fmla="*/ 98 h 591"/>
                  <a:gd name="T44" fmla="*/ 492 w 591"/>
                  <a:gd name="T45" fmla="*/ 164 h 591"/>
                  <a:gd name="T46" fmla="*/ 557 w 591"/>
                  <a:gd name="T47" fmla="*/ 229 h 591"/>
                  <a:gd name="T48" fmla="*/ 557 w 591"/>
                  <a:gd name="T49" fmla="*/ 229 h 591"/>
                  <a:gd name="T50" fmla="*/ 590 w 591"/>
                  <a:gd name="T51" fmla="*/ 294 h 591"/>
                  <a:gd name="T52" fmla="*/ 590 w 591"/>
                  <a:gd name="T53" fmla="*/ 294 h 591"/>
                  <a:gd name="T54" fmla="*/ 557 w 591"/>
                  <a:gd name="T55" fmla="*/ 361 h 591"/>
                  <a:gd name="T56" fmla="*/ 492 w 591"/>
                  <a:gd name="T57" fmla="*/ 426 h 591"/>
                  <a:gd name="T58" fmla="*/ 426 w 591"/>
                  <a:gd name="T59" fmla="*/ 492 h 591"/>
                  <a:gd name="T60" fmla="*/ 360 w 591"/>
                  <a:gd name="T61" fmla="*/ 557 h 591"/>
                  <a:gd name="T62" fmla="*/ 360 w 591"/>
                  <a:gd name="T63" fmla="*/ 557 h 591"/>
                  <a:gd name="T64" fmla="*/ 295 w 591"/>
                  <a:gd name="T65" fmla="*/ 590 h 591"/>
                  <a:gd name="T66" fmla="*/ 295 w 591"/>
                  <a:gd name="T67" fmla="*/ 590 h 591"/>
                  <a:gd name="T68" fmla="*/ 230 w 591"/>
                  <a:gd name="T69" fmla="*/ 557 h 591"/>
                  <a:gd name="T70" fmla="*/ 164 w 591"/>
                  <a:gd name="T71" fmla="*/ 492 h 591"/>
                  <a:gd name="T72" fmla="*/ 99 w 591"/>
                  <a:gd name="T73" fmla="*/ 426 h 591"/>
                  <a:gd name="T74" fmla="*/ 32 w 591"/>
                  <a:gd name="T75" fmla="*/ 361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263" y="294"/>
                    </a:moveTo>
                    <a:lnTo>
                      <a:pt x="263" y="294"/>
                    </a:lnTo>
                    <a:cubicBezTo>
                      <a:pt x="263" y="317"/>
                      <a:pt x="273" y="328"/>
                      <a:pt x="295" y="328"/>
                    </a:cubicBezTo>
                    <a:lnTo>
                      <a:pt x="295" y="328"/>
                    </a:lnTo>
                    <a:cubicBezTo>
                      <a:pt x="317" y="328"/>
                      <a:pt x="328" y="317"/>
                      <a:pt x="328" y="294"/>
                    </a:cubicBezTo>
                    <a:lnTo>
                      <a:pt x="328" y="294"/>
                    </a:lnTo>
                    <a:cubicBezTo>
                      <a:pt x="328" y="273"/>
                      <a:pt x="317" y="262"/>
                      <a:pt x="295" y="262"/>
                    </a:cubicBezTo>
                    <a:lnTo>
                      <a:pt x="295" y="262"/>
                    </a:lnTo>
                    <a:cubicBezTo>
                      <a:pt x="273" y="262"/>
                      <a:pt x="263" y="273"/>
                      <a:pt x="263" y="294"/>
                    </a:cubicBezTo>
                    <a:close/>
                    <a:moveTo>
                      <a:pt x="32" y="361"/>
                    </a:moveTo>
                    <a:lnTo>
                      <a:pt x="32" y="361"/>
                    </a:lnTo>
                    <a:cubicBezTo>
                      <a:pt x="11" y="339"/>
                      <a:pt x="0" y="317"/>
                      <a:pt x="0" y="294"/>
                    </a:cubicBezTo>
                    <a:lnTo>
                      <a:pt x="0" y="294"/>
                    </a:lnTo>
                    <a:cubicBezTo>
                      <a:pt x="0" y="273"/>
                      <a:pt x="11" y="251"/>
                      <a:pt x="32" y="229"/>
                    </a:cubicBezTo>
                    <a:lnTo>
                      <a:pt x="99" y="164"/>
                    </a:lnTo>
                    <a:lnTo>
                      <a:pt x="164" y="98"/>
                    </a:lnTo>
                    <a:lnTo>
                      <a:pt x="230" y="33"/>
                    </a:lnTo>
                    <a:lnTo>
                      <a:pt x="230" y="33"/>
                    </a:lnTo>
                    <a:cubicBezTo>
                      <a:pt x="252" y="11"/>
                      <a:pt x="273" y="0"/>
                      <a:pt x="295" y="0"/>
                    </a:cubicBezTo>
                    <a:lnTo>
                      <a:pt x="295" y="0"/>
                    </a:lnTo>
                    <a:cubicBezTo>
                      <a:pt x="317" y="0"/>
                      <a:pt x="339" y="11"/>
                      <a:pt x="360" y="33"/>
                    </a:cubicBezTo>
                    <a:lnTo>
                      <a:pt x="426" y="98"/>
                    </a:lnTo>
                    <a:lnTo>
                      <a:pt x="492" y="164"/>
                    </a:lnTo>
                    <a:lnTo>
                      <a:pt x="557" y="229"/>
                    </a:lnTo>
                    <a:lnTo>
                      <a:pt x="557" y="229"/>
                    </a:lnTo>
                    <a:cubicBezTo>
                      <a:pt x="579" y="251"/>
                      <a:pt x="590" y="273"/>
                      <a:pt x="590" y="294"/>
                    </a:cubicBezTo>
                    <a:lnTo>
                      <a:pt x="590" y="294"/>
                    </a:lnTo>
                    <a:cubicBezTo>
                      <a:pt x="590" y="317"/>
                      <a:pt x="579" y="339"/>
                      <a:pt x="557" y="361"/>
                    </a:cubicBezTo>
                    <a:lnTo>
                      <a:pt x="492" y="426"/>
                    </a:lnTo>
                    <a:lnTo>
                      <a:pt x="426" y="492"/>
                    </a:lnTo>
                    <a:lnTo>
                      <a:pt x="360" y="557"/>
                    </a:lnTo>
                    <a:lnTo>
                      <a:pt x="360" y="557"/>
                    </a:lnTo>
                    <a:cubicBezTo>
                      <a:pt x="339" y="579"/>
                      <a:pt x="317" y="590"/>
                      <a:pt x="295" y="590"/>
                    </a:cubicBezTo>
                    <a:lnTo>
                      <a:pt x="295" y="590"/>
                    </a:lnTo>
                    <a:cubicBezTo>
                      <a:pt x="273" y="590"/>
                      <a:pt x="252" y="579"/>
                      <a:pt x="230" y="557"/>
                    </a:cubicBezTo>
                    <a:lnTo>
                      <a:pt x="164" y="492"/>
                    </a:lnTo>
                    <a:lnTo>
                      <a:pt x="99" y="426"/>
                    </a:lnTo>
                    <a:lnTo>
                      <a:pt x="32" y="361"/>
                    </a:lnTo>
                    <a:close/>
                  </a:path>
                </a:pathLst>
              </a:custGeom>
              <a:solidFill>
                <a:schemeClr val="accent3"/>
              </a:solidFill>
              <a:ln>
                <a:noFill/>
              </a:ln>
              <a:effectLst/>
            </p:spPr>
            <p:txBody>
              <a:bodyPr wrap="none" anchor="ctr"/>
              <a:lstStyle/>
              <a:p>
                <a:endParaRPr lang="es-ES_tradnl"/>
              </a:p>
            </p:txBody>
          </p:sp>
          <p:sp>
            <p:nvSpPr>
              <p:cNvPr id="541" name="Freeform 36">
                <a:extLst>
                  <a:ext uri="{FF2B5EF4-FFF2-40B4-BE49-F238E27FC236}">
                    <a16:creationId xmlns:a16="http://schemas.microsoft.com/office/drawing/2014/main" xmlns="" id="{2EDF3477-6952-7A49-A15E-077975D4B37D}"/>
                  </a:ext>
                </a:extLst>
              </p:cNvPr>
              <p:cNvSpPr>
                <a:spLocks noChangeArrowheads="1"/>
              </p:cNvSpPr>
              <p:nvPr/>
            </p:nvSpPr>
            <p:spPr bwMode="auto">
              <a:xfrm>
                <a:off x="1892300" y="4440238"/>
                <a:ext cx="212725" cy="212725"/>
              </a:xfrm>
              <a:custGeom>
                <a:avLst/>
                <a:gdLst>
                  <a:gd name="T0" fmla="*/ 262 w 590"/>
                  <a:gd name="T1" fmla="*/ 294 h 591"/>
                  <a:gd name="T2" fmla="*/ 262 w 590"/>
                  <a:gd name="T3" fmla="*/ 294 h 591"/>
                  <a:gd name="T4" fmla="*/ 295 w 590"/>
                  <a:gd name="T5" fmla="*/ 328 h 591"/>
                  <a:gd name="T6" fmla="*/ 295 w 590"/>
                  <a:gd name="T7" fmla="*/ 328 h 591"/>
                  <a:gd name="T8" fmla="*/ 328 w 590"/>
                  <a:gd name="T9" fmla="*/ 294 h 591"/>
                  <a:gd name="T10" fmla="*/ 328 w 590"/>
                  <a:gd name="T11" fmla="*/ 294 h 591"/>
                  <a:gd name="T12" fmla="*/ 295 w 590"/>
                  <a:gd name="T13" fmla="*/ 262 h 591"/>
                  <a:gd name="T14" fmla="*/ 295 w 590"/>
                  <a:gd name="T15" fmla="*/ 262 h 591"/>
                  <a:gd name="T16" fmla="*/ 262 w 590"/>
                  <a:gd name="T17" fmla="*/ 294 h 591"/>
                  <a:gd name="T18" fmla="*/ 229 w 590"/>
                  <a:gd name="T19" fmla="*/ 557 h 591"/>
                  <a:gd name="T20" fmla="*/ 33 w 590"/>
                  <a:gd name="T21" fmla="*/ 361 h 591"/>
                  <a:gd name="T22" fmla="*/ 33 w 590"/>
                  <a:gd name="T23" fmla="*/ 361 h 591"/>
                  <a:gd name="T24" fmla="*/ 0 w 590"/>
                  <a:gd name="T25" fmla="*/ 294 h 591"/>
                  <a:gd name="T26" fmla="*/ 0 w 590"/>
                  <a:gd name="T27" fmla="*/ 294 h 591"/>
                  <a:gd name="T28" fmla="*/ 33 w 590"/>
                  <a:gd name="T29" fmla="*/ 229 h 591"/>
                  <a:gd name="T30" fmla="*/ 229 w 590"/>
                  <a:gd name="T31" fmla="*/ 33 h 591"/>
                  <a:gd name="T32" fmla="*/ 229 w 590"/>
                  <a:gd name="T33" fmla="*/ 33 h 591"/>
                  <a:gd name="T34" fmla="*/ 295 w 590"/>
                  <a:gd name="T35" fmla="*/ 0 h 591"/>
                  <a:gd name="T36" fmla="*/ 295 w 590"/>
                  <a:gd name="T37" fmla="*/ 0 h 591"/>
                  <a:gd name="T38" fmla="*/ 360 w 590"/>
                  <a:gd name="T39" fmla="*/ 33 h 591"/>
                  <a:gd name="T40" fmla="*/ 557 w 590"/>
                  <a:gd name="T41" fmla="*/ 229 h 591"/>
                  <a:gd name="T42" fmla="*/ 557 w 590"/>
                  <a:gd name="T43" fmla="*/ 229 h 591"/>
                  <a:gd name="T44" fmla="*/ 589 w 590"/>
                  <a:gd name="T45" fmla="*/ 294 h 591"/>
                  <a:gd name="T46" fmla="*/ 589 w 590"/>
                  <a:gd name="T47" fmla="*/ 294 h 591"/>
                  <a:gd name="T48" fmla="*/ 557 w 590"/>
                  <a:gd name="T49" fmla="*/ 361 h 591"/>
                  <a:gd name="T50" fmla="*/ 360 w 590"/>
                  <a:gd name="T51" fmla="*/ 557 h 591"/>
                  <a:gd name="T52" fmla="*/ 360 w 590"/>
                  <a:gd name="T53" fmla="*/ 557 h 591"/>
                  <a:gd name="T54" fmla="*/ 295 w 590"/>
                  <a:gd name="T55" fmla="*/ 590 h 591"/>
                  <a:gd name="T56" fmla="*/ 295 w 590"/>
                  <a:gd name="T57" fmla="*/ 590 h 591"/>
                  <a:gd name="T58" fmla="*/ 229 w 590"/>
                  <a:gd name="T59" fmla="*/ 557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0" h="591">
                    <a:moveTo>
                      <a:pt x="262" y="294"/>
                    </a:moveTo>
                    <a:lnTo>
                      <a:pt x="262" y="294"/>
                    </a:lnTo>
                    <a:cubicBezTo>
                      <a:pt x="262" y="317"/>
                      <a:pt x="273" y="328"/>
                      <a:pt x="295" y="328"/>
                    </a:cubicBezTo>
                    <a:lnTo>
                      <a:pt x="295" y="328"/>
                    </a:lnTo>
                    <a:cubicBezTo>
                      <a:pt x="317" y="328"/>
                      <a:pt x="328" y="317"/>
                      <a:pt x="328" y="294"/>
                    </a:cubicBezTo>
                    <a:lnTo>
                      <a:pt x="328" y="294"/>
                    </a:lnTo>
                    <a:cubicBezTo>
                      <a:pt x="328" y="273"/>
                      <a:pt x="317" y="262"/>
                      <a:pt x="295" y="262"/>
                    </a:cubicBezTo>
                    <a:lnTo>
                      <a:pt x="295" y="262"/>
                    </a:lnTo>
                    <a:cubicBezTo>
                      <a:pt x="273" y="262"/>
                      <a:pt x="262" y="273"/>
                      <a:pt x="262" y="294"/>
                    </a:cubicBezTo>
                    <a:close/>
                    <a:moveTo>
                      <a:pt x="229" y="557"/>
                    </a:moveTo>
                    <a:lnTo>
                      <a:pt x="33" y="361"/>
                    </a:lnTo>
                    <a:lnTo>
                      <a:pt x="33" y="361"/>
                    </a:lnTo>
                    <a:cubicBezTo>
                      <a:pt x="11" y="339"/>
                      <a:pt x="0" y="317"/>
                      <a:pt x="0" y="294"/>
                    </a:cubicBezTo>
                    <a:lnTo>
                      <a:pt x="0" y="294"/>
                    </a:lnTo>
                    <a:cubicBezTo>
                      <a:pt x="0" y="273"/>
                      <a:pt x="11" y="251"/>
                      <a:pt x="33" y="229"/>
                    </a:cubicBezTo>
                    <a:lnTo>
                      <a:pt x="229" y="33"/>
                    </a:lnTo>
                    <a:lnTo>
                      <a:pt x="229" y="33"/>
                    </a:lnTo>
                    <a:cubicBezTo>
                      <a:pt x="251" y="11"/>
                      <a:pt x="273" y="0"/>
                      <a:pt x="295" y="0"/>
                    </a:cubicBezTo>
                    <a:lnTo>
                      <a:pt x="295" y="0"/>
                    </a:lnTo>
                    <a:cubicBezTo>
                      <a:pt x="317" y="0"/>
                      <a:pt x="339" y="11"/>
                      <a:pt x="360" y="33"/>
                    </a:cubicBezTo>
                    <a:lnTo>
                      <a:pt x="557" y="229"/>
                    </a:lnTo>
                    <a:lnTo>
                      <a:pt x="557" y="229"/>
                    </a:lnTo>
                    <a:cubicBezTo>
                      <a:pt x="579" y="251"/>
                      <a:pt x="589" y="273"/>
                      <a:pt x="589" y="294"/>
                    </a:cubicBezTo>
                    <a:lnTo>
                      <a:pt x="589" y="294"/>
                    </a:lnTo>
                    <a:cubicBezTo>
                      <a:pt x="589" y="317"/>
                      <a:pt x="579" y="339"/>
                      <a:pt x="557" y="361"/>
                    </a:cubicBezTo>
                    <a:lnTo>
                      <a:pt x="360" y="557"/>
                    </a:lnTo>
                    <a:lnTo>
                      <a:pt x="360" y="557"/>
                    </a:lnTo>
                    <a:cubicBezTo>
                      <a:pt x="339" y="579"/>
                      <a:pt x="317" y="590"/>
                      <a:pt x="295" y="590"/>
                    </a:cubicBezTo>
                    <a:lnTo>
                      <a:pt x="295" y="590"/>
                    </a:lnTo>
                    <a:cubicBezTo>
                      <a:pt x="273" y="590"/>
                      <a:pt x="251" y="579"/>
                      <a:pt x="229" y="557"/>
                    </a:cubicBezTo>
                    <a:close/>
                  </a:path>
                </a:pathLst>
              </a:custGeom>
              <a:solidFill>
                <a:schemeClr val="accent3"/>
              </a:solidFill>
              <a:ln>
                <a:noFill/>
              </a:ln>
              <a:effectLst/>
            </p:spPr>
            <p:txBody>
              <a:bodyPr wrap="none" anchor="ctr"/>
              <a:lstStyle/>
              <a:p>
                <a:endParaRPr lang="es-ES_tradnl"/>
              </a:p>
            </p:txBody>
          </p:sp>
          <p:sp>
            <p:nvSpPr>
              <p:cNvPr id="542" name="Freeform 37">
                <a:extLst>
                  <a:ext uri="{FF2B5EF4-FFF2-40B4-BE49-F238E27FC236}">
                    <a16:creationId xmlns:a16="http://schemas.microsoft.com/office/drawing/2014/main" xmlns="" id="{934EA4CC-0762-6B42-8A3F-655B326A8BEF}"/>
                  </a:ext>
                </a:extLst>
              </p:cNvPr>
              <p:cNvSpPr>
                <a:spLocks noChangeArrowheads="1"/>
              </p:cNvSpPr>
              <p:nvPr/>
            </p:nvSpPr>
            <p:spPr bwMode="auto">
              <a:xfrm>
                <a:off x="1325563" y="4440238"/>
                <a:ext cx="212725" cy="212725"/>
              </a:xfrm>
              <a:custGeom>
                <a:avLst/>
                <a:gdLst>
                  <a:gd name="T0" fmla="*/ 328 w 592"/>
                  <a:gd name="T1" fmla="*/ 294 h 591"/>
                  <a:gd name="T2" fmla="*/ 328 w 592"/>
                  <a:gd name="T3" fmla="*/ 294 h 591"/>
                  <a:gd name="T4" fmla="*/ 296 w 592"/>
                  <a:gd name="T5" fmla="*/ 262 h 591"/>
                  <a:gd name="T6" fmla="*/ 296 w 592"/>
                  <a:gd name="T7" fmla="*/ 262 h 591"/>
                  <a:gd name="T8" fmla="*/ 263 w 592"/>
                  <a:gd name="T9" fmla="*/ 294 h 591"/>
                  <a:gd name="T10" fmla="*/ 263 w 592"/>
                  <a:gd name="T11" fmla="*/ 294 h 591"/>
                  <a:gd name="T12" fmla="*/ 296 w 592"/>
                  <a:gd name="T13" fmla="*/ 328 h 591"/>
                  <a:gd name="T14" fmla="*/ 296 w 592"/>
                  <a:gd name="T15" fmla="*/ 328 h 591"/>
                  <a:gd name="T16" fmla="*/ 328 w 592"/>
                  <a:gd name="T17" fmla="*/ 294 h 591"/>
                  <a:gd name="T18" fmla="*/ 492 w 592"/>
                  <a:gd name="T19" fmla="*/ 164 h 591"/>
                  <a:gd name="T20" fmla="*/ 557 w 592"/>
                  <a:gd name="T21" fmla="*/ 229 h 591"/>
                  <a:gd name="T22" fmla="*/ 557 w 592"/>
                  <a:gd name="T23" fmla="*/ 229 h 591"/>
                  <a:gd name="T24" fmla="*/ 591 w 592"/>
                  <a:gd name="T25" fmla="*/ 294 h 591"/>
                  <a:gd name="T26" fmla="*/ 591 w 592"/>
                  <a:gd name="T27" fmla="*/ 294 h 591"/>
                  <a:gd name="T28" fmla="*/ 557 w 592"/>
                  <a:gd name="T29" fmla="*/ 361 h 591"/>
                  <a:gd name="T30" fmla="*/ 492 w 592"/>
                  <a:gd name="T31" fmla="*/ 426 h 591"/>
                  <a:gd name="T32" fmla="*/ 427 w 592"/>
                  <a:gd name="T33" fmla="*/ 492 h 591"/>
                  <a:gd name="T34" fmla="*/ 361 w 592"/>
                  <a:gd name="T35" fmla="*/ 557 h 591"/>
                  <a:gd name="T36" fmla="*/ 361 w 592"/>
                  <a:gd name="T37" fmla="*/ 557 h 591"/>
                  <a:gd name="T38" fmla="*/ 296 w 592"/>
                  <a:gd name="T39" fmla="*/ 590 h 591"/>
                  <a:gd name="T40" fmla="*/ 296 w 592"/>
                  <a:gd name="T41" fmla="*/ 590 h 591"/>
                  <a:gd name="T42" fmla="*/ 229 w 592"/>
                  <a:gd name="T43" fmla="*/ 557 h 591"/>
                  <a:gd name="T44" fmla="*/ 164 w 592"/>
                  <a:gd name="T45" fmla="*/ 492 h 591"/>
                  <a:gd name="T46" fmla="*/ 99 w 592"/>
                  <a:gd name="T47" fmla="*/ 426 h 591"/>
                  <a:gd name="T48" fmla="*/ 33 w 592"/>
                  <a:gd name="T49" fmla="*/ 361 h 591"/>
                  <a:gd name="T50" fmla="*/ 33 w 592"/>
                  <a:gd name="T51" fmla="*/ 361 h 591"/>
                  <a:gd name="T52" fmla="*/ 0 w 592"/>
                  <a:gd name="T53" fmla="*/ 294 h 591"/>
                  <a:gd name="T54" fmla="*/ 0 w 592"/>
                  <a:gd name="T55" fmla="*/ 294 h 591"/>
                  <a:gd name="T56" fmla="*/ 33 w 592"/>
                  <a:gd name="T57" fmla="*/ 229 h 591"/>
                  <a:gd name="T58" fmla="*/ 99 w 592"/>
                  <a:gd name="T59" fmla="*/ 164 h 591"/>
                  <a:gd name="T60" fmla="*/ 164 w 592"/>
                  <a:gd name="T61" fmla="*/ 98 h 591"/>
                  <a:gd name="T62" fmla="*/ 229 w 592"/>
                  <a:gd name="T63" fmla="*/ 33 h 591"/>
                  <a:gd name="T64" fmla="*/ 229 w 592"/>
                  <a:gd name="T65" fmla="*/ 33 h 591"/>
                  <a:gd name="T66" fmla="*/ 296 w 592"/>
                  <a:gd name="T67" fmla="*/ 0 h 591"/>
                  <a:gd name="T68" fmla="*/ 296 w 592"/>
                  <a:gd name="T69" fmla="*/ 0 h 591"/>
                  <a:gd name="T70" fmla="*/ 361 w 592"/>
                  <a:gd name="T71" fmla="*/ 33 h 591"/>
                  <a:gd name="T72" fmla="*/ 427 w 592"/>
                  <a:gd name="T73" fmla="*/ 98 h 591"/>
                  <a:gd name="T74" fmla="*/ 492 w 592"/>
                  <a:gd name="T75" fmla="*/ 16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2" h="591">
                    <a:moveTo>
                      <a:pt x="328" y="294"/>
                    </a:moveTo>
                    <a:lnTo>
                      <a:pt x="328" y="294"/>
                    </a:lnTo>
                    <a:cubicBezTo>
                      <a:pt x="328" y="273"/>
                      <a:pt x="318" y="262"/>
                      <a:pt x="296" y="262"/>
                    </a:cubicBezTo>
                    <a:lnTo>
                      <a:pt x="296" y="262"/>
                    </a:lnTo>
                    <a:cubicBezTo>
                      <a:pt x="274" y="262"/>
                      <a:pt x="263" y="273"/>
                      <a:pt x="263" y="294"/>
                    </a:cubicBezTo>
                    <a:lnTo>
                      <a:pt x="263" y="294"/>
                    </a:lnTo>
                    <a:cubicBezTo>
                      <a:pt x="263" y="317"/>
                      <a:pt x="274" y="328"/>
                      <a:pt x="296" y="328"/>
                    </a:cubicBezTo>
                    <a:lnTo>
                      <a:pt x="296" y="328"/>
                    </a:lnTo>
                    <a:cubicBezTo>
                      <a:pt x="318" y="328"/>
                      <a:pt x="328" y="317"/>
                      <a:pt x="328" y="294"/>
                    </a:cubicBezTo>
                    <a:close/>
                    <a:moveTo>
                      <a:pt x="492" y="164"/>
                    </a:moveTo>
                    <a:lnTo>
                      <a:pt x="557" y="229"/>
                    </a:lnTo>
                    <a:lnTo>
                      <a:pt x="557" y="229"/>
                    </a:lnTo>
                    <a:cubicBezTo>
                      <a:pt x="580" y="251"/>
                      <a:pt x="591" y="273"/>
                      <a:pt x="591" y="294"/>
                    </a:cubicBezTo>
                    <a:lnTo>
                      <a:pt x="591" y="294"/>
                    </a:lnTo>
                    <a:cubicBezTo>
                      <a:pt x="591" y="317"/>
                      <a:pt x="580" y="339"/>
                      <a:pt x="557" y="361"/>
                    </a:cubicBezTo>
                    <a:lnTo>
                      <a:pt x="492" y="426"/>
                    </a:lnTo>
                    <a:lnTo>
                      <a:pt x="427" y="492"/>
                    </a:lnTo>
                    <a:lnTo>
                      <a:pt x="361" y="557"/>
                    </a:lnTo>
                    <a:lnTo>
                      <a:pt x="361" y="557"/>
                    </a:lnTo>
                    <a:cubicBezTo>
                      <a:pt x="339" y="579"/>
                      <a:pt x="318" y="590"/>
                      <a:pt x="296" y="590"/>
                    </a:cubicBezTo>
                    <a:lnTo>
                      <a:pt x="296" y="590"/>
                    </a:lnTo>
                    <a:cubicBezTo>
                      <a:pt x="274" y="590"/>
                      <a:pt x="252" y="579"/>
                      <a:pt x="229" y="557"/>
                    </a:cubicBezTo>
                    <a:lnTo>
                      <a:pt x="164" y="492"/>
                    </a:lnTo>
                    <a:lnTo>
                      <a:pt x="99" y="426"/>
                    </a:lnTo>
                    <a:lnTo>
                      <a:pt x="33" y="361"/>
                    </a:lnTo>
                    <a:lnTo>
                      <a:pt x="33" y="361"/>
                    </a:lnTo>
                    <a:cubicBezTo>
                      <a:pt x="11" y="339"/>
                      <a:pt x="0" y="317"/>
                      <a:pt x="0" y="294"/>
                    </a:cubicBezTo>
                    <a:lnTo>
                      <a:pt x="0" y="294"/>
                    </a:lnTo>
                    <a:cubicBezTo>
                      <a:pt x="0" y="273"/>
                      <a:pt x="11" y="251"/>
                      <a:pt x="33" y="229"/>
                    </a:cubicBezTo>
                    <a:lnTo>
                      <a:pt x="99" y="164"/>
                    </a:lnTo>
                    <a:lnTo>
                      <a:pt x="164" y="98"/>
                    </a:lnTo>
                    <a:lnTo>
                      <a:pt x="229" y="33"/>
                    </a:lnTo>
                    <a:lnTo>
                      <a:pt x="229" y="33"/>
                    </a:lnTo>
                    <a:cubicBezTo>
                      <a:pt x="252" y="11"/>
                      <a:pt x="274" y="0"/>
                      <a:pt x="296" y="0"/>
                    </a:cubicBezTo>
                    <a:lnTo>
                      <a:pt x="296" y="0"/>
                    </a:lnTo>
                    <a:cubicBezTo>
                      <a:pt x="318" y="0"/>
                      <a:pt x="339" y="11"/>
                      <a:pt x="361" y="33"/>
                    </a:cubicBezTo>
                    <a:lnTo>
                      <a:pt x="427" y="98"/>
                    </a:lnTo>
                    <a:lnTo>
                      <a:pt x="492" y="164"/>
                    </a:lnTo>
                    <a:close/>
                  </a:path>
                </a:pathLst>
              </a:custGeom>
              <a:solidFill>
                <a:schemeClr val="accent3"/>
              </a:solidFill>
              <a:ln>
                <a:noFill/>
              </a:ln>
              <a:effectLst/>
            </p:spPr>
            <p:txBody>
              <a:bodyPr wrap="none" anchor="ctr"/>
              <a:lstStyle/>
              <a:p>
                <a:endParaRPr lang="es-ES_tradnl"/>
              </a:p>
            </p:txBody>
          </p:sp>
          <p:sp>
            <p:nvSpPr>
              <p:cNvPr id="543" name="Freeform 38">
                <a:extLst>
                  <a:ext uri="{FF2B5EF4-FFF2-40B4-BE49-F238E27FC236}">
                    <a16:creationId xmlns:a16="http://schemas.microsoft.com/office/drawing/2014/main" xmlns="" id="{2881E7E0-DDC3-0B40-BD63-BB5CF1A335A4}"/>
                  </a:ext>
                </a:extLst>
              </p:cNvPr>
              <p:cNvSpPr>
                <a:spLocks noChangeArrowheads="1"/>
              </p:cNvSpPr>
              <p:nvPr/>
            </p:nvSpPr>
            <p:spPr bwMode="auto">
              <a:xfrm>
                <a:off x="1054100" y="4003675"/>
                <a:ext cx="1700213" cy="412750"/>
              </a:xfrm>
              <a:custGeom>
                <a:avLst/>
                <a:gdLst>
                  <a:gd name="T0" fmla="*/ 4196 w 4721"/>
                  <a:gd name="T1" fmla="*/ 164 h 1148"/>
                  <a:gd name="T2" fmla="*/ 4196 w 4721"/>
                  <a:gd name="T3" fmla="*/ 230 h 1148"/>
                  <a:gd name="T4" fmla="*/ 2623 w 4721"/>
                  <a:gd name="T5" fmla="*/ 164 h 1148"/>
                  <a:gd name="T6" fmla="*/ 2623 w 4721"/>
                  <a:gd name="T7" fmla="*/ 230 h 1148"/>
                  <a:gd name="T8" fmla="*/ 1082 w 4721"/>
                  <a:gd name="T9" fmla="*/ 197 h 1148"/>
                  <a:gd name="T10" fmla="*/ 1017 w 4721"/>
                  <a:gd name="T11" fmla="*/ 197 h 1148"/>
                  <a:gd name="T12" fmla="*/ 4524 w 4721"/>
                  <a:gd name="T13" fmla="*/ 590 h 1148"/>
                  <a:gd name="T14" fmla="*/ 4589 w 4721"/>
                  <a:gd name="T15" fmla="*/ 787 h 1148"/>
                  <a:gd name="T16" fmla="*/ 4327 w 4721"/>
                  <a:gd name="T17" fmla="*/ 524 h 1148"/>
                  <a:gd name="T18" fmla="*/ 4196 w 4721"/>
                  <a:gd name="T19" fmla="*/ 426 h 1148"/>
                  <a:gd name="T20" fmla="*/ 3933 w 4721"/>
                  <a:gd name="T21" fmla="*/ 655 h 1148"/>
                  <a:gd name="T22" fmla="*/ 3672 w 4721"/>
                  <a:gd name="T23" fmla="*/ 918 h 1148"/>
                  <a:gd name="T24" fmla="*/ 3475 w 4721"/>
                  <a:gd name="T25" fmla="*/ 1114 h 1148"/>
                  <a:gd name="T26" fmla="*/ 3278 w 4721"/>
                  <a:gd name="T27" fmla="*/ 1049 h 1148"/>
                  <a:gd name="T28" fmla="*/ 2885 w 4721"/>
                  <a:gd name="T29" fmla="*/ 655 h 1148"/>
                  <a:gd name="T30" fmla="*/ 2623 w 4721"/>
                  <a:gd name="T31" fmla="*/ 426 h 1148"/>
                  <a:gd name="T32" fmla="*/ 1836 w 4721"/>
                  <a:gd name="T33" fmla="*/ 1147 h 1148"/>
                  <a:gd name="T34" fmla="*/ 1509 w 4721"/>
                  <a:gd name="T35" fmla="*/ 852 h 1148"/>
                  <a:gd name="T36" fmla="*/ 1115 w 4721"/>
                  <a:gd name="T37" fmla="*/ 459 h 1148"/>
                  <a:gd name="T38" fmla="*/ 983 w 4721"/>
                  <a:gd name="T39" fmla="*/ 459 h 1148"/>
                  <a:gd name="T40" fmla="*/ 722 w 4721"/>
                  <a:gd name="T41" fmla="*/ 722 h 1148"/>
                  <a:gd name="T42" fmla="*/ 459 w 4721"/>
                  <a:gd name="T43" fmla="*/ 984 h 1148"/>
                  <a:gd name="T44" fmla="*/ 263 w 4721"/>
                  <a:gd name="T45" fmla="*/ 1147 h 1148"/>
                  <a:gd name="T46" fmla="*/ 66 w 4721"/>
                  <a:gd name="T47" fmla="*/ 984 h 1148"/>
                  <a:gd name="T48" fmla="*/ 131 w 4721"/>
                  <a:gd name="T49" fmla="*/ 918 h 1148"/>
                  <a:gd name="T50" fmla="*/ 263 w 4721"/>
                  <a:gd name="T51" fmla="*/ 1016 h 1148"/>
                  <a:gd name="T52" fmla="*/ 525 w 4721"/>
                  <a:gd name="T53" fmla="*/ 787 h 1148"/>
                  <a:gd name="T54" fmla="*/ 787 w 4721"/>
                  <a:gd name="T55" fmla="*/ 524 h 1148"/>
                  <a:gd name="T56" fmla="*/ 951 w 4721"/>
                  <a:gd name="T57" fmla="*/ 328 h 1148"/>
                  <a:gd name="T58" fmla="*/ 886 w 4721"/>
                  <a:gd name="T59" fmla="*/ 197 h 1148"/>
                  <a:gd name="T60" fmla="*/ 968 w 4721"/>
                  <a:gd name="T61" fmla="*/ 49 h 1148"/>
                  <a:gd name="T62" fmla="*/ 1131 w 4721"/>
                  <a:gd name="T63" fmla="*/ 49 h 1148"/>
                  <a:gd name="T64" fmla="*/ 1214 w 4721"/>
                  <a:gd name="T65" fmla="*/ 197 h 1148"/>
                  <a:gd name="T66" fmla="*/ 1147 w 4721"/>
                  <a:gd name="T67" fmla="*/ 328 h 1148"/>
                  <a:gd name="T68" fmla="*/ 1771 w 4721"/>
                  <a:gd name="T69" fmla="*/ 984 h 1148"/>
                  <a:gd name="T70" fmla="*/ 2098 w 4721"/>
                  <a:gd name="T71" fmla="*/ 787 h 1148"/>
                  <a:gd name="T72" fmla="*/ 2492 w 4721"/>
                  <a:gd name="T73" fmla="*/ 394 h 1148"/>
                  <a:gd name="T74" fmla="*/ 2492 w 4721"/>
                  <a:gd name="T75" fmla="*/ 262 h 1148"/>
                  <a:gd name="T76" fmla="*/ 2492 w 4721"/>
                  <a:gd name="T77" fmla="*/ 131 h 1148"/>
                  <a:gd name="T78" fmla="*/ 2623 w 4721"/>
                  <a:gd name="T79" fmla="*/ 0 h 1148"/>
                  <a:gd name="T80" fmla="*/ 2754 w 4721"/>
                  <a:gd name="T81" fmla="*/ 131 h 1148"/>
                  <a:gd name="T82" fmla="*/ 2754 w 4721"/>
                  <a:gd name="T83" fmla="*/ 262 h 1148"/>
                  <a:gd name="T84" fmla="*/ 2754 w 4721"/>
                  <a:gd name="T85" fmla="*/ 394 h 1148"/>
                  <a:gd name="T86" fmla="*/ 3016 w 4721"/>
                  <a:gd name="T87" fmla="*/ 655 h 1148"/>
                  <a:gd name="T88" fmla="*/ 3278 w 4721"/>
                  <a:gd name="T89" fmla="*/ 918 h 1148"/>
                  <a:gd name="T90" fmla="*/ 3409 w 4721"/>
                  <a:gd name="T91" fmla="*/ 1016 h 1148"/>
                  <a:gd name="T92" fmla="*/ 3672 w 4721"/>
                  <a:gd name="T93" fmla="*/ 787 h 1148"/>
                  <a:gd name="T94" fmla="*/ 4065 w 4721"/>
                  <a:gd name="T95" fmla="*/ 394 h 1148"/>
                  <a:gd name="T96" fmla="*/ 4065 w 4721"/>
                  <a:gd name="T97" fmla="*/ 262 h 1148"/>
                  <a:gd name="T98" fmla="*/ 4065 w 4721"/>
                  <a:gd name="T99" fmla="*/ 131 h 1148"/>
                  <a:gd name="T100" fmla="*/ 4196 w 4721"/>
                  <a:gd name="T101" fmla="*/ 0 h 1148"/>
                  <a:gd name="T102" fmla="*/ 4327 w 4721"/>
                  <a:gd name="T103" fmla="*/ 131 h 1148"/>
                  <a:gd name="T104" fmla="*/ 4327 w 4721"/>
                  <a:gd name="T105" fmla="*/ 262 h 1148"/>
                  <a:gd name="T106" fmla="*/ 4327 w 4721"/>
                  <a:gd name="T107" fmla="*/ 394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21" h="1148">
                    <a:moveTo>
                      <a:pt x="4229" y="197"/>
                    </a:moveTo>
                    <a:lnTo>
                      <a:pt x="4229" y="197"/>
                    </a:lnTo>
                    <a:cubicBezTo>
                      <a:pt x="4229" y="175"/>
                      <a:pt x="4218" y="164"/>
                      <a:pt x="4196" y="164"/>
                    </a:cubicBezTo>
                    <a:lnTo>
                      <a:pt x="4196" y="164"/>
                    </a:lnTo>
                    <a:cubicBezTo>
                      <a:pt x="4174" y="164"/>
                      <a:pt x="4164" y="175"/>
                      <a:pt x="4164" y="197"/>
                    </a:cubicBezTo>
                    <a:lnTo>
                      <a:pt x="4164" y="197"/>
                    </a:lnTo>
                    <a:cubicBezTo>
                      <a:pt x="4164" y="219"/>
                      <a:pt x="4174" y="230"/>
                      <a:pt x="4196" y="230"/>
                    </a:cubicBezTo>
                    <a:lnTo>
                      <a:pt x="4196" y="230"/>
                    </a:lnTo>
                    <a:cubicBezTo>
                      <a:pt x="4218" y="230"/>
                      <a:pt x="4229" y="219"/>
                      <a:pt x="4229" y="197"/>
                    </a:cubicBezTo>
                    <a:close/>
                    <a:moveTo>
                      <a:pt x="2656" y="197"/>
                    </a:moveTo>
                    <a:lnTo>
                      <a:pt x="2656" y="197"/>
                    </a:lnTo>
                    <a:cubicBezTo>
                      <a:pt x="2656" y="175"/>
                      <a:pt x="2645" y="164"/>
                      <a:pt x="2623" y="164"/>
                    </a:cubicBezTo>
                    <a:lnTo>
                      <a:pt x="2623" y="164"/>
                    </a:lnTo>
                    <a:cubicBezTo>
                      <a:pt x="2601" y="164"/>
                      <a:pt x="2590" y="175"/>
                      <a:pt x="2590" y="197"/>
                    </a:cubicBezTo>
                    <a:lnTo>
                      <a:pt x="2590" y="197"/>
                    </a:lnTo>
                    <a:cubicBezTo>
                      <a:pt x="2590" y="219"/>
                      <a:pt x="2601" y="230"/>
                      <a:pt x="2623" y="230"/>
                    </a:cubicBezTo>
                    <a:lnTo>
                      <a:pt x="2623" y="230"/>
                    </a:lnTo>
                    <a:cubicBezTo>
                      <a:pt x="2645" y="230"/>
                      <a:pt x="2656" y="219"/>
                      <a:pt x="2656" y="197"/>
                    </a:cubicBezTo>
                    <a:close/>
                    <a:moveTo>
                      <a:pt x="1082" y="197"/>
                    </a:moveTo>
                    <a:lnTo>
                      <a:pt x="1082" y="197"/>
                    </a:lnTo>
                    <a:cubicBezTo>
                      <a:pt x="1082" y="175"/>
                      <a:pt x="1072" y="164"/>
                      <a:pt x="1050" y="164"/>
                    </a:cubicBezTo>
                    <a:lnTo>
                      <a:pt x="1050" y="164"/>
                    </a:lnTo>
                    <a:cubicBezTo>
                      <a:pt x="1028" y="164"/>
                      <a:pt x="1017" y="175"/>
                      <a:pt x="1017" y="197"/>
                    </a:cubicBezTo>
                    <a:lnTo>
                      <a:pt x="1017" y="197"/>
                    </a:lnTo>
                    <a:cubicBezTo>
                      <a:pt x="1017" y="219"/>
                      <a:pt x="1028" y="230"/>
                      <a:pt x="1050" y="230"/>
                    </a:cubicBezTo>
                    <a:lnTo>
                      <a:pt x="1050" y="230"/>
                    </a:lnTo>
                    <a:cubicBezTo>
                      <a:pt x="1072" y="230"/>
                      <a:pt x="1082" y="219"/>
                      <a:pt x="1082" y="197"/>
                    </a:cubicBezTo>
                    <a:close/>
                    <a:moveTo>
                      <a:pt x="4524" y="590"/>
                    </a:moveTo>
                    <a:lnTo>
                      <a:pt x="4720" y="787"/>
                    </a:lnTo>
                    <a:lnTo>
                      <a:pt x="4720" y="918"/>
                    </a:lnTo>
                    <a:lnTo>
                      <a:pt x="4655" y="852"/>
                    </a:lnTo>
                    <a:lnTo>
                      <a:pt x="4589" y="787"/>
                    </a:lnTo>
                    <a:lnTo>
                      <a:pt x="4524" y="722"/>
                    </a:lnTo>
                    <a:lnTo>
                      <a:pt x="4458" y="655"/>
                    </a:lnTo>
                    <a:lnTo>
                      <a:pt x="4393" y="590"/>
                    </a:lnTo>
                    <a:lnTo>
                      <a:pt x="4327" y="524"/>
                    </a:lnTo>
                    <a:lnTo>
                      <a:pt x="4261" y="459"/>
                    </a:lnTo>
                    <a:lnTo>
                      <a:pt x="4261" y="459"/>
                    </a:lnTo>
                    <a:cubicBezTo>
                      <a:pt x="4240" y="437"/>
                      <a:pt x="4218" y="426"/>
                      <a:pt x="4196" y="426"/>
                    </a:cubicBezTo>
                    <a:lnTo>
                      <a:pt x="4196" y="426"/>
                    </a:lnTo>
                    <a:cubicBezTo>
                      <a:pt x="4174" y="426"/>
                      <a:pt x="4153" y="437"/>
                      <a:pt x="4131" y="459"/>
                    </a:cubicBezTo>
                    <a:lnTo>
                      <a:pt x="4065" y="524"/>
                    </a:lnTo>
                    <a:lnTo>
                      <a:pt x="4000" y="590"/>
                    </a:lnTo>
                    <a:lnTo>
                      <a:pt x="3933" y="655"/>
                    </a:lnTo>
                    <a:lnTo>
                      <a:pt x="3868" y="722"/>
                    </a:lnTo>
                    <a:lnTo>
                      <a:pt x="3803" y="787"/>
                    </a:lnTo>
                    <a:lnTo>
                      <a:pt x="3737" y="852"/>
                    </a:lnTo>
                    <a:lnTo>
                      <a:pt x="3672" y="918"/>
                    </a:lnTo>
                    <a:lnTo>
                      <a:pt x="3606" y="984"/>
                    </a:lnTo>
                    <a:lnTo>
                      <a:pt x="3541" y="1049"/>
                    </a:lnTo>
                    <a:lnTo>
                      <a:pt x="3475" y="1114"/>
                    </a:lnTo>
                    <a:lnTo>
                      <a:pt x="3475" y="1114"/>
                    </a:lnTo>
                    <a:cubicBezTo>
                      <a:pt x="3453" y="1136"/>
                      <a:pt x="3431" y="1147"/>
                      <a:pt x="3409" y="1147"/>
                    </a:cubicBezTo>
                    <a:lnTo>
                      <a:pt x="3409" y="1147"/>
                    </a:lnTo>
                    <a:cubicBezTo>
                      <a:pt x="3387" y="1147"/>
                      <a:pt x="3365" y="1136"/>
                      <a:pt x="3344" y="1114"/>
                    </a:cubicBezTo>
                    <a:lnTo>
                      <a:pt x="3278" y="1049"/>
                    </a:lnTo>
                    <a:lnTo>
                      <a:pt x="3213" y="984"/>
                    </a:lnTo>
                    <a:lnTo>
                      <a:pt x="3016" y="787"/>
                    </a:lnTo>
                    <a:lnTo>
                      <a:pt x="2950" y="722"/>
                    </a:lnTo>
                    <a:lnTo>
                      <a:pt x="2885" y="655"/>
                    </a:lnTo>
                    <a:lnTo>
                      <a:pt x="2688" y="459"/>
                    </a:lnTo>
                    <a:lnTo>
                      <a:pt x="2688" y="459"/>
                    </a:lnTo>
                    <a:cubicBezTo>
                      <a:pt x="2667" y="437"/>
                      <a:pt x="2645" y="426"/>
                      <a:pt x="2623" y="426"/>
                    </a:cubicBezTo>
                    <a:lnTo>
                      <a:pt x="2623" y="426"/>
                    </a:lnTo>
                    <a:cubicBezTo>
                      <a:pt x="2601" y="426"/>
                      <a:pt x="2579" y="437"/>
                      <a:pt x="2557" y="459"/>
                    </a:cubicBezTo>
                    <a:lnTo>
                      <a:pt x="1901" y="1114"/>
                    </a:lnTo>
                    <a:lnTo>
                      <a:pt x="1901" y="1114"/>
                    </a:lnTo>
                    <a:cubicBezTo>
                      <a:pt x="1880" y="1136"/>
                      <a:pt x="1858" y="1147"/>
                      <a:pt x="1836" y="1147"/>
                    </a:cubicBezTo>
                    <a:lnTo>
                      <a:pt x="1836" y="1147"/>
                    </a:lnTo>
                    <a:cubicBezTo>
                      <a:pt x="1814" y="1147"/>
                      <a:pt x="1792" y="1136"/>
                      <a:pt x="1771" y="1114"/>
                    </a:cubicBezTo>
                    <a:lnTo>
                      <a:pt x="1574" y="918"/>
                    </a:lnTo>
                    <a:lnTo>
                      <a:pt x="1509" y="852"/>
                    </a:lnTo>
                    <a:lnTo>
                      <a:pt x="1443" y="787"/>
                    </a:lnTo>
                    <a:lnTo>
                      <a:pt x="1246" y="590"/>
                    </a:lnTo>
                    <a:lnTo>
                      <a:pt x="1181" y="524"/>
                    </a:lnTo>
                    <a:lnTo>
                      <a:pt x="1115" y="459"/>
                    </a:lnTo>
                    <a:lnTo>
                      <a:pt x="1115" y="459"/>
                    </a:lnTo>
                    <a:cubicBezTo>
                      <a:pt x="1093" y="437"/>
                      <a:pt x="1072" y="426"/>
                      <a:pt x="1050" y="426"/>
                    </a:cubicBezTo>
                    <a:lnTo>
                      <a:pt x="1050" y="426"/>
                    </a:lnTo>
                    <a:cubicBezTo>
                      <a:pt x="1028" y="426"/>
                      <a:pt x="1006" y="437"/>
                      <a:pt x="983" y="459"/>
                    </a:cubicBezTo>
                    <a:lnTo>
                      <a:pt x="918" y="524"/>
                    </a:lnTo>
                    <a:lnTo>
                      <a:pt x="853" y="590"/>
                    </a:lnTo>
                    <a:lnTo>
                      <a:pt x="787" y="655"/>
                    </a:lnTo>
                    <a:lnTo>
                      <a:pt x="722" y="722"/>
                    </a:lnTo>
                    <a:lnTo>
                      <a:pt x="656" y="787"/>
                    </a:lnTo>
                    <a:lnTo>
                      <a:pt x="590" y="852"/>
                    </a:lnTo>
                    <a:lnTo>
                      <a:pt x="525" y="918"/>
                    </a:lnTo>
                    <a:lnTo>
                      <a:pt x="459" y="984"/>
                    </a:lnTo>
                    <a:lnTo>
                      <a:pt x="394" y="1049"/>
                    </a:lnTo>
                    <a:lnTo>
                      <a:pt x="328" y="1114"/>
                    </a:lnTo>
                    <a:lnTo>
                      <a:pt x="328" y="1114"/>
                    </a:lnTo>
                    <a:cubicBezTo>
                      <a:pt x="306" y="1136"/>
                      <a:pt x="285" y="1147"/>
                      <a:pt x="263" y="1147"/>
                    </a:cubicBezTo>
                    <a:lnTo>
                      <a:pt x="263" y="1147"/>
                    </a:lnTo>
                    <a:cubicBezTo>
                      <a:pt x="241" y="1147"/>
                      <a:pt x="219" y="1136"/>
                      <a:pt x="198" y="1114"/>
                    </a:cubicBezTo>
                    <a:lnTo>
                      <a:pt x="131" y="1049"/>
                    </a:lnTo>
                    <a:lnTo>
                      <a:pt x="66" y="984"/>
                    </a:lnTo>
                    <a:lnTo>
                      <a:pt x="0" y="918"/>
                    </a:lnTo>
                    <a:lnTo>
                      <a:pt x="0" y="787"/>
                    </a:lnTo>
                    <a:lnTo>
                      <a:pt x="66" y="852"/>
                    </a:lnTo>
                    <a:lnTo>
                      <a:pt x="131" y="918"/>
                    </a:lnTo>
                    <a:lnTo>
                      <a:pt x="198" y="984"/>
                    </a:lnTo>
                    <a:lnTo>
                      <a:pt x="198" y="984"/>
                    </a:lnTo>
                    <a:cubicBezTo>
                      <a:pt x="219" y="1005"/>
                      <a:pt x="241" y="1016"/>
                      <a:pt x="263" y="1016"/>
                    </a:cubicBezTo>
                    <a:lnTo>
                      <a:pt x="263" y="1016"/>
                    </a:lnTo>
                    <a:cubicBezTo>
                      <a:pt x="285" y="1016"/>
                      <a:pt x="306" y="1005"/>
                      <a:pt x="328" y="984"/>
                    </a:cubicBezTo>
                    <a:lnTo>
                      <a:pt x="394" y="918"/>
                    </a:lnTo>
                    <a:lnTo>
                      <a:pt x="459" y="852"/>
                    </a:lnTo>
                    <a:lnTo>
                      <a:pt x="525" y="787"/>
                    </a:lnTo>
                    <a:lnTo>
                      <a:pt x="590" y="722"/>
                    </a:lnTo>
                    <a:lnTo>
                      <a:pt x="656" y="655"/>
                    </a:lnTo>
                    <a:lnTo>
                      <a:pt x="722" y="590"/>
                    </a:lnTo>
                    <a:lnTo>
                      <a:pt x="787" y="524"/>
                    </a:lnTo>
                    <a:lnTo>
                      <a:pt x="853" y="459"/>
                    </a:lnTo>
                    <a:lnTo>
                      <a:pt x="918" y="394"/>
                    </a:lnTo>
                    <a:lnTo>
                      <a:pt x="918" y="394"/>
                    </a:lnTo>
                    <a:cubicBezTo>
                      <a:pt x="940" y="371"/>
                      <a:pt x="951" y="349"/>
                      <a:pt x="951" y="328"/>
                    </a:cubicBezTo>
                    <a:lnTo>
                      <a:pt x="951" y="328"/>
                    </a:lnTo>
                    <a:cubicBezTo>
                      <a:pt x="951" y="306"/>
                      <a:pt x="940" y="284"/>
                      <a:pt x="918" y="262"/>
                    </a:cubicBezTo>
                    <a:lnTo>
                      <a:pt x="918" y="262"/>
                    </a:lnTo>
                    <a:cubicBezTo>
                      <a:pt x="896" y="241"/>
                      <a:pt x="886" y="219"/>
                      <a:pt x="886" y="197"/>
                    </a:cubicBezTo>
                    <a:lnTo>
                      <a:pt x="886" y="197"/>
                    </a:lnTo>
                    <a:cubicBezTo>
                      <a:pt x="886" y="175"/>
                      <a:pt x="896" y="153"/>
                      <a:pt x="918" y="131"/>
                    </a:cubicBezTo>
                    <a:lnTo>
                      <a:pt x="918" y="131"/>
                    </a:lnTo>
                    <a:cubicBezTo>
                      <a:pt x="940" y="109"/>
                      <a:pt x="956" y="82"/>
                      <a:pt x="968" y="49"/>
                    </a:cubicBezTo>
                    <a:lnTo>
                      <a:pt x="968" y="49"/>
                    </a:lnTo>
                    <a:cubicBezTo>
                      <a:pt x="979" y="17"/>
                      <a:pt x="1006" y="0"/>
                      <a:pt x="1050" y="0"/>
                    </a:cubicBezTo>
                    <a:lnTo>
                      <a:pt x="1050" y="0"/>
                    </a:lnTo>
                    <a:cubicBezTo>
                      <a:pt x="1093" y="0"/>
                      <a:pt x="1120" y="17"/>
                      <a:pt x="1131" y="49"/>
                    </a:cubicBezTo>
                    <a:lnTo>
                      <a:pt x="1131" y="49"/>
                    </a:lnTo>
                    <a:cubicBezTo>
                      <a:pt x="1143" y="82"/>
                      <a:pt x="1158" y="109"/>
                      <a:pt x="1181" y="131"/>
                    </a:cubicBezTo>
                    <a:lnTo>
                      <a:pt x="1181" y="131"/>
                    </a:lnTo>
                    <a:cubicBezTo>
                      <a:pt x="1203" y="153"/>
                      <a:pt x="1214" y="175"/>
                      <a:pt x="1214" y="197"/>
                    </a:cubicBezTo>
                    <a:lnTo>
                      <a:pt x="1214" y="197"/>
                    </a:lnTo>
                    <a:cubicBezTo>
                      <a:pt x="1214" y="219"/>
                      <a:pt x="1203" y="241"/>
                      <a:pt x="1181" y="262"/>
                    </a:cubicBezTo>
                    <a:lnTo>
                      <a:pt x="1181" y="262"/>
                    </a:lnTo>
                    <a:cubicBezTo>
                      <a:pt x="1158" y="284"/>
                      <a:pt x="1147" y="306"/>
                      <a:pt x="1147" y="328"/>
                    </a:cubicBezTo>
                    <a:lnTo>
                      <a:pt x="1147" y="328"/>
                    </a:lnTo>
                    <a:cubicBezTo>
                      <a:pt x="1147" y="349"/>
                      <a:pt x="1158" y="371"/>
                      <a:pt x="1181" y="394"/>
                    </a:cubicBezTo>
                    <a:lnTo>
                      <a:pt x="1771" y="984"/>
                    </a:lnTo>
                    <a:lnTo>
                      <a:pt x="1771" y="984"/>
                    </a:lnTo>
                    <a:cubicBezTo>
                      <a:pt x="1792" y="1005"/>
                      <a:pt x="1814" y="1016"/>
                      <a:pt x="1836" y="1016"/>
                    </a:cubicBezTo>
                    <a:lnTo>
                      <a:pt x="1836" y="1016"/>
                    </a:lnTo>
                    <a:cubicBezTo>
                      <a:pt x="1858" y="1016"/>
                      <a:pt x="1880" y="1005"/>
                      <a:pt x="1901" y="984"/>
                    </a:cubicBezTo>
                    <a:lnTo>
                      <a:pt x="2098" y="787"/>
                    </a:lnTo>
                    <a:lnTo>
                      <a:pt x="2164" y="722"/>
                    </a:lnTo>
                    <a:lnTo>
                      <a:pt x="2230" y="655"/>
                    </a:lnTo>
                    <a:lnTo>
                      <a:pt x="2426" y="459"/>
                    </a:lnTo>
                    <a:lnTo>
                      <a:pt x="2492" y="394"/>
                    </a:lnTo>
                    <a:lnTo>
                      <a:pt x="2492" y="394"/>
                    </a:lnTo>
                    <a:cubicBezTo>
                      <a:pt x="2513" y="371"/>
                      <a:pt x="2524" y="349"/>
                      <a:pt x="2524" y="328"/>
                    </a:cubicBezTo>
                    <a:lnTo>
                      <a:pt x="2524" y="328"/>
                    </a:lnTo>
                    <a:cubicBezTo>
                      <a:pt x="2524" y="306"/>
                      <a:pt x="2513" y="284"/>
                      <a:pt x="2492" y="262"/>
                    </a:cubicBezTo>
                    <a:lnTo>
                      <a:pt x="2492" y="262"/>
                    </a:lnTo>
                    <a:cubicBezTo>
                      <a:pt x="2469" y="241"/>
                      <a:pt x="2459" y="219"/>
                      <a:pt x="2459" y="197"/>
                    </a:cubicBezTo>
                    <a:lnTo>
                      <a:pt x="2459" y="197"/>
                    </a:lnTo>
                    <a:cubicBezTo>
                      <a:pt x="2459" y="175"/>
                      <a:pt x="2469" y="153"/>
                      <a:pt x="2492" y="131"/>
                    </a:cubicBezTo>
                    <a:lnTo>
                      <a:pt x="2492" y="131"/>
                    </a:lnTo>
                    <a:cubicBezTo>
                      <a:pt x="2513" y="109"/>
                      <a:pt x="2530" y="82"/>
                      <a:pt x="2540" y="49"/>
                    </a:cubicBezTo>
                    <a:lnTo>
                      <a:pt x="2540" y="49"/>
                    </a:lnTo>
                    <a:cubicBezTo>
                      <a:pt x="2552" y="17"/>
                      <a:pt x="2579" y="0"/>
                      <a:pt x="2623" y="0"/>
                    </a:cubicBezTo>
                    <a:lnTo>
                      <a:pt x="2623" y="0"/>
                    </a:lnTo>
                    <a:cubicBezTo>
                      <a:pt x="2667" y="0"/>
                      <a:pt x="2694" y="17"/>
                      <a:pt x="2704" y="49"/>
                    </a:cubicBezTo>
                    <a:lnTo>
                      <a:pt x="2704" y="49"/>
                    </a:lnTo>
                    <a:cubicBezTo>
                      <a:pt x="2715" y="82"/>
                      <a:pt x="2732" y="109"/>
                      <a:pt x="2754" y="131"/>
                    </a:cubicBezTo>
                    <a:lnTo>
                      <a:pt x="2754" y="131"/>
                    </a:lnTo>
                    <a:cubicBezTo>
                      <a:pt x="2775" y="153"/>
                      <a:pt x="2786" y="175"/>
                      <a:pt x="2786" y="197"/>
                    </a:cubicBezTo>
                    <a:lnTo>
                      <a:pt x="2786" y="197"/>
                    </a:lnTo>
                    <a:cubicBezTo>
                      <a:pt x="2786" y="219"/>
                      <a:pt x="2775" y="241"/>
                      <a:pt x="2754" y="262"/>
                    </a:cubicBezTo>
                    <a:lnTo>
                      <a:pt x="2754" y="262"/>
                    </a:lnTo>
                    <a:cubicBezTo>
                      <a:pt x="2732" y="284"/>
                      <a:pt x="2721" y="306"/>
                      <a:pt x="2721" y="328"/>
                    </a:cubicBezTo>
                    <a:lnTo>
                      <a:pt x="2721" y="328"/>
                    </a:lnTo>
                    <a:cubicBezTo>
                      <a:pt x="2721" y="349"/>
                      <a:pt x="2732" y="371"/>
                      <a:pt x="2754" y="394"/>
                    </a:cubicBezTo>
                    <a:lnTo>
                      <a:pt x="2820" y="459"/>
                    </a:lnTo>
                    <a:lnTo>
                      <a:pt x="2885" y="524"/>
                    </a:lnTo>
                    <a:lnTo>
                      <a:pt x="2950" y="590"/>
                    </a:lnTo>
                    <a:lnTo>
                      <a:pt x="3016" y="655"/>
                    </a:lnTo>
                    <a:lnTo>
                      <a:pt x="3081" y="722"/>
                    </a:lnTo>
                    <a:lnTo>
                      <a:pt x="3148" y="787"/>
                    </a:lnTo>
                    <a:lnTo>
                      <a:pt x="3213" y="852"/>
                    </a:lnTo>
                    <a:lnTo>
                      <a:pt x="3278" y="918"/>
                    </a:lnTo>
                    <a:lnTo>
                      <a:pt x="3344" y="984"/>
                    </a:lnTo>
                    <a:lnTo>
                      <a:pt x="3344" y="984"/>
                    </a:lnTo>
                    <a:cubicBezTo>
                      <a:pt x="3365" y="1005"/>
                      <a:pt x="3387" y="1016"/>
                      <a:pt x="3409" y="1016"/>
                    </a:cubicBezTo>
                    <a:lnTo>
                      <a:pt x="3409" y="1016"/>
                    </a:lnTo>
                    <a:cubicBezTo>
                      <a:pt x="3431" y="1016"/>
                      <a:pt x="3453" y="1005"/>
                      <a:pt x="3475" y="984"/>
                    </a:cubicBezTo>
                    <a:lnTo>
                      <a:pt x="3541" y="918"/>
                    </a:lnTo>
                    <a:lnTo>
                      <a:pt x="3606" y="852"/>
                    </a:lnTo>
                    <a:lnTo>
                      <a:pt x="3672" y="787"/>
                    </a:lnTo>
                    <a:lnTo>
                      <a:pt x="3868" y="590"/>
                    </a:lnTo>
                    <a:lnTo>
                      <a:pt x="3933" y="524"/>
                    </a:lnTo>
                    <a:lnTo>
                      <a:pt x="4000" y="459"/>
                    </a:lnTo>
                    <a:lnTo>
                      <a:pt x="4065" y="394"/>
                    </a:lnTo>
                    <a:lnTo>
                      <a:pt x="4065" y="394"/>
                    </a:lnTo>
                    <a:cubicBezTo>
                      <a:pt x="4087" y="371"/>
                      <a:pt x="4097" y="349"/>
                      <a:pt x="4097" y="328"/>
                    </a:cubicBezTo>
                    <a:lnTo>
                      <a:pt x="4097" y="328"/>
                    </a:lnTo>
                    <a:cubicBezTo>
                      <a:pt x="4097" y="306"/>
                      <a:pt x="4087" y="284"/>
                      <a:pt x="4065" y="262"/>
                    </a:cubicBezTo>
                    <a:lnTo>
                      <a:pt x="4065" y="262"/>
                    </a:lnTo>
                    <a:cubicBezTo>
                      <a:pt x="4043" y="241"/>
                      <a:pt x="4032" y="219"/>
                      <a:pt x="4032" y="197"/>
                    </a:cubicBezTo>
                    <a:lnTo>
                      <a:pt x="4032" y="197"/>
                    </a:lnTo>
                    <a:cubicBezTo>
                      <a:pt x="4032" y="175"/>
                      <a:pt x="4043" y="153"/>
                      <a:pt x="4065" y="131"/>
                    </a:cubicBezTo>
                    <a:lnTo>
                      <a:pt x="4065" y="131"/>
                    </a:lnTo>
                    <a:cubicBezTo>
                      <a:pt x="4087" y="109"/>
                      <a:pt x="4103" y="82"/>
                      <a:pt x="4114" y="49"/>
                    </a:cubicBezTo>
                    <a:lnTo>
                      <a:pt x="4114" y="49"/>
                    </a:lnTo>
                    <a:cubicBezTo>
                      <a:pt x="4125" y="17"/>
                      <a:pt x="4153" y="0"/>
                      <a:pt x="4196" y="0"/>
                    </a:cubicBezTo>
                    <a:lnTo>
                      <a:pt x="4196" y="0"/>
                    </a:lnTo>
                    <a:cubicBezTo>
                      <a:pt x="4240" y="0"/>
                      <a:pt x="4267" y="17"/>
                      <a:pt x="4278" y="49"/>
                    </a:cubicBezTo>
                    <a:lnTo>
                      <a:pt x="4278" y="49"/>
                    </a:lnTo>
                    <a:cubicBezTo>
                      <a:pt x="4289" y="82"/>
                      <a:pt x="4306" y="109"/>
                      <a:pt x="4327" y="131"/>
                    </a:cubicBezTo>
                    <a:lnTo>
                      <a:pt x="4327" y="131"/>
                    </a:lnTo>
                    <a:cubicBezTo>
                      <a:pt x="4349" y="153"/>
                      <a:pt x="4360" y="175"/>
                      <a:pt x="4360" y="197"/>
                    </a:cubicBezTo>
                    <a:lnTo>
                      <a:pt x="4360" y="197"/>
                    </a:lnTo>
                    <a:cubicBezTo>
                      <a:pt x="4360" y="219"/>
                      <a:pt x="4349" y="241"/>
                      <a:pt x="4327" y="262"/>
                    </a:cubicBezTo>
                    <a:lnTo>
                      <a:pt x="4327" y="262"/>
                    </a:lnTo>
                    <a:cubicBezTo>
                      <a:pt x="4306" y="284"/>
                      <a:pt x="4295" y="306"/>
                      <a:pt x="4295" y="328"/>
                    </a:cubicBezTo>
                    <a:lnTo>
                      <a:pt x="4295" y="328"/>
                    </a:lnTo>
                    <a:cubicBezTo>
                      <a:pt x="4295" y="349"/>
                      <a:pt x="4306" y="371"/>
                      <a:pt x="4327" y="394"/>
                    </a:cubicBezTo>
                    <a:lnTo>
                      <a:pt x="4393" y="459"/>
                    </a:lnTo>
                    <a:lnTo>
                      <a:pt x="4458" y="524"/>
                    </a:lnTo>
                    <a:lnTo>
                      <a:pt x="4524" y="590"/>
                    </a:lnTo>
                    <a:close/>
                  </a:path>
                </a:pathLst>
              </a:custGeom>
              <a:solidFill>
                <a:schemeClr val="accent1"/>
              </a:solidFill>
              <a:ln>
                <a:noFill/>
              </a:ln>
              <a:effectLst/>
            </p:spPr>
            <p:txBody>
              <a:bodyPr wrap="none" anchor="ctr"/>
              <a:lstStyle/>
              <a:p>
                <a:endParaRPr lang="es-ES_tradnl"/>
              </a:p>
            </p:txBody>
          </p:sp>
        </p:grpSp>
        <p:grpSp>
          <p:nvGrpSpPr>
            <p:cNvPr id="513" name="Group 512">
              <a:extLst>
                <a:ext uri="{FF2B5EF4-FFF2-40B4-BE49-F238E27FC236}">
                  <a16:creationId xmlns:a16="http://schemas.microsoft.com/office/drawing/2014/main" xmlns="" id="{A1429E0C-494C-D944-A520-5FA5CAB56CF9}"/>
                </a:ext>
              </a:extLst>
            </p:cNvPr>
            <p:cNvGrpSpPr/>
            <p:nvPr/>
          </p:nvGrpSpPr>
          <p:grpSpPr>
            <a:xfrm>
              <a:off x="2754313" y="3525364"/>
              <a:ext cx="1700212" cy="709613"/>
              <a:chOff x="2754313" y="4003675"/>
              <a:chExt cx="1700212" cy="709613"/>
            </a:xfrm>
          </p:grpSpPr>
          <p:sp>
            <p:nvSpPr>
              <p:cNvPr id="530" name="Freeform 177">
                <a:extLst>
                  <a:ext uri="{FF2B5EF4-FFF2-40B4-BE49-F238E27FC236}">
                    <a16:creationId xmlns:a16="http://schemas.microsoft.com/office/drawing/2014/main" xmlns="" id="{814FD4EE-8A49-C54B-9AD2-3D271DBF20DE}"/>
                  </a:ext>
                </a:extLst>
              </p:cNvPr>
              <p:cNvSpPr>
                <a:spLocks noChangeArrowheads="1"/>
              </p:cNvSpPr>
              <p:nvPr/>
            </p:nvSpPr>
            <p:spPr bwMode="auto">
              <a:xfrm>
                <a:off x="2754313" y="4298950"/>
                <a:ext cx="1700212" cy="414338"/>
              </a:xfrm>
              <a:custGeom>
                <a:avLst/>
                <a:gdLst>
                  <a:gd name="T0" fmla="*/ 3409 w 4721"/>
                  <a:gd name="T1" fmla="*/ 919 h 1149"/>
                  <a:gd name="T2" fmla="*/ 3409 w 4721"/>
                  <a:gd name="T3" fmla="*/ 984 h 1149"/>
                  <a:gd name="T4" fmla="*/ 1836 w 4721"/>
                  <a:gd name="T5" fmla="*/ 919 h 1149"/>
                  <a:gd name="T6" fmla="*/ 1836 w 4721"/>
                  <a:gd name="T7" fmla="*/ 984 h 1149"/>
                  <a:gd name="T8" fmla="*/ 295 w 4721"/>
                  <a:gd name="T9" fmla="*/ 951 h 1149"/>
                  <a:gd name="T10" fmla="*/ 230 w 4721"/>
                  <a:gd name="T11" fmla="*/ 951 h 1149"/>
                  <a:gd name="T12" fmla="*/ 4261 w 4721"/>
                  <a:gd name="T13" fmla="*/ 33 h 1149"/>
                  <a:gd name="T14" fmla="*/ 4459 w 4721"/>
                  <a:gd name="T15" fmla="*/ 361 h 1149"/>
                  <a:gd name="T16" fmla="*/ 4196 w 4721"/>
                  <a:gd name="T17" fmla="*/ 132 h 1149"/>
                  <a:gd name="T18" fmla="*/ 3934 w 4721"/>
                  <a:gd name="T19" fmla="*/ 361 h 1149"/>
                  <a:gd name="T20" fmla="*/ 3541 w 4721"/>
                  <a:gd name="T21" fmla="*/ 755 h 1149"/>
                  <a:gd name="T22" fmla="*/ 3541 w 4721"/>
                  <a:gd name="T23" fmla="*/ 886 h 1149"/>
                  <a:gd name="T24" fmla="*/ 3541 w 4721"/>
                  <a:gd name="T25" fmla="*/ 1016 h 1149"/>
                  <a:gd name="T26" fmla="*/ 3409 w 4721"/>
                  <a:gd name="T27" fmla="*/ 1148 h 1149"/>
                  <a:gd name="T28" fmla="*/ 3278 w 4721"/>
                  <a:gd name="T29" fmla="*/ 1016 h 1149"/>
                  <a:gd name="T30" fmla="*/ 3278 w 4721"/>
                  <a:gd name="T31" fmla="*/ 886 h 1149"/>
                  <a:gd name="T32" fmla="*/ 3278 w 4721"/>
                  <a:gd name="T33" fmla="*/ 755 h 1149"/>
                  <a:gd name="T34" fmla="*/ 3016 w 4721"/>
                  <a:gd name="T35" fmla="*/ 492 h 1149"/>
                  <a:gd name="T36" fmla="*/ 2754 w 4721"/>
                  <a:gd name="T37" fmla="*/ 230 h 1149"/>
                  <a:gd name="T38" fmla="*/ 2623 w 4721"/>
                  <a:gd name="T39" fmla="*/ 132 h 1149"/>
                  <a:gd name="T40" fmla="*/ 2229 w 4721"/>
                  <a:gd name="T41" fmla="*/ 492 h 1149"/>
                  <a:gd name="T42" fmla="*/ 1967 w 4721"/>
                  <a:gd name="T43" fmla="*/ 755 h 1149"/>
                  <a:gd name="T44" fmla="*/ 1967 w 4721"/>
                  <a:gd name="T45" fmla="*/ 886 h 1149"/>
                  <a:gd name="T46" fmla="*/ 1967 w 4721"/>
                  <a:gd name="T47" fmla="*/ 1016 h 1149"/>
                  <a:gd name="T48" fmla="*/ 1836 w 4721"/>
                  <a:gd name="T49" fmla="*/ 1148 h 1149"/>
                  <a:gd name="T50" fmla="*/ 1706 w 4721"/>
                  <a:gd name="T51" fmla="*/ 1016 h 1149"/>
                  <a:gd name="T52" fmla="*/ 1706 w 4721"/>
                  <a:gd name="T53" fmla="*/ 886 h 1149"/>
                  <a:gd name="T54" fmla="*/ 1115 w 4721"/>
                  <a:gd name="T55" fmla="*/ 165 h 1149"/>
                  <a:gd name="T56" fmla="*/ 984 w 4721"/>
                  <a:gd name="T57" fmla="*/ 165 h 1149"/>
                  <a:gd name="T58" fmla="*/ 722 w 4721"/>
                  <a:gd name="T59" fmla="*/ 427 h 1149"/>
                  <a:gd name="T60" fmla="*/ 459 w 4721"/>
                  <a:gd name="T61" fmla="*/ 688 h 1149"/>
                  <a:gd name="T62" fmla="*/ 362 w 4721"/>
                  <a:gd name="T63" fmla="*/ 820 h 1149"/>
                  <a:gd name="T64" fmla="*/ 427 w 4721"/>
                  <a:gd name="T65" fmla="*/ 951 h 1149"/>
                  <a:gd name="T66" fmla="*/ 345 w 4721"/>
                  <a:gd name="T67" fmla="*/ 1098 h 1149"/>
                  <a:gd name="T68" fmla="*/ 181 w 4721"/>
                  <a:gd name="T69" fmla="*/ 1098 h 1149"/>
                  <a:gd name="T70" fmla="*/ 99 w 4721"/>
                  <a:gd name="T71" fmla="*/ 951 h 1149"/>
                  <a:gd name="T72" fmla="*/ 164 w 4721"/>
                  <a:gd name="T73" fmla="*/ 820 h 1149"/>
                  <a:gd name="T74" fmla="*/ 0 w 4721"/>
                  <a:gd name="T75" fmla="*/ 492 h 1149"/>
                  <a:gd name="T76" fmla="*/ 263 w 4721"/>
                  <a:gd name="T77" fmla="*/ 722 h 1149"/>
                  <a:gd name="T78" fmla="*/ 591 w 4721"/>
                  <a:gd name="T79" fmla="*/ 427 h 1149"/>
                  <a:gd name="T80" fmla="*/ 984 w 4721"/>
                  <a:gd name="T81" fmla="*/ 33 h 1149"/>
                  <a:gd name="T82" fmla="*/ 1115 w 4721"/>
                  <a:gd name="T83" fmla="*/ 33 h 1149"/>
                  <a:gd name="T84" fmla="*/ 1574 w 4721"/>
                  <a:gd name="T85" fmla="*/ 492 h 1149"/>
                  <a:gd name="T86" fmla="*/ 1771 w 4721"/>
                  <a:gd name="T87" fmla="*/ 688 h 1149"/>
                  <a:gd name="T88" fmla="*/ 1967 w 4721"/>
                  <a:gd name="T89" fmla="*/ 623 h 1149"/>
                  <a:gd name="T90" fmla="*/ 2229 w 4721"/>
                  <a:gd name="T91" fmla="*/ 361 h 1149"/>
                  <a:gd name="T92" fmla="*/ 2492 w 4721"/>
                  <a:gd name="T93" fmla="*/ 99 h 1149"/>
                  <a:gd name="T94" fmla="*/ 2623 w 4721"/>
                  <a:gd name="T95" fmla="*/ 0 h 1149"/>
                  <a:gd name="T96" fmla="*/ 2885 w 4721"/>
                  <a:gd name="T97" fmla="*/ 230 h 1149"/>
                  <a:gd name="T98" fmla="*/ 3148 w 4721"/>
                  <a:gd name="T99" fmla="*/ 492 h 1149"/>
                  <a:gd name="T100" fmla="*/ 3344 w 4721"/>
                  <a:gd name="T101" fmla="*/ 688 h 1149"/>
                  <a:gd name="T102" fmla="*/ 4131 w 4721"/>
                  <a:gd name="T103" fmla="*/ 33 h 1149"/>
                  <a:gd name="T104" fmla="*/ 4261 w 4721"/>
                  <a:gd name="T105" fmla="*/ 33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21" h="1149">
                    <a:moveTo>
                      <a:pt x="3442" y="951"/>
                    </a:moveTo>
                    <a:lnTo>
                      <a:pt x="3442" y="951"/>
                    </a:lnTo>
                    <a:cubicBezTo>
                      <a:pt x="3442" y="929"/>
                      <a:pt x="3432" y="919"/>
                      <a:pt x="3409" y="919"/>
                    </a:cubicBezTo>
                    <a:lnTo>
                      <a:pt x="3409" y="919"/>
                    </a:lnTo>
                    <a:cubicBezTo>
                      <a:pt x="3388" y="919"/>
                      <a:pt x="3377" y="929"/>
                      <a:pt x="3377" y="951"/>
                    </a:cubicBezTo>
                    <a:lnTo>
                      <a:pt x="3377" y="951"/>
                    </a:lnTo>
                    <a:cubicBezTo>
                      <a:pt x="3377" y="973"/>
                      <a:pt x="3388" y="984"/>
                      <a:pt x="3409" y="984"/>
                    </a:cubicBezTo>
                    <a:lnTo>
                      <a:pt x="3409" y="984"/>
                    </a:lnTo>
                    <a:cubicBezTo>
                      <a:pt x="3432" y="984"/>
                      <a:pt x="3442" y="973"/>
                      <a:pt x="3442" y="951"/>
                    </a:cubicBezTo>
                    <a:close/>
                    <a:moveTo>
                      <a:pt x="1869" y="951"/>
                    </a:moveTo>
                    <a:lnTo>
                      <a:pt x="1869" y="951"/>
                    </a:lnTo>
                    <a:cubicBezTo>
                      <a:pt x="1869" y="929"/>
                      <a:pt x="1858" y="919"/>
                      <a:pt x="1836" y="919"/>
                    </a:cubicBezTo>
                    <a:lnTo>
                      <a:pt x="1836" y="919"/>
                    </a:lnTo>
                    <a:cubicBezTo>
                      <a:pt x="1814" y="919"/>
                      <a:pt x="1803" y="929"/>
                      <a:pt x="1803" y="951"/>
                    </a:cubicBezTo>
                    <a:lnTo>
                      <a:pt x="1803" y="951"/>
                    </a:lnTo>
                    <a:cubicBezTo>
                      <a:pt x="1803" y="973"/>
                      <a:pt x="1814" y="984"/>
                      <a:pt x="1836" y="984"/>
                    </a:cubicBezTo>
                    <a:lnTo>
                      <a:pt x="1836" y="984"/>
                    </a:lnTo>
                    <a:cubicBezTo>
                      <a:pt x="1858" y="984"/>
                      <a:pt x="1869" y="973"/>
                      <a:pt x="1869" y="951"/>
                    </a:cubicBezTo>
                    <a:close/>
                    <a:moveTo>
                      <a:pt x="295" y="951"/>
                    </a:moveTo>
                    <a:lnTo>
                      <a:pt x="295" y="951"/>
                    </a:lnTo>
                    <a:cubicBezTo>
                      <a:pt x="295" y="929"/>
                      <a:pt x="285" y="919"/>
                      <a:pt x="263" y="919"/>
                    </a:cubicBezTo>
                    <a:lnTo>
                      <a:pt x="263" y="919"/>
                    </a:lnTo>
                    <a:cubicBezTo>
                      <a:pt x="241" y="919"/>
                      <a:pt x="230" y="929"/>
                      <a:pt x="230" y="951"/>
                    </a:cubicBezTo>
                    <a:lnTo>
                      <a:pt x="230" y="951"/>
                    </a:lnTo>
                    <a:cubicBezTo>
                      <a:pt x="230" y="973"/>
                      <a:pt x="241" y="984"/>
                      <a:pt x="263" y="984"/>
                    </a:cubicBezTo>
                    <a:lnTo>
                      <a:pt x="263" y="984"/>
                    </a:lnTo>
                    <a:cubicBezTo>
                      <a:pt x="285" y="984"/>
                      <a:pt x="295" y="973"/>
                      <a:pt x="295" y="951"/>
                    </a:cubicBezTo>
                    <a:close/>
                    <a:moveTo>
                      <a:pt x="4261" y="33"/>
                    </a:moveTo>
                    <a:lnTo>
                      <a:pt x="4720" y="492"/>
                    </a:lnTo>
                    <a:lnTo>
                      <a:pt x="4720" y="623"/>
                    </a:lnTo>
                    <a:lnTo>
                      <a:pt x="4524" y="427"/>
                    </a:lnTo>
                    <a:lnTo>
                      <a:pt x="4459" y="361"/>
                    </a:lnTo>
                    <a:lnTo>
                      <a:pt x="4393" y="295"/>
                    </a:lnTo>
                    <a:lnTo>
                      <a:pt x="4261" y="165"/>
                    </a:lnTo>
                    <a:lnTo>
                      <a:pt x="4261" y="165"/>
                    </a:lnTo>
                    <a:cubicBezTo>
                      <a:pt x="4240" y="142"/>
                      <a:pt x="4218" y="132"/>
                      <a:pt x="4196" y="132"/>
                    </a:cubicBezTo>
                    <a:lnTo>
                      <a:pt x="4196" y="132"/>
                    </a:lnTo>
                    <a:cubicBezTo>
                      <a:pt x="4175" y="132"/>
                      <a:pt x="4153" y="142"/>
                      <a:pt x="4131" y="165"/>
                    </a:cubicBezTo>
                    <a:lnTo>
                      <a:pt x="4000" y="295"/>
                    </a:lnTo>
                    <a:lnTo>
                      <a:pt x="3934" y="361"/>
                    </a:lnTo>
                    <a:lnTo>
                      <a:pt x="3868" y="427"/>
                    </a:lnTo>
                    <a:lnTo>
                      <a:pt x="3672" y="623"/>
                    </a:lnTo>
                    <a:lnTo>
                      <a:pt x="3606" y="688"/>
                    </a:lnTo>
                    <a:lnTo>
                      <a:pt x="3541" y="755"/>
                    </a:lnTo>
                    <a:lnTo>
                      <a:pt x="3541" y="755"/>
                    </a:lnTo>
                    <a:cubicBezTo>
                      <a:pt x="3519" y="777"/>
                      <a:pt x="3508" y="798"/>
                      <a:pt x="3508" y="820"/>
                    </a:cubicBezTo>
                    <a:lnTo>
                      <a:pt x="3508" y="820"/>
                    </a:lnTo>
                    <a:cubicBezTo>
                      <a:pt x="3508" y="842"/>
                      <a:pt x="3519" y="863"/>
                      <a:pt x="3541" y="886"/>
                    </a:cubicBezTo>
                    <a:lnTo>
                      <a:pt x="3541" y="886"/>
                    </a:lnTo>
                    <a:cubicBezTo>
                      <a:pt x="3563" y="908"/>
                      <a:pt x="3573" y="929"/>
                      <a:pt x="3573" y="951"/>
                    </a:cubicBezTo>
                    <a:lnTo>
                      <a:pt x="3573" y="951"/>
                    </a:lnTo>
                    <a:cubicBezTo>
                      <a:pt x="3573" y="973"/>
                      <a:pt x="3563" y="995"/>
                      <a:pt x="3541" y="1016"/>
                    </a:cubicBezTo>
                    <a:lnTo>
                      <a:pt x="3541" y="1016"/>
                    </a:lnTo>
                    <a:cubicBezTo>
                      <a:pt x="3519" y="1039"/>
                      <a:pt x="3503" y="1065"/>
                      <a:pt x="3491" y="1098"/>
                    </a:cubicBezTo>
                    <a:lnTo>
                      <a:pt x="3491" y="1098"/>
                    </a:lnTo>
                    <a:cubicBezTo>
                      <a:pt x="3480" y="1132"/>
                      <a:pt x="3453" y="1148"/>
                      <a:pt x="3409" y="1148"/>
                    </a:cubicBezTo>
                    <a:lnTo>
                      <a:pt x="3409" y="1148"/>
                    </a:lnTo>
                    <a:cubicBezTo>
                      <a:pt x="3366" y="1148"/>
                      <a:pt x="3339" y="1132"/>
                      <a:pt x="3328" y="1098"/>
                    </a:cubicBezTo>
                    <a:lnTo>
                      <a:pt x="3328" y="1098"/>
                    </a:lnTo>
                    <a:cubicBezTo>
                      <a:pt x="3317" y="1065"/>
                      <a:pt x="3301" y="1039"/>
                      <a:pt x="3278" y="1016"/>
                    </a:cubicBezTo>
                    <a:lnTo>
                      <a:pt x="3278" y="1016"/>
                    </a:lnTo>
                    <a:cubicBezTo>
                      <a:pt x="3257" y="995"/>
                      <a:pt x="3246" y="973"/>
                      <a:pt x="3246" y="951"/>
                    </a:cubicBezTo>
                    <a:lnTo>
                      <a:pt x="3246" y="951"/>
                    </a:lnTo>
                    <a:cubicBezTo>
                      <a:pt x="3246" y="929"/>
                      <a:pt x="3257" y="908"/>
                      <a:pt x="3278" y="886"/>
                    </a:cubicBezTo>
                    <a:lnTo>
                      <a:pt x="3278" y="886"/>
                    </a:lnTo>
                    <a:cubicBezTo>
                      <a:pt x="3301" y="863"/>
                      <a:pt x="3312" y="842"/>
                      <a:pt x="3312" y="820"/>
                    </a:cubicBezTo>
                    <a:lnTo>
                      <a:pt x="3312" y="820"/>
                    </a:lnTo>
                    <a:cubicBezTo>
                      <a:pt x="3312" y="798"/>
                      <a:pt x="3301" y="777"/>
                      <a:pt x="3278" y="755"/>
                    </a:cubicBezTo>
                    <a:lnTo>
                      <a:pt x="3213" y="688"/>
                    </a:lnTo>
                    <a:lnTo>
                      <a:pt x="3148" y="623"/>
                    </a:lnTo>
                    <a:lnTo>
                      <a:pt x="3082" y="558"/>
                    </a:lnTo>
                    <a:lnTo>
                      <a:pt x="3016" y="492"/>
                    </a:lnTo>
                    <a:lnTo>
                      <a:pt x="2951" y="427"/>
                    </a:lnTo>
                    <a:lnTo>
                      <a:pt x="2885" y="361"/>
                    </a:lnTo>
                    <a:lnTo>
                      <a:pt x="2820" y="295"/>
                    </a:lnTo>
                    <a:lnTo>
                      <a:pt x="2754" y="230"/>
                    </a:lnTo>
                    <a:lnTo>
                      <a:pt x="2689" y="165"/>
                    </a:lnTo>
                    <a:lnTo>
                      <a:pt x="2689" y="165"/>
                    </a:lnTo>
                    <a:cubicBezTo>
                      <a:pt x="2667" y="142"/>
                      <a:pt x="2645" y="132"/>
                      <a:pt x="2623" y="132"/>
                    </a:cubicBezTo>
                    <a:lnTo>
                      <a:pt x="2623" y="132"/>
                    </a:lnTo>
                    <a:cubicBezTo>
                      <a:pt x="2601" y="132"/>
                      <a:pt x="2579" y="142"/>
                      <a:pt x="2558" y="165"/>
                    </a:cubicBezTo>
                    <a:lnTo>
                      <a:pt x="2492" y="230"/>
                    </a:lnTo>
                    <a:lnTo>
                      <a:pt x="2426" y="295"/>
                    </a:lnTo>
                    <a:lnTo>
                      <a:pt x="2229" y="492"/>
                    </a:lnTo>
                    <a:lnTo>
                      <a:pt x="2164" y="558"/>
                    </a:lnTo>
                    <a:lnTo>
                      <a:pt x="2098" y="623"/>
                    </a:lnTo>
                    <a:lnTo>
                      <a:pt x="1967" y="755"/>
                    </a:lnTo>
                    <a:lnTo>
                      <a:pt x="1967" y="755"/>
                    </a:lnTo>
                    <a:cubicBezTo>
                      <a:pt x="1946" y="777"/>
                      <a:pt x="1934" y="798"/>
                      <a:pt x="1934" y="820"/>
                    </a:cubicBezTo>
                    <a:lnTo>
                      <a:pt x="1934" y="820"/>
                    </a:lnTo>
                    <a:cubicBezTo>
                      <a:pt x="1934" y="842"/>
                      <a:pt x="1946" y="863"/>
                      <a:pt x="1967" y="886"/>
                    </a:cubicBezTo>
                    <a:lnTo>
                      <a:pt x="1967" y="886"/>
                    </a:lnTo>
                    <a:cubicBezTo>
                      <a:pt x="1990" y="908"/>
                      <a:pt x="2000" y="929"/>
                      <a:pt x="2000" y="951"/>
                    </a:cubicBezTo>
                    <a:lnTo>
                      <a:pt x="2000" y="951"/>
                    </a:lnTo>
                    <a:cubicBezTo>
                      <a:pt x="2000" y="973"/>
                      <a:pt x="1990" y="995"/>
                      <a:pt x="1967" y="1016"/>
                    </a:cubicBezTo>
                    <a:lnTo>
                      <a:pt x="1967" y="1016"/>
                    </a:lnTo>
                    <a:cubicBezTo>
                      <a:pt x="1946" y="1039"/>
                      <a:pt x="1929" y="1065"/>
                      <a:pt x="1919" y="1098"/>
                    </a:cubicBezTo>
                    <a:lnTo>
                      <a:pt x="1919" y="1098"/>
                    </a:lnTo>
                    <a:cubicBezTo>
                      <a:pt x="1908" y="1132"/>
                      <a:pt x="1880" y="1148"/>
                      <a:pt x="1836" y="1148"/>
                    </a:cubicBezTo>
                    <a:lnTo>
                      <a:pt x="1836" y="1148"/>
                    </a:lnTo>
                    <a:cubicBezTo>
                      <a:pt x="1792" y="1148"/>
                      <a:pt x="1765" y="1132"/>
                      <a:pt x="1755" y="1098"/>
                    </a:cubicBezTo>
                    <a:lnTo>
                      <a:pt x="1755" y="1098"/>
                    </a:lnTo>
                    <a:cubicBezTo>
                      <a:pt x="1744" y="1065"/>
                      <a:pt x="1727" y="1039"/>
                      <a:pt x="1706" y="1016"/>
                    </a:cubicBezTo>
                    <a:lnTo>
                      <a:pt x="1706" y="1016"/>
                    </a:lnTo>
                    <a:cubicBezTo>
                      <a:pt x="1684" y="995"/>
                      <a:pt x="1672" y="973"/>
                      <a:pt x="1672" y="951"/>
                    </a:cubicBezTo>
                    <a:lnTo>
                      <a:pt x="1672" y="951"/>
                    </a:lnTo>
                    <a:cubicBezTo>
                      <a:pt x="1672" y="929"/>
                      <a:pt x="1684" y="908"/>
                      <a:pt x="1706" y="886"/>
                    </a:cubicBezTo>
                    <a:lnTo>
                      <a:pt x="1706" y="886"/>
                    </a:lnTo>
                    <a:cubicBezTo>
                      <a:pt x="1727" y="863"/>
                      <a:pt x="1738" y="842"/>
                      <a:pt x="1738" y="820"/>
                    </a:cubicBezTo>
                    <a:lnTo>
                      <a:pt x="1738" y="820"/>
                    </a:lnTo>
                    <a:cubicBezTo>
                      <a:pt x="1738" y="798"/>
                      <a:pt x="1727" y="777"/>
                      <a:pt x="1706" y="755"/>
                    </a:cubicBezTo>
                    <a:lnTo>
                      <a:pt x="1115" y="165"/>
                    </a:lnTo>
                    <a:lnTo>
                      <a:pt x="1115" y="165"/>
                    </a:lnTo>
                    <a:cubicBezTo>
                      <a:pt x="1093" y="142"/>
                      <a:pt x="1072" y="132"/>
                      <a:pt x="1050" y="132"/>
                    </a:cubicBezTo>
                    <a:lnTo>
                      <a:pt x="1050" y="132"/>
                    </a:lnTo>
                    <a:cubicBezTo>
                      <a:pt x="1028" y="132"/>
                      <a:pt x="1006" y="142"/>
                      <a:pt x="984" y="165"/>
                    </a:cubicBezTo>
                    <a:lnTo>
                      <a:pt x="919" y="230"/>
                    </a:lnTo>
                    <a:lnTo>
                      <a:pt x="853" y="295"/>
                    </a:lnTo>
                    <a:lnTo>
                      <a:pt x="788" y="361"/>
                    </a:lnTo>
                    <a:lnTo>
                      <a:pt x="722" y="427"/>
                    </a:lnTo>
                    <a:lnTo>
                      <a:pt x="656" y="492"/>
                    </a:lnTo>
                    <a:lnTo>
                      <a:pt x="591" y="558"/>
                    </a:lnTo>
                    <a:lnTo>
                      <a:pt x="526" y="623"/>
                    </a:lnTo>
                    <a:lnTo>
                      <a:pt x="459" y="688"/>
                    </a:lnTo>
                    <a:lnTo>
                      <a:pt x="394" y="755"/>
                    </a:lnTo>
                    <a:lnTo>
                      <a:pt x="394" y="755"/>
                    </a:lnTo>
                    <a:cubicBezTo>
                      <a:pt x="372" y="777"/>
                      <a:pt x="362" y="798"/>
                      <a:pt x="362" y="820"/>
                    </a:cubicBezTo>
                    <a:lnTo>
                      <a:pt x="362" y="820"/>
                    </a:lnTo>
                    <a:cubicBezTo>
                      <a:pt x="362" y="842"/>
                      <a:pt x="372" y="863"/>
                      <a:pt x="394" y="886"/>
                    </a:cubicBezTo>
                    <a:lnTo>
                      <a:pt x="394" y="886"/>
                    </a:lnTo>
                    <a:cubicBezTo>
                      <a:pt x="416" y="908"/>
                      <a:pt x="427" y="929"/>
                      <a:pt x="427" y="951"/>
                    </a:cubicBezTo>
                    <a:lnTo>
                      <a:pt x="427" y="951"/>
                    </a:lnTo>
                    <a:cubicBezTo>
                      <a:pt x="427" y="973"/>
                      <a:pt x="416" y="995"/>
                      <a:pt x="394" y="1016"/>
                    </a:cubicBezTo>
                    <a:lnTo>
                      <a:pt x="394" y="1016"/>
                    </a:lnTo>
                    <a:cubicBezTo>
                      <a:pt x="372" y="1039"/>
                      <a:pt x="356" y="1065"/>
                      <a:pt x="345" y="1098"/>
                    </a:cubicBezTo>
                    <a:lnTo>
                      <a:pt x="345" y="1098"/>
                    </a:lnTo>
                    <a:cubicBezTo>
                      <a:pt x="334" y="1132"/>
                      <a:pt x="306" y="1148"/>
                      <a:pt x="263" y="1148"/>
                    </a:cubicBezTo>
                    <a:lnTo>
                      <a:pt x="263" y="1148"/>
                    </a:lnTo>
                    <a:cubicBezTo>
                      <a:pt x="220" y="1148"/>
                      <a:pt x="192" y="1132"/>
                      <a:pt x="181" y="1098"/>
                    </a:cubicBezTo>
                    <a:lnTo>
                      <a:pt x="181" y="1098"/>
                    </a:lnTo>
                    <a:cubicBezTo>
                      <a:pt x="170" y="1065"/>
                      <a:pt x="153" y="1039"/>
                      <a:pt x="131" y="1016"/>
                    </a:cubicBezTo>
                    <a:lnTo>
                      <a:pt x="131" y="1016"/>
                    </a:lnTo>
                    <a:cubicBezTo>
                      <a:pt x="110" y="995"/>
                      <a:pt x="99" y="973"/>
                      <a:pt x="99" y="951"/>
                    </a:cubicBezTo>
                    <a:lnTo>
                      <a:pt x="99" y="951"/>
                    </a:lnTo>
                    <a:cubicBezTo>
                      <a:pt x="99" y="929"/>
                      <a:pt x="110" y="908"/>
                      <a:pt x="131" y="886"/>
                    </a:cubicBezTo>
                    <a:lnTo>
                      <a:pt x="131" y="886"/>
                    </a:lnTo>
                    <a:cubicBezTo>
                      <a:pt x="153" y="863"/>
                      <a:pt x="164" y="842"/>
                      <a:pt x="164" y="820"/>
                    </a:cubicBezTo>
                    <a:lnTo>
                      <a:pt x="164" y="820"/>
                    </a:lnTo>
                    <a:cubicBezTo>
                      <a:pt x="164" y="798"/>
                      <a:pt x="153" y="777"/>
                      <a:pt x="131" y="755"/>
                    </a:cubicBezTo>
                    <a:lnTo>
                      <a:pt x="66" y="688"/>
                    </a:lnTo>
                    <a:lnTo>
                      <a:pt x="0" y="623"/>
                    </a:lnTo>
                    <a:lnTo>
                      <a:pt x="0" y="492"/>
                    </a:lnTo>
                    <a:lnTo>
                      <a:pt x="131" y="623"/>
                    </a:lnTo>
                    <a:lnTo>
                      <a:pt x="198" y="688"/>
                    </a:lnTo>
                    <a:lnTo>
                      <a:pt x="198" y="688"/>
                    </a:lnTo>
                    <a:cubicBezTo>
                      <a:pt x="220" y="711"/>
                      <a:pt x="241" y="722"/>
                      <a:pt x="263" y="722"/>
                    </a:cubicBezTo>
                    <a:lnTo>
                      <a:pt x="263" y="722"/>
                    </a:lnTo>
                    <a:cubicBezTo>
                      <a:pt x="285" y="722"/>
                      <a:pt x="306" y="711"/>
                      <a:pt x="328" y="688"/>
                    </a:cubicBezTo>
                    <a:lnTo>
                      <a:pt x="394" y="623"/>
                    </a:lnTo>
                    <a:lnTo>
                      <a:pt x="591" y="427"/>
                    </a:lnTo>
                    <a:lnTo>
                      <a:pt x="656" y="361"/>
                    </a:lnTo>
                    <a:lnTo>
                      <a:pt x="722" y="295"/>
                    </a:lnTo>
                    <a:lnTo>
                      <a:pt x="919" y="99"/>
                    </a:lnTo>
                    <a:lnTo>
                      <a:pt x="984" y="33"/>
                    </a:lnTo>
                    <a:lnTo>
                      <a:pt x="984" y="33"/>
                    </a:lnTo>
                    <a:cubicBezTo>
                      <a:pt x="1006" y="11"/>
                      <a:pt x="1028" y="0"/>
                      <a:pt x="1050" y="0"/>
                    </a:cubicBezTo>
                    <a:lnTo>
                      <a:pt x="1050" y="0"/>
                    </a:lnTo>
                    <a:cubicBezTo>
                      <a:pt x="1072" y="0"/>
                      <a:pt x="1093" y="11"/>
                      <a:pt x="1115" y="33"/>
                    </a:cubicBezTo>
                    <a:lnTo>
                      <a:pt x="1246" y="165"/>
                    </a:lnTo>
                    <a:lnTo>
                      <a:pt x="1311" y="230"/>
                    </a:lnTo>
                    <a:lnTo>
                      <a:pt x="1378" y="295"/>
                    </a:lnTo>
                    <a:lnTo>
                      <a:pt x="1574" y="492"/>
                    </a:lnTo>
                    <a:lnTo>
                      <a:pt x="1639" y="558"/>
                    </a:lnTo>
                    <a:lnTo>
                      <a:pt x="1706" y="623"/>
                    </a:lnTo>
                    <a:lnTo>
                      <a:pt x="1771" y="688"/>
                    </a:lnTo>
                    <a:lnTo>
                      <a:pt x="1771" y="688"/>
                    </a:lnTo>
                    <a:cubicBezTo>
                      <a:pt x="1792" y="711"/>
                      <a:pt x="1814" y="722"/>
                      <a:pt x="1836" y="722"/>
                    </a:cubicBezTo>
                    <a:lnTo>
                      <a:pt x="1836" y="722"/>
                    </a:lnTo>
                    <a:cubicBezTo>
                      <a:pt x="1858" y="722"/>
                      <a:pt x="1880" y="711"/>
                      <a:pt x="1902" y="688"/>
                    </a:cubicBezTo>
                    <a:lnTo>
                      <a:pt x="1967" y="623"/>
                    </a:lnTo>
                    <a:lnTo>
                      <a:pt x="2033" y="558"/>
                    </a:lnTo>
                    <a:lnTo>
                      <a:pt x="2098" y="492"/>
                    </a:lnTo>
                    <a:lnTo>
                      <a:pt x="2164" y="427"/>
                    </a:lnTo>
                    <a:lnTo>
                      <a:pt x="2229" y="361"/>
                    </a:lnTo>
                    <a:lnTo>
                      <a:pt x="2295" y="295"/>
                    </a:lnTo>
                    <a:lnTo>
                      <a:pt x="2361" y="230"/>
                    </a:lnTo>
                    <a:lnTo>
                      <a:pt x="2426" y="165"/>
                    </a:lnTo>
                    <a:lnTo>
                      <a:pt x="2492" y="99"/>
                    </a:lnTo>
                    <a:lnTo>
                      <a:pt x="2558" y="33"/>
                    </a:lnTo>
                    <a:lnTo>
                      <a:pt x="2558" y="33"/>
                    </a:lnTo>
                    <a:cubicBezTo>
                      <a:pt x="2579" y="11"/>
                      <a:pt x="2601" y="0"/>
                      <a:pt x="2623" y="0"/>
                    </a:cubicBezTo>
                    <a:lnTo>
                      <a:pt x="2623" y="0"/>
                    </a:lnTo>
                    <a:cubicBezTo>
                      <a:pt x="2645" y="0"/>
                      <a:pt x="2667" y="11"/>
                      <a:pt x="2689" y="33"/>
                    </a:cubicBezTo>
                    <a:lnTo>
                      <a:pt x="2754" y="99"/>
                    </a:lnTo>
                    <a:lnTo>
                      <a:pt x="2820" y="165"/>
                    </a:lnTo>
                    <a:lnTo>
                      <a:pt x="2885" y="230"/>
                    </a:lnTo>
                    <a:lnTo>
                      <a:pt x="2951" y="295"/>
                    </a:lnTo>
                    <a:lnTo>
                      <a:pt x="3016" y="361"/>
                    </a:lnTo>
                    <a:lnTo>
                      <a:pt x="3082" y="427"/>
                    </a:lnTo>
                    <a:lnTo>
                      <a:pt x="3148" y="492"/>
                    </a:lnTo>
                    <a:lnTo>
                      <a:pt x="3213" y="558"/>
                    </a:lnTo>
                    <a:lnTo>
                      <a:pt x="3278" y="623"/>
                    </a:lnTo>
                    <a:lnTo>
                      <a:pt x="3344" y="688"/>
                    </a:lnTo>
                    <a:lnTo>
                      <a:pt x="3344" y="688"/>
                    </a:lnTo>
                    <a:cubicBezTo>
                      <a:pt x="3366" y="711"/>
                      <a:pt x="3388" y="722"/>
                      <a:pt x="3409" y="722"/>
                    </a:cubicBezTo>
                    <a:lnTo>
                      <a:pt x="3409" y="722"/>
                    </a:lnTo>
                    <a:cubicBezTo>
                      <a:pt x="3432" y="722"/>
                      <a:pt x="3453" y="711"/>
                      <a:pt x="3476" y="688"/>
                    </a:cubicBezTo>
                    <a:lnTo>
                      <a:pt x="4131" y="33"/>
                    </a:lnTo>
                    <a:lnTo>
                      <a:pt x="4131" y="33"/>
                    </a:lnTo>
                    <a:cubicBezTo>
                      <a:pt x="4153" y="11"/>
                      <a:pt x="4175" y="0"/>
                      <a:pt x="4196" y="0"/>
                    </a:cubicBezTo>
                    <a:lnTo>
                      <a:pt x="4196" y="0"/>
                    </a:lnTo>
                    <a:cubicBezTo>
                      <a:pt x="4218" y="0"/>
                      <a:pt x="4240" y="11"/>
                      <a:pt x="4261" y="33"/>
                    </a:cubicBez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31" name="Freeform 178">
                <a:extLst>
                  <a:ext uri="{FF2B5EF4-FFF2-40B4-BE49-F238E27FC236}">
                    <a16:creationId xmlns:a16="http://schemas.microsoft.com/office/drawing/2014/main" xmlns="" id="{1583A86D-0416-4B46-A6B4-BB753B331EF1}"/>
                  </a:ext>
                </a:extLst>
              </p:cNvPr>
              <p:cNvSpPr>
                <a:spLocks noChangeArrowheads="1"/>
              </p:cNvSpPr>
              <p:nvPr/>
            </p:nvSpPr>
            <p:spPr bwMode="auto">
              <a:xfrm>
                <a:off x="2754313" y="4171950"/>
                <a:ext cx="1700212" cy="304800"/>
              </a:xfrm>
              <a:custGeom>
                <a:avLst/>
                <a:gdLst>
                  <a:gd name="T0" fmla="*/ 355 w 4721"/>
                  <a:gd name="T1" fmla="*/ 795 h 847"/>
                  <a:gd name="T2" fmla="*/ 66 w 4721"/>
                  <a:gd name="T3" fmla="*/ 688 h 847"/>
                  <a:gd name="T4" fmla="*/ 0 w 4721"/>
                  <a:gd name="T5" fmla="*/ 491 h 847"/>
                  <a:gd name="T6" fmla="*/ 198 w 4721"/>
                  <a:gd name="T7" fmla="*/ 688 h 847"/>
                  <a:gd name="T8" fmla="*/ 263 w 4721"/>
                  <a:gd name="T9" fmla="*/ 722 h 847"/>
                  <a:gd name="T10" fmla="*/ 328 w 4721"/>
                  <a:gd name="T11" fmla="*/ 688 h 847"/>
                  <a:gd name="T12" fmla="*/ 591 w 4721"/>
                  <a:gd name="T13" fmla="*/ 426 h 847"/>
                  <a:gd name="T14" fmla="*/ 722 w 4721"/>
                  <a:gd name="T15" fmla="*/ 295 h 847"/>
                  <a:gd name="T16" fmla="*/ 984 w 4721"/>
                  <a:gd name="T17" fmla="*/ 33 h 847"/>
                  <a:gd name="T18" fmla="*/ 1050 w 4721"/>
                  <a:gd name="T19" fmla="*/ 0 h 847"/>
                  <a:gd name="T20" fmla="*/ 1115 w 4721"/>
                  <a:gd name="T21" fmla="*/ 33 h 847"/>
                  <a:gd name="T22" fmla="*/ 1311 w 4721"/>
                  <a:gd name="T23" fmla="*/ 230 h 847"/>
                  <a:gd name="T24" fmla="*/ 1574 w 4721"/>
                  <a:gd name="T25" fmla="*/ 491 h 847"/>
                  <a:gd name="T26" fmla="*/ 1706 w 4721"/>
                  <a:gd name="T27" fmla="*/ 623 h 847"/>
                  <a:gd name="T28" fmla="*/ 1771 w 4721"/>
                  <a:gd name="T29" fmla="*/ 688 h 847"/>
                  <a:gd name="T30" fmla="*/ 1836 w 4721"/>
                  <a:gd name="T31" fmla="*/ 722 h 847"/>
                  <a:gd name="T32" fmla="*/ 1967 w 4721"/>
                  <a:gd name="T33" fmla="*/ 623 h 847"/>
                  <a:gd name="T34" fmla="*/ 2098 w 4721"/>
                  <a:gd name="T35" fmla="*/ 491 h 847"/>
                  <a:gd name="T36" fmla="*/ 2230 w 4721"/>
                  <a:gd name="T37" fmla="*/ 360 h 847"/>
                  <a:gd name="T38" fmla="*/ 2361 w 4721"/>
                  <a:gd name="T39" fmla="*/ 230 h 847"/>
                  <a:gd name="T40" fmla="*/ 2492 w 4721"/>
                  <a:gd name="T41" fmla="*/ 98 h 847"/>
                  <a:gd name="T42" fmla="*/ 2558 w 4721"/>
                  <a:gd name="T43" fmla="*/ 33 h 847"/>
                  <a:gd name="T44" fmla="*/ 2623 w 4721"/>
                  <a:gd name="T45" fmla="*/ 0 h 847"/>
                  <a:gd name="T46" fmla="*/ 2754 w 4721"/>
                  <a:gd name="T47" fmla="*/ 98 h 847"/>
                  <a:gd name="T48" fmla="*/ 2885 w 4721"/>
                  <a:gd name="T49" fmla="*/ 230 h 847"/>
                  <a:gd name="T50" fmla="*/ 3016 w 4721"/>
                  <a:gd name="T51" fmla="*/ 360 h 847"/>
                  <a:gd name="T52" fmla="*/ 3148 w 4721"/>
                  <a:gd name="T53" fmla="*/ 491 h 847"/>
                  <a:gd name="T54" fmla="*/ 3278 w 4721"/>
                  <a:gd name="T55" fmla="*/ 623 h 847"/>
                  <a:gd name="T56" fmla="*/ 3344 w 4721"/>
                  <a:gd name="T57" fmla="*/ 688 h 847"/>
                  <a:gd name="T58" fmla="*/ 3409 w 4721"/>
                  <a:gd name="T59" fmla="*/ 722 h 847"/>
                  <a:gd name="T60" fmla="*/ 4131 w 4721"/>
                  <a:gd name="T61" fmla="*/ 33 h 847"/>
                  <a:gd name="T62" fmla="*/ 4196 w 4721"/>
                  <a:gd name="T63" fmla="*/ 0 h 847"/>
                  <a:gd name="T64" fmla="*/ 4261 w 4721"/>
                  <a:gd name="T65" fmla="*/ 33 h 847"/>
                  <a:gd name="T66" fmla="*/ 4720 w 4721"/>
                  <a:gd name="T67" fmla="*/ 623 h 847"/>
                  <a:gd name="T68" fmla="*/ 4459 w 4721"/>
                  <a:gd name="T69" fmla="*/ 360 h 847"/>
                  <a:gd name="T70" fmla="*/ 4261 w 4721"/>
                  <a:gd name="T71" fmla="*/ 164 h 847"/>
                  <a:gd name="T72" fmla="*/ 4196 w 4721"/>
                  <a:gd name="T73" fmla="*/ 131 h 847"/>
                  <a:gd name="T74" fmla="*/ 4131 w 4721"/>
                  <a:gd name="T75" fmla="*/ 164 h 847"/>
                  <a:gd name="T76" fmla="*/ 3934 w 4721"/>
                  <a:gd name="T77" fmla="*/ 360 h 847"/>
                  <a:gd name="T78" fmla="*/ 3672 w 4721"/>
                  <a:gd name="T79" fmla="*/ 623 h 847"/>
                  <a:gd name="T80" fmla="*/ 3501 w 4721"/>
                  <a:gd name="T81" fmla="*/ 795 h 847"/>
                  <a:gd name="T82" fmla="*/ 3318 w 4721"/>
                  <a:gd name="T83" fmla="*/ 795 h 847"/>
                  <a:gd name="T84" fmla="*/ 3213 w 4721"/>
                  <a:gd name="T85" fmla="*/ 688 h 847"/>
                  <a:gd name="T86" fmla="*/ 3082 w 4721"/>
                  <a:gd name="T87" fmla="*/ 558 h 847"/>
                  <a:gd name="T88" fmla="*/ 2951 w 4721"/>
                  <a:gd name="T89" fmla="*/ 426 h 847"/>
                  <a:gd name="T90" fmla="*/ 2820 w 4721"/>
                  <a:gd name="T91" fmla="*/ 295 h 847"/>
                  <a:gd name="T92" fmla="*/ 2689 w 4721"/>
                  <a:gd name="T93" fmla="*/ 164 h 847"/>
                  <a:gd name="T94" fmla="*/ 2623 w 4721"/>
                  <a:gd name="T95" fmla="*/ 131 h 847"/>
                  <a:gd name="T96" fmla="*/ 2558 w 4721"/>
                  <a:gd name="T97" fmla="*/ 164 h 847"/>
                  <a:gd name="T98" fmla="*/ 2426 w 4721"/>
                  <a:gd name="T99" fmla="*/ 295 h 847"/>
                  <a:gd name="T100" fmla="*/ 2164 w 4721"/>
                  <a:gd name="T101" fmla="*/ 558 h 847"/>
                  <a:gd name="T102" fmla="*/ 1927 w 4721"/>
                  <a:gd name="T103" fmla="*/ 794 h 847"/>
                  <a:gd name="T104" fmla="*/ 1745 w 4721"/>
                  <a:gd name="T105" fmla="*/ 794 h 847"/>
                  <a:gd name="T106" fmla="*/ 1115 w 4721"/>
                  <a:gd name="T107" fmla="*/ 164 h 847"/>
                  <a:gd name="T108" fmla="*/ 1050 w 4721"/>
                  <a:gd name="T109" fmla="*/ 131 h 847"/>
                  <a:gd name="T110" fmla="*/ 919 w 4721"/>
                  <a:gd name="T111" fmla="*/ 230 h 847"/>
                  <a:gd name="T112" fmla="*/ 788 w 4721"/>
                  <a:gd name="T113" fmla="*/ 360 h 847"/>
                  <a:gd name="T114" fmla="*/ 656 w 4721"/>
                  <a:gd name="T115" fmla="*/ 491 h 847"/>
                  <a:gd name="T116" fmla="*/ 526 w 4721"/>
                  <a:gd name="T117" fmla="*/ 623 h 847"/>
                  <a:gd name="T118" fmla="*/ 355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5" y="795"/>
                    </a:moveTo>
                    <a:lnTo>
                      <a:pt x="355" y="795"/>
                    </a:lnTo>
                    <a:cubicBezTo>
                      <a:pt x="304" y="846"/>
                      <a:pt x="222" y="846"/>
                      <a:pt x="171" y="795"/>
                    </a:cubicBezTo>
                    <a:lnTo>
                      <a:pt x="66" y="688"/>
                    </a:lnTo>
                    <a:lnTo>
                      <a:pt x="0" y="623"/>
                    </a:lnTo>
                    <a:lnTo>
                      <a:pt x="0" y="491"/>
                    </a:lnTo>
                    <a:lnTo>
                      <a:pt x="131" y="623"/>
                    </a:lnTo>
                    <a:lnTo>
                      <a:pt x="198" y="688"/>
                    </a:lnTo>
                    <a:lnTo>
                      <a:pt x="198" y="688"/>
                    </a:lnTo>
                    <a:cubicBezTo>
                      <a:pt x="220" y="711"/>
                      <a:pt x="241" y="722"/>
                      <a:pt x="263" y="722"/>
                    </a:cubicBezTo>
                    <a:lnTo>
                      <a:pt x="263" y="722"/>
                    </a:lnTo>
                    <a:cubicBezTo>
                      <a:pt x="285" y="722"/>
                      <a:pt x="306" y="711"/>
                      <a:pt x="328" y="688"/>
                    </a:cubicBezTo>
                    <a:lnTo>
                      <a:pt x="394" y="623"/>
                    </a:lnTo>
                    <a:lnTo>
                      <a:pt x="591" y="426"/>
                    </a:lnTo>
                    <a:lnTo>
                      <a:pt x="656" y="360"/>
                    </a:lnTo>
                    <a:lnTo>
                      <a:pt x="722" y="295"/>
                    </a:lnTo>
                    <a:lnTo>
                      <a:pt x="919" y="98"/>
                    </a:lnTo>
                    <a:lnTo>
                      <a:pt x="984" y="33"/>
                    </a:lnTo>
                    <a:lnTo>
                      <a:pt x="984" y="33"/>
                    </a:lnTo>
                    <a:cubicBezTo>
                      <a:pt x="1006" y="11"/>
                      <a:pt x="1028" y="0"/>
                      <a:pt x="1050" y="0"/>
                    </a:cubicBezTo>
                    <a:lnTo>
                      <a:pt x="1050" y="0"/>
                    </a:lnTo>
                    <a:cubicBezTo>
                      <a:pt x="1072" y="0"/>
                      <a:pt x="1093" y="11"/>
                      <a:pt x="1115" y="33"/>
                    </a:cubicBezTo>
                    <a:lnTo>
                      <a:pt x="1246" y="164"/>
                    </a:lnTo>
                    <a:lnTo>
                      <a:pt x="1311" y="230"/>
                    </a:lnTo>
                    <a:lnTo>
                      <a:pt x="1378" y="295"/>
                    </a:lnTo>
                    <a:lnTo>
                      <a:pt x="1574" y="491"/>
                    </a:lnTo>
                    <a:lnTo>
                      <a:pt x="1639" y="558"/>
                    </a:lnTo>
                    <a:lnTo>
                      <a:pt x="1706" y="623"/>
                    </a:lnTo>
                    <a:lnTo>
                      <a:pt x="1771" y="688"/>
                    </a:lnTo>
                    <a:lnTo>
                      <a:pt x="1771" y="688"/>
                    </a:lnTo>
                    <a:cubicBezTo>
                      <a:pt x="1792" y="711"/>
                      <a:pt x="1814" y="722"/>
                      <a:pt x="1836" y="722"/>
                    </a:cubicBezTo>
                    <a:lnTo>
                      <a:pt x="1836" y="722"/>
                    </a:lnTo>
                    <a:cubicBezTo>
                      <a:pt x="1858" y="722"/>
                      <a:pt x="1880" y="711"/>
                      <a:pt x="1902" y="688"/>
                    </a:cubicBezTo>
                    <a:lnTo>
                      <a:pt x="1967" y="623"/>
                    </a:lnTo>
                    <a:lnTo>
                      <a:pt x="2033" y="558"/>
                    </a:lnTo>
                    <a:lnTo>
                      <a:pt x="2098" y="491"/>
                    </a:lnTo>
                    <a:lnTo>
                      <a:pt x="2164" y="426"/>
                    </a:lnTo>
                    <a:lnTo>
                      <a:pt x="2230" y="360"/>
                    </a:lnTo>
                    <a:lnTo>
                      <a:pt x="2295" y="295"/>
                    </a:lnTo>
                    <a:lnTo>
                      <a:pt x="2361" y="230"/>
                    </a:lnTo>
                    <a:lnTo>
                      <a:pt x="2426" y="164"/>
                    </a:lnTo>
                    <a:lnTo>
                      <a:pt x="2492" y="98"/>
                    </a:lnTo>
                    <a:lnTo>
                      <a:pt x="2558" y="33"/>
                    </a:lnTo>
                    <a:lnTo>
                      <a:pt x="2558" y="33"/>
                    </a:lnTo>
                    <a:cubicBezTo>
                      <a:pt x="2579" y="11"/>
                      <a:pt x="2601" y="0"/>
                      <a:pt x="2623" y="0"/>
                    </a:cubicBezTo>
                    <a:lnTo>
                      <a:pt x="2623" y="0"/>
                    </a:lnTo>
                    <a:cubicBezTo>
                      <a:pt x="2645" y="0"/>
                      <a:pt x="2667" y="11"/>
                      <a:pt x="2689" y="33"/>
                    </a:cubicBezTo>
                    <a:lnTo>
                      <a:pt x="2754" y="98"/>
                    </a:lnTo>
                    <a:lnTo>
                      <a:pt x="2820" y="164"/>
                    </a:lnTo>
                    <a:lnTo>
                      <a:pt x="2885" y="230"/>
                    </a:lnTo>
                    <a:lnTo>
                      <a:pt x="2951" y="295"/>
                    </a:lnTo>
                    <a:lnTo>
                      <a:pt x="3016" y="360"/>
                    </a:lnTo>
                    <a:lnTo>
                      <a:pt x="3082" y="426"/>
                    </a:lnTo>
                    <a:lnTo>
                      <a:pt x="3148" y="491"/>
                    </a:lnTo>
                    <a:lnTo>
                      <a:pt x="3213" y="558"/>
                    </a:lnTo>
                    <a:lnTo>
                      <a:pt x="3278" y="623"/>
                    </a:lnTo>
                    <a:lnTo>
                      <a:pt x="3344" y="688"/>
                    </a:lnTo>
                    <a:lnTo>
                      <a:pt x="3344" y="688"/>
                    </a:lnTo>
                    <a:cubicBezTo>
                      <a:pt x="3366" y="711"/>
                      <a:pt x="3388" y="722"/>
                      <a:pt x="3409" y="722"/>
                    </a:cubicBezTo>
                    <a:lnTo>
                      <a:pt x="3409" y="722"/>
                    </a:lnTo>
                    <a:cubicBezTo>
                      <a:pt x="3432" y="722"/>
                      <a:pt x="3453" y="711"/>
                      <a:pt x="3476" y="688"/>
                    </a:cubicBezTo>
                    <a:lnTo>
                      <a:pt x="4131" y="33"/>
                    </a:lnTo>
                    <a:lnTo>
                      <a:pt x="4131" y="33"/>
                    </a:lnTo>
                    <a:cubicBezTo>
                      <a:pt x="4153" y="11"/>
                      <a:pt x="4175" y="0"/>
                      <a:pt x="4196" y="0"/>
                    </a:cubicBezTo>
                    <a:lnTo>
                      <a:pt x="4196" y="0"/>
                    </a:lnTo>
                    <a:cubicBezTo>
                      <a:pt x="4218" y="0"/>
                      <a:pt x="4240" y="11"/>
                      <a:pt x="4261" y="33"/>
                    </a:cubicBezTo>
                    <a:lnTo>
                      <a:pt x="4720" y="491"/>
                    </a:lnTo>
                    <a:lnTo>
                      <a:pt x="4720" y="623"/>
                    </a:lnTo>
                    <a:lnTo>
                      <a:pt x="4524" y="426"/>
                    </a:lnTo>
                    <a:lnTo>
                      <a:pt x="4459" y="360"/>
                    </a:lnTo>
                    <a:lnTo>
                      <a:pt x="4393" y="295"/>
                    </a:lnTo>
                    <a:lnTo>
                      <a:pt x="4261" y="164"/>
                    </a:lnTo>
                    <a:lnTo>
                      <a:pt x="4261" y="164"/>
                    </a:lnTo>
                    <a:cubicBezTo>
                      <a:pt x="4240" y="142"/>
                      <a:pt x="4218" y="131"/>
                      <a:pt x="4196" y="131"/>
                    </a:cubicBezTo>
                    <a:lnTo>
                      <a:pt x="4196" y="131"/>
                    </a:lnTo>
                    <a:cubicBezTo>
                      <a:pt x="4175" y="131"/>
                      <a:pt x="4153" y="142"/>
                      <a:pt x="4131" y="164"/>
                    </a:cubicBezTo>
                    <a:lnTo>
                      <a:pt x="4000" y="295"/>
                    </a:lnTo>
                    <a:lnTo>
                      <a:pt x="3934" y="360"/>
                    </a:lnTo>
                    <a:lnTo>
                      <a:pt x="3868" y="426"/>
                    </a:lnTo>
                    <a:lnTo>
                      <a:pt x="3672" y="623"/>
                    </a:lnTo>
                    <a:lnTo>
                      <a:pt x="3606" y="688"/>
                    </a:lnTo>
                    <a:lnTo>
                      <a:pt x="3501" y="795"/>
                    </a:lnTo>
                    <a:lnTo>
                      <a:pt x="3501" y="795"/>
                    </a:lnTo>
                    <a:cubicBezTo>
                      <a:pt x="3450" y="846"/>
                      <a:pt x="3368" y="846"/>
                      <a:pt x="3318" y="795"/>
                    </a:cubicBezTo>
                    <a:lnTo>
                      <a:pt x="3318" y="795"/>
                    </a:lnTo>
                    <a:cubicBezTo>
                      <a:pt x="3267" y="743"/>
                      <a:pt x="3213" y="688"/>
                      <a:pt x="3213" y="688"/>
                    </a:cubicBezTo>
                    <a:lnTo>
                      <a:pt x="3148" y="623"/>
                    </a:lnTo>
                    <a:lnTo>
                      <a:pt x="3082" y="558"/>
                    </a:lnTo>
                    <a:lnTo>
                      <a:pt x="3016" y="491"/>
                    </a:lnTo>
                    <a:lnTo>
                      <a:pt x="2951" y="426"/>
                    </a:lnTo>
                    <a:lnTo>
                      <a:pt x="2885" y="360"/>
                    </a:lnTo>
                    <a:lnTo>
                      <a:pt x="2820" y="295"/>
                    </a:lnTo>
                    <a:lnTo>
                      <a:pt x="2754" y="230"/>
                    </a:lnTo>
                    <a:lnTo>
                      <a:pt x="2689" y="164"/>
                    </a:lnTo>
                    <a:lnTo>
                      <a:pt x="2689" y="164"/>
                    </a:lnTo>
                    <a:cubicBezTo>
                      <a:pt x="2667" y="142"/>
                      <a:pt x="2645" y="131"/>
                      <a:pt x="2623" y="131"/>
                    </a:cubicBezTo>
                    <a:lnTo>
                      <a:pt x="2623" y="131"/>
                    </a:lnTo>
                    <a:cubicBezTo>
                      <a:pt x="2601" y="131"/>
                      <a:pt x="2579" y="142"/>
                      <a:pt x="2558" y="164"/>
                    </a:cubicBezTo>
                    <a:lnTo>
                      <a:pt x="2492" y="230"/>
                    </a:lnTo>
                    <a:lnTo>
                      <a:pt x="2426" y="295"/>
                    </a:lnTo>
                    <a:lnTo>
                      <a:pt x="2230" y="491"/>
                    </a:lnTo>
                    <a:lnTo>
                      <a:pt x="2164" y="558"/>
                    </a:lnTo>
                    <a:lnTo>
                      <a:pt x="2098" y="623"/>
                    </a:lnTo>
                    <a:lnTo>
                      <a:pt x="1927" y="794"/>
                    </a:lnTo>
                    <a:lnTo>
                      <a:pt x="1927" y="794"/>
                    </a:lnTo>
                    <a:cubicBezTo>
                      <a:pt x="1877" y="844"/>
                      <a:pt x="1795" y="844"/>
                      <a:pt x="1745" y="794"/>
                    </a:cubicBezTo>
                    <a:lnTo>
                      <a:pt x="1115" y="164"/>
                    </a:lnTo>
                    <a:lnTo>
                      <a:pt x="1115" y="164"/>
                    </a:lnTo>
                    <a:cubicBezTo>
                      <a:pt x="1093" y="142"/>
                      <a:pt x="1072" y="131"/>
                      <a:pt x="1050" y="131"/>
                    </a:cubicBezTo>
                    <a:lnTo>
                      <a:pt x="1050" y="131"/>
                    </a:lnTo>
                    <a:cubicBezTo>
                      <a:pt x="1028" y="131"/>
                      <a:pt x="1006" y="142"/>
                      <a:pt x="984" y="164"/>
                    </a:cubicBezTo>
                    <a:lnTo>
                      <a:pt x="919" y="230"/>
                    </a:lnTo>
                    <a:lnTo>
                      <a:pt x="853" y="295"/>
                    </a:lnTo>
                    <a:lnTo>
                      <a:pt x="788" y="360"/>
                    </a:lnTo>
                    <a:lnTo>
                      <a:pt x="722" y="426"/>
                    </a:lnTo>
                    <a:lnTo>
                      <a:pt x="656" y="491"/>
                    </a:lnTo>
                    <a:lnTo>
                      <a:pt x="591" y="558"/>
                    </a:lnTo>
                    <a:lnTo>
                      <a:pt x="526" y="623"/>
                    </a:lnTo>
                    <a:lnTo>
                      <a:pt x="459" y="688"/>
                    </a:lnTo>
                    <a:lnTo>
                      <a:pt x="355" y="795"/>
                    </a:lnTo>
                  </a:path>
                </a:pathLst>
              </a:custGeom>
              <a:solidFill>
                <a:schemeClr val="accent4"/>
              </a:solidFill>
              <a:ln>
                <a:noFill/>
              </a:ln>
              <a:effectLst/>
            </p:spPr>
            <p:txBody>
              <a:bodyPr wrap="none" anchor="ctr"/>
              <a:lstStyle/>
              <a:p>
                <a:endParaRPr lang="es-ES_tradnl"/>
              </a:p>
            </p:txBody>
          </p:sp>
          <p:sp>
            <p:nvSpPr>
              <p:cNvPr id="532" name="Freeform 179">
                <a:extLst>
                  <a:ext uri="{FF2B5EF4-FFF2-40B4-BE49-F238E27FC236}">
                    <a16:creationId xmlns:a16="http://schemas.microsoft.com/office/drawing/2014/main" xmlns="" id="{340F39E1-BCFA-214E-AAF0-F51C13A5FD21}"/>
                  </a:ext>
                </a:extLst>
              </p:cNvPr>
              <p:cNvSpPr>
                <a:spLocks noChangeArrowheads="1"/>
              </p:cNvSpPr>
              <p:nvPr/>
            </p:nvSpPr>
            <p:spPr bwMode="auto">
              <a:xfrm>
                <a:off x="2754313" y="4233863"/>
                <a:ext cx="1700212" cy="304800"/>
              </a:xfrm>
              <a:custGeom>
                <a:avLst/>
                <a:gdLst>
                  <a:gd name="T0" fmla="*/ 355 w 4721"/>
                  <a:gd name="T1" fmla="*/ 795 h 847"/>
                  <a:gd name="T2" fmla="*/ 66 w 4721"/>
                  <a:gd name="T3" fmla="*/ 689 h 847"/>
                  <a:gd name="T4" fmla="*/ 0 w 4721"/>
                  <a:gd name="T5" fmla="*/ 493 h 847"/>
                  <a:gd name="T6" fmla="*/ 198 w 4721"/>
                  <a:gd name="T7" fmla="*/ 689 h 847"/>
                  <a:gd name="T8" fmla="*/ 263 w 4721"/>
                  <a:gd name="T9" fmla="*/ 722 h 847"/>
                  <a:gd name="T10" fmla="*/ 328 w 4721"/>
                  <a:gd name="T11" fmla="*/ 689 h 847"/>
                  <a:gd name="T12" fmla="*/ 591 w 4721"/>
                  <a:gd name="T13" fmla="*/ 428 h 847"/>
                  <a:gd name="T14" fmla="*/ 722 w 4721"/>
                  <a:gd name="T15" fmla="*/ 296 h 847"/>
                  <a:gd name="T16" fmla="*/ 984 w 4721"/>
                  <a:gd name="T17" fmla="*/ 34 h 847"/>
                  <a:gd name="T18" fmla="*/ 1050 w 4721"/>
                  <a:gd name="T19" fmla="*/ 0 h 847"/>
                  <a:gd name="T20" fmla="*/ 1115 w 4721"/>
                  <a:gd name="T21" fmla="*/ 34 h 847"/>
                  <a:gd name="T22" fmla="*/ 1311 w 4721"/>
                  <a:gd name="T23" fmla="*/ 231 h 847"/>
                  <a:gd name="T24" fmla="*/ 1574 w 4721"/>
                  <a:gd name="T25" fmla="*/ 493 h 847"/>
                  <a:gd name="T26" fmla="*/ 1706 w 4721"/>
                  <a:gd name="T27" fmla="*/ 624 h 847"/>
                  <a:gd name="T28" fmla="*/ 1771 w 4721"/>
                  <a:gd name="T29" fmla="*/ 689 h 847"/>
                  <a:gd name="T30" fmla="*/ 1836 w 4721"/>
                  <a:gd name="T31" fmla="*/ 722 h 847"/>
                  <a:gd name="T32" fmla="*/ 1967 w 4721"/>
                  <a:gd name="T33" fmla="*/ 624 h 847"/>
                  <a:gd name="T34" fmla="*/ 2098 w 4721"/>
                  <a:gd name="T35" fmla="*/ 493 h 847"/>
                  <a:gd name="T36" fmla="*/ 2230 w 4721"/>
                  <a:gd name="T37" fmla="*/ 361 h 847"/>
                  <a:gd name="T38" fmla="*/ 2361 w 4721"/>
                  <a:gd name="T39" fmla="*/ 231 h 847"/>
                  <a:gd name="T40" fmla="*/ 2492 w 4721"/>
                  <a:gd name="T41" fmla="*/ 99 h 847"/>
                  <a:gd name="T42" fmla="*/ 2558 w 4721"/>
                  <a:gd name="T43" fmla="*/ 34 h 847"/>
                  <a:gd name="T44" fmla="*/ 2623 w 4721"/>
                  <a:gd name="T45" fmla="*/ 0 h 847"/>
                  <a:gd name="T46" fmla="*/ 2754 w 4721"/>
                  <a:gd name="T47" fmla="*/ 99 h 847"/>
                  <a:gd name="T48" fmla="*/ 2885 w 4721"/>
                  <a:gd name="T49" fmla="*/ 231 h 847"/>
                  <a:gd name="T50" fmla="*/ 3016 w 4721"/>
                  <a:gd name="T51" fmla="*/ 361 h 847"/>
                  <a:gd name="T52" fmla="*/ 3148 w 4721"/>
                  <a:gd name="T53" fmla="*/ 493 h 847"/>
                  <a:gd name="T54" fmla="*/ 3278 w 4721"/>
                  <a:gd name="T55" fmla="*/ 624 h 847"/>
                  <a:gd name="T56" fmla="*/ 3344 w 4721"/>
                  <a:gd name="T57" fmla="*/ 689 h 847"/>
                  <a:gd name="T58" fmla="*/ 3409 w 4721"/>
                  <a:gd name="T59" fmla="*/ 722 h 847"/>
                  <a:gd name="T60" fmla="*/ 4131 w 4721"/>
                  <a:gd name="T61" fmla="*/ 34 h 847"/>
                  <a:gd name="T62" fmla="*/ 4196 w 4721"/>
                  <a:gd name="T63" fmla="*/ 0 h 847"/>
                  <a:gd name="T64" fmla="*/ 4261 w 4721"/>
                  <a:gd name="T65" fmla="*/ 34 h 847"/>
                  <a:gd name="T66" fmla="*/ 4720 w 4721"/>
                  <a:gd name="T67" fmla="*/ 624 h 847"/>
                  <a:gd name="T68" fmla="*/ 4459 w 4721"/>
                  <a:gd name="T69" fmla="*/ 361 h 847"/>
                  <a:gd name="T70" fmla="*/ 4261 w 4721"/>
                  <a:gd name="T71" fmla="*/ 164 h 847"/>
                  <a:gd name="T72" fmla="*/ 4196 w 4721"/>
                  <a:gd name="T73" fmla="*/ 132 h 847"/>
                  <a:gd name="T74" fmla="*/ 4131 w 4721"/>
                  <a:gd name="T75" fmla="*/ 164 h 847"/>
                  <a:gd name="T76" fmla="*/ 3934 w 4721"/>
                  <a:gd name="T77" fmla="*/ 361 h 847"/>
                  <a:gd name="T78" fmla="*/ 3672 w 4721"/>
                  <a:gd name="T79" fmla="*/ 624 h 847"/>
                  <a:gd name="T80" fmla="*/ 3501 w 4721"/>
                  <a:gd name="T81" fmla="*/ 795 h 847"/>
                  <a:gd name="T82" fmla="*/ 3318 w 4721"/>
                  <a:gd name="T83" fmla="*/ 795 h 847"/>
                  <a:gd name="T84" fmla="*/ 3213 w 4721"/>
                  <a:gd name="T85" fmla="*/ 689 h 847"/>
                  <a:gd name="T86" fmla="*/ 3082 w 4721"/>
                  <a:gd name="T87" fmla="*/ 558 h 847"/>
                  <a:gd name="T88" fmla="*/ 2951 w 4721"/>
                  <a:gd name="T89" fmla="*/ 428 h 847"/>
                  <a:gd name="T90" fmla="*/ 2820 w 4721"/>
                  <a:gd name="T91" fmla="*/ 296 h 847"/>
                  <a:gd name="T92" fmla="*/ 2689 w 4721"/>
                  <a:gd name="T93" fmla="*/ 164 h 847"/>
                  <a:gd name="T94" fmla="*/ 2623 w 4721"/>
                  <a:gd name="T95" fmla="*/ 132 h 847"/>
                  <a:gd name="T96" fmla="*/ 2558 w 4721"/>
                  <a:gd name="T97" fmla="*/ 164 h 847"/>
                  <a:gd name="T98" fmla="*/ 2426 w 4721"/>
                  <a:gd name="T99" fmla="*/ 296 h 847"/>
                  <a:gd name="T100" fmla="*/ 2164 w 4721"/>
                  <a:gd name="T101" fmla="*/ 558 h 847"/>
                  <a:gd name="T102" fmla="*/ 1927 w 4721"/>
                  <a:gd name="T103" fmla="*/ 795 h 847"/>
                  <a:gd name="T104" fmla="*/ 1745 w 4721"/>
                  <a:gd name="T105" fmla="*/ 795 h 847"/>
                  <a:gd name="T106" fmla="*/ 1115 w 4721"/>
                  <a:gd name="T107" fmla="*/ 164 h 847"/>
                  <a:gd name="T108" fmla="*/ 1050 w 4721"/>
                  <a:gd name="T109" fmla="*/ 132 h 847"/>
                  <a:gd name="T110" fmla="*/ 919 w 4721"/>
                  <a:gd name="T111" fmla="*/ 231 h 847"/>
                  <a:gd name="T112" fmla="*/ 788 w 4721"/>
                  <a:gd name="T113" fmla="*/ 361 h 847"/>
                  <a:gd name="T114" fmla="*/ 656 w 4721"/>
                  <a:gd name="T115" fmla="*/ 493 h 847"/>
                  <a:gd name="T116" fmla="*/ 526 w 4721"/>
                  <a:gd name="T117" fmla="*/ 624 h 847"/>
                  <a:gd name="T118" fmla="*/ 355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5" y="795"/>
                    </a:moveTo>
                    <a:lnTo>
                      <a:pt x="355" y="795"/>
                    </a:lnTo>
                    <a:cubicBezTo>
                      <a:pt x="304" y="846"/>
                      <a:pt x="222" y="846"/>
                      <a:pt x="171" y="795"/>
                    </a:cubicBezTo>
                    <a:lnTo>
                      <a:pt x="66" y="689"/>
                    </a:lnTo>
                    <a:lnTo>
                      <a:pt x="0" y="624"/>
                    </a:lnTo>
                    <a:lnTo>
                      <a:pt x="0" y="493"/>
                    </a:lnTo>
                    <a:lnTo>
                      <a:pt x="131" y="624"/>
                    </a:lnTo>
                    <a:lnTo>
                      <a:pt x="198" y="689"/>
                    </a:lnTo>
                    <a:lnTo>
                      <a:pt x="198" y="689"/>
                    </a:lnTo>
                    <a:cubicBezTo>
                      <a:pt x="220" y="711"/>
                      <a:pt x="241" y="722"/>
                      <a:pt x="263" y="722"/>
                    </a:cubicBezTo>
                    <a:lnTo>
                      <a:pt x="263" y="722"/>
                    </a:lnTo>
                    <a:cubicBezTo>
                      <a:pt x="285" y="722"/>
                      <a:pt x="306" y="711"/>
                      <a:pt x="328" y="689"/>
                    </a:cubicBezTo>
                    <a:lnTo>
                      <a:pt x="394" y="624"/>
                    </a:lnTo>
                    <a:lnTo>
                      <a:pt x="591" y="428"/>
                    </a:lnTo>
                    <a:lnTo>
                      <a:pt x="656" y="361"/>
                    </a:lnTo>
                    <a:lnTo>
                      <a:pt x="722" y="296"/>
                    </a:lnTo>
                    <a:lnTo>
                      <a:pt x="919" y="99"/>
                    </a:lnTo>
                    <a:lnTo>
                      <a:pt x="984" y="34"/>
                    </a:lnTo>
                    <a:lnTo>
                      <a:pt x="984" y="34"/>
                    </a:lnTo>
                    <a:cubicBezTo>
                      <a:pt x="1006" y="12"/>
                      <a:pt x="1028" y="0"/>
                      <a:pt x="1050" y="0"/>
                    </a:cubicBezTo>
                    <a:lnTo>
                      <a:pt x="1050" y="0"/>
                    </a:lnTo>
                    <a:cubicBezTo>
                      <a:pt x="1072" y="0"/>
                      <a:pt x="1093" y="12"/>
                      <a:pt x="1115" y="34"/>
                    </a:cubicBezTo>
                    <a:lnTo>
                      <a:pt x="1246" y="164"/>
                    </a:lnTo>
                    <a:lnTo>
                      <a:pt x="1311" y="231"/>
                    </a:lnTo>
                    <a:lnTo>
                      <a:pt x="1378" y="296"/>
                    </a:lnTo>
                    <a:lnTo>
                      <a:pt x="1574" y="493"/>
                    </a:lnTo>
                    <a:lnTo>
                      <a:pt x="1639" y="558"/>
                    </a:lnTo>
                    <a:lnTo>
                      <a:pt x="1706" y="624"/>
                    </a:lnTo>
                    <a:lnTo>
                      <a:pt x="1771" y="689"/>
                    </a:lnTo>
                    <a:lnTo>
                      <a:pt x="1771" y="689"/>
                    </a:lnTo>
                    <a:cubicBezTo>
                      <a:pt x="1792" y="711"/>
                      <a:pt x="1814" y="722"/>
                      <a:pt x="1836" y="722"/>
                    </a:cubicBezTo>
                    <a:lnTo>
                      <a:pt x="1836" y="722"/>
                    </a:lnTo>
                    <a:cubicBezTo>
                      <a:pt x="1858" y="722"/>
                      <a:pt x="1880" y="711"/>
                      <a:pt x="1902" y="689"/>
                    </a:cubicBezTo>
                    <a:lnTo>
                      <a:pt x="1967" y="624"/>
                    </a:lnTo>
                    <a:lnTo>
                      <a:pt x="2033" y="558"/>
                    </a:lnTo>
                    <a:lnTo>
                      <a:pt x="2098" y="493"/>
                    </a:lnTo>
                    <a:lnTo>
                      <a:pt x="2164" y="428"/>
                    </a:lnTo>
                    <a:lnTo>
                      <a:pt x="2230" y="361"/>
                    </a:lnTo>
                    <a:lnTo>
                      <a:pt x="2295" y="296"/>
                    </a:lnTo>
                    <a:lnTo>
                      <a:pt x="2361" y="231"/>
                    </a:lnTo>
                    <a:lnTo>
                      <a:pt x="2426" y="164"/>
                    </a:lnTo>
                    <a:lnTo>
                      <a:pt x="2492" y="99"/>
                    </a:lnTo>
                    <a:lnTo>
                      <a:pt x="2558" y="34"/>
                    </a:lnTo>
                    <a:lnTo>
                      <a:pt x="2558" y="34"/>
                    </a:lnTo>
                    <a:cubicBezTo>
                      <a:pt x="2579" y="12"/>
                      <a:pt x="2601" y="0"/>
                      <a:pt x="2623" y="0"/>
                    </a:cubicBezTo>
                    <a:lnTo>
                      <a:pt x="2623" y="0"/>
                    </a:lnTo>
                    <a:cubicBezTo>
                      <a:pt x="2645" y="0"/>
                      <a:pt x="2667" y="12"/>
                      <a:pt x="2689" y="34"/>
                    </a:cubicBezTo>
                    <a:lnTo>
                      <a:pt x="2754" y="99"/>
                    </a:lnTo>
                    <a:lnTo>
                      <a:pt x="2820" y="164"/>
                    </a:lnTo>
                    <a:lnTo>
                      <a:pt x="2885" y="231"/>
                    </a:lnTo>
                    <a:lnTo>
                      <a:pt x="2951" y="296"/>
                    </a:lnTo>
                    <a:lnTo>
                      <a:pt x="3016" y="361"/>
                    </a:lnTo>
                    <a:lnTo>
                      <a:pt x="3082" y="428"/>
                    </a:lnTo>
                    <a:lnTo>
                      <a:pt x="3148" y="493"/>
                    </a:lnTo>
                    <a:lnTo>
                      <a:pt x="3213" y="558"/>
                    </a:lnTo>
                    <a:lnTo>
                      <a:pt x="3278" y="624"/>
                    </a:lnTo>
                    <a:lnTo>
                      <a:pt x="3344" y="689"/>
                    </a:lnTo>
                    <a:lnTo>
                      <a:pt x="3344" y="689"/>
                    </a:lnTo>
                    <a:cubicBezTo>
                      <a:pt x="3366" y="711"/>
                      <a:pt x="3388" y="722"/>
                      <a:pt x="3409" y="722"/>
                    </a:cubicBezTo>
                    <a:lnTo>
                      <a:pt x="3409" y="722"/>
                    </a:lnTo>
                    <a:cubicBezTo>
                      <a:pt x="3432" y="722"/>
                      <a:pt x="3453" y="711"/>
                      <a:pt x="3476" y="689"/>
                    </a:cubicBezTo>
                    <a:lnTo>
                      <a:pt x="4131" y="34"/>
                    </a:lnTo>
                    <a:lnTo>
                      <a:pt x="4131" y="34"/>
                    </a:lnTo>
                    <a:cubicBezTo>
                      <a:pt x="4153" y="12"/>
                      <a:pt x="4175" y="0"/>
                      <a:pt x="4196" y="0"/>
                    </a:cubicBezTo>
                    <a:lnTo>
                      <a:pt x="4196" y="0"/>
                    </a:lnTo>
                    <a:cubicBezTo>
                      <a:pt x="4218" y="0"/>
                      <a:pt x="4240" y="12"/>
                      <a:pt x="4261" y="34"/>
                    </a:cubicBezTo>
                    <a:lnTo>
                      <a:pt x="4720" y="493"/>
                    </a:lnTo>
                    <a:lnTo>
                      <a:pt x="4720" y="624"/>
                    </a:lnTo>
                    <a:lnTo>
                      <a:pt x="4524" y="428"/>
                    </a:lnTo>
                    <a:lnTo>
                      <a:pt x="4459" y="361"/>
                    </a:lnTo>
                    <a:lnTo>
                      <a:pt x="4393" y="296"/>
                    </a:lnTo>
                    <a:lnTo>
                      <a:pt x="4261" y="164"/>
                    </a:lnTo>
                    <a:lnTo>
                      <a:pt x="4261" y="164"/>
                    </a:lnTo>
                    <a:cubicBezTo>
                      <a:pt x="4240" y="143"/>
                      <a:pt x="4218" y="132"/>
                      <a:pt x="4196" y="132"/>
                    </a:cubicBezTo>
                    <a:lnTo>
                      <a:pt x="4196" y="132"/>
                    </a:lnTo>
                    <a:cubicBezTo>
                      <a:pt x="4175" y="132"/>
                      <a:pt x="4153" y="143"/>
                      <a:pt x="4131" y="164"/>
                    </a:cubicBezTo>
                    <a:lnTo>
                      <a:pt x="4000" y="296"/>
                    </a:lnTo>
                    <a:lnTo>
                      <a:pt x="3934" y="361"/>
                    </a:lnTo>
                    <a:lnTo>
                      <a:pt x="3868" y="428"/>
                    </a:lnTo>
                    <a:lnTo>
                      <a:pt x="3672" y="624"/>
                    </a:lnTo>
                    <a:lnTo>
                      <a:pt x="3606" y="689"/>
                    </a:lnTo>
                    <a:lnTo>
                      <a:pt x="3501" y="795"/>
                    </a:lnTo>
                    <a:lnTo>
                      <a:pt x="3501" y="795"/>
                    </a:lnTo>
                    <a:cubicBezTo>
                      <a:pt x="3450" y="846"/>
                      <a:pt x="3368" y="846"/>
                      <a:pt x="3318" y="795"/>
                    </a:cubicBezTo>
                    <a:lnTo>
                      <a:pt x="3318" y="795"/>
                    </a:lnTo>
                    <a:cubicBezTo>
                      <a:pt x="3267" y="744"/>
                      <a:pt x="3213" y="689"/>
                      <a:pt x="3213" y="689"/>
                    </a:cubicBezTo>
                    <a:lnTo>
                      <a:pt x="3148" y="624"/>
                    </a:lnTo>
                    <a:lnTo>
                      <a:pt x="3082" y="558"/>
                    </a:lnTo>
                    <a:lnTo>
                      <a:pt x="3016" y="493"/>
                    </a:lnTo>
                    <a:lnTo>
                      <a:pt x="2951" y="428"/>
                    </a:lnTo>
                    <a:lnTo>
                      <a:pt x="2885" y="361"/>
                    </a:lnTo>
                    <a:lnTo>
                      <a:pt x="2820" y="296"/>
                    </a:lnTo>
                    <a:lnTo>
                      <a:pt x="2754" y="231"/>
                    </a:lnTo>
                    <a:lnTo>
                      <a:pt x="2689" y="164"/>
                    </a:lnTo>
                    <a:lnTo>
                      <a:pt x="2689" y="164"/>
                    </a:lnTo>
                    <a:cubicBezTo>
                      <a:pt x="2667" y="143"/>
                      <a:pt x="2645" y="132"/>
                      <a:pt x="2623" y="132"/>
                    </a:cubicBezTo>
                    <a:lnTo>
                      <a:pt x="2623" y="132"/>
                    </a:lnTo>
                    <a:cubicBezTo>
                      <a:pt x="2601" y="132"/>
                      <a:pt x="2579" y="143"/>
                      <a:pt x="2558" y="164"/>
                    </a:cubicBezTo>
                    <a:lnTo>
                      <a:pt x="2492" y="231"/>
                    </a:lnTo>
                    <a:lnTo>
                      <a:pt x="2426" y="296"/>
                    </a:lnTo>
                    <a:lnTo>
                      <a:pt x="2230" y="493"/>
                    </a:lnTo>
                    <a:lnTo>
                      <a:pt x="2164" y="558"/>
                    </a:lnTo>
                    <a:lnTo>
                      <a:pt x="2098" y="624"/>
                    </a:lnTo>
                    <a:lnTo>
                      <a:pt x="1927" y="795"/>
                    </a:lnTo>
                    <a:lnTo>
                      <a:pt x="1927" y="795"/>
                    </a:lnTo>
                    <a:cubicBezTo>
                      <a:pt x="1877" y="845"/>
                      <a:pt x="1795" y="845"/>
                      <a:pt x="1745" y="795"/>
                    </a:cubicBezTo>
                    <a:lnTo>
                      <a:pt x="1115" y="164"/>
                    </a:lnTo>
                    <a:lnTo>
                      <a:pt x="1115" y="164"/>
                    </a:lnTo>
                    <a:cubicBezTo>
                      <a:pt x="1093" y="143"/>
                      <a:pt x="1072" y="132"/>
                      <a:pt x="1050" y="132"/>
                    </a:cubicBezTo>
                    <a:lnTo>
                      <a:pt x="1050" y="132"/>
                    </a:lnTo>
                    <a:cubicBezTo>
                      <a:pt x="1028" y="132"/>
                      <a:pt x="1006" y="143"/>
                      <a:pt x="984" y="164"/>
                    </a:cubicBezTo>
                    <a:lnTo>
                      <a:pt x="919" y="231"/>
                    </a:lnTo>
                    <a:lnTo>
                      <a:pt x="853" y="296"/>
                    </a:lnTo>
                    <a:lnTo>
                      <a:pt x="788" y="361"/>
                    </a:lnTo>
                    <a:lnTo>
                      <a:pt x="722" y="428"/>
                    </a:lnTo>
                    <a:lnTo>
                      <a:pt x="656" y="493"/>
                    </a:lnTo>
                    <a:lnTo>
                      <a:pt x="591" y="558"/>
                    </a:lnTo>
                    <a:lnTo>
                      <a:pt x="526" y="624"/>
                    </a:lnTo>
                    <a:lnTo>
                      <a:pt x="459" y="689"/>
                    </a:lnTo>
                    <a:lnTo>
                      <a:pt x="355" y="795"/>
                    </a:lnTo>
                  </a:path>
                </a:pathLst>
              </a:custGeom>
              <a:solidFill>
                <a:schemeClr val="accent2"/>
              </a:solidFill>
              <a:ln>
                <a:noFill/>
              </a:ln>
              <a:effectLst/>
            </p:spPr>
            <p:txBody>
              <a:bodyPr wrap="none" anchor="ctr"/>
              <a:lstStyle/>
              <a:p>
                <a:endParaRPr lang="es-ES_tradnl"/>
              </a:p>
            </p:txBody>
          </p:sp>
          <p:sp>
            <p:nvSpPr>
              <p:cNvPr id="533" name="Freeform 180">
                <a:extLst>
                  <a:ext uri="{FF2B5EF4-FFF2-40B4-BE49-F238E27FC236}">
                    <a16:creationId xmlns:a16="http://schemas.microsoft.com/office/drawing/2014/main" xmlns="" id="{29788B29-6BE4-254D-80D3-E2BC2052A6ED}"/>
                  </a:ext>
                </a:extLst>
              </p:cNvPr>
              <p:cNvSpPr>
                <a:spLocks noChangeArrowheads="1"/>
              </p:cNvSpPr>
              <p:nvPr/>
            </p:nvSpPr>
            <p:spPr bwMode="auto">
              <a:xfrm>
                <a:off x="4157663" y="4440238"/>
                <a:ext cx="212725" cy="212725"/>
              </a:xfrm>
              <a:custGeom>
                <a:avLst/>
                <a:gdLst>
                  <a:gd name="T0" fmla="*/ 263 w 592"/>
                  <a:gd name="T1" fmla="*/ 294 h 591"/>
                  <a:gd name="T2" fmla="*/ 263 w 592"/>
                  <a:gd name="T3" fmla="*/ 294 h 591"/>
                  <a:gd name="T4" fmla="*/ 295 w 592"/>
                  <a:gd name="T5" fmla="*/ 328 h 591"/>
                  <a:gd name="T6" fmla="*/ 295 w 592"/>
                  <a:gd name="T7" fmla="*/ 328 h 591"/>
                  <a:gd name="T8" fmla="*/ 328 w 592"/>
                  <a:gd name="T9" fmla="*/ 294 h 591"/>
                  <a:gd name="T10" fmla="*/ 328 w 592"/>
                  <a:gd name="T11" fmla="*/ 294 h 591"/>
                  <a:gd name="T12" fmla="*/ 295 w 592"/>
                  <a:gd name="T13" fmla="*/ 262 h 591"/>
                  <a:gd name="T14" fmla="*/ 295 w 592"/>
                  <a:gd name="T15" fmla="*/ 262 h 591"/>
                  <a:gd name="T16" fmla="*/ 263 w 592"/>
                  <a:gd name="T17" fmla="*/ 294 h 591"/>
                  <a:gd name="T18" fmla="*/ 33 w 592"/>
                  <a:gd name="T19" fmla="*/ 361 h 591"/>
                  <a:gd name="T20" fmla="*/ 33 w 592"/>
                  <a:gd name="T21" fmla="*/ 361 h 591"/>
                  <a:gd name="T22" fmla="*/ 0 w 592"/>
                  <a:gd name="T23" fmla="*/ 294 h 591"/>
                  <a:gd name="T24" fmla="*/ 0 w 592"/>
                  <a:gd name="T25" fmla="*/ 294 h 591"/>
                  <a:gd name="T26" fmla="*/ 33 w 592"/>
                  <a:gd name="T27" fmla="*/ 229 h 591"/>
                  <a:gd name="T28" fmla="*/ 99 w 592"/>
                  <a:gd name="T29" fmla="*/ 164 h 591"/>
                  <a:gd name="T30" fmla="*/ 164 w 592"/>
                  <a:gd name="T31" fmla="*/ 98 h 591"/>
                  <a:gd name="T32" fmla="*/ 230 w 592"/>
                  <a:gd name="T33" fmla="*/ 33 h 591"/>
                  <a:gd name="T34" fmla="*/ 230 w 592"/>
                  <a:gd name="T35" fmla="*/ 33 h 591"/>
                  <a:gd name="T36" fmla="*/ 295 w 592"/>
                  <a:gd name="T37" fmla="*/ 0 h 591"/>
                  <a:gd name="T38" fmla="*/ 295 w 592"/>
                  <a:gd name="T39" fmla="*/ 0 h 591"/>
                  <a:gd name="T40" fmla="*/ 360 w 592"/>
                  <a:gd name="T41" fmla="*/ 33 h 591"/>
                  <a:gd name="T42" fmla="*/ 427 w 592"/>
                  <a:gd name="T43" fmla="*/ 98 h 591"/>
                  <a:gd name="T44" fmla="*/ 492 w 592"/>
                  <a:gd name="T45" fmla="*/ 164 h 591"/>
                  <a:gd name="T46" fmla="*/ 558 w 592"/>
                  <a:gd name="T47" fmla="*/ 229 h 591"/>
                  <a:gd name="T48" fmla="*/ 558 w 592"/>
                  <a:gd name="T49" fmla="*/ 229 h 591"/>
                  <a:gd name="T50" fmla="*/ 591 w 592"/>
                  <a:gd name="T51" fmla="*/ 294 h 591"/>
                  <a:gd name="T52" fmla="*/ 591 w 592"/>
                  <a:gd name="T53" fmla="*/ 294 h 591"/>
                  <a:gd name="T54" fmla="*/ 558 w 592"/>
                  <a:gd name="T55" fmla="*/ 361 h 591"/>
                  <a:gd name="T56" fmla="*/ 492 w 592"/>
                  <a:gd name="T57" fmla="*/ 426 h 591"/>
                  <a:gd name="T58" fmla="*/ 427 w 592"/>
                  <a:gd name="T59" fmla="*/ 492 h 591"/>
                  <a:gd name="T60" fmla="*/ 360 w 592"/>
                  <a:gd name="T61" fmla="*/ 557 h 591"/>
                  <a:gd name="T62" fmla="*/ 360 w 592"/>
                  <a:gd name="T63" fmla="*/ 557 h 591"/>
                  <a:gd name="T64" fmla="*/ 295 w 592"/>
                  <a:gd name="T65" fmla="*/ 590 h 591"/>
                  <a:gd name="T66" fmla="*/ 295 w 592"/>
                  <a:gd name="T67" fmla="*/ 590 h 591"/>
                  <a:gd name="T68" fmla="*/ 230 w 592"/>
                  <a:gd name="T69" fmla="*/ 557 h 591"/>
                  <a:gd name="T70" fmla="*/ 164 w 592"/>
                  <a:gd name="T71" fmla="*/ 492 h 591"/>
                  <a:gd name="T72" fmla="*/ 99 w 592"/>
                  <a:gd name="T73" fmla="*/ 426 h 591"/>
                  <a:gd name="T74" fmla="*/ 33 w 592"/>
                  <a:gd name="T75" fmla="*/ 361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2" h="591">
                    <a:moveTo>
                      <a:pt x="263" y="294"/>
                    </a:moveTo>
                    <a:lnTo>
                      <a:pt x="263" y="294"/>
                    </a:lnTo>
                    <a:cubicBezTo>
                      <a:pt x="263" y="317"/>
                      <a:pt x="274" y="328"/>
                      <a:pt x="295" y="328"/>
                    </a:cubicBezTo>
                    <a:lnTo>
                      <a:pt x="295" y="328"/>
                    </a:lnTo>
                    <a:cubicBezTo>
                      <a:pt x="317" y="328"/>
                      <a:pt x="328" y="317"/>
                      <a:pt x="328" y="294"/>
                    </a:cubicBezTo>
                    <a:lnTo>
                      <a:pt x="328" y="294"/>
                    </a:lnTo>
                    <a:cubicBezTo>
                      <a:pt x="328" y="273"/>
                      <a:pt x="317" y="262"/>
                      <a:pt x="295" y="262"/>
                    </a:cubicBezTo>
                    <a:lnTo>
                      <a:pt x="295" y="262"/>
                    </a:lnTo>
                    <a:cubicBezTo>
                      <a:pt x="274" y="262"/>
                      <a:pt x="263" y="273"/>
                      <a:pt x="263" y="294"/>
                    </a:cubicBezTo>
                    <a:close/>
                    <a:moveTo>
                      <a:pt x="33" y="361"/>
                    </a:moveTo>
                    <a:lnTo>
                      <a:pt x="33" y="361"/>
                    </a:lnTo>
                    <a:cubicBezTo>
                      <a:pt x="11" y="339"/>
                      <a:pt x="0" y="317"/>
                      <a:pt x="0" y="294"/>
                    </a:cubicBezTo>
                    <a:lnTo>
                      <a:pt x="0" y="294"/>
                    </a:lnTo>
                    <a:cubicBezTo>
                      <a:pt x="0" y="273"/>
                      <a:pt x="11" y="251"/>
                      <a:pt x="33" y="229"/>
                    </a:cubicBezTo>
                    <a:lnTo>
                      <a:pt x="99" y="164"/>
                    </a:lnTo>
                    <a:lnTo>
                      <a:pt x="164" y="98"/>
                    </a:lnTo>
                    <a:lnTo>
                      <a:pt x="230" y="33"/>
                    </a:lnTo>
                    <a:lnTo>
                      <a:pt x="230" y="33"/>
                    </a:lnTo>
                    <a:cubicBezTo>
                      <a:pt x="252" y="11"/>
                      <a:pt x="274" y="0"/>
                      <a:pt x="295" y="0"/>
                    </a:cubicBezTo>
                    <a:lnTo>
                      <a:pt x="295" y="0"/>
                    </a:lnTo>
                    <a:cubicBezTo>
                      <a:pt x="317" y="0"/>
                      <a:pt x="339" y="11"/>
                      <a:pt x="360" y="33"/>
                    </a:cubicBezTo>
                    <a:lnTo>
                      <a:pt x="427" y="98"/>
                    </a:lnTo>
                    <a:lnTo>
                      <a:pt x="492" y="164"/>
                    </a:lnTo>
                    <a:lnTo>
                      <a:pt x="558" y="229"/>
                    </a:lnTo>
                    <a:lnTo>
                      <a:pt x="558" y="229"/>
                    </a:lnTo>
                    <a:cubicBezTo>
                      <a:pt x="580" y="251"/>
                      <a:pt x="591" y="273"/>
                      <a:pt x="591" y="294"/>
                    </a:cubicBezTo>
                    <a:lnTo>
                      <a:pt x="591" y="294"/>
                    </a:lnTo>
                    <a:cubicBezTo>
                      <a:pt x="591" y="317"/>
                      <a:pt x="580" y="339"/>
                      <a:pt x="558" y="361"/>
                    </a:cubicBezTo>
                    <a:lnTo>
                      <a:pt x="492" y="426"/>
                    </a:lnTo>
                    <a:lnTo>
                      <a:pt x="427" y="492"/>
                    </a:lnTo>
                    <a:lnTo>
                      <a:pt x="360" y="557"/>
                    </a:lnTo>
                    <a:lnTo>
                      <a:pt x="360" y="557"/>
                    </a:lnTo>
                    <a:cubicBezTo>
                      <a:pt x="339" y="579"/>
                      <a:pt x="317" y="590"/>
                      <a:pt x="295" y="590"/>
                    </a:cubicBezTo>
                    <a:lnTo>
                      <a:pt x="295" y="590"/>
                    </a:lnTo>
                    <a:cubicBezTo>
                      <a:pt x="274" y="590"/>
                      <a:pt x="252" y="579"/>
                      <a:pt x="230" y="557"/>
                    </a:cubicBezTo>
                    <a:lnTo>
                      <a:pt x="164" y="492"/>
                    </a:lnTo>
                    <a:lnTo>
                      <a:pt x="99" y="426"/>
                    </a:lnTo>
                    <a:lnTo>
                      <a:pt x="33" y="361"/>
                    </a:lnTo>
                    <a:close/>
                  </a:path>
                </a:pathLst>
              </a:custGeom>
              <a:solidFill>
                <a:schemeClr val="accent3"/>
              </a:solidFill>
              <a:ln>
                <a:noFill/>
              </a:ln>
              <a:effectLst/>
            </p:spPr>
            <p:txBody>
              <a:bodyPr wrap="none" anchor="ctr"/>
              <a:lstStyle/>
              <a:p>
                <a:endParaRPr lang="es-ES_tradnl"/>
              </a:p>
            </p:txBody>
          </p:sp>
          <p:sp>
            <p:nvSpPr>
              <p:cNvPr id="534" name="Freeform 181">
                <a:extLst>
                  <a:ext uri="{FF2B5EF4-FFF2-40B4-BE49-F238E27FC236}">
                    <a16:creationId xmlns:a16="http://schemas.microsoft.com/office/drawing/2014/main" xmlns="" id="{027738BB-08BC-484C-894D-5BD401D04D90}"/>
                  </a:ext>
                </a:extLst>
              </p:cNvPr>
              <p:cNvSpPr>
                <a:spLocks noChangeArrowheads="1"/>
              </p:cNvSpPr>
              <p:nvPr/>
            </p:nvSpPr>
            <p:spPr bwMode="auto">
              <a:xfrm>
                <a:off x="3592513" y="4440238"/>
                <a:ext cx="212725" cy="212725"/>
              </a:xfrm>
              <a:custGeom>
                <a:avLst/>
                <a:gdLst>
                  <a:gd name="T0" fmla="*/ 262 w 591"/>
                  <a:gd name="T1" fmla="*/ 294 h 591"/>
                  <a:gd name="T2" fmla="*/ 262 w 591"/>
                  <a:gd name="T3" fmla="*/ 294 h 591"/>
                  <a:gd name="T4" fmla="*/ 295 w 591"/>
                  <a:gd name="T5" fmla="*/ 328 h 591"/>
                  <a:gd name="T6" fmla="*/ 295 w 591"/>
                  <a:gd name="T7" fmla="*/ 328 h 591"/>
                  <a:gd name="T8" fmla="*/ 328 w 591"/>
                  <a:gd name="T9" fmla="*/ 294 h 591"/>
                  <a:gd name="T10" fmla="*/ 328 w 591"/>
                  <a:gd name="T11" fmla="*/ 294 h 591"/>
                  <a:gd name="T12" fmla="*/ 295 w 591"/>
                  <a:gd name="T13" fmla="*/ 262 h 591"/>
                  <a:gd name="T14" fmla="*/ 295 w 591"/>
                  <a:gd name="T15" fmla="*/ 262 h 591"/>
                  <a:gd name="T16" fmla="*/ 262 w 591"/>
                  <a:gd name="T17" fmla="*/ 294 h 591"/>
                  <a:gd name="T18" fmla="*/ 230 w 591"/>
                  <a:gd name="T19" fmla="*/ 557 h 591"/>
                  <a:gd name="T20" fmla="*/ 33 w 591"/>
                  <a:gd name="T21" fmla="*/ 361 h 591"/>
                  <a:gd name="T22" fmla="*/ 33 w 591"/>
                  <a:gd name="T23" fmla="*/ 361 h 591"/>
                  <a:gd name="T24" fmla="*/ 0 w 591"/>
                  <a:gd name="T25" fmla="*/ 294 h 591"/>
                  <a:gd name="T26" fmla="*/ 0 w 591"/>
                  <a:gd name="T27" fmla="*/ 294 h 591"/>
                  <a:gd name="T28" fmla="*/ 33 w 591"/>
                  <a:gd name="T29" fmla="*/ 229 h 591"/>
                  <a:gd name="T30" fmla="*/ 230 w 591"/>
                  <a:gd name="T31" fmla="*/ 33 h 591"/>
                  <a:gd name="T32" fmla="*/ 230 w 591"/>
                  <a:gd name="T33" fmla="*/ 33 h 591"/>
                  <a:gd name="T34" fmla="*/ 295 w 591"/>
                  <a:gd name="T35" fmla="*/ 0 h 591"/>
                  <a:gd name="T36" fmla="*/ 295 w 591"/>
                  <a:gd name="T37" fmla="*/ 0 h 591"/>
                  <a:gd name="T38" fmla="*/ 361 w 591"/>
                  <a:gd name="T39" fmla="*/ 33 h 591"/>
                  <a:gd name="T40" fmla="*/ 557 w 591"/>
                  <a:gd name="T41" fmla="*/ 229 h 591"/>
                  <a:gd name="T42" fmla="*/ 557 w 591"/>
                  <a:gd name="T43" fmla="*/ 229 h 591"/>
                  <a:gd name="T44" fmla="*/ 590 w 591"/>
                  <a:gd name="T45" fmla="*/ 294 h 591"/>
                  <a:gd name="T46" fmla="*/ 590 w 591"/>
                  <a:gd name="T47" fmla="*/ 294 h 591"/>
                  <a:gd name="T48" fmla="*/ 557 w 591"/>
                  <a:gd name="T49" fmla="*/ 361 h 591"/>
                  <a:gd name="T50" fmla="*/ 361 w 591"/>
                  <a:gd name="T51" fmla="*/ 557 h 591"/>
                  <a:gd name="T52" fmla="*/ 361 w 591"/>
                  <a:gd name="T53" fmla="*/ 557 h 591"/>
                  <a:gd name="T54" fmla="*/ 295 w 591"/>
                  <a:gd name="T55" fmla="*/ 590 h 591"/>
                  <a:gd name="T56" fmla="*/ 295 w 591"/>
                  <a:gd name="T57" fmla="*/ 590 h 591"/>
                  <a:gd name="T58" fmla="*/ 230 w 591"/>
                  <a:gd name="T59" fmla="*/ 557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1" h="591">
                    <a:moveTo>
                      <a:pt x="262" y="294"/>
                    </a:moveTo>
                    <a:lnTo>
                      <a:pt x="262" y="294"/>
                    </a:lnTo>
                    <a:cubicBezTo>
                      <a:pt x="262" y="317"/>
                      <a:pt x="273" y="328"/>
                      <a:pt x="295" y="328"/>
                    </a:cubicBezTo>
                    <a:lnTo>
                      <a:pt x="295" y="328"/>
                    </a:lnTo>
                    <a:cubicBezTo>
                      <a:pt x="317" y="328"/>
                      <a:pt x="328" y="317"/>
                      <a:pt x="328" y="294"/>
                    </a:cubicBezTo>
                    <a:lnTo>
                      <a:pt x="328" y="294"/>
                    </a:lnTo>
                    <a:cubicBezTo>
                      <a:pt x="328" y="273"/>
                      <a:pt x="317" y="262"/>
                      <a:pt x="295" y="262"/>
                    </a:cubicBezTo>
                    <a:lnTo>
                      <a:pt x="295" y="262"/>
                    </a:lnTo>
                    <a:cubicBezTo>
                      <a:pt x="273" y="262"/>
                      <a:pt x="262" y="273"/>
                      <a:pt x="262" y="294"/>
                    </a:cubicBezTo>
                    <a:close/>
                    <a:moveTo>
                      <a:pt x="230" y="557"/>
                    </a:moveTo>
                    <a:lnTo>
                      <a:pt x="33" y="361"/>
                    </a:lnTo>
                    <a:lnTo>
                      <a:pt x="33" y="361"/>
                    </a:lnTo>
                    <a:cubicBezTo>
                      <a:pt x="11" y="339"/>
                      <a:pt x="0" y="317"/>
                      <a:pt x="0" y="294"/>
                    </a:cubicBezTo>
                    <a:lnTo>
                      <a:pt x="0" y="294"/>
                    </a:lnTo>
                    <a:cubicBezTo>
                      <a:pt x="0" y="273"/>
                      <a:pt x="11" y="251"/>
                      <a:pt x="33" y="229"/>
                    </a:cubicBezTo>
                    <a:lnTo>
                      <a:pt x="230" y="33"/>
                    </a:lnTo>
                    <a:lnTo>
                      <a:pt x="230" y="33"/>
                    </a:lnTo>
                    <a:cubicBezTo>
                      <a:pt x="251" y="11"/>
                      <a:pt x="273" y="0"/>
                      <a:pt x="295" y="0"/>
                    </a:cubicBezTo>
                    <a:lnTo>
                      <a:pt x="295" y="0"/>
                    </a:lnTo>
                    <a:cubicBezTo>
                      <a:pt x="317" y="0"/>
                      <a:pt x="339" y="11"/>
                      <a:pt x="361" y="33"/>
                    </a:cubicBezTo>
                    <a:lnTo>
                      <a:pt x="557" y="229"/>
                    </a:lnTo>
                    <a:lnTo>
                      <a:pt x="557" y="229"/>
                    </a:lnTo>
                    <a:cubicBezTo>
                      <a:pt x="579" y="251"/>
                      <a:pt x="590" y="273"/>
                      <a:pt x="590" y="294"/>
                    </a:cubicBezTo>
                    <a:lnTo>
                      <a:pt x="590" y="294"/>
                    </a:lnTo>
                    <a:cubicBezTo>
                      <a:pt x="590" y="317"/>
                      <a:pt x="579" y="339"/>
                      <a:pt x="557" y="361"/>
                    </a:cubicBezTo>
                    <a:lnTo>
                      <a:pt x="361" y="557"/>
                    </a:lnTo>
                    <a:lnTo>
                      <a:pt x="361" y="557"/>
                    </a:lnTo>
                    <a:cubicBezTo>
                      <a:pt x="339" y="579"/>
                      <a:pt x="317" y="590"/>
                      <a:pt x="295" y="590"/>
                    </a:cubicBezTo>
                    <a:lnTo>
                      <a:pt x="295" y="590"/>
                    </a:lnTo>
                    <a:cubicBezTo>
                      <a:pt x="273" y="590"/>
                      <a:pt x="251" y="579"/>
                      <a:pt x="230" y="557"/>
                    </a:cubicBezTo>
                    <a:close/>
                  </a:path>
                </a:pathLst>
              </a:custGeom>
              <a:solidFill>
                <a:schemeClr val="accent3"/>
              </a:solidFill>
              <a:ln>
                <a:noFill/>
              </a:ln>
              <a:effectLst/>
            </p:spPr>
            <p:txBody>
              <a:bodyPr wrap="none" anchor="ctr"/>
              <a:lstStyle/>
              <a:p>
                <a:endParaRPr lang="es-ES_tradnl"/>
              </a:p>
            </p:txBody>
          </p:sp>
          <p:sp>
            <p:nvSpPr>
              <p:cNvPr id="535" name="Freeform 182">
                <a:extLst>
                  <a:ext uri="{FF2B5EF4-FFF2-40B4-BE49-F238E27FC236}">
                    <a16:creationId xmlns:a16="http://schemas.microsoft.com/office/drawing/2014/main" xmlns="" id="{63DA0524-A484-8445-80E3-48E3E0423BD4}"/>
                  </a:ext>
                </a:extLst>
              </p:cNvPr>
              <p:cNvSpPr>
                <a:spLocks noChangeArrowheads="1"/>
              </p:cNvSpPr>
              <p:nvPr/>
            </p:nvSpPr>
            <p:spPr bwMode="auto">
              <a:xfrm>
                <a:off x="3025775" y="4440238"/>
                <a:ext cx="212725" cy="212725"/>
              </a:xfrm>
              <a:custGeom>
                <a:avLst/>
                <a:gdLst>
                  <a:gd name="T0" fmla="*/ 327 w 591"/>
                  <a:gd name="T1" fmla="*/ 294 h 591"/>
                  <a:gd name="T2" fmla="*/ 327 w 591"/>
                  <a:gd name="T3" fmla="*/ 294 h 591"/>
                  <a:gd name="T4" fmla="*/ 295 w 591"/>
                  <a:gd name="T5" fmla="*/ 262 h 591"/>
                  <a:gd name="T6" fmla="*/ 295 w 591"/>
                  <a:gd name="T7" fmla="*/ 262 h 591"/>
                  <a:gd name="T8" fmla="*/ 262 w 591"/>
                  <a:gd name="T9" fmla="*/ 294 h 591"/>
                  <a:gd name="T10" fmla="*/ 262 w 591"/>
                  <a:gd name="T11" fmla="*/ 294 h 591"/>
                  <a:gd name="T12" fmla="*/ 295 w 591"/>
                  <a:gd name="T13" fmla="*/ 328 h 591"/>
                  <a:gd name="T14" fmla="*/ 295 w 591"/>
                  <a:gd name="T15" fmla="*/ 328 h 591"/>
                  <a:gd name="T16" fmla="*/ 327 w 591"/>
                  <a:gd name="T17" fmla="*/ 294 h 591"/>
                  <a:gd name="T18" fmla="*/ 491 w 591"/>
                  <a:gd name="T19" fmla="*/ 164 h 591"/>
                  <a:gd name="T20" fmla="*/ 556 w 591"/>
                  <a:gd name="T21" fmla="*/ 229 h 591"/>
                  <a:gd name="T22" fmla="*/ 556 w 591"/>
                  <a:gd name="T23" fmla="*/ 229 h 591"/>
                  <a:gd name="T24" fmla="*/ 590 w 591"/>
                  <a:gd name="T25" fmla="*/ 294 h 591"/>
                  <a:gd name="T26" fmla="*/ 590 w 591"/>
                  <a:gd name="T27" fmla="*/ 294 h 591"/>
                  <a:gd name="T28" fmla="*/ 556 w 591"/>
                  <a:gd name="T29" fmla="*/ 361 h 591"/>
                  <a:gd name="T30" fmla="*/ 491 w 591"/>
                  <a:gd name="T31" fmla="*/ 426 h 591"/>
                  <a:gd name="T32" fmla="*/ 426 w 591"/>
                  <a:gd name="T33" fmla="*/ 492 h 591"/>
                  <a:gd name="T34" fmla="*/ 360 w 591"/>
                  <a:gd name="T35" fmla="*/ 557 h 591"/>
                  <a:gd name="T36" fmla="*/ 360 w 591"/>
                  <a:gd name="T37" fmla="*/ 557 h 591"/>
                  <a:gd name="T38" fmla="*/ 295 w 591"/>
                  <a:gd name="T39" fmla="*/ 590 h 591"/>
                  <a:gd name="T40" fmla="*/ 295 w 591"/>
                  <a:gd name="T41" fmla="*/ 590 h 591"/>
                  <a:gd name="T42" fmla="*/ 229 w 591"/>
                  <a:gd name="T43" fmla="*/ 557 h 591"/>
                  <a:gd name="T44" fmla="*/ 164 w 591"/>
                  <a:gd name="T45" fmla="*/ 492 h 591"/>
                  <a:gd name="T46" fmla="*/ 98 w 591"/>
                  <a:gd name="T47" fmla="*/ 426 h 591"/>
                  <a:gd name="T48" fmla="*/ 33 w 591"/>
                  <a:gd name="T49" fmla="*/ 361 h 591"/>
                  <a:gd name="T50" fmla="*/ 33 w 591"/>
                  <a:gd name="T51" fmla="*/ 361 h 591"/>
                  <a:gd name="T52" fmla="*/ 0 w 591"/>
                  <a:gd name="T53" fmla="*/ 294 h 591"/>
                  <a:gd name="T54" fmla="*/ 0 w 591"/>
                  <a:gd name="T55" fmla="*/ 294 h 591"/>
                  <a:gd name="T56" fmla="*/ 33 w 591"/>
                  <a:gd name="T57" fmla="*/ 229 h 591"/>
                  <a:gd name="T58" fmla="*/ 98 w 591"/>
                  <a:gd name="T59" fmla="*/ 164 h 591"/>
                  <a:gd name="T60" fmla="*/ 164 w 591"/>
                  <a:gd name="T61" fmla="*/ 98 h 591"/>
                  <a:gd name="T62" fmla="*/ 229 w 591"/>
                  <a:gd name="T63" fmla="*/ 33 h 591"/>
                  <a:gd name="T64" fmla="*/ 229 w 591"/>
                  <a:gd name="T65" fmla="*/ 33 h 591"/>
                  <a:gd name="T66" fmla="*/ 295 w 591"/>
                  <a:gd name="T67" fmla="*/ 0 h 591"/>
                  <a:gd name="T68" fmla="*/ 295 w 591"/>
                  <a:gd name="T69" fmla="*/ 0 h 591"/>
                  <a:gd name="T70" fmla="*/ 360 w 591"/>
                  <a:gd name="T71" fmla="*/ 33 h 591"/>
                  <a:gd name="T72" fmla="*/ 426 w 591"/>
                  <a:gd name="T73" fmla="*/ 98 h 591"/>
                  <a:gd name="T74" fmla="*/ 491 w 591"/>
                  <a:gd name="T75" fmla="*/ 16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327" y="294"/>
                    </a:moveTo>
                    <a:lnTo>
                      <a:pt x="327" y="294"/>
                    </a:lnTo>
                    <a:cubicBezTo>
                      <a:pt x="327" y="273"/>
                      <a:pt x="317" y="262"/>
                      <a:pt x="295" y="262"/>
                    </a:cubicBezTo>
                    <a:lnTo>
                      <a:pt x="295" y="262"/>
                    </a:lnTo>
                    <a:cubicBezTo>
                      <a:pt x="273" y="262"/>
                      <a:pt x="262" y="273"/>
                      <a:pt x="262" y="294"/>
                    </a:cubicBezTo>
                    <a:lnTo>
                      <a:pt x="262" y="294"/>
                    </a:lnTo>
                    <a:cubicBezTo>
                      <a:pt x="262" y="317"/>
                      <a:pt x="273" y="328"/>
                      <a:pt x="295" y="328"/>
                    </a:cubicBezTo>
                    <a:lnTo>
                      <a:pt x="295" y="328"/>
                    </a:lnTo>
                    <a:cubicBezTo>
                      <a:pt x="317" y="328"/>
                      <a:pt x="327" y="317"/>
                      <a:pt x="327" y="294"/>
                    </a:cubicBezTo>
                    <a:close/>
                    <a:moveTo>
                      <a:pt x="491" y="164"/>
                    </a:moveTo>
                    <a:lnTo>
                      <a:pt x="556" y="229"/>
                    </a:lnTo>
                    <a:lnTo>
                      <a:pt x="556" y="229"/>
                    </a:lnTo>
                    <a:cubicBezTo>
                      <a:pt x="579" y="251"/>
                      <a:pt x="590" y="273"/>
                      <a:pt x="590" y="294"/>
                    </a:cubicBezTo>
                    <a:lnTo>
                      <a:pt x="590" y="294"/>
                    </a:lnTo>
                    <a:cubicBezTo>
                      <a:pt x="590" y="317"/>
                      <a:pt x="579" y="339"/>
                      <a:pt x="556" y="361"/>
                    </a:cubicBezTo>
                    <a:lnTo>
                      <a:pt x="491" y="426"/>
                    </a:lnTo>
                    <a:lnTo>
                      <a:pt x="426" y="492"/>
                    </a:lnTo>
                    <a:lnTo>
                      <a:pt x="360" y="557"/>
                    </a:lnTo>
                    <a:lnTo>
                      <a:pt x="360" y="557"/>
                    </a:lnTo>
                    <a:cubicBezTo>
                      <a:pt x="338" y="579"/>
                      <a:pt x="317" y="590"/>
                      <a:pt x="295" y="590"/>
                    </a:cubicBezTo>
                    <a:lnTo>
                      <a:pt x="295" y="590"/>
                    </a:lnTo>
                    <a:cubicBezTo>
                      <a:pt x="273" y="590"/>
                      <a:pt x="251" y="579"/>
                      <a:pt x="229" y="557"/>
                    </a:cubicBezTo>
                    <a:lnTo>
                      <a:pt x="164" y="492"/>
                    </a:lnTo>
                    <a:lnTo>
                      <a:pt x="98" y="426"/>
                    </a:lnTo>
                    <a:lnTo>
                      <a:pt x="33" y="361"/>
                    </a:lnTo>
                    <a:lnTo>
                      <a:pt x="33" y="361"/>
                    </a:lnTo>
                    <a:cubicBezTo>
                      <a:pt x="10" y="339"/>
                      <a:pt x="0" y="317"/>
                      <a:pt x="0" y="294"/>
                    </a:cubicBezTo>
                    <a:lnTo>
                      <a:pt x="0" y="294"/>
                    </a:lnTo>
                    <a:cubicBezTo>
                      <a:pt x="0" y="273"/>
                      <a:pt x="10" y="251"/>
                      <a:pt x="33" y="229"/>
                    </a:cubicBezTo>
                    <a:lnTo>
                      <a:pt x="98" y="164"/>
                    </a:lnTo>
                    <a:lnTo>
                      <a:pt x="164" y="98"/>
                    </a:lnTo>
                    <a:lnTo>
                      <a:pt x="229" y="33"/>
                    </a:lnTo>
                    <a:lnTo>
                      <a:pt x="229" y="33"/>
                    </a:lnTo>
                    <a:cubicBezTo>
                      <a:pt x="251" y="11"/>
                      <a:pt x="273" y="0"/>
                      <a:pt x="295" y="0"/>
                    </a:cubicBezTo>
                    <a:lnTo>
                      <a:pt x="295" y="0"/>
                    </a:lnTo>
                    <a:cubicBezTo>
                      <a:pt x="317" y="0"/>
                      <a:pt x="338" y="11"/>
                      <a:pt x="360" y="33"/>
                    </a:cubicBezTo>
                    <a:lnTo>
                      <a:pt x="426" y="98"/>
                    </a:lnTo>
                    <a:lnTo>
                      <a:pt x="491" y="164"/>
                    </a:lnTo>
                    <a:close/>
                  </a:path>
                </a:pathLst>
              </a:custGeom>
              <a:solidFill>
                <a:schemeClr val="accent3"/>
              </a:solidFill>
              <a:ln>
                <a:noFill/>
              </a:ln>
              <a:effectLst/>
            </p:spPr>
            <p:txBody>
              <a:bodyPr wrap="none" anchor="ctr"/>
              <a:lstStyle/>
              <a:p>
                <a:endParaRPr lang="es-ES_tradnl"/>
              </a:p>
            </p:txBody>
          </p:sp>
          <p:sp>
            <p:nvSpPr>
              <p:cNvPr id="536" name="Freeform 183">
                <a:extLst>
                  <a:ext uri="{FF2B5EF4-FFF2-40B4-BE49-F238E27FC236}">
                    <a16:creationId xmlns:a16="http://schemas.microsoft.com/office/drawing/2014/main" xmlns="" id="{6AF99AC9-70EC-844F-8D98-3CD61D7DFF8D}"/>
                  </a:ext>
                </a:extLst>
              </p:cNvPr>
              <p:cNvSpPr>
                <a:spLocks noChangeArrowheads="1"/>
              </p:cNvSpPr>
              <p:nvPr/>
            </p:nvSpPr>
            <p:spPr bwMode="auto">
              <a:xfrm>
                <a:off x="2754313" y="4003675"/>
                <a:ext cx="1700212" cy="412750"/>
              </a:xfrm>
              <a:custGeom>
                <a:avLst/>
                <a:gdLst>
                  <a:gd name="T0" fmla="*/ 4196 w 4721"/>
                  <a:gd name="T1" fmla="*/ 164 h 1148"/>
                  <a:gd name="T2" fmla="*/ 4196 w 4721"/>
                  <a:gd name="T3" fmla="*/ 230 h 1148"/>
                  <a:gd name="T4" fmla="*/ 2623 w 4721"/>
                  <a:gd name="T5" fmla="*/ 164 h 1148"/>
                  <a:gd name="T6" fmla="*/ 2623 w 4721"/>
                  <a:gd name="T7" fmla="*/ 230 h 1148"/>
                  <a:gd name="T8" fmla="*/ 1082 w 4721"/>
                  <a:gd name="T9" fmla="*/ 197 h 1148"/>
                  <a:gd name="T10" fmla="*/ 1017 w 4721"/>
                  <a:gd name="T11" fmla="*/ 197 h 1148"/>
                  <a:gd name="T12" fmla="*/ 4524 w 4721"/>
                  <a:gd name="T13" fmla="*/ 590 h 1148"/>
                  <a:gd name="T14" fmla="*/ 4589 w 4721"/>
                  <a:gd name="T15" fmla="*/ 787 h 1148"/>
                  <a:gd name="T16" fmla="*/ 4328 w 4721"/>
                  <a:gd name="T17" fmla="*/ 524 h 1148"/>
                  <a:gd name="T18" fmla="*/ 4196 w 4721"/>
                  <a:gd name="T19" fmla="*/ 426 h 1148"/>
                  <a:gd name="T20" fmla="*/ 3934 w 4721"/>
                  <a:gd name="T21" fmla="*/ 655 h 1148"/>
                  <a:gd name="T22" fmla="*/ 3672 w 4721"/>
                  <a:gd name="T23" fmla="*/ 918 h 1148"/>
                  <a:gd name="T24" fmla="*/ 3476 w 4721"/>
                  <a:gd name="T25" fmla="*/ 1114 h 1148"/>
                  <a:gd name="T26" fmla="*/ 3278 w 4721"/>
                  <a:gd name="T27" fmla="*/ 1049 h 1148"/>
                  <a:gd name="T28" fmla="*/ 2885 w 4721"/>
                  <a:gd name="T29" fmla="*/ 655 h 1148"/>
                  <a:gd name="T30" fmla="*/ 2623 w 4721"/>
                  <a:gd name="T31" fmla="*/ 426 h 1148"/>
                  <a:gd name="T32" fmla="*/ 1836 w 4721"/>
                  <a:gd name="T33" fmla="*/ 1147 h 1148"/>
                  <a:gd name="T34" fmla="*/ 1509 w 4721"/>
                  <a:gd name="T35" fmla="*/ 852 h 1148"/>
                  <a:gd name="T36" fmla="*/ 1115 w 4721"/>
                  <a:gd name="T37" fmla="*/ 459 h 1148"/>
                  <a:gd name="T38" fmla="*/ 984 w 4721"/>
                  <a:gd name="T39" fmla="*/ 459 h 1148"/>
                  <a:gd name="T40" fmla="*/ 722 w 4721"/>
                  <a:gd name="T41" fmla="*/ 722 h 1148"/>
                  <a:gd name="T42" fmla="*/ 459 w 4721"/>
                  <a:gd name="T43" fmla="*/ 984 h 1148"/>
                  <a:gd name="T44" fmla="*/ 263 w 4721"/>
                  <a:gd name="T45" fmla="*/ 1147 h 1148"/>
                  <a:gd name="T46" fmla="*/ 66 w 4721"/>
                  <a:gd name="T47" fmla="*/ 984 h 1148"/>
                  <a:gd name="T48" fmla="*/ 131 w 4721"/>
                  <a:gd name="T49" fmla="*/ 918 h 1148"/>
                  <a:gd name="T50" fmla="*/ 263 w 4721"/>
                  <a:gd name="T51" fmla="*/ 1016 h 1148"/>
                  <a:gd name="T52" fmla="*/ 526 w 4721"/>
                  <a:gd name="T53" fmla="*/ 787 h 1148"/>
                  <a:gd name="T54" fmla="*/ 788 w 4721"/>
                  <a:gd name="T55" fmla="*/ 524 h 1148"/>
                  <a:gd name="T56" fmla="*/ 951 w 4721"/>
                  <a:gd name="T57" fmla="*/ 328 h 1148"/>
                  <a:gd name="T58" fmla="*/ 886 w 4721"/>
                  <a:gd name="T59" fmla="*/ 197 h 1148"/>
                  <a:gd name="T60" fmla="*/ 968 w 4721"/>
                  <a:gd name="T61" fmla="*/ 49 h 1148"/>
                  <a:gd name="T62" fmla="*/ 1132 w 4721"/>
                  <a:gd name="T63" fmla="*/ 49 h 1148"/>
                  <a:gd name="T64" fmla="*/ 1214 w 4721"/>
                  <a:gd name="T65" fmla="*/ 197 h 1148"/>
                  <a:gd name="T66" fmla="*/ 1148 w 4721"/>
                  <a:gd name="T67" fmla="*/ 328 h 1148"/>
                  <a:gd name="T68" fmla="*/ 1771 w 4721"/>
                  <a:gd name="T69" fmla="*/ 984 h 1148"/>
                  <a:gd name="T70" fmla="*/ 2098 w 4721"/>
                  <a:gd name="T71" fmla="*/ 787 h 1148"/>
                  <a:gd name="T72" fmla="*/ 2492 w 4721"/>
                  <a:gd name="T73" fmla="*/ 394 h 1148"/>
                  <a:gd name="T74" fmla="*/ 2492 w 4721"/>
                  <a:gd name="T75" fmla="*/ 262 h 1148"/>
                  <a:gd name="T76" fmla="*/ 2492 w 4721"/>
                  <a:gd name="T77" fmla="*/ 131 h 1148"/>
                  <a:gd name="T78" fmla="*/ 2623 w 4721"/>
                  <a:gd name="T79" fmla="*/ 0 h 1148"/>
                  <a:gd name="T80" fmla="*/ 2754 w 4721"/>
                  <a:gd name="T81" fmla="*/ 131 h 1148"/>
                  <a:gd name="T82" fmla="*/ 2754 w 4721"/>
                  <a:gd name="T83" fmla="*/ 262 h 1148"/>
                  <a:gd name="T84" fmla="*/ 2754 w 4721"/>
                  <a:gd name="T85" fmla="*/ 394 h 1148"/>
                  <a:gd name="T86" fmla="*/ 3016 w 4721"/>
                  <a:gd name="T87" fmla="*/ 655 h 1148"/>
                  <a:gd name="T88" fmla="*/ 3278 w 4721"/>
                  <a:gd name="T89" fmla="*/ 918 h 1148"/>
                  <a:gd name="T90" fmla="*/ 3409 w 4721"/>
                  <a:gd name="T91" fmla="*/ 1016 h 1148"/>
                  <a:gd name="T92" fmla="*/ 3672 w 4721"/>
                  <a:gd name="T93" fmla="*/ 787 h 1148"/>
                  <a:gd name="T94" fmla="*/ 4065 w 4721"/>
                  <a:gd name="T95" fmla="*/ 394 h 1148"/>
                  <a:gd name="T96" fmla="*/ 4065 w 4721"/>
                  <a:gd name="T97" fmla="*/ 262 h 1148"/>
                  <a:gd name="T98" fmla="*/ 4065 w 4721"/>
                  <a:gd name="T99" fmla="*/ 131 h 1148"/>
                  <a:gd name="T100" fmla="*/ 4196 w 4721"/>
                  <a:gd name="T101" fmla="*/ 0 h 1148"/>
                  <a:gd name="T102" fmla="*/ 4328 w 4721"/>
                  <a:gd name="T103" fmla="*/ 131 h 1148"/>
                  <a:gd name="T104" fmla="*/ 4328 w 4721"/>
                  <a:gd name="T105" fmla="*/ 262 h 1148"/>
                  <a:gd name="T106" fmla="*/ 4328 w 4721"/>
                  <a:gd name="T107" fmla="*/ 394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21" h="1148">
                    <a:moveTo>
                      <a:pt x="4229" y="197"/>
                    </a:moveTo>
                    <a:lnTo>
                      <a:pt x="4229" y="197"/>
                    </a:lnTo>
                    <a:cubicBezTo>
                      <a:pt x="4229" y="175"/>
                      <a:pt x="4218" y="164"/>
                      <a:pt x="4196" y="164"/>
                    </a:cubicBezTo>
                    <a:lnTo>
                      <a:pt x="4196" y="164"/>
                    </a:lnTo>
                    <a:cubicBezTo>
                      <a:pt x="4175" y="164"/>
                      <a:pt x="4164" y="175"/>
                      <a:pt x="4164" y="197"/>
                    </a:cubicBezTo>
                    <a:lnTo>
                      <a:pt x="4164" y="197"/>
                    </a:lnTo>
                    <a:cubicBezTo>
                      <a:pt x="4164" y="219"/>
                      <a:pt x="4175" y="230"/>
                      <a:pt x="4196" y="230"/>
                    </a:cubicBezTo>
                    <a:lnTo>
                      <a:pt x="4196" y="230"/>
                    </a:lnTo>
                    <a:cubicBezTo>
                      <a:pt x="4218" y="230"/>
                      <a:pt x="4229" y="219"/>
                      <a:pt x="4229" y="197"/>
                    </a:cubicBezTo>
                    <a:close/>
                    <a:moveTo>
                      <a:pt x="2656" y="197"/>
                    </a:moveTo>
                    <a:lnTo>
                      <a:pt x="2656" y="197"/>
                    </a:lnTo>
                    <a:cubicBezTo>
                      <a:pt x="2656" y="175"/>
                      <a:pt x="2645" y="164"/>
                      <a:pt x="2623" y="164"/>
                    </a:cubicBezTo>
                    <a:lnTo>
                      <a:pt x="2623" y="164"/>
                    </a:lnTo>
                    <a:cubicBezTo>
                      <a:pt x="2601" y="164"/>
                      <a:pt x="2590" y="175"/>
                      <a:pt x="2590" y="197"/>
                    </a:cubicBezTo>
                    <a:lnTo>
                      <a:pt x="2590" y="197"/>
                    </a:lnTo>
                    <a:cubicBezTo>
                      <a:pt x="2590" y="219"/>
                      <a:pt x="2601" y="230"/>
                      <a:pt x="2623" y="230"/>
                    </a:cubicBezTo>
                    <a:lnTo>
                      <a:pt x="2623" y="230"/>
                    </a:lnTo>
                    <a:cubicBezTo>
                      <a:pt x="2645" y="230"/>
                      <a:pt x="2656" y="219"/>
                      <a:pt x="2656" y="197"/>
                    </a:cubicBezTo>
                    <a:close/>
                    <a:moveTo>
                      <a:pt x="1082" y="197"/>
                    </a:moveTo>
                    <a:lnTo>
                      <a:pt x="1082" y="197"/>
                    </a:lnTo>
                    <a:cubicBezTo>
                      <a:pt x="1082" y="175"/>
                      <a:pt x="1072" y="164"/>
                      <a:pt x="1050" y="164"/>
                    </a:cubicBezTo>
                    <a:lnTo>
                      <a:pt x="1050" y="164"/>
                    </a:lnTo>
                    <a:cubicBezTo>
                      <a:pt x="1028" y="164"/>
                      <a:pt x="1017" y="175"/>
                      <a:pt x="1017" y="197"/>
                    </a:cubicBezTo>
                    <a:lnTo>
                      <a:pt x="1017" y="197"/>
                    </a:lnTo>
                    <a:cubicBezTo>
                      <a:pt x="1017" y="219"/>
                      <a:pt x="1028" y="230"/>
                      <a:pt x="1050" y="230"/>
                    </a:cubicBezTo>
                    <a:lnTo>
                      <a:pt x="1050" y="230"/>
                    </a:lnTo>
                    <a:cubicBezTo>
                      <a:pt x="1072" y="230"/>
                      <a:pt x="1082" y="219"/>
                      <a:pt x="1082" y="197"/>
                    </a:cubicBezTo>
                    <a:close/>
                    <a:moveTo>
                      <a:pt x="4524" y="590"/>
                    </a:moveTo>
                    <a:lnTo>
                      <a:pt x="4720" y="787"/>
                    </a:lnTo>
                    <a:lnTo>
                      <a:pt x="4720" y="918"/>
                    </a:lnTo>
                    <a:lnTo>
                      <a:pt x="4656" y="852"/>
                    </a:lnTo>
                    <a:lnTo>
                      <a:pt x="4589" y="787"/>
                    </a:lnTo>
                    <a:lnTo>
                      <a:pt x="4524" y="722"/>
                    </a:lnTo>
                    <a:lnTo>
                      <a:pt x="4459" y="655"/>
                    </a:lnTo>
                    <a:lnTo>
                      <a:pt x="4393" y="590"/>
                    </a:lnTo>
                    <a:lnTo>
                      <a:pt x="4328" y="524"/>
                    </a:lnTo>
                    <a:lnTo>
                      <a:pt x="4261" y="459"/>
                    </a:lnTo>
                    <a:lnTo>
                      <a:pt x="4261" y="459"/>
                    </a:lnTo>
                    <a:cubicBezTo>
                      <a:pt x="4240" y="437"/>
                      <a:pt x="4218" y="426"/>
                      <a:pt x="4196" y="426"/>
                    </a:cubicBezTo>
                    <a:lnTo>
                      <a:pt x="4196" y="426"/>
                    </a:lnTo>
                    <a:cubicBezTo>
                      <a:pt x="4175" y="426"/>
                      <a:pt x="4153" y="437"/>
                      <a:pt x="4131" y="459"/>
                    </a:cubicBezTo>
                    <a:lnTo>
                      <a:pt x="4065" y="524"/>
                    </a:lnTo>
                    <a:lnTo>
                      <a:pt x="4000" y="590"/>
                    </a:lnTo>
                    <a:lnTo>
                      <a:pt x="3934" y="655"/>
                    </a:lnTo>
                    <a:lnTo>
                      <a:pt x="3868" y="722"/>
                    </a:lnTo>
                    <a:lnTo>
                      <a:pt x="3803" y="787"/>
                    </a:lnTo>
                    <a:lnTo>
                      <a:pt x="3737" y="852"/>
                    </a:lnTo>
                    <a:lnTo>
                      <a:pt x="3672" y="918"/>
                    </a:lnTo>
                    <a:lnTo>
                      <a:pt x="3606" y="984"/>
                    </a:lnTo>
                    <a:lnTo>
                      <a:pt x="3541" y="1049"/>
                    </a:lnTo>
                    <a:lnTo>
                      <a:pt x="3476" y="1114"/>
                    </a:lnTo>
                    <a:lnTo>
                      <a:pt x="3476" y="1114"/>
                    </a:lnTo>
                    <a:cubicBezTo>
                      <a:pt x="3453" y="1136"/>
                      <a:pt x="3432" y="1147"/>
                      <a:pt x="3409" y="1147"/>
                    </a:cubicBezTo>
                    <a:lnTo>
                      <a:pt x="3409" y="1147"/>
                    </a:lnTo>
                    <a:cubicBezTo>
                      <a:pt x="3388" y="1147"/>
                      <a:pt x="3366" y="1136"/>
                      <a:pt x="3344" y="1114"/>
                    </a:cubicBezTo>
                    <a:lnTo>
                      <a:pt x="3278" y="1049"/>
                    </a:lnTo>
                    <a:lnTo>
                      <a:pt x="3213" y="984"/>
                    </a:lnTo>
                    <a:lnTo>
                      <a:pt x="3016" y="787"/>
                    </a:lnTo>
                    <a:lnTo>
                      <a:pt x="2951" y="722"/>
                    </a:lnTo>
                    <a:lnTo>
                      <a:pt x="2885" y="655"/>
                    </a:lnTo>
                    <a:lnTo>
                      <a:pt x="2689" y="459"/>
                    </a:lnTo>
                    <a:lnTo>
                      <a:pt x="2689" y="459"/>
                    </a:lnTo>
                    <a:cubicBezTo>
                      <a:pt x="2667" y="437"/>
                      <a:pt x="2645" y="426"/>
                      <a:pt x="2623" y="426"/>
                    </a:cubicBezTo>
                    <a:lnTo>
                      <a:pt x="2623" y="426"/>
                    </a:lnTo>
                    <a:cubicBezTo>
                      <a:pt x="2601" y="426"/>
                      <a:pt x="2579" y="437"/>
                      <a:pt x="2558" y="459"/>
                    </a:cubicBezTo>
                    <a:lnTo>
                      <a:pt x="1902" y="1114"/>
                    </a:lnTo>
                    <a:lnTo>
                      <a:pt x="1902" y="1114"/>
                    </a:lnTo>
                    <a:cubicBezTo>
                      <a:pt x="1880" y="1136"/>
                      <a:pt x="1858" y="1147"/>
                      <a:pt x="1836" y="1147"/>
                    </a:cubicBezTo>
                    <a:lnTo>
                      <a:pt x="1836" y="1147"/>
                    </a:lnTo>
                    <a:cubicBezTo>
                      <a:pt x="1814" y="1147"/>
                      <a:pt x="1792" y="1136"/>
                      <a:pt x="1771" y="1114"/>
                    </a:cubicBezTo>
                    <a:lnTo>
                      <a:pt x="1574" y="918"/>
                    </a:lnTo>
                    <a:lnTo>
                      <a:pt x="1509" y="852"/>
                    </a:lnTo>
                    <a:lnTo>
                      <a:pt x="1443" y="787"/>
                    </a:lnTo>
                    <a:lnTo>
                      <a:pt x="1246" y="590"/>
                    </a:lnTo>
                    <a:lnTo>
                      <a:pt x="1181" y="524"/>
                    </a:lnTo>
                    <a:lnTo>
                      <a:pt x="1115" y="459"/>
                    </a:lnTo>
                    <a:lnTo>
                      <a:pt x="1115" y="459"/>
                    </a:lnTo>
                    <a:cubicBezTo>
                      <a:pt x="1093" y="437"/>
                      <a:pt x="1072" y="426"/>
                      <a:pt x="1050" y="426"/>
                    </a:cubicBezTo>
                    <a:lnTo>
                      <a:pt x="1050" y="426"/>
                    </a:lnTo>
                    <a:cubicBezTo>
                      <a:pt x="1028" y="426"/>
                      <a:pt x="1006" y="437"/>
                      <a:pt x="984" y="459"/>
                    </a:cubicBezTo>
                    <a:lnTo>
                      <a:pt x="919" y="524"/>
                    </a:lnTo>
                    <a:lnTo>
                      <a:pt x="853" y="590"/>
                    </a:lnTo>
                    <a:lnTo>
                      <a:pt x="788" y="655"/>
                    </a:lnTo>
                    <a:lnTo>
                      <a:pt x="722" y="722"/>
                    </a:lnTo>
                    <a:lnTo>
                      <a:pt x="656" y="787"/>
                    </a:lnTo>
                    <a:lnTo>
                      <a:pt x="591" y="852"/>
                    </a:lnTo>
                    <a:lnTo>
                      <a:pt x="526" y="918"/>
                    </a:lnTo>
                    <a:lnTo>
                      <a:pt x="459" y="984"/>
                    </a:lnTo>
                    <a:lnTo>
                      <a:pt x="394" y="1049"/>
                    </a:lnTo>
                    <a:lnTo>
                      <a:pt x="328" y="1114"/>
                    </a:lnTo>
                    <a:lnTo>
                      <a:pt x="328" y="1114"/>
                    </a:lnTo>
                    <a:cubicBezTo>
                      <a:pt x="306" y="1136"/>
                      <a:pt x="285" y="1147"/>
                      <a:pt x="263" y="1147"/>
                    </a:cubicBezTo>
                    <a:lnTo>
                      <a:pt x="263" y="1147"/>
                    </a:lnTo>
                    <a:cubicBezTo>
                      <a:pt x="241" y="1147"/>
                      <a:pt x="220" y="1136"/>
                      <a:pt x="198" y="1114"/>
                    </a:cubicBezTo>
                    <a:lnTo>
                      <a:pt x="131" y="1049"/>
                    </a:lnTo>
                    <a:lnTo>
                      <a:pt x="66" y="984"/>
                    </a:lnTo>
                    <a:lnTo>
                      <a:pt x="0" y="918"/>
                    </a:lnTo>
                    <a:lnTo>
                      <a:pt x="0" y="787"/>
                    </a:lnTo>
                    <a:lnTo>
                      <a:pt x="66" y="852"/>
                    </a:lnTo>
                    <a:lnTo>
                      <a:pt x="131" y="918"/>
                    </a:lnTo>
                    <a:lnTo>
                      <a:pt x="198" y="984"/>
                    </a:lnTo>
                    <a:lnTo>
                      <a:pt x="198" y="984"/>
                    </a:lnTo>
                    <a:cubicBezTo>
                      <a:pt x="220" y="1005"/>
                      <a:pt x="241" y="1016"/>
                      <a:pt x="263" y="1016"/>
                    </a:cubicBezTo>
                    <a:lnTo>
                      <a:pt x="263" y="1016"/>
                    </a:lnTo>
                    <a:cubicBezTo>
                      <a:pt x="285" y="1016"/>
                      <a:pt x="306" y="1005"/>
                      <a:pt x="328" y="984"/>
                    </a:cubicBezTo>
                    <a:lnTo>
                      <a:pt x="394" y="918"/>
                    </a:lnTo>
                    <a:lnTo>
                      <a:pt x="459" y="852"/>
                    </a:lnTo>
                    <a:lnTo>
                      <a:pt x="526" y="787"/>
                    </a:lnTo>
                    <a:lnTo>
                      <a:pt x="591" y="722"/>
                    </a:lnTo>
                    <a:lnTo>
                      <a:pt x="656" y="655"/>
                    </a:lnTo>
                    <a:lnTo>
                      <a:pt x="722" y="590"/>
                    </a:lnTo>
                    <a:lnTo>
                      <a:pt x="788" y="524"/>
                    </a:lnTo>
                    <a:lnTo>
                      <a:pt x="853" y="459"/>
                    </a:lnTo>
                    <a:lnTo>
                      <a:pt x="919" y="394"/>
                    </a:lnTo>
                    <a:lnTo>
                      <a:pt x="919" y="394"/>
                    </a:lnTo>
                    <a:cubicBezTo>
                      <a:pt x="940" y="371"/>
                      <a:pt x="951" y="349"/>
                      <a:pt x="951" y="328"/>
                    </a:cubicBezTo>
                    <a:lnTo>
                      <a:pt x="951" y="328"/>
                    </a:lnTo>
                    <a:cubicBezTo>
                      <a:pt x="951" y="306"/>
                      <a:pt x="940" y="284"/>
                      <a:pt x="919" y="262"/>
                    </a:cubicBezTo>
                    <a:lnTo>
                      <a:pt x="919" y="262"/>
                    </a:lnTo>
                    <a:cubicBezTo>
                      <a:pt x="897" y="241"/>
                      <a:pt x="886" y="219"/>
                      <a:pt x="886" y="197"/>
                    </a:cubicBezTo>
                    <a:lnTo>
                      <a:pt x="886" y="197"/>
                    </a:lnTo>
                    <a:cubicBezTo>
                      <a:pt x="886" y="175"/>
                      <a:pt x="897" y="153"/>
                      <a:pt x="919" y="131"/>
                    </a:cubicBezTo>
                    <a:lnTo>
                      <a:pt x="919" y="131"/>
                    </a:lnTo>
                    <a:cubicBezTo>
                      <a:pt x="940" y="109"/>
                      <a:pt x="957" y="82"/>
                      <a:pt x="968" y="49"/>
                    </a:cubicBezTo>
                    <a:lnTo>
                      <a:pt x="968" y="49"/>
                    </a:lnTo>
                    <a:cubicBezTo>
                      <a:pt x="979" y="17"/>
                      <a:pt x="1006" y="0"/>
                      <a:pt x="1050" y="0"/>
                    </a:cubicBezTo>
                    <a:lnTo>
                      <a:pt x="1050" y="0"/>
                    </a:lnTo>
                    <a:cubicBezTo>
                      <a:pt x="1093" y="0"/>
                      <a:pt x="1121" y="17"/>
                      <a:pt x="1132" y="49"/>
                    </a:cubicBezTo>
                    <a:lnTo>
                      <a:pt x="1132" y="49"/>
                    </a:lnTo>
                    <a:cubicBezTo>
                      <a:pt x="1143" y="82"/>
                      <a:pt x="1159" y="109"/>
                      <a:pt x="1181" y="131"/>
                    </a:cubicBezTo>
                    <a:lnTo>
                      <a:pt x="1181" y="131"/>
                    </a:lnTo>
                    <a:cubicBezTo>
                      <a:pt x="1203" y="153"/>
                      <a:pt x="1214" y="175"/>
                      <a:pt x="1214" y="197"/>
                    </a:cubicBezTo>
                    <a:lnTo>
                      <a:pt x="1214" y="197"/>
                    </a:lnTo>
                    <a:cubicBezTo>
                      <a:pt x="1214" y="219"/>
                      <a:pt x="1203" y="241"/>
                      <a:pt x="1181" y="262"/>
                    </a:cubicBezTo>
                    <a:lnTo>
                      <a:pt x="1181" y="262"/>
                    </a:lnTo>
                    <a:cubicBezTo>
                      <a:pt x="1159" y="284"/>
                      <a:pt x="1148" y="306"/>
                      <a:pt x="1148" y="328"/>
                    </a:cubicBezTo>
                    <a:lnTo>
                      <a:pt x="1148" y="328"/>
                    </a:lnTo>
                    <a:cubicBezTo>
                      <a:pt x="1148" y="349"/>
                      <a:pt x="1159" y="371"/>
                      <a:pt x="1181" y="394"/>
                    </a:cubicBezTo>
                    <a:lnTo>
                      <a:pt x="1771" y="984"/>
                    </a:lnTo>
                    <a:lnTo>
                      <a:pt x="1771" y="984"/>
                    </a:lnTo>
                    <a:cubicBezTo>
                      <a:pt x="1792" y="1005"/>
                      <a:pt x="1814" y="1016"/>
                      <a:pt x="1836" y="1016"/>
                    </a:cubicBezTo>
                    <a:lnTo>
                      <a:pt x="1836" y="1016"/>
                    </a:lnTo>
                    <a:cubicBezTo>
                      <a:pt x="1858" y="1016"/>
                      <a:pt x="1880" y="1005"/>
                      <a:pt x="1902" y="984"/>
                    </a:cubicBezTo>
                    <a:lnTo>
                      <a:pt x="2098" y="787"/>
                    </a:lnTo>
                    <a:lnTo>
                      <a:pt x="2164" y="722"/>
                    </a:lnTo>
                    <a:lnTo>
                      <a:pt x="2230" y="655"/>
                    </a:lnTo>
                    <a:lnTo>
                      <a:pt x="2426" y="459"/>
                    </a:lnTo>
                    <a:lnTo>
                      <a:pt x="2492" y="394"/>
                    </a:lnTo>
                    <a:lnTo>
                      <a:pt x="2492" y="394"/>
                    </a:lnTo>
                    <a:cubicBezTo>
                      <a:pt x="2514" y="371"/>
                      <a:pt x="2525" y="349"/>
                      <a:pt x="2525" y="328"/>
                    </a:cubicBezTo>
                    <a:lnTo>
                      <a:pt x="2525" y="328"/>
                    </a:lnTo>
                    <a:cubicBezTo>
                      <a:pt x="2525" y="306"/>
                      <a:pt x="2514" y="284"/>
                      <a:pt x="2492" y="262"/>
                    </a:cubicBezTo>
                    <a:lnTo>
                      <a:pt x="2492" y="262"/>
                    </a:lnTo>
                    <a:cubicBezTo>
                      <a:pt x="2470" y="241"/>
                      <a:pt x="2459" y="219"/>
                      <a:pt x="2459" y="197"/>
                    </a:cubicBezTo>
                    <a:lnTo>
                      <a:pt x="2459" y="197"/>
                    </a:lnTo>
                    <a:cubicBezTo>
                      <a:pt x="2459" y="175"/>
                      <a:pt x="2470" y="153"/>
                      <a:pt x="2492" y="131"/>
                    </a:cubicBezTo>
                    <a:lnTo>
                      <a:pt x="2492" y="131"/>
                    </a:lnTo>
                    <a:cubicBezTo>
                      <a:pt x="2514" y="109"/>
                      <a:pt x="2530" y="82"/>
                      <a:pt x="2541" y="49"/>
                    </a:cubicBezTo>
                    <a:lnTo>
                      <a:pt x="2541" y="49"/>
                    </a:lnTo>
                    <a:cubicBezTo>
                      <a:pt x="2552" y="17"/>
                      <a:pt x="2579" y="0"/>
                      <a:pt x="2623" y="0"/>
                    </a:cubicBezTo>
                    <a:lnTo>
                      <a:pt x="2623" y="0"/>
                    </a:lnTo>
                    <a:cubicBezTo>
                      <a:pt x="2667" y="0"/>
                      <a:pt x="2694" y="17"/>
                      <a:pt x="2704" y="49"/>
                    </a:cubicBezTo>
                    <a:lnTo>
                      <a:pt x="2704" y="49"/>
                    </a:lnTo>
                    <a:cubicBezTo>
                      <a:pt x="2716" y="82"/>
                      <a:pt x="2732" y="109"/>
                      <a:pt x="2754" y="131"/>
                    </a:cubicBezTo>
                    <a:lnTo>
                      <a:pt x="2754" y="131"/>
                    </a:lnTo>
                    <a:cubicBezTo>
                      <a:pt x="2775" y="153"/>
                      <a:pt x="2787" y="175"/>
                      <a:pt x="2787" y="197"/>
                    </a:cubicBezTo>
                    <a:lnTo>
                      <a:pt x="2787" y="197"/>
                    </a:lnTo>
                    <a:cubicBezTo>
                      <a:pt x="2787" y="219"/>
                      <a:pt x="2775" y="241"/>
                      <a:pt x="2754" y="262"/>
                    </a:cubicBezTo>
                    <a:lnTo>
                      <a:pt x="2754" y="262"/>
                    </a:lnTo>
                    <a:cubicBezTo>
                      <a:pt x="2732" y="284"/>
                      <a:pt x="2722" y="306"/>
                      <a:pt x="2722" y="328"/>
                    </a:cubicBezTo>
                    <a:lnTo>
                      <a:pt x="2722" y="328"/>
                    </a:lnTo>
                    <a:cubicBezTo>
                      <a:pt x="2722" y="349"/>
                      <a:pt x="2732" y="371"/>
                      <a:pt x="2754" y="394"/>
                    </a:cubicBezTo>
                    <a:lnTo>
                      <a:pt x="2820" y="459"/>
                    </a:lnTo>
                    <a:lnTo>
                      <a:pt x="2885" y="524"/>
                    </a:lnTo>
                    <a:lnTo>
                      <a:pt x="2951" y="590"/>
                    </a:lnTo>
                    <a:lnTo>
                      <a:pt x="3016" y="655"/>
                    </a:lnTo>
                    <a:lnTo>
                      <a:pt x="3082" y="722"/>
                    </a:lnTo>
                    <a:lnTo>
                      <a:pt x="3148" y="787"/>
                    </a:lnTo>
                    <a:lnTo>
                      <a:pt x="3213" y="852"/>
                    </a:lnTo>
                    <a:lnTo>
                      <a:pt x="3278" y="918"/>
                    </a:lnTo>
                    <a:lnTo>
                      <a:pt x="3344" y="984"/>
                    </a:lnTo>
                    <a:lnTo>
                      <a:pt x="3344" y="984"/>
                    </a:lnTo>
                    <a:cubicBezTo>
                      <a:pt x="3366" y="1005"/>
                      <a:pt x="3388" y="1016"/>
                      <a:pt x="3409" y="1016"/>
                    </a:cubicBezTo>
                    <a:lnTo>
                      <a:pt x="3409" y="1016"/>
                    </a:lnTo>
                    <a:cubicBezTo>
                      <a:pt x="3432" y="1016"/>
                      <a:pt x="3453" y="1005"/>
                      <a:pt x="3476" y="984"/>
                    </a:cubicBezTo>
                    <a:lnTo>
                      <a:pt x="3541" y="918"/>
                    </a:lnTo>
                    <a:lnTo>
                      <a:pt x="3606" y="852"/>
                    </a:lnTo>
                    <a:lnTo>
                      <a:pt x="3672" y="787"/>
                    </a:lnTo>
                    <a:lnTo>
                      <a:pt x="3868" y="590"/>
                    </a:lnTo>
                    <a:lnTo>
                      <a:pt x="3934" y="524"/>
                    </a:lnTo>
                    <a:lnTo>
                      <a:pt x="4000" y="459"/>
                    </a:lnTo>
                    <a:lnTo>
                      <a:pt x="4065" y="394"/>
                    </a:lnTo>
                    <a:lnTo>
                      <a:pt x="4065" y="394"/>
                    </a:lnTo>
                    <a:cubicBezTo>
                      <a:pt x="4087" y="371"/>
                      <a:pt x="4098" y="349"/>
                      <a:pt x="4098" y="328"/>
                    </a:cubicBezTo>
                    <a:lnTo>
                      <a:pt x="4098" y="328"/>
                    </a:lnTo>
                    <a:cubicBezTo>
                      <a:pt x="4098" y="306"/>
                      <a:pt x="4087" y="284"/>
                      <a:pt x="4065" y="262"/>
                    </a:cubicBezTo>
                    <a:lnTo>
                      <a:pt x="4065" y="262"/>
                    </a:lnTo>
                    <a:cubicBezTo>
                      <a:pt x="4043" y="241"/>
                      <a:pt x="4032" y="219"/>
                      <a:pt x="4032" y="197"/>
                    </a:cubicBezTo>
                    <a:lnTo>
                      <a:pt x="4032" y="197"/>
                    </a:lnTo>
                    <a:cubicBezTo>
                      <a:pt x="4032" y="175"/>
                      <a:pt x="4043" y="153"/>
                      <a:pt x="4065" y="131"/>
                    </a:cubicBezTo>
                    <a:lnTo>
                      <a:pt x="4065" y="131"/>
                    </a:lnTo>
                    <a:cubicBezTo>
                      <a:pt x="4087" y="109"/>
                      <a:pt x="4103" y="82"/>
                      <a:pt x="4115" y="49"/>
                    </a:cubicBezTo>
                    <a:lnTo>
                      <a:pt x="4115" y="49"/>
                    </a:lnTo>
                    <a:cubicBezTo>
                      <a:pt x="4125" y="17"/>
                      <a:pt x="4153" y="0"/>
                      <a:pt x="4196" y="0"/>
                    </a:cubicBezTo>
                    <a:lnTo>
                      <a:pt x="4196" y="0"/>
                    </a:lnTo>
                    <a:cubicBezTo>
                      <a:pt x="4240" y="0"/>
                      <a:pt x="4267" y="17"/>
                      <a:pt x="4279" y="49"/>
                    </a:cubicBezTo>
                    <a:lnTo>
                      <a:pt x="4279" y="49"/>
                    </a:lnTo>
                    <a:cubicBezTo>
                      <a:pt x="4289" y="82"/>
                      <a:pt x="4306" y="109"/>
                      <a:pt x="4328" y="131"/>
                    </a:cubicBezTo>
                    <a:lnTo>
                      <a:pt x="4328" y="131"/>
                    </a:lnTo>
                    <a:cubicBezTo>
                      <a:pt x="4350" y="153"/>
                      <a:pt x="4360" y="175"/>
                      <a:pt x="4360" y="197"/>
                    </a:cubicBezTo>
                    <a:lnTo>
                      <a:pt x="4360" y="197"/>
                    </a:lnTo>
                    <a:cubicBezTo>
                      <a:pt x="4360" y="219"/>
                      <a:pt x="4350" y="241"/>
                      <a:pt x="4328" y="262"/>
                    </a:cubicBezTo>
                    <a:lnTo>
                      <a:pt x="4328" y="262"/>
                    </a:lnTo>
                    <a:cubicBezTo>
                      <a:pt x="4306" y="284"/>
                      <a:pt x="4295" y="306"/>
                      <a:pt x="4295" y="328"/>
                    </a:cubicBezTo>
                    <a:lnTo>
                      <a:pt x="4295" y="328"/>
                    </a:lnTo>
                    <a:cubicBezTo>
                      <a:pt x="4295" y="349"/>
                      <a:pt x="4306" y="371"/>
                      <a:pt x="4328" y="394"/>
                    </a:cubicBezTo>
                    <a:lnTo>
                      <a:pt x="4393" y="459"/>
                    </a:lnTo>
                    <a:lnTo>
                      <a:pt x="4459" y="524"/>
                    </a:lnTo>
                    <a:lnTo>
                      <a:pt x="4524" y="590"/>
                    </a:lnTo>
                    <a:close/>
                  </a:path>
                </a:pathLst>
              </a:custGeom>
              <a:solidFill>
                <a:schemeClr val="accent1"/>
              </a:solidFill>
              <a:ln>
                <a:noFill/>
              </a:ln>
              <a:effectLst/>
            </p:spPr>
            <p:txBody>
              <a:bodyPr wrap="none" anchor="ctr"/>
              <a:lstStyle/>
              <a:p>
                <a:endParaRPr lang="es-ES_tradnl"/>
              </a:p>
            </p:txBody>
          </p:sp>
        </p:grpSp>
        <p:grpSp>
          <p:nvGrpSpPr>
            <p:cNvPr id="514" name="Group 513">
              <a:extLst>
                <a:ext uri="{FF2B5EF4-FFF2-40B4-BE49-F238E27FC236}">
                  <a16:creationId xmlns:a16="http://schemas.microsoft.com/office/drawing/2014/main" xmlns="" id="{7FFBED80-CB47-3844-870A-040687705103}"/>
                </a:ext>
              </a:extLst>
            </p:cNvPr>
            <p:cNvGrpSpPr/>
            <p:nvPr/>
          </p:nvGrpSpPr>
          <p:grpSpPr>
            <a:xfrm>
              <a:off x="4452938" y="3525364"/>
              <a:ext cx="1700212" cy="709613"/>
              <a:chOff x="4452938" y="4003675"/>
              <a:chExt cx="1700212" cy="709613"/>
            </a:xfrm>
          </p:grpSpPr>
          <p:sp>
            <p:nvSpPr>
              <p:cNvPr id="523" name="Freeform 322">
                <a:extLst>
                  <a:ext uri="{FF2B5EF4-FFF2-40B4-BE49-F238E27FC236}">
                    <a16:creationId xmlns:a16="http://schemas.microsoft.com/office/drawing/2014/main" xmlns="" id="{4491454A-6ED6-F84C-A245-D6160CFA5E55}"/>
                  </a:ext>
                </a:extLst>
              </p:cNvPr>
              <p:cNvSpPr>
                <a:spLocks noChangeArrowheads="1"/>
              </p:cNvSpPr>
              <p:nvPr/>
            </p:nvSpPr>
            <p:spPr bwMode="auto">
              <a:xfrm>
                <a:off x="4452938" y="4298950"/>
                <a:ext cx="1700212" cy="414338"/>
              </a:xfrm>
              <a:custGeom>
                <a:avLst/>
                <a:gdLst>
                  <a:gd name="T0" fmla="*/ 3408 w 4721"/>
                  <a:gd name="T1" fmla="*/ 919 h 1149"/>
                  <a:gd name="T2" fmla="*/ 3408 w 4721"/>
                  <a:gd name="T3" fmla="*/ 984 h 1149"/>
                  <a:gd name="T4" fmla="*/ 1836 w 4721"/>
                  <a:gd name="T5" fmla="*/ 919 h 1149"/>
                  <a:gd name="T6" fmla="*/ 1836 w 4721"/>
                  <a:gd name="T7" fmla="*/ 984 h 1149"/>
                  <a:gd name="T8" fmla="*/ 295 w 4721"/>
                  <a:gd name="T9" fmla="*/ 951 h 1149"/>
                  <a:gd name="T10" fmla="*/ 229 w 4721"/>
                  <a:gd name="T11" fmla="*/ 951 h 1149"/>
                  <a:gd name="T12" fmla="*/ 4261 w 4721"/>
                  <a:gd name="T13" fmla="*/ 33 h 1149"/>
                  <a:gd name="T14" fmla="*/ 4458 w 4721"/>
                  <a:gd name="T15" fmla="*/ 361 h 1149"/>
                  <a:gd name="T16" fmla="*/ 4196 w 4721"/>
                  <a:gd name="T17" fmla="*/ 132 h 1149"/>
                  <a:gd name="T18" fmla="*/ 3933 w 4721"/>
                  <a:gd name="T19" fmla="*/ 361 h 1149"/>
                  <a:gd name="T20" fmla="*/ 3540 w 4721"/>
                  <a:gd name="T21" fmla="*/ 755 h 1149"/>
                  <a:gd name="T22" fmla="*/ 3540 w 4721"/>
                  <a:gd name="T23" fmla="*/ 886 h 1149"/>
                  <a:gd name="T24" fmla="*/ 3540 w 4721"/>
                  <a:gd name="T25" fmla="*/ 1016 h 1149"/>
                  <a:gd name="T26" fmla="*/ 3408 w 4721"/>
                  <a:gd name="T27" fmla="*/ 1148 h 1149"/>
                  <a:gd name="T28" fmla="*/ 3277 w 4721"/>
                  <a:gd name="T29" fmla="*/ 1016 h 1149"/>
                  <a:gd name="T30" fmla="*/ 3277 w 4721"/>
                  <a:gd name="T31" fmla="*/ 886 h 1149"/>
                  <a:gd name="T32" fmla="*/ 3277 w 4721"/>
                  <a:gd name="T33" fmla="*/ 755 h 1149"/>
                  <a:gd name="T34" fmla="*/ 3016 w 4721"/>
                  <a:gd name="T35" fmla="*/ 492 h 1149"/>
                  <a:gd name="T36" fmla="*/ 2753 w 4721"/>
                  <a:gd name="T37" fmla="*/ 230 h 1149"/>
                  <a:gd name="T38" fmla="*/ 2622 w 4721"/>
                  <a:gd name="T39" fmla="*/ 132 h 1149"/>
                  <a:gd name="T40" fmla="*/ 2229 w 4721"/>
                  <a:gd name="T41" fmla="*/ 492 h 1149"/>
                  <a:gd name="T42" fmla="*/ 1966 w 4721"/>
                  <a:gd name="T43" fmla="*/ 755 h 1149"/>
                  <a:gd name="T44" fmla="*/ 1966 w 4721"/>
                  <a:gd name="T45" fmla="*/ 886 h 1149"/>
                  <a:gd name="T46" fmla="*/ 1966 w 4721"/>
                  <a:gd name="T47" fmla="*/ 1016 h 1149"/>
                  <a:gd name="T48" fmla="*/ 1836 w 4721"/>
                  <a:gd name="T49" fmla="*/ 1148 h 1149"/>
                  <a:gd name="T50" fmla="*/ 1705 w 4721"/>
                  <a:gd name="T51" fmla="*/ 1016 h 1149"/>
                  <a:gd name="T52" fmla="*/ 1705 w 4721"/>
                  <a:gd name="T53" fmla="*/ 886 h 1149"/>
                  <a:gd name="T54" fmla="*/ 1115 w 4721"/>
                  <a:gd name="T55" fmla="*/ 165 h 1149"/>
                  <a:gd name="T56" fmla="*/ 983 w 4721"/>
                  <a:gd name="T57" fmla="*/ 165 h 1149"/>
                  <a:gd name="T58" fmla="*/ 721 w 4721"/>
                  <a:gd name="T59" fmla="*/ 427 h 1149"/>
                  <a:gd name="T60" fmla="*/ 459 w 4721"/>
                  <a:gd name="T61" fmla="*/ 688 h 1149"/>
                  <a:gd name="T62" fmla="*/ 361 w 4721"/>
                  <a:gd name="T63" fmla="*/ 820 h 1149"/>
                  <a:gd name="T64" fmla="*/ 426 w 4721"/>
                  <a:gd name="T65" fmla="*/ 951 h 1149"/>
                  <a:gd name="T66" fmla="*/ 344 w 4721"/>
                  <a:gd name="T67" fmla="*/ 1098 h 1149"/>
                  <a:gd name="T68" fmla="*/ 180 w 4721"/>
                  <a:gd name="T69" fmla="*/ 1098 h 1149"/>
                  <a:gd name="T70" fmla="*/ 98 w 4721"/>
                  <a:gd name="T71" fmla="*/ 951 h 1149"/>
                  <a:gd name="T72" fmla="*/ 164 w 4721"/>
                  <a:gd name="T73" fmla="*/ 820 h 1149"/>
                  <a:gd name="T74" fmla="*/ 0 w 4721"/>
                  <a:gd name="T75" fmla="*/ 492 h 1149"/>
                  <a:gd name="T76" fmla="*/ 262 w 4721"/>
                  <a:gd name="T77" fmla="*/ 722 h 1149"/>
                  <a:gd name="T78" fmla="*/ 590 w 4721"/>
                  <a:gd name="T79" fmla="*/ 427 h 1149"/>
                  <a:gd name="T80" fmla="*/ 983 w 4721"/>
                  <a:gd name="T81" fmla="*/ 33 h 1149"/>
                  <a:gd name="T82" fmla="*/ 1115 w 4721"/>
                  <a:gd name="T83" fmla="*/ 33 h 1149"/>
                  <a:gd name="T84" fmla="*/ 1573 w 4721"/>
                  <a:gd name="T85" fmla="*/ 492 h 1149"/>
                  <a:gd name="T86" fmla="*/ 1770 w 4721"/>
                  <a:gd name="T87" fmla="*/ 688 h 1149"/>
                  <a:gd name="T88" fmla="*/ 1966 w 4721"/>
                  <a:gd name="T89" fmla="*/ 623 h 1149"/>
                  <a:gd name="T90" fmla="*/ 2229 w 4721"/>
                  <a:gd name="T91" fmla="*/ 361 h 1149"/>
                  <a:gd name="T92" fmla="*/ 2492 w 4721"/>
                  <a:gd name="T93" fmla="*/ 99 h 1149"/>
                  <a:gd name="T94" fmla="*/ 2622 w 4721"/>
                  <a:gd name="T95" fmla="*/ 0 h 1149"/>
                  <a:gd name="T96" fmla="*/ 2885 w 4721"/>
                  <a:gd name="T97" fmla="*/ 230 h 1149"/>
                  <a:gd name="T98" fmla="*/ 3147 w 4721"/>
                  <a:gd name="T99" fmla="*/ 492 h 1149"/>
                  <a:gd name="T100" fmla="*/ 3343 w 4721"/>
                  <a:gd name="T101" fmla="*/ 688 h 1149"/>
                  <a:gd name="T102" fmla="*/ 4130 w 4721"/>
                  <a:gd name="T103" fmla="*/ 33 h 1149"/>
                  <a:gd name="T104" fmla="*/ 4261 w 4721"/>
                  <a:gd name="T105" fmla="*/ 33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21" h="1149">
                    <a:moveTo>
                      <a:pt x="3441" y="951"/>
                    </a:moveTo>
                    <a:lnTo>
                      <a:pt x="3441" y="951"/>
                    </a:lnTo>
                    <a:cubicBezTo>
                      <a:pt x="3441" y="929"/>
                      <a:pt x="3431" y="919"/>
                      <a:pt x="3408" y="919"/>
                    </a:cubicBezTo>
                    <a:lnTo>
                      <a:pt x="3408" y="919"/>
                    </a:lnTo>
                    <a:cubicBezTo>
                      <a:pt x="3387" y="919"/>
                      <a:pt x="3376" y="929"/>
                      <a:pt x="3376" y="951"/>
                    </a:cubicBezTo>
                    <a:lnTo>
                      <a:pt x="3376" y="951"/>
                    </a:lnTo>
                    <a:cubicBezTo>
                      <a:pt x="3376" y="973"/>
                      <a:pt x="3387" y="984"/>
                      <a:pt x="3408" y="984"/>
                    </a:cubicBezTo>
                    <a:lnTo>
                      <a:pt x="3408" y="984"/>
                    </a:lnTo>
                    <a:cubicBezTo>
                      <a:pt x="3431" y="984"/>
                      <a:pt x="3441" y="973"/>
                      <a:pt x="3441" y="951"/>
                    </a:cubicBezTo>
                    <a:close/>
                    <a:moveTo>
                      <a:pt x="1869" y="951"/>
                    </a:moveTo>
                    <a:lnTo>
                      <a:pt x="1869" y="951"/>
                    </a:lnTo>
                    <a:cubicBezTo>
                      <a:pt x="1869" y="929"/>
                      <a:pt x="1857" y="919"/>
                      <a:pt x="1836" y="919"/>
                    </a:cubicBezTo>
                    <a:lnTo>
                      <a:pt x="1836" y="919"/>
                    </a:lnTo>
                    <a:cubicBezTo>
                      <a:pt x="1813" y="919"/>
                      <a:pt x="1802" y="929"/>
                      <a:pt x="1802" y="951"/>
                    </a:cubicBezTo>
                    <a:lnTo>
                      <a:pt x="1802" y="951"/>
                    </a:lnTo>
                    <a:cubicBezTo>
                      <a:pt x="1802" y="973"/>
                      <a:pt x="1813" y="984"/>
                      <a:pt x="1836" y="984"/>
                    </a:cubicBezTo>
                    <a:lnTo>
                      <a:pt x="1836" y="984"/>
                    </a:lnTo>
                    <a:cubicBezTo>
                      <a:pt x="1857" y="984"/>
                      <a:pt x="1869" y="973"/>
                      <a:pt x="1869" y="951"/>
                    </a:cubicBezTo>
                    <a:close/>
                    <a:moveTo>
                      <a:pt x="295" y="951"/>
                    </a:moveTo>
                    <a:lnTo>
                      <a:pt x="295" y="951"/>
                    </a:lnTo>
                    <a:cubicBezTo>
                      <a:pt x="295" y="929"/>
                      <a:pt x="284" y="919"/>
                      <a:pt x="262" y="919"/>
                    </a:cubicBezTo>
                    <a:lnTo>
                      <a:pt x="262" y="919"/>
                    </a:lnTo>
                    <a:cubicBezTo>
                      <a:pt x="240" y="919"/>
                      <a:pt x="229" y="929"/>
                      <a:pt x="229" y="951"/>
                    </a:cubicBezTo>
                    <a:lnTo>
                      <a:pt x="229" y="951"/>
                    </a:lnTo>
                    <a:cubicBezTo>
                      <a:pt x="229" y="973"/>
                      <a:pt x="240" y="984"/>
                      <a:pt x="262" y="984"/>
                    </a:cubicBezTo>
                    <a:lnTo>
                      <a:pt x="262" y="984"/>
                    </a:lnTo>
                    <a:cubicBezTo>
                      <a:pt x="284" y="984"/>
                      <a:pt x="295" y="973"/>
                      <a:pt x="295" y="951"/>
                    </a:cubicBezTo>
                    <a:close/>
                    <a:moveTo>
                      <a:pt x="4261" y="33"/>
                    </a:moveTo>
                    <a:lnTo>
                      <a:pt x="4720" y="492"/>
                    </a:lnTo>
                    <a:lnTo>
                      <a:pt x="4720" y="623"/>
                    </a:lnTo>
                    <a:lnTo>
                      <a:pt x="4523" y="427"/>
                    </a:lnTo>
                    <a:lnTo>
                      <a:pt x="4458" y="361"/>
                    </a:lnTo>
                    <a:lnTo>
                      <a:pt x="4392" y="295"/>
                    </a:lnTo>
                    <a:lnTo>
                      <a:pt x="4261" y="165"/>
                    </a:lnTo>
                    <a:lnTo>
                      <a:pt x="4261" y="165"/>
                    </a:lnTo>
                    <a:cubicBezTo>
                      <a:pt x="4239" y="142"/>
                      <a:pt x="4217" y="132"/>
                      <a:pt x="4196" y="132"/>
                    </a:cubicBezTo>
                    <a:lnTo>
                      <a:pt x="4196" y="132"/>
                    </a:lnTo>
                    <a:cubicBezTo>
                      <a:pt x="4174" y="132"/>
                      <a:pt x="4152" y="142"/>
                      <a:pt x="4130" y="165"/>
                    </a:cubicBezTo>
                    <a:lnTo>
                      <a:pt x="3999" y="295"/>
                    </a:lnTo>
                    <a:lnTo>
                      <a:pt x="3933" y="361"/>
                    </a:lnTo>
                    <a:lnTo>
                      <a:pt x="3868" y="427"/>
                    </a:lnTo>
                    <a:lnTo>
                      <a:pt x="3671" y="623"/>
                    </a:lnTo>
                    <a:lnTo>
                      <a:pt x="3605" y="688"/>
                    </a:lnTo>
                    <a:lnTo>
                      <a:pt x="3540" y="755"/>
                    </a:lnTo>
                    <a:lnTo>
                      <a:pt x="3540" y="755"/>
                    </a:lnTo>
                    <a:cubicBezTo>
                      <a:pt x="3518" y="777"/>
                      <a:pt x="3507" y="798"/>
                      <a:pt x="3507" y="820"/>
                    </a:cubicBezTo>
                    <a:lnTo>
                      <a:pt x="3507" y="820"/>
                    </a:lnTo>
                    <a:cubicBezTo>
                      <a:pt x="3507" y="842"/>
                      <a:pt x="3518" y="863"/>
                      <a:pt x="3540" y="886"/>
                    </a:cubicBezTo>
                    <a:lnTo>
                      <a:pt x="3540" y="886"/>
                    </a:lnTo>
                    <a:cubicBezTo>
                      <a:pt x="3562" y="908"/>
                      <a:pt x="3572" y="929"/>
                      <a:pt x="3572" y="951"/>
                    </a:cubicBezTo>
                    <a:lnTo>
                      <a:pt x="3572" y="951"/>
                    </a:lnTo>
                    <a:cubicBezTo>
                      <a:pt x="3572" y="973"/>
                      <a:pt x="3562" y="995"/>
                      <a:pt x="3540" y="1016"/>
                    </a:cubicBezTo>
                    <a:lnTo>
                      <a:pt x="3540" y="1016"/>
                    </a:lnTo>
                    <a:cubicBezTo>
                      <a:pt x="3518" y="1039"/>
                      <a:pt x="3502" y="1065"/>
                      <a:pt x="3491" y="1098"/>
                    </a:cubicBezTo>
                    <a:lnTo>
                      <a:pt x="3491" y="1098"/>
                    </a:lnTo>
                    <a:cubicBezTo>
                      <a:pt x="3479" y="1132"/>
                      <a:pt x="3453" y="1148"/>
                      <a:pt x="3408" y="1148"/>
                    </a:cubicBezTo>
                    <a:lnTo>
                      <a:pt x="3408" y="1148"/>
                    </a:lnTo>
                    <a:cubicBezTo>
                      <a:pt x="3365" y="1148"/>
                      <a:pt x="3338" y="1132"/>
                      <a:pt x="3327" y="1098"/>
                    </a:cubicBezTo>
                    <a:lnTo>
                      <a:pt x="3327" y="1098"/>
                    </a:lnTo>
                    <a:cubicBezTo>
                      <a:pt x="3316" y="1065"/>
                      <a:pt x="3300" y="1039"/>
                      <a:pt x="3277" y="1016"/>
                    </a:cubicBezTo>
                    <a:lnTo>
                      <a:pt x="3277" y="1016"/>
                    </a:lnTo>
                    <a:cubicBezTo>
                      <a:pt x="3256" y="995"/>
                      <a:pt x="3245" y="973"/>
                      <a:pt x="3245" y="951"/>
                    </a:cubicBezTo>
                    <a:lnTo>
                      <a:pt x="3245" y="951"/>
                    </a:lnTo>
                    <a:cubicBezTo>
                      <a:pt x="3245" y="929"/>
                      <a:pt x="3256" y="908"/>
                      <a:pt x="3277" y="886"/>
                    </a:cubicBezTo>
                    <a:lnTo>
                      <a:pt x="3277" y="886"/>
                    </a:lnTo>
                    <a:cubicBezTo>
                      <a:pt x="3300" y="863"/>
                      <a:pt x="3311" y="842"/>
                      <a:pt x="3311" y="820"/>
                    </a:cubicBezTo>
                    <a:lnTo>
                      <a:pt x="3311" y="820"/>
                    </a:lnTo>
                    <a:cubicBezTo>
                      <a:pt x="3311" y="798"/>
                      <a:pt x="3300" y="777"/>
                      <a:pt x="3277" y="755"/>
                    </a:cubicBezTo>
                    <a:lnTo>
                      <a:pt x="3212" y="688"/>
                    </a:lnTo>
                    <a:lnTo>
                      <a:pt x="3147" y="623"/>
                    </a:lnTo>
                    <a:lnTo>
                      <a:pt x="3081" y="558"/>
                    </a:lnTo>
                    <a:lnTo>
                      <a:pt x="3016" y="492"/>
                    </a:lnTo>
                    <a:lnTo>
                      <a:pt x="2950" y="427"/>
                    </a:lnTo>
                    <a:lnTo>
                      <a:pt x="2885" y="361"/>
                    </a:lnTo>
                    <a:lnTo>
                      <a:pt x="2819" y="295"/>
                    </a:lnTo>
                    <a:lnTo>
                      <a:pt x="2753" y="230"/>
                    </a:lnTo>
                    <a:lnTo>
                      <a:pt x="2688" y="165"/>
                    </a:lnTo>
                    <a:lnTo>
                      <a:pt x="2688" y="165"/>
                    </a:lnTo>
                    <a:cubicBezTo>
                      <a:pt x="2666" y="142"/>
                      <a:pt x="2645" y="132"/>
                      <a:pt x="2622" y="132"/>
                    </a:cubicBezTo>
                    <a:lnTo>
                      <a:pt x="2622" y="132"/>
                    </a:lnTo>
                    <a:cubicBezTo>
                      <a:pt x="2600" y="132"/>
                      <a:pt x="2579" y="142"/>
                      <a:pt x="2557" y="165"/>
                    </a:cubicBezTo>
                    <a:lnTo>
                      <a:pt x="2492" y="230"/>
                    </a:lnTo>
                    <a:lnTo>
                      <a:pt x="2425" y="295"/>
                    </a:lnTo>
                    <a:lnTo>
                      <a:pt x="2229" y="492"/>
                    </a:lnTo>
                    <a:lnTo>
                      <a:pt x="2163" y="558"/>
                    </a:lnTo>
                    <a:lnTo>
                      <a:pt x="2098" y="623"/>
                    </a:lnTo>
                    <a:lnTo>
                      <a:pt x="1966" y="755"/>
                    </a:lnTo>
                    <a:lnTo>
                      <a:pt x="1966" y="755"/>
                    </a:lnTo>
                    <a:cubicBezTo>
                      <a:pt x="1945" y="777"/>
                      <a:pt x="1934" y="798"/>
                      <a:pt x="1934" y="820"/>
                    </a:cubicBezTo>
                    <a:lnTo>
                      <a:pt x="1934" y="820"/>
                    </a:lnTo>
                    <a:cubicBezTo>
                      <a:pt x="1934" y="842"/>
                      <a:pt x="1945" y="863"/>
                      <a:pt x="1966" y="886"/>
                    </a:cubicBezTo>
                    <a:lnTo>
                      <a:pt x="1966" y="886"/>
                    </a:lnTo>
                    <a:cubicBezTo>
                      <a:pt x="1989" y="908"/>
                      <a:pt x="2000" y="929"/>
                      <a:pt x="2000" y="951"/>
                    </a:cubicBezTo>
                    <a:lnTo>
                      <a:pt x="2000" y="951"/>
                    </a:lnTo>
                    <a:cubicBezTo>
                      <a:pt x="2000" y="973"/>
                      <a:pt x="1989" y="995"/>
                      <a:pt x="1966" y="1016"/>
                    </a:cubicBezTo>
                    <a:lnTo>
                      <a:pt x="1966" y="1016"/>
                    </a:lnTo>
                    <a:cubicBezTo>
                      <a:pt x="1945" y="1039"/>
                      <a:pt x="1928" y="1065"/>
                      <a:pt x="1918" y="1098"/>
                    </a:cubicBezTo>
                    <a:lnTo>
                      <a:pt x="1918" y="1098"/>
                    </a:lnTo>
                    <a:cubicBezTo>
                      <a:pt x="1907" y="1132"/>
                      <a:pt x="1879" y="1148"/>
                      <a:pt x="1836" y="1148"/>
                    </a:cubicBezTo>
                    <a:lnTo>
                      <a:pt x="1836" y="1148"/>
                    </a:lnTo>
                    <a:cubicBezTo>
                      <a:pt x="1792" y="1148"/>
                      <a:pt x="1765" y="1132"/>
                      <a:pt x="1754" y="1098"/>
                    </a:cubicBezTo>
                    <a:lnTo>
                      <a:pt x="1754" y="1098"/>
                    </a:lnTo>
                    <a:cubicBezTo>
                      <a:pt x="1743" y="1065"/>
                      <a:pt x="1726" y="1039"/>
                      <a:pt x="1705" y="1016"/>
                    </a:cubicBezTo>
                    <a:lnTo>
                      <a:pt x="1705" y="1016"/>
                    </a:lnTo>
                    <a:cubicBezTo>
                      <a:pt x="1683" y="995"/>
                      <a:pt x="1672" y="973"/>
                      <a:pt x="1672" y="951"/>
                    </a:cubicBezTo>
                    <a:lnTo>
                      <a:pt x="1672" y="951"/>
                    </a:lnTo>
                    <a:cubicBezTo>
                      <a:pt x="1672" y="929"/>
                      <a:pt x="1683" y="908"/>
                      <a:pt x="1705" y="886"/>
                    </a:cubicBezTo>
                    <a:lnTo>
                      <a:pt x="1705" y="886"/>
                    </a:lnTo>
                    <a:cubicBezTo>
                      <a:pt x="1726" y="863"/>
                      <a:pt x="1737" y="842"/>
                      <a:pt x="1737" y="820"/>
                    </a:cubicBezTo>
                    <a:lnTo>
                      <a:pt x="1737" y="820"/>
                    </a:lnTo>
                    <a:cubicBezTo>
                      <a:pt x="1737" y="798"/>
                      <a:pt x="1726" y="777"/>
                      <a:pt x="1705" y="755"/>
                    </a:cubicBezTo>
                    <a:lnTo>
                      <a:pt x="1115" y="165"/>
                    </a:lnTo>
                    <a:lnTo>
                      <a:pt x="1115" y="165"/>
                    </a:lnTo>
                    <a:cubicBezTo>
                      <a:pt x="1093" y="142"/>
                      <a:pt x="1071" y="132"/>
                      <a:pt x="1049" y="132"/>
                    </a:cubicBezTo>
                    <a:lnTo>
                      <a:pt x="1049" y="132"/>
                    </a:lnTo>
                    <a:cubicBezTo>
                      <a:pt x="1027" y="132"/>
                      <a:pt x="1005" y="142"/>
                      <a:pt x="983" y="165"/>
                    </a:cubicBezTo>
                    <a:lnTo>
                      <a:pt x="918" y="230"/>
                    </a:lnTo>
                    <a:lnTo>
                      <a:pt x="853" y="295"/>
                    </a:lnTo>
                    <a:lnTo>
                      <a:pt x="787" y="361"/>
                    </a:lnTo>
                    <a:lnTo>
                      <a:pt x="721" y="427"/>
                    </a:lnTo>
                    <a:lnTo>
                      <a:pt x="655" y="492"/>
                    </a:lnTo>
                    <a:lnTo>
                      <a:pt x="590" y="558"/>
                    </a:lnTo>
                    <a:lnTo>
                      <a:pt x="525" y="623"/>
                    </a:lnTo>
                    <a:lnTo>
                      <a:pt x="459" y="688"/>
                    </a:lnTo>
                    <a:lnTo>
                      <a:pt x="393" y="755"/>
                    </a:lnTo>
                    <a:lnTo>
                      <a:pt x="393" y="755"/>
                    </a:lnTo>
                    <a:cubicBezTo>
                      <a:pt x="371" y="777"/>
                      <a:pt x="361" y="798"/>
                      <a:pt x="361" y="820"/>
                    </a:cubicBezTo>
                    <a:lnTo>
                      <a:pt x="361" y="820"/>
                    </a:lnTo>
                    <a:cubicBezTo>
                      <a:pt x="361" y="842"/>
                      <a:pt x="371" y="863"/>
                      <a:pt x="393" y="886"/>
                    </a:cubicBezTo>
                    <a:lnTo>
                      <a:pt x="393" y="886"/>
                    </a:lnTo>
                    <a:cubicBezTo>
                      <a:pt x="415" y="908"/>
                      <a:pt x="426" y="929"/>
                      <a:pt x="426" y="951"/>
                    </a:cubicBezTo>
                    <a:lnTo>
                      <a:pt x="426" y="951"/>
                    </a:lnTo>
                    <a:cubicBezTo>
                      <a:pt x="426" y="973"/>
                      <a:pt x="415" y="995"/>
                      <a:pt x="393" y="1016"/>
                    </a:cubicBezTo>
                    <a:lnTo>
                      <a:pt x="393" y="1016"/>
                    </a:lnTo>
                    <a:cubicBezTo>
                      <a:pt x="371" y="1039"/>
                      <a:pt x="355" y="1065"/>
                      <a:pt x="344" y="1098"/>
                    </a:cubicBezTo>
                    <a:lnTo>
                      <a:pt x="344" y="1098"/>
                    </a:lnTo>
                    <a:cubicBezTo>
                      <a:pt x="333" y="1132"/>
                      <a:pt x="306" y="1148"/>
                      <a:pt x="262" y="1148"/>
                    </a:cubicBezTo>
                    <a:lnTo>
                      <a:pt x="262" y="1148"/>
                    </a:lnTo>
                    <a:cubicBezTo>
                      <a:pt x="219" y="1148"/>
                      <a:pt x="191" y="1132"/>
                      <a:pt x="180" y="1098"/>
                    </a:cubicBezTo>
                    <a:lnTo>
                      <a:pt x="180" y="1098"/>
                    </a:lnTo>
                    <a:cubicBezTo>
                      <a:pt x="169" y="1065"/>
                      <a:pt x="152" y="1039"/>
                      <a:pt x="131" y="1016"/>
                    </a:cubicBezTo>
                    <a:lnTo>
                      <a:pt x="131" y="1016"/>
                    </a:lnTo>
                    <a:cubicBezTo>
                      <a:pt x="109" y="995"/>
                      <a:pt x="98" y="973"/>
                      <a:pt x="98" y="951"/>
                    </a:cubicBezTo>
                    <a:lnTo>
                      <a:pt x="98" y="951"/>
                    </a:lnTo>
                    <a:cubicBezTo>
                      <a:pt x="98" y="929"/>
                      <a:pt x="109" y="908"/>
                      <a:pt x="131" y="886"/>
                    </a:cubicBezTo>
                    <a:lnTo>
                      <a:pt x="131" y="886"/>
                    </a:lnTo>
                    <a:cubicBezTo>
                      <a:pt x="152" y="863"/>
                      <a:pt x="164" y="842"/>
                      <a:pt x="164" y="820"/>
                    </a:cubicBezTo>
                    <a:lnTo>
                      <a:pt x="164" y="820"/>
                    </a:lnTo>
                    <a:cubicBezTo>
                      <a:pt x="164" y="798"/>
                      <a:pt x="152" y="777"/>
                      <a:pt x="131" y="755"/>
                    </a:cubicBezTo>
                    <a:lnTo>
                      <a:pt x="66" y="688"/>
                    </a:lnTo>
                    <a:lnTo>
                      <a:pt x="0" y="623"/>
                    </a:lnTo>
                    <a:lnTo>
                      <a:pt x="0" y="492"/>
                    </a:lnTo>
                    <a:lnTo>
                      <a:pt x="131" y="623"/>
                    </a:lnTo>
                    <a:lnTo>
                      <a:pt x="197" y="688"/>
                    </a:lnTo>
                    <a:lnTo>
                      <a:pt x="197" y="688"/>
                    </a:lnTo>
                    <a:cubicBezTo>
                      <a:pt x="219" y="711"/>
                      <a:pt x="240" y="722"/>
                      <a:pt x="262" y="722"/>
                    </a:cubicBezTo>
                    <a:lnTo>
                      <a:pt x="262" y="722"/>
                    </a:lnTo>
                    <a:cubicBezTo>
                      <a:pt x="284" y="722"/>
                      <a:pt x="306" y="711"/>
                      <a:pt x="328" y="688"/>
                    </a:cubicBezTo>
                    <a:lnTo>
                      <a:pt x="393" y="623"/>
                    </a:lnTo>
                    <a:lnTo>
                      <a:pt x="590" y="427"/>
                    </a:lnTo>
                    <a:lnTo>
                      <a:pt x="655" y="361"/>
                    </a:lnTo>
                    <a:lnTo>
                      <a:pt x="721" y="295"/>
                    </a:lnTo>
                    <a:lnTo>
                      <a:pt x="918" y="99"/>
                    </a:lnTo>
                    <a:lnTo>
                      <a:pt x="983" y="33"/>
                    </a:lnTo>
                    <a:lnTo>
                      <a:pt x="983" y="33"/>
                    </a:lnTo>
                    <a:cubicBezTo>
                      <a:pt x="1005" y="11"/>
                      <a:pt x="1027" y="0"/>
                      <a:pt x="1049" y="0"/>
                    </a:cubicBezTo>
                    <a:lnTo>
                      <a:pt x="1049" y="0"/>
                    </a:lnTo>
                    <a:cubicBezTo>
                      <a:pt x="1071" y="0"/>
                      <a:pt x="1093" y="11"/>
                      <a:pt x="1115" y="33"/>
                    </a:cubicBezTo>
                    <a:lnTo>
                      <a:pt x="1245" y="165"/>
                    </a:lnTo>
                    <a:lnTo>
                      <a:pt x="1311" y="230"/>
                    </a:lnTo>
                    <a:lnTo>
                      <a:pt x="1377" y="295"/>
                    </a:lnTo>
                    <a:lnTo>
                      <a:pt x="1573" y="492"/>
                    </a:lnTo>
                    <a:lnTo>
                      <a:pt x="1638" y="558"/>
                    </a:lnTo>
                    <a:lnTo>
                      <a:pt x="1705" y="623"/>
                    </a:lnTo>
                    <a:lnTo>
                      <a:pt x="1770" y="688"/>
                    </a:lnTo>
                    <a:lnTo>
                      <a:pt x="1770" y="688"/>
                    </a:lnTo>
                    <a:cubicBezTo>
                      <a:pt x="1792" y="711"/>
                      <a:pt x="1813" y="722"/>
                      <a:pt x="1836" y="722"/>
                    </a:cubicBezTo>
                    <a:lnTo>
                      <a:pt x="1836" y="722"/>
                    </a:lnTo>
                    <a:cubicBezTo>
                      <a:pt x="1857" y="722"/>
                      <a:pt x="1879" y="711"/>
                      <a:pt x="1901" y="688"/>
                    </a:cubicBezTo>
                    <a:lnTo>
                      <a:pt x="1966" y="623"/>
                    </a:lnTo>
                    <a:lnTo>
                      <a:pt x="2032" y="558"/>
                    </a:lnTo>
                    <a:lnTo>
                      <a:pt x="2098" y="492"/>
                    </a:lnTo>
                    <a:lnTo>
                      <a:pt x="2163" y="427"/>
                    </a:lnTo>
                    <a:lnTo>
                      <a:pt x="2229" y="361"/>
                    </a:lnTo>
                    <a:lnTo>
                      <a:pt x="2294" y="295"/>
                    </a:lnTo>
                    <a:lnTo>
                      <a:pt x="2360" y="230"/>
                    </a:lnTo>
                    <a:lnTo>
                      <a:pt x="2425" y="165"/>
                    </a:lnTo>
                    <a:lnTo>
                      <a:pt x="2492" y="99"/>
                    </a:lnTo>
                    <a:lnTo>
                      <a:pt x="2557" y="33"/>
                    </a:lnTo>
                    <a:lnTo>
                      <a:pt x="2557" y="33"/>
                    </a:lnTo>
                    <a:cubicBezTo>
                      <a:pt x="2579" y="11"/>
                      <a:pt x="2600" y="0"/>
                      <a:pt x="2622" y="0"/>
                    </a:cubicBezTo>
                    <a:lnTo>
                      <a:pt x="2622" y="0"/>
                    </a:lnTo>
                    <a:cubicBezTo>
                      <a:pt x="2645" y="0"/>
                      <a:pt x="2666" y="11"/>
                      <a:pt x="2688" y="33"/>
                    </a:cubicBezTo>
                    <a:lnTo>
                      <a:pt x="2753" y="99"/>
                    </a:lnTo>
                    <a:lnTo>
                      <a:pt x="2819" y="165"/>
                    </a:lnTo>
                    <a:lnTo>
                      <a:pt x="2885" y="230"/>
                    </a:lnTo>
                    <a:lnTo>
                      <a:pt x="2950" y="295"/>
                    </a:lnTo>
                    <a:lnTo>
                      <a:pt x="3016" y="361"/>
                    </a:lnTo>
                    <a:lnTo>
                      <a:pt x="3081" y="427"/>
                    </a:lnTo>
                    <a:lnTo>
                      <a:pt x="3147" y="492"/>
                    </a:lnTo>
                    <a:lnTo>
                      <a:pt x="3212" y="558"/>
                    </a:lnTo>
                    <a:lnTo>
                      <a:pt x="3277" y="623"/>
                    </a:lnTo>
                    <a:lnTo>
                      <a:pt x="3343" y="688"/>
                    </a:lnTo>
                    <a:lnTo>
                      <a:pt x="3343" y="688"/>
                    </a:lnTo>
                    <a:cubicBezTo>
                      <a:pt x="3365" y="711"/>
                      <a:pt x="3387" y="722"/>
                      <a:pt x="3408" y="722"/>
                    </a:cubicBezTo>
                    <a:lnTo>
                      <a:pt x="3408" y="722"/>
                    </a:lnTo>
                    <a:cubicBezTo>
                      <a:pt x="3431" y="722"/>
                      <a:pt x="3453" y="711"/>
                      <a:pt x="3475" y="688"/>
                    </a:cubicBezTo>
                    <a:lnTo>
                      <a:pt x="4130" y="33"/>
                    </a:lnTo>
                    <a:lnTo>
                      <a:pt x="4130" y="33"/>
                    </a:lnTo>
                    <a:cubicBezTo>
                      <a:pt x="4152" y="11"/>
                      <a:pt x="4174" y="0"/>
                      <a:pt x="4196" y="0"/>
                    </a:cubicBezTo>
                    <a:lnTo>
                      <a:pt x="4196" y="0"/>
                    </a:lnTo>
                    <a:cubicBezTo>
                      <a:pt x="4217" y="0"/>
                      <a:pt x="4239" y="11"/>
                      <a:pt x="4261" y="33"/>
                    </a:cubicBez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24" name="Freeform 323">
                <a:extLst>
                  <a:ext uri="{FF2B5EF4-FFF2-40B4-BE49-F238E27FC236}">
                    <a16:creationId xmlns:a16="http://schemas.microsoft.com/office/drawing/2014/main" xmlns="" id="{E547FA2C-B261-2A43-BB0D-4CF3B5E49FF3}"/>
                  </a:ext>
                </a:extLst>
              </p:cNvPr>
              <p:cNvSpPr>
                <a:spLocks noChangeArrowheads="1"/>
              </p:cNvSpPr>
              <p:nvPr/>
            </p:nvSpPr>
            <p:spPr bwMode="auto">
              <a:xfrm>
                <a:off x="4452938" y="4171950"/>
                <a:ext cx="1700212" cy="304800"/>
              </a:xfrm>
              <a:custGeom>
                <a:avLst/>
                <a:gdLst>
                  <a:gd name="T0" fmla="*/ 353 w 4721"/>
                  <a:gd name="T1" fmla="*/ 795 h 847"/>
                  <a:gd name="T2" fmla="*/ 66 w 4721"/>
                  <a:gd name="T3" fmla="*/ 688 h 847"/>
                  <a:gd name="T4" fmla="*/ 0 w 4721"/>
                  <a:gd name="T5" fmla="*/ 491 h 847"/>
                  <a:gd name="T6" fmla="*/ 197 w 4721"/>
                  <a:gd name="T7" fmla="*/ 688 h 847"/>
                  <a:gd name="T8" fmla="*/ 262 w 4721"/>
                  <a:gd name="T9" fmla="*/ 722 h 847"/>
                  <a:gd name="T10" fmla="*/ 328 w 4721"/>
                  <a:gd name="T11" fmla="*/ 688 h 847"/>
                  <a:gd name="T12" fmla="*/ 590 w 4721"/>
                  <a:gd name="T13" fmla="*/ 426 h 847"/>
                  <a:gd name="T14" fmla="*/ 721 w 4721"/>
                  <a:gd name="T15" fmla="*/ 295 h 847"/>
                  <a:gd name="T16" fmla="*/ 983 w 4721"/>
                  <a:gd name="T17" fmla="*/ 33 h 847"/>
                  <a:gd name="T18" fmla="*/ 1049 w 4721"/>
                  <a:gd name="T19" fmla="*/ 0 h 847"/>
                  <a:gd name="T20" fmla="*/ 1115 w 4721"/>
                  <a:gd name="T21" fmla="*/ 33 h 847"/>
                  <a:gd name="T22" fmla="*/ 1311 w 4721"/>
                  <a:gd name="T23" fmla="*/ 230 h 847"/>
                  <a:gd name="T24" fmla="*/ 1573 w 4721"/>
                  <a:gd name="T25" fmla="*/ 491 h 847"/>
                  <a:gd name="T26" fmla="*/ 1705 w 4721"/>
                  <a:gd name="T27" fmla="*/ 623 h 847"/>
                  <a:gd name="T28" fmla="*/ 1770 w 4721"/>
                  <a:gd name="T29" fmla="*/ 688 h 847"/>
                  <a:gd name="T30" fmla="*/ 1836 w 4721"/>
                  <a:gd name="T31" fmla="*/ 722 h 847"/>
                  <a:gd name="T32" fmla="*/ 1966 w 4721"/>
                  <a:gd name="T33" fmla="*/ 623 h 847"/>
                  <a:gd name="T34" fmla="*/ 2098 w 4721"/>
                  <a:gd name="T35" fmla="*/ 491 h 847"/>
                  <a:gd name="T36" fmla="*/ 2229 w 4721"/>
                  <a:gd name="T37" fmla="*/ 360 h 847"/>
                  <a:gd name="T38" fmla="*/ 2360 w 4721"/>
                  <a:gd name="T39" fmla="*/ 230 h 847"/>
                  <a:gd name="T40" fmla="*/ 2492 w 4721"/>
                  <a:gd name="T41" fmla="*/ 98 h 847"/>
                  <a:gd name="T42" fmla="*/ 2557 w 4721"/>
                  <a:gd name="T43" fmla="*/ 33 h 847"/>
                  <a:gd name="T44" fmla="*/ 2622 w 4721"/>
                  <a:gd name="T45" fmla="*/ 0 h 847"/>
                  <a:gd name="T46" fmla="*/ 2753 w 4721"/>
                  <a:gd name="T47" fmla="*/ 98 h 847"/>
                  <a:gd name="T48" fmla="*/ 2885 w 4721"/>
                  <a:gd name="T49" fmla="*/ 230 h 847"/>
                  <a:gd name="T50" fmla="*/ 3016 w 4721"/>
                  <a:gd name="T51" fmla="*/ 360 h 847"/>
                  <a:gd name="T52" fmla="*/ 3147 w 4721"/>
                  <a:gd name="T53" fmla="*/ 491 h 847"/>
                  <a:gd name="T54" fmla="*/ 3277 w 4721"/>
                  <a:gd name="T55" fmla="*/ 623 h 847"/>
                  <a:gd name="T56" fmla="*/ 3343 w 4721"/>
                  <a:gd name="T57" fmla="*/ 688 h 847"/>
                  <a:gd name="T58" fmla="*/ 3408 w 4721"/>
                  <a:gd name="T59" fmla="*/ 722 h 847"/>
                  <a:gd name="T60" fmla="*/ 4130 w 4721"/>
                  <a:gd name="T61" fmla="*/ 33 h 847"/>
                  <a:gd name="T62" fmla="*/ 4196 w 4721"/>
                  <a:gd name="T63" fmla="*/ 0 h 847"/>
                  <a:gd name="T64" fmla="*/ 4261 w 4721"/>
                  <a:gd name="T65" fmla="*/ 33 h 847"/>
                  <a:gd name="T66" fmla="*/ 4720 w 4721"/>
                  <a:gd name="T67" fmla="*/ 623 h 847"/>
                  <a:gd name="T68" fmla="*/ 4458 w 4721"/>
                  <a:gd name="T69" fmla="*/ 360 h 847"/>
                  <a:gd name="T70" fmla="*/ 4261 w 4721"/>
                  <a:gd name="T71" fmla="*/ 164 h 847"/>
                  <a:gd name="T72" fmla="*/ 4196 w 4721"/>
                  <a:gd name="T73" fmla="*/ 131 h 847"/>
                  <a:gd name="T74" fmla="*/ 4130 w 4721"/>
                  <a:gd name="T75" fmla="*/ 164 h 847"/>
                  <a:gd name="T76" fmla="*/ 3933 w 4721"/>
                  <a:gd name="T77" fmla="*/ 360 h 847"/>
                  <a:gd name="T78" fmla="*/ 3671 w 4721"/>
                  <a:gd name="T79" fmla="*/ 623 h 847"/>
                  <a:gd name="T80" fmla="*/ 3500 w 4721"/>
                  <a:gd name="T81" fmla="*/ 795 h 847"/>
                  <a:gd name="T82" fmla="*/ 3317 w 4721"/>
                  <a:gd name="T83" fmla="*/ 795 h 847"/>
                  <a:gd name="T84" fmla="*/ 3212 w 4721"/>
                  <a:gd name="T85" fmla="*/ 688 h 847"/>
                  <a:gd name="T86" fmla="*/ 3081 w 4721"/>
                  <a:gd name="T87" fmla="*/ 558 h 847"/>
                  <a:gd name="T88" fmla="*/ 2950 w 4721"/>
                  <a:gd name="T89" fmla="*/ 426 h 847"/>
                  <a:gd name="T90" fmla="*/ 2819 w 4721"/>
                  <a:gd name="T91" fmla="*/ 295 h 847"/>
                  <a:gd name="T92" fmla="*/ 2688 w 4721"/>
                  <a:gd name="T93" fmla="*/ 164 h 847"/>
                  <a:gd name="T94" fmla="*/ 2622 w 4721"/>
                  <a:gd name="T95" fmla="*/ 131 h 847"/>
                  <a:gd name="T96" fmla="*/ 2557 w 4721"/>
                  <a:gd name="T97" fmla="*/ 164 h 847"/>
                  <a:gd name="T98" fmla="*/ 2425 w 4721"/>
                  <a:gd name="T99" fmla="*/ 295 h 847"/>
                  <a:gd name="T100" fmla="*/ 2163 w 4721"/>
                  <a:gd name="T101" fmla="*/ 558 h 847"/>
                  <a:gd name="T102" fmla="*/ 1926 w 4721"/>
                  <a:gd name="T103" fmla="*/ 794 h 847"/>
                  <a:gd name="T104" fmla="*/ 1745 w 4721"/>
                  <a:gd name="T105" fmla="*/ 794 h 847"/>
                  <a:gd name="T106" fmla="*/ 1115 w 4721"/>
                  <a:gd name="T107" fmla="*/ 164 h 847"/>
                  <a:gd name="T108" fmla="*/ 1049 w 4721"/>
                  <a:gd name="T109" fmla="*/ 131 h 847"/>
                  <a:gd name="T110" fmla="*/ 918 w 4721"/>
                  <a:gd name="T111" fmla="*/ 230 h 847"/>
                  <a:gd name="T112" fmla="*/ 787 w 4721"/>
                  <a:gd name="T113" fmla="*/ 360 h 847"/>
                  <a:gd name="T114" fmla="*/ 655 w 4721"/>
                  <a:gd name="T115" fmla="*/ 491 h 847"/>
                  <a:gd name="T116" fmla="*/ 525 w 4721"/>
                  <a:gd name="T117" fmla="*/ 623 h 847"/>
                  <a:gd name="T118" fmla="*/ 353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3" y="795"/>
                    </a:moveTo>
                    <a:lnTo>
                      <a:pt x="353" y="795"/>
                    </a:lnTo>
                    <a:cubicBezTo>
                      <a:pt x="303" y="846"/>
                      <a:pt x="221" y="846"/>
                      <a:pt x="171" y="795"/>
                    </a:cubicBezTo>
                    <a:lnTo>
                      <a:pt x="66" y="688"/>
                    </a:lnTo>
                    <a:lnTo>
                      <a:pt x="0" y="623"/>
                    </a:lnTo>
                    <a:lnTo>
                      <a:pt x="0" y="491"/>
                    </a:lnTo>
                    <a:lnTo>
                      <a:pt x="131" y="623"/>
                    </a:lnTo>
                    <a:lnTo>
                      <a:pt x="197" y="688"/>
                    </a:lnTo>
                    <a:lnTo>
                      <a:pt x="197" y="688"/>
                    </a:lnTo>
                    <a:cubicBezTo>
                      <a:pt x="219" y="711"/>
                      <a:pt x="240" y="722"/>
                      <a:pt x="262" y="722"/>
                    </a:cubicBezTo>
                    <a:lnTo>
                      <a:pt x="262" y="722"/>
                    </a:lnTo>
                    <a:cubicBezTo>
                      <a:pt x="284" y="722"/>
                      <a:pt x="306" y="711"/>
                      <a:pt x="328" y="688"/>
                    </a:cubicBezTo>
                    <a:lnTo>
                      <a:pt x="393" y="623"/>
                    </a:lnTo>
                    <a:lnTo>
                      <a:pt x="590" y="426"/>
                    </a:lnTo>
                    <a:lnTo>
                      <a:pt x="655" y="360"/>
                    </a:lnTo>
                    <a:lnTo>
                      <a:pt x="721" y="295"/>
                    </a:lnTo>
                    <a:lnTo>
                      <a:pt x="918" y="98"/>
                    </a:lnTo>
                    <a:lnTo>
                      <a:pt x="983" y="33"/>
                    </a:lnTo>
                    <a:lnTo>
                      <a:pt x="983" y="33"/>
                    </a:lnTo>
                    <a:cubicBezTo>
                      <a:pt x="1005" y="11"/>
                      <a:pt x="1027" y="0"/>
                      <a:pt x="1049" y="0"/>
                    </a:cubicBezTo>
                    <a:lnTo>
                      <a:pt x="1049" y="0"/>
                    </a:lnTo>
                    <a:cubicBezTo>
                      <a:pt x="1071" y="0"/>
                      <a:pt x="1093" y="11"/>
                      <a:pt x="1115" y="33"/>
                    </a:cubicBezTo>
                    <a:lnTo>
                      <a:pt x="1245" y="164"/>
                    </a:lnTo>
                    <a:lnTo>
                      <a:pt x="1311" y="230"/>
                    </a:lnTo>
                    <a:lnTo>
                      <a:pt x="1377" y="295"/>
                    </a:lnTo>
                    <a:lnTo>
                      <a:pt x="1573" y="491"/>
                    </a:lnTo>
                    <a:lnTo>
                      <a:pt x="1638" y="558"/>
                    </a:lnTo>
                    <a:lnTo>
                      <a:pt x="1705" y="623"/>
                    </a:lnTo>
                    <a:lnTo>
                      <a:pt x="1770" y="688"/>
                    </a:lnTo>
                    <a:lnTo>
                      <a:pt x="1770" y="688"/>
                    </a:lnTo>
                    <a:cubicBezTo>
                      <a:pt x="1792" y="711"/>
                      <a:pt x="1813" y="722"/>
                      <a:pt x="1836" y="722"/>
                    </a:cubicBezTo>
                    <a:lnTo>
                      <a:pt x="1836" y="722"/>
                    </a:lnTo>
                    <a:cubicBezTo>
                      <a:pt x="1857" y="722"/>
                      <a:pt x="1879" y="711"/>
                      <a:pt x="1901" y="688"/>
                    </a:cubicBezTo>
                    <a:lnTo>
                      <a:pt x="1966" y="623"/>
                    </a:lnTo>
                    <a:lnTo>
                      <a:pt x="2032" y="558"/>
                    </a:lnTo>
                    <a:lnTo>
                      <a:pt x="2098" y="491"/>
                    </a:lnTo>
                    <a:lnTo>
                      <a:pt x="2163" y="426"/>
                    </a:lnTo>
                    <a:lnTo>
                      <a:pt x="2229" y="360"/>
                    </a:lnTo>
                    <a:lnTo>
                      <a:pt x="2294" y="295"/>
                    </a:lnTo>
                    <a:lnTo>
                      <a:pt x="2360" y="230"/>
                    </a:lnTo>
                    <a:lnTo>
                      <a:pt x="2425" y="164"/>
                    </a:lnTo>
                    <a:lnTo>
                      <a:pt x="2492" y="98"/>
                    </a:lnTo>
                    <a:lnTo>
                      <a:pt x="2557" y="33"/>
                    </a:lnTo>
                    <a:lnTo>
                      <a:pt x="2557" y="33"/>
                    </a:lnTo>
                    <a:cubicBezTo>
                      <a:pt x="2579" y="11"/>
                      <a:pt x="2600" y="0"/>
                      <a:pt x="2622" y="0"/>
                    </a:cubicBezTo>
                    <a:lnTo>
                      <a:pt x="2622" y="0"/>
                    </a:lnTo>
                    <a:cubicBezTo>
                      <a:pt x="2645" y="0"/>
                      <a:pt x="2666" y="11"/>
                      <a:pt x="2688" y="33"/>
                    </a:cubicBezTo>
                    <a:lnTo>
                      <a:pt x="2753" y="98"/>
                    </a:lnTo>
                    <a:lnTo>
                      <a:pt x="2819" y="164"/>
                    </a:lnTo>
                    <a:lnTo>
                      <a:pt x="2885" y="230"/>
                    </a:lnTo>
                    <a:lnTo>
                      <a:pt x="2950" y="295"/>
                    </a:lnTo>
                    <a:lnTo>
                      <a:pt x="3016" y="360"/>
                    </a:lnTo>
                    <a:lnTo>
                      <a:pt x="3081" y="426"/>
                    </a:lnTo>
                    <a:lnTo>
                      <a:pt x="3147" y="491"/>
                    </a:lnTo>
                    <a:lnTo>
                      <a:pt x="3212" y="558"/>
                    </a:lnTo>
                    <a:lnTo>
                      <a:pt x="3277" y="623"/>
                    </a:lnTo>
                    <a:lnTo>
                      <a:pt x="3343" y="688"/>
                    </a:lnTo>
                    <a:lnTo>
                      <a:pt x="3343" y="688"/>
                    </a:lnTo>
                    <a:cubicBezTo>
                      <a:pt x="3365" y="711"/>
                      <a:pt x="3387" y="722"/>
                      <a:pt x="3408" y="722"/>
                    </a:cubicBezTo>
                    <a:lnTo>
                      <a:pt x="3408" y="722"/>
                    </a:lnTo>
                    <a:cubicBezTo>
                      <a:pt x="3430" y="722"/>
                      <a:pt x="3453" y="711"/>
                      <a:pt x="3475" y="688"/>
                    </a:cubicBezTo>
                    <a:lnTo>
                      <a:pt x="4130" y="33"/>
                    </a:lnTo>
                    <a:lnTo>
                      <a:pt x="4130" y="33"/>
                    </a:lnTo>
                    <a:cubicBezTo>
                      <a:pt x="4152" y="11"/>
                      <a:pt x="4174" y="0"/>
                      <a:pt x="4196" y="0"/>
                    </a:cubicBezTo>
                    <a:lnTo>
                      <a:pt x="4196" y="0"/>
                    </a:lnTo>
                    <a:cubicBezTo>
                      <a:pt x="4217" y="0"/>
                      <a:pt x="4239" y="11"/>
                      <a:pt x="4261" y="33"/>
                    </a:cubicBezTo>
                    <a:lnTo>
                      <a:pt x="4720" y="491"/>
                    </a:lnTo>
                    <a:lnTo>
                      <a:pt x="4720" y="623"/>
                    </a:lnTo>
                    <a:lnTo>
                      <a:pt x="4523" y="426"/>
                    </a:lnTo>
                    <a:lnTo>
                      <a:pt x="4458" y="360"/>
                    </a:lnTo>
                    <a:lnTo>
                      <a:pt x="4392" y="295"/>
                    </a:lnTo>
                    <a:lnTo>
                      <a:pt x="4261" y="164"/>
                    </a:lnTo>
                    <a:lnTo>
                      <a:pt x="4261" y="164"/>
                    </a:lnTo>
                    <a:cubicBezTo>
                      <a:pt x="4239" y="142"/>
                      <a:pt x="4217" y="131"/>
                      <a:pt x="4196" y="131"/>
                    </a:cubicBezTo>
                    <a:lnTo>
                      <a:pt x="4196" y="131"/>
                    </a:lnTo>
                    <a:cubicBezTo>
                      <a:pt x="4174" y="131"/>
                      <a:pt x="4152" y="142"/>
                      <a:pt x="4130" y="164"/>
                    </a:cubicBezTo>
                    <a:lnTo>
                      <a:pt x="3999" y="295"/>
                    </a:lnTo>
                    <a:lnTo>
                      <a:pt x="3933" y="360"/>
                    </a:lnTo>
                    <a:lnTo>
                      <a:pt x="3868" y="426"/>
                    </a:lnTo>
                    <a:lnTo>
                      <a:pt x="3671" y="623"/>
                    </a:lnTo>
                    <a:lnTo>
                      <a:pt x="3605" y="688"/>
                    </a:lnTo>
                    <a:lnTo>
                      <a:pt x="3500" y="795"/>
                    </a:lnTo>
                    <a:lnTo>
                      <a:pt x="3500" y="795"/>
                    </a:lnTo>
                    <a:cubicBezTo>
                      <a:pt x="3449" y="846"/>
                      <a:pt x="3367" y="846"/>
                      <a:pt x="3317" y="795"/>
                    </a:cubicBezTo>
                    <a:lnTo>
                      <a:pt x="3317" y="795"/>
                    </a:lnTo>
                    <a:cubicBezTo>
                      <a:pt x="3266" y="743"/>
                      <a:pt x="3212" y="688"/>
                      <a:pt x="3212" y="688"/>
                    </a:cubicBezTo>
                    <a:lnTo>
                      <a:pt x="3147" y="623"/>
                    </a:lnTo>
                    <a:lnTo>
                      <a:pt x="3081" y="558"/>
                    </a:lnTo>
                    <a:lnTo>
                      <a:pt x="3016" y="491"/>
                    </a:lnTo>
                    <a:lnTo>
                      <a:pt x="2950" y="426"/>
                    </a:lnTo>
                    <a:lnTo>
                      <a:pt x="2885" y="360"/>
                    </a:lnTo>
                    <a:lnTo>
                      <a:pt x="2819" y="295"/>
                    </a:lnTo>
                    <a:lnTo>
                      <a:pt x="2753" y="230"/>
                    </a:lnTo>
                    <a:lnTo>
                      <a:pt x="2688" y="164"/>
                    </a:lnTo>
                    <a:lnTo>
                      <a:pt x="2688" y="164"/>
                    </a:lnTo>
                    <a:cubicBezTo>
                      <a:pt x="2666" y="142"/>
                      <a:pt x="2645" y="131"/>
                      <a:pt x="2622" y="131"/>
                    </a:cubicBezTo>
                    <a:lnTo>
                      <a:pt x="2622" y="131"/>
                    </a:lnTo>
                    <a:cubicBezTo>
                      <a:pt x="2600" y="131"/>
                      <a:pt x="2579" y="142"/>
                      <a:pt x="2557" y="164"/>
                    </a:cubicBezTo>
                    <a:lnTo>
                      <a:pt x="2492" y="230"/>
                    </a:lnTo>
                    <a:lnTo>
                      <a:pt x="2425" y="295"/>
                    </a:lnTo>
                    <a:lnTo>
                      <a:pt x="2229" y="491"/>
                    </a:lnTo>
                    <a:lnTo>
                      <a:pt x="2163" y="558"/>
                    </a:lnTo>
                    <a:lnTo>
                      <a:pt x="2098" y="623"/>
                    </a:lnTo>
                    <a:lnTo>
                      <a:pt x="1926" y="794"/>
                    </a:lnTo>
                    <a:lnTo>
                      <a:pt x="1926" y="794"/>
                    </a:lnTo>
                    <a:cubicBezTo>
                      <a:pt x="1876" y="844"/>
                      <a:pt x="1795" y="844"/>
                      <a:pt x="1745" y="794"/>
                    </a:cubicBezTo>
                    <a:lnTo>
                      <a:pt x="1115" y="164"/>
                    </a:lnTo>
                    <a:lnTo>
                      <a:pt x="1115" y="164"/>
                    </a:lnTo>
                    <a:cubicBezTo>
                      <a:pt x="1093" y="142"/>
                      <a:pt x="1071" y="131"/>
                      <a:pt x="1049" y="131"/>
                    </a:cubicBezTo>
                    <a:lnTo>
                      <a:pt x="1049" y="131"/>
                    </a:lnTo>
                    <a:cubicBezTo>
                      <a:pt x="1027" y="131"/>
                      <a:pt x="1005" y="142"/>
                      <a:pt x="983" y="164"/>
                    </a:cubicBezTo>
                    <a:lnTo>
                      <a:pt x="918" y="230"/>
                    </a:lnTo>
                    <a:lnTo>
                      <a:pt x="853" y="295"/>
                    </a:lnTo>
                    <a:lnTo>
                      <a:pt x="787" y="360"/>
                    </a:lnTo>
                    <a:lnTo>
                      <a:pt x="721" y="426"/>
                    </a:lnTo>
                    <a:lnTo>
                      <a:pt x="655" y="491"/>
                    </a:lnTo>
                    <a:lnTo>
                      <a:pt x="590" y="558"/>
                    </a:lnTo>
                    <a:lnTo>
                      <a:pt x="525" y="623"/>
                    </a:lnTo>
                    <a:lnTo>
                      <a:pt x="459" y="688"/>
                    </a:lnTo>
                    <a:lnTo>
                      <a:pt x="353" y="795"/>
                    </a:lnTo>
                  </a:path>
                </a:pathLst>
              </a:custGeom>
              <a:solidFill>
                <a:schemeClr val="accent4"/>
              </a:solidFill>
              <a:ln>
                <a:noFill/>
              </a:ln>
              <a:effectLst/>
            </p:spPr>
            <p:txBody>
              <a:bodyPr wrap="none" anchor="ctr"/>
              <a:lstStyle/>
              <a:p>
                <a:endParaRPr lang="es-ES_tradnl"/>
              </a:p>
            </p:txBody>
          </p:sp>
          <p:sp>
            <p:nvSpPr>
              <p:cNvPr id="525" name="Freeform 324">
                <a:extLst>
                  <a:ext uri="{FF2B5EF4-FFF2-40B4-BE49-F238E27FC236}">
                    <a16:creationId xmlns:a16="http://schemas.microsoft.com/office/drawing/2014/main" xmlns="" id="{1DF3AEE9-9B82-F445-BCE7-88E2515ED172}"/>
                  </a:ext>
                </a:extLst>
              </p:cNvPr>
              <p:cNvSpPr>
                <a:spLocks noChangeArrowheads="1"/>
              </p:cNvSpPr>
              <p:nvPr/>
            </p:nvSpPr>
            <p:spPr bwMode="auto">
              <a:xfrm>
                <a:off x="4452938" y="4233863"/>
                <a:ext cx="1700212" cy="304800"/>
              </a:xfrm>
              <a:custGeom>
                <a:avLst/>
                <a:gdLst>
                  <a:gd name="T0" fmla="*/ 353 w 4721"/>
                  <a:gd name="T1" fmla="*/ 795 h 847"/>
                  <a:gd name="T2" fmla="*/ 66 w 4721"/>
                  <a:gd name="T3" fmla="*/ 689 h 847"/>
                  <a:gd name="T4" fmla="*/ 0 w 4721"/>
                  <a:gd name="T5" fmla="*/ 493 h 847"/>
                  <a:gd name="T6" fmla="*/ 197 w 4721"/>
                  <a:gd name="T7" fmla="*/ 689 h 847"/>
                  <a:gd name="T8" fmla="*/ 262 w 4721"/>
                  <a:gd name="T9" fmla="*/ 722 h 847"/>
                  <a:gd name="T10" fmla="*/ 328 w 4721"/>
                  <a:gd name="T11" fmla="*/ 689 h 847"/>
                  <a:gd name="T12" fmla="*/ 590 w 4721"/>
                  <a:gd name="T13" fmla="*/ 428 h 847"/>
                  <a:gd name="T14" fmla="*/ 721 w 4721"/>
                  <a:gd name="T15" fmla="*/ 296 h 847"/>
                  <a:gd name="T16" fmla="*/ 983 w 4721"/>
                  <a:gd name="T17" fmla="*/ 34 h 847"/>
                  <a:gd name="T18" fmla="*/ 1049 w 4721"/>
                  <a:gd name="T19" fmla="*/ 0 h 847"/>
                  <a:gd name="T20" fmla="*/ 1115 w 4721"/>
                  <a:gd name="T21" fmla="*/ 34 h 847"/>
                  <a:gd name="T22" fmla="*/ 1311 w 4721"/>
                  <a:gd name="T23" fmla="*/ 231 h 847"/>
                  <a:gd name="T24" fmla="*/ 1573 w 4721"/>
                  <a:gd name="T25" fmla="*/ 493 h 847"/>
                  <a:gd name="T26" fmla="*/ 1705 w 4721"/>
                  <a:gd name="T27" fmla="*/ 624 h 847"/>
                  <a:gd name="T28" fmla="*/ 1770 w 4721"/>
                  <a:gd name="T29" fmla="*/ 689 h 847"/>
                  <a:gd name="T30" fmla="*/ 1836 w 4721"/>
                  <a:gd name="T31" fmla="*/ 722 h 847"/>
                  <a:gd name="T32" fmla="*/ 1966 w 4721"/>
                  <a:gd name="T33" fmla="*/ 624 h 847"/>
                  <a:gd name="T34" fmla="*/ 2098 w 4721"/>
                  <a:gd name="T35" fmla="*/ 493 h 847"/>
                  <a:gd name="T36" fmla="*/ 2229 w 4721"/>
                  <a:gd name="T37" fmla="*/ 361 h 847"/>
                  <a:gd name="T38" fmla="*/ 2360 w 4721"/>
                  <a:gd name="T39" fmla="*/ 231 h 847"/>
                  <a:gd name="T40" fmla="*/ 2492 w 4721"/>
                  <a:gd name="T41" fmla="*/ 99 h 847"/>
                  <a:gd name="T42" fmla="*/ 2557 w 4721"/>
                  <a:gd name="T43" fmla="*/ 34 h 847"/>
                  <a:gd name="T44" fmla="*/ 2622 w 4721"/>
                  <a:gd name="T45" fmla="*/ 0 h 847"/>
                  <a:gd name="T46" fmla="*/ 2753 w 4721"/>
                  <a:gd name="T47" fmla="*/ 99 h 847"/>
                  <a:gd name="T48" fmla="*/ 2885 w 4721"/>
                  <a:gd name="T49" fmla="*/ 231 h 847"/>
                  <a:gd name="T50" fmla="*/ 3016 w 4721"/>
                  <a:gd name="T51" fmla="*/ 361 h 847"/>
                  <a:gd name="T52" fmla="*/ 3147 w 4721"/>
                  <a:gd name="T53" fmla="*/ 493 h 847"/>
                  <a:gd name="T54" fmla="*/ 3277 w 4721"/>
                  <a:gd name="T55" fmla="*/ 624 h 847"/>
                  <a:gd name="T56" fmla="*/ 3343 w 4721"/>
                  <a:gd name="T57" fmla="*/ 689 h 847"/>
                  <a:gd name="T58" fmla="*/ 3408 w 4721"/>
                  <a:gd name="T59" fmla="*/ 722 h 847"/>
                  <a:gd name="T60" fmla="*/ 4130 w 4721"/>
                  <a:gd name="T61" fmla="*/ 34 h 847"/>
                  <a:gd name="T62" fmla="*/ 4196 w 4721"/>
                  <a:gd name="T63" fmla="*/ 0 h 847"/>
                  <a:gd name="T64" fmla="*/ 4261 w 4721"/>
                  <a:gd name="T65" fmla="*/ 34 h 847"/>
                  <a:gd name="T66" fmla="*/ 4720 w 4721"/>
                  <a:gd name="T67" fmla="*/ 624 h 847"/>
                  <a:gd name="T68" fmla="*/ 4458 w 4721"/>
                  <a:gd name="T69" fmla="*/ 361 h 847"/>
                  <a:gd name="T70" fmla="*/ 4261 w 4721"/>
                  <a:gd name="T71" fmla="*/ 164 h 847"/>
                  <a:gd name="T72" fmla="*/ 4196 w 4721"/>
                  <a:gd name="T73" fmla="*/ 132 h 847"/>
                  <a:gd name="T74" fmla="*/ 4130 w 4721"/>
                  <a:gd name="T75" fmla="*/ 164 h 847"/>
                  <a:gd name="T76" fmla="*/ 3933 w 4721"/>
                  <a:gd name="T77" fmla="*/ 361 h 847"/>
                  <a:gd name="T78" fmla="*/ 3671 w 4721"/>
                  <a:gd name="T79" fmla="*/ 624 h 847"/>
                  <a:gd name="T80" fmla="*/ 3500 w 4721"/>
                  <a:gd name="T81" fmla="*/ 795 h 847"/>
                  <a:gd name="T82" fmla="*/ 3317 w 4721"/>
                  <a:gd name="T83" fmla="*/ 795 h 847"/>
                  <a:gd name="T84" fmla="*/ 3212 w 4721"/>
                  <a:gd name="T85" fmla="*/ 689 h 847"/>
                  <a:gd name="T86" fmla="*/ 3081 w 4721"/>
                  <a:gd name="T87" fmla="*/ 558 h 847"/>
                  <a:gd name="T88" fmla="*/ 2950 w 4721"/>
                  <a:gd name="T89" fmla="*/ 428 h 847"/>
                  <a:gd name="T90" fmla="*/ 2819 w 4721"/>
                  <a:gd name="T91" fmla="*/ 296 h 847"/>
                  <a:gd name="T92" fmla="*/ 2688 w 4721"/>
                  <a:gd name="T93" fmla="*/ 164 h 847"/>
                  <a:gd name="T94" fmla="*/ 2622 w 4721"/>
                  <a:gd name="T95" fmla="*/ 132 h 847"/>
                  <a:gd name="T96" fmla="*/ 2557 w 4721"/>
                  <a:gd name="T97" fmla="*/ 164 h 847"/>
                  <a:gd name="T98" fmla="*/ 2425 w 4721"/>
                  <a:gd name="T99" fmla="*/ 296 h 847"/>
                  <a:gd name="T100" fmla="*/ 2163 w 4721"/>
                  <a:gd name="T101" fmla="*/ 558 h 847"/>
                  <a:gd name="T102" fmla="*/ 1926 w 4721"/>
                  <a:gd name="T103" fmla="*/ 795 h 847"/>
                  <a:gd name="T104" fmla="*/ 1745 w 4721"/>
                  <a:gd name="T105" fmla="*/ 795 h 847"/>
                  <a:gd name="T106" fmla="*/ 1115 w 4721"/>
                  <a:gd name="T107" fmla="*/ 164 h 847"/>
                  <a:gd name="T108" fmla="*/ 1049 w 4721"/>
                  <a:gd name="T109" fmla="*/ 132 h 847"/>
                  <a:gd name="T110" fmla="*/ 918 w 4721"/>
                  <a:gd name="T111" fmla="*/ 231 h 847"/>
                  <a:gd name="T112" fmla="*/ 787 w 4721"/>
                  <a:gd name="T113" fmla="*/ 361 h 847"/>
                  <a:gd name="T114" fmla="*/ 655 w 4721"/>
                  <a:gd name="T115" fmla="*/ 493 h 847"/>
                  <a:gd name="T116" fmla="*/ 525 w 4721"/>
                  <a:gd name="T117" fmla="*/ 624 h 847"/>
                  <a:gd name="T118" fmla="*/ 353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3" y="795"/>
                    </a:moveTo>
                    <a:lnTo>
                      <a:pt x="353" y="795"/>
                    </a:lnTo>
                    <a:cubicBezTo>
                      <a:pt x="303" y="846"/>
                      <a:pt x="221" y="846"/>
                      <a:pt x="171" y="795"/>
                    </a:cubicBezTo>
                    <a:lnTo>
                      <a:pt x="66" y="689"/>
                    </a:lnTo>
                    <a:lnTo>
                      <a:pt x="0" y="624"/>
                    </a:lnTo>
                    <a:lnTo>
                      <a:pt x="0" y="493"/>
                    </a:lnTo>
                    <a:lnTo>
                      <a:pt x="131" y="624"/>
                    </a:lnTo>
                    <a:lnTo>
                      <a:pt x="197" y="689"/>
                    </a:lnTo>
                    <a:lnTo>
                      <a:pt x="197" y="689"/>
                    </a:lnTo>
                    <a:cubicBezTo>
                      <a:pt x="219" y="711"/>
                      <a:pt x="240" y="722"/>
                      <a:pt x="262" y="722"/>
                    </a:cubicBezTo>
                    <a:lnTo>
                      <a:pt x="262" y="722"/>
                    </a:lnTo>
                    <a:cubicBezTo>
                      <a:pt x="284" y="722"/>
                      <a:pt x="306" y="711"/>
                      <a:pt x="328" y="689"/>
                    </a:cubicBezTo>
                    <a:lnTo>
                      <a:pt x="393" y="624"/>
                    </a:lnTo>
                    <a:lnTo>
                      <a:pt x="590" y="428"/>
                    </a:lnTo>
                    <a:lnTo>
                      <a:pt x="655" y="361"/>
                    </a:lnTo>
                    <a:lnTo>
                      <a:pt x="721" y="296"/>
                    </a:lnTo>
                    <a:lnTo>
                      <a:pt x="918" y="99"/>
                    </a:lnTo>
                    <a:lnTo>
                      <a:pt x="983" y="34"/>
                    </a:lnTo>
                    <a:lnTo>
                      <a:pt x="983" y="34"/>
                    </a:lnTo>
                    <a:cubicBezTo>
                      <a:pt x="1005" y="12"/>
                      <a:pt x="1027" y="0"/>
                      <a:pt x="1049" y="0"/>
                    </a:cubicBezTo>
                    <a:lnTo>
                      <a:pt x="1049" y="0"/>
                    </a:lnTo>
                    <a:cubicBezTo>
                      <a:pt x="1071" y="0"/>
                      <a:pt x="1093" y="12"/>
                      <a:pt x="1115" y="34"/>
                    </a:cubicBezTo>
                    <a:lnTo>
                      <a:pt x="1245" y="164"/>
                    </a:lnTo>
                    <a:lnTo>
                      <a:pt x="1311" y="231"/>
                    </a:lnTo>
                    <a:lnTo>
                      <a:pt x="1377" y="296"/>
                    </a:lnTo>
                    <a:lnTo>
                      <a:pt x="1573" y="493"/>
                    </a:lnTo>
                    <a:lnTo>
                      <a:pt x="1638" y="558"/>
                    </a:lnTo>
                    <a:lnTo>
                      <a:pt x="1705" y="624"/>
                    </a:lnTo>
                    <a:lnTo>
                      <a:pt x="1770" y="689"/>
                    </a:lnTo>
                    <a:lnTo>
                      <a:pt x="1770" y="689"/>
                    </a:lnTo>
                    <a:cubicBezTo>
                      <a:pt x="1792" y="711"/>
                      <a:pt x="1813" y="722"/>
                      <a:pt x="1836" y="722"/>
                    </a:cubicBezTo>
                    <a:lnTo>
                      <a:pt x="1836" y="722"/>
                    </a:lnTo>
                    <a:cubicBezTo>
                      <a:pt x="1857" y="722"/>
                      <a:pt x="1879" y="711"/>
                      <a:pt x="1901" y="689"/>
                    </a:cubicBezTo>
                    <a:lnTo>
                      <a:pt x="1966" y="624"/>
                    </a:lnTo>
                    <a:lnTo>
                      <a:pt x="2032" y="558"/>
                    </a:lnTo>
                    <a:lnTo>
                      <a:pt x="2098" y="493"/>
                    </a:lnTo>
                    <a:lnTo>
                      <a:pt x="2163" y="428"/>
                    </a:lnTo>
                    <a:lnTo>
                      <a:pt x="2229" y="361"/>
                    </a:lnTo>
                    <a:lnTo>
                      <a:pt x="2294" y="296"/>
                    </a:lnTo>
                    <a:lnTo>
                      <a:pt x="2360" y="231"/>
                    </a:lnTo>
                    <a:lnTo>
                      <a:pt x="2425" y="164"/>
                    </a:lnTo>
                    <a:lnTo>
                      <a:pt x="2492" y="99"/>
                    </a:lnTo>
                    <a:lnTo>
                      <a:pt x="2557" y="34"/>
                    </a:lnTo>
                    <a:lnTo>
                      <a:pt x="2557" y="34"/>
                    </a:lnTo>
                    <a:cubicBezTo>
                      <a:pt x="2579" y="12"/>
                      <a:pt x="2600" y="0"/>
                      <a:pt x="2622" y="0"/>
                    </a:cubicBezTo>
                    <a:lnTo>
                      <a:pt x="2622" y="0"/>
                    </a:lnTo>
                    <a:cubicBezTo>
                      <a:pt x="2645" y="0"/>
                      <a:pt x="2666" y="12"/>
                      <a:pt x="2688" y="34"/>
                    </a:cubicBezTo>
                    <a:lnTo>
                      <a:pt x="2753" y="99"/>
                    </a:lnTo>
                    <a:lnTo>
                      <a:pt x="2819" y="164"/>
                    </a:lnTo>
                    <a:lnTo>
                      <a:pt x="2885" y="231"/>
                    </a:lnTo>
                    <a:lnTo>
                      <a:pt x="2950" y="296"/>
                    </a:lnTo>
                    <a:lnTo>
                      <a:pt x="3016" y="361"/>
                    </a:lnTo>
                    <a:lnTo>
                      <a:pt x="3081" y="428"/>
                    </a:lnTo>
                    <a:lnTo>
                      <a:pt x="3147" y="493"/>
                    </a:lnTo>
                    <a:lnTo>
                      <a:pt x="3212" y="558"/>
                    </a:lnTo>
                    <a:lnTo>
                      <a:pt x="3277" y="624"/>
                    </a:lnTo>
                    <a:lnTo>
                      <a:pt x="3343" y="689"/>
                    </a:lnTo>
                    <a:lnTo>
                      <a:pt x="3343" y="689"/>
                    </a:lnTo>
                    <a:cubicBezTo>
                      <a:pt x="3365" y="711"/>
                      <a:pt x="3387" y="722"/>
                      <a:pt x="3408" y="722"/>
                    </a:cubicBezTo>
                    <a:lnTo>
                      <a:pt x="3408" y="722"/>
                    </a:lnTo>
                    <a:cubicBezTo>
                      <a:pt x="3430" y="722"/>
                      <a:pt x="3453" y="711"/>
                      <a:pt x="3475" y="689"/>
                    </a:cubicBezTo>
                    <a:lnTo>
                      <a:pt x="4130" y="34"/>
                    </a:lnTo>
                    <a:lnTo>
                      <a:pt x="4130" y="34"/>
                    </a:lnTo>
                    <a:cubicBezTo>
                      <a:pt x="4152" y="12"/>
                      <a:pt x="4174" y="0"/>
                      <a:pt x="4196" y="0"/>
                    </a:cubicBezTo>
                    <a:lnTo>
                      <a:pt x="4196" y="0"/>
                    </a:lnTo>
                    <a:cubicBezTo>
                      <a:pt x="4217" y="0"/>
                      <a:pt x="4239" y="12"/>
                      <a:pt x="4261" y="34"/>
                    </a:cubicBezTo>
                    <a:lnTo>
                      <a:pt x="4720" y="493"/>
                    </a:lnTo>
                    <a:lnTo>
                      <a:pt x="4720" y="624"/>
                    </a:lnTo>
                    <a:lnTo>
                      <a:pt x="4523" y="428"/>
                    </a:lnTo>
                    <a:lnTo>
                      <a:pt x="4458" y="361"/>
                    </a:lnTo>
                    <a:lnTo>
                      <a:pt x="4392" y="296"/>
                    </a:lnTo>
                    <a:lnTo>
                      <a:pt x="4261" y="164"/>
                    </a:lnTo>
                    <a:lnTo>
                      <a:pt x="4261" y="164"/>
                    </a:lnTo>
                    <a:cubicBezTo>
                      <a:pt x="4239" y="143"/>
                      <a:pt x="4217" y="132"/>
                      <a:pt x="4196" y="132"/>
                    </a:cubicBezTo>
                    <a:lnTo>
                      <a:pt x="4196" y="132"/>
                    </a:lnTo>
                    <a:cubicBezTo>
                      <a:pt x="4174" y="132"/>
                      <a:pt x="4152" y="143"/>
                      <a:pt x="4130" y="164"/>
                    </a:cubicBezTo>
                    <a:lnTo>
                      <a:pt x="3999" y="296"/>
                    </a:lnTo>
                    <a:lnTo>
                      <a:pt x="3933" y="361"/>
                    </a:lnTo>
                    <a:lnTo>
                      <a:pt x="3868" y="428"/>
                    </a:lnTo>
                    <a:lnTo>
                      <a:pt x="3671" y="624"/>
                    </a:lnTo>
                    <a:lnTo>
                      <a:pt x="3605" y="689"/>
                    </a:lnTo>
                    <a:lnTo>
                      <a:pt x="3500" y="795"/>
                    </a:lnTo>
                    <a:lnTo>
                      <a:pt x="3500" y="795"/>
                    </a:lnTo>
                    <a:cubicBezTo>
                      <a:pt x="3449" y="846"/>
                      <a:pt x="3367" y="846"/>
                      <a:pt x="3317" y="795"/>
                    </a:cubicBezTo>
                    <a:lnTo>
                      <a:pt x="3317" y="795"/>
                    </a:lnTo>
                    <a:cubicBezTo>
                      <a:pt x="3266" y="744"/>
                      <a:pt x="3212" y="689"/>
                      <a:pt x="3212" y="689"/>
                    </a:cubicBezTo>
                    <a:lnTo>
                      <a:pt x="3147" y="624"/>
                    </a:lnTo>
                    <a:lnTo>
                      <a:pt x="3081" y="558"/>
                    </a:lnTo>
                    <a:lnTo>
                      <a:pt x="3016" y="493"/>
                    </a:lnTo>
                    <a:lnTo>
                      <a:pt x="2950" y="428"/>
                    </a:lnTo>
                    <a:lnTo>
                      <a:pt x="2885" y="361"/>
                    </a:lnTo>
                    <a:lnTo>
                      <a:pt x="2819" y="296"/>
                    </a:lnTo>
                    <a:lnTo>
                      <a:pt x="2753" y="231"/>
                    </a:lnTo>
                    <a:lnTo>
                      <a:pt x="2688" y="164"/>
                    </a:lnTo>
                    <a:lnTo>
                      <a:pt x="2688" y="164"/>
                    </a:lnTo>
                    <a:cubicBezTo>
                      <a:pt x="2666" y="143"/>
                      <a:pt x="2645" y="132"/>
                      <a:pt x="2622" y="132"/>
                    </a:cubicBezTo>
                    <a:lnTo>
                      <a:pt x="2622" y="132"/>
                    </a:lnTo>
                    <a:cubicBezTo>
                      <a:pt x="2600" y="132"/>
                      <a:pt x="2579" y="143"/>
                      <a:pt x="2557" y="164"/>
                    </a:cubicBezTo>
                    <a:lnTo>
                      <a:pt x="2492" y="231"/>
                    </a:lnTo>
                    <a:lnTo>
                      <a:pt x="2425" y="296"/>
                    </a:lnTo>
                    <a:lnTo>
                      <a:pt x="2229" y="493"/>
                    </a:lnTo>
                    <a:lnTo>
                      <a:pt x="2163" y="558"/>
                    </a:lnTo>
                    <a:lnTo>
                      <a:pt x="2098" y="624"/>
                    </a:lnTo>
                    <a:lnTo>
                      <a:pt x="1926" y="795"/>
                    </a:lnTo>
                    <a:lnTo>
                      <a:pt x="1926" y="795"/>
                    </a:lnTo>
                    <a:cubicBezTo>
                      <a:pt x="1876" y="845"/>
                      <a:pt x="1795" y="845"/>
                      <a:pt x="1745" y="795"/>
                    </a:cubicBezTo>
                    <a:lnTo>
                      <a:pt x="1115" y="164"/>
                    </a:lnTo>
                    <a:lnTo>
                      <a:pt x="1115" y="164"/>
                    </a:lnTo>
                    <a:cubicBezTo>
                      <a:pt x="1093" y="143"/>
                      <a:pt x="1071" y="132"/>
                      <a:pt x="1049" y="132"/>
                    </a:cubicBezTo>
                    <a:lnTo>
                      <a:pt x="1049" y="132"/>
                    </a:lnTo>
                    <a:cubicBezTo>
                      <a:pt x="1027" y="132"/>
                      <a:pt x="1005" y="143"/>
                      <a:pt x="983" y="164"/>
                    </a:cubicBezTo>
                    <a:lnTo>
                      <a:pt x="918" y="231"/>
                    </a:lnTo>
                    <a:lnTo>
                      <a:pt x="853" y="296"/>
                    </a:lnTo>
                    <a:lnTo>
                      <a:pt x="787" y="361"/>
                    </a:lnTo>
                    <a:lnTo>
                      <a:pt x="721" y="428"/>
                    </a:lnTo>
                    <a:lnTo>
                      <a:pt x="655" y="493"/>
                    </a:lnTo>
                    <a:lnTo>
                      <a:pt x="590" y="558"/>
                    </a:lnTo>
                    <a:lnTo>
                      <a:pt x="525" y="624"/>
                    </a:lnTo>
                    <a:lnTo>
                      <a:pt x="459" y="689"/>
                    </a:lnTo>
                    <a:lnTo>
                      <a:pt x="353" y="795"/>
                    </a:lnTo>
                  </a:path>
                </a:pathLst>
              </a:custGeom>
              <a:solidFill>
                <a:schemeClr val="accent2"/>
              </a:solidFill>
              <a:ln>
                <a:noFill/>
              </a:ln>
              <a:effectLst/>
            </p:spPr>
            <p:txBody>
              <a:bodyPr wrap="none" anchor="ctr"/>
              <a:lstStyle/>
              <a:p>
                <a:endParaRPr lang="es-ES_tradnl"/>
              </a:p>
            </p:txBody>
          </p:sp>
          <p:sp>
            <p:nvSpPr>
              <p:cNvPr id="526" name="Freeform 325">
                <a:extLst>
                  <a:ext uri="{FF2B5EF4-FFF2-40B4-BE49-F238E27FC236}">
                    <a16:creationId xmlns:a16="http://schemas.microsoft.com/office/drawing/2014/main" xmlns="" id="{D010DA66-0758-DD42-9646-AD4A3B9E4606}"/>
                  </a:ext>
                </a:extLst>
              </p:cNvPr>
              <p:cNvSpPr>
                <a:spLocks noChangeArrowheads="1"/>
              </p:cNvSpPr>
              <p:nvPr/>
            </p:nvSpPr>
            <p:spPr bwMode="auto">
              <a:xfrm>
                <a:off x="5857875" y="4440238"/>
                <a:ext cx="212725" cy="212725"/>
              </a:xfrm>
              <a:custGeom>
                <a:avLst/>
                <a:gdLst>
                  <a:gd name="T0" fmla="*/ 262 w 591"/>
                  <a:gd name="T1" fmla="*/ 294 h 591"/>
                  <a:gd name="T2" fmla="*/ 262 w 591"/>
                  <a:gd name="T3" fmla="*/ 294 h 591"/>
                  <a:gd name="T4" fmla="*/ 295 w 591"/>
                  <a:gd name="T5" fmla="*/ 328 h 591"/>
                  <a:gd name="T6" fmla="*/ 295 w 591"/>
                  <a:gd name="T7" fmla="*/ 328 h 591"/>
                  <a:gd name="T8" fmla="*/ 327 w 591"/>
                  <a:gd name="T9" fmla="*/ 294 h 591"/>
                  <a:gd name="T10" fmla="*/ 327 w 591"/>
                  <a:gd name="T11" fmla="*/ 294 h 591"/>
                  <a:gd name="T12" fmla="*/ 295 w 591"/>
                  <a:gd name="T13" fmla="*/ 262 h 591"/>
                  <a:gd name="T14" fmla="*/ 295 w 591"/>
                  <a:gd name="T15" fmla="*/ 262 h 591"/>
                  <a:gd name="T16" fmla="*/ 262 w 591"/>
                  <a:gd name="T17" fmla="*/ 294 h 591"/>
                  <a:gd name="T18" fmla="*/ 32 w 591"/>
                  <a:gd name="T19" fmla="*/ 361 h 591"/>
                  <a:gd name="T20" fmla="*/ 32 w 591"/>
                  <a:gd name="T21" fmla="*/ 361 h 591"/>
                  <a:gd name="T22" fmla="*/ 0 w 591"/>
                  <a:gd name="T23" fmla="*/ 294 h 591"/>
                  <a:gd name="T24" fmla="*/ 0 w 591"/>
                  <a:gd name="T25" fmla="*/ 294 h 591"/>
                  <a:gd name="T26" fmla="*/ 32 w 591"/>
                  <a:gd name="T27" fmla="*/ 229 h 591"/>
                  <a:gd name="T28" fmla="*/ 98 w 591"/>
                  <a:gd name="T29" fmla="*/ 164 h 591"/>
                  <a:gd name="T30" fmla="*/ 164 w 591"/>
                  <a:gd name="T31" fmla="*/ 98 h 591"/>
                  <a:gd name="T32" fmla="*/ 229 w 591"/>
                  <a:gd name="T33" fmla="*/ 33 h 591"/>
                  <a:gd name="T34" fmla="*/ 229 w 591"/>
                  <a:gd name="T35" fmla="*/ 33 h 591"/>
                  <a:gd name="T36" fmla="*/ 295 w 591"/>
                  <a:gd name="T37" fmla="*/ 0 h 591"/>
                  <a:gd name="T38" fmla="*/ 295 w 591"/>
                  <a:gd name="T39" fmla="*/ 0 h 591"/>
                  <a:gd name="T40" fmla="*/ 360 w 591"/>
                  <a:gd name="T41" fmla="*/ 33 h 591"/>
                  <a:gd name="T42" fmla="*/ 426 w 591"/>
                  <a:gd name="T43" fmla="*/ 98 h 591"/>
                  <a:gd name="T44" fmla="*/ 491 w 591"/>
                  <a:gd name="T45" fmla="*/ 164 h 591"/>
                  <a:gd name="T46" fmla="*/ 557 w 591"/>
                  <a:gd name="T47" fmla="*/ 229 h 591"/>
                  <a:gd name="T48" fmla="*/ 557 w 591"/>
                  <a:gd name="T49" fmla="*/ 229 h 591"/>
                  <a:gd name="T50" fmla="*/ 590 w 591"/>
                  <a:gd name="T51" fmla="*/ 294 h 591"/>
                  <a:gd name="T52" fmla="*/ 590 w 591"/>
                  <a:gd name="T53" fmla="*/ 294 h 591"/>
                  <a:gd name="T54" fmla="*/ 557 w 591"/>
                  <a:gd name="T55" fmla="*/ 361 h 591"/>
                  <a:gd name="T56" fmla="*/ 491 w 591"/>
                  <a:gd name="T57" fmla="*/ 426 h 591"/>
                  <a:gd name="T58" fmla="*/ 426 w 591"/>
                  <a:gd name="T59" fmla="*/ 492 h 591"/>
                  <a:gd name="T60" fmla="*/ 360 w 591"/>
                  <a:gd name="T61" fmla="*/ 557 h 591"/>
                  <a:gd name="T62" fmla="*/ 360 w 591"/>
                  <a:gd name="T63" fmla="*/ 557 h 591"/>
                  <a:gd name="T64" fmla="*/ 295 w 591"/>
                  <a:gd name="T65" fmla="*/ 590 h 591"/>
                  <a:gd name="T66" fmla="*/ 295 w 591"/>
                  <a:gd name="T67" fmla="*/ 590 h 591"/>
                  <a:gd name="T68" fmla="*/ 229 w 591"/>
                  <a:gd name="T69" fmla="*/ 557 h 591"/>
                  <a:gd name="T70" fmla="*/ 164 w 591"/>
                  <a:gd name="T71" fmla="*/ 492 h 591"/>
                  <a:gd name="T72" fmla="*/ 98 w 591"/>
                  <a:gd name="T73" fmla="*/ 426 h 591"/>
                  <a:gd name="T74" fmla="*/ 32 w 591"/>
                  <a:gd name="T75" fmla="*/ 361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262" y="294"/>
                    </a:moveTo>
                    <a:lnTo>
                      <a:pt x="262" y="294"/>
                    </a:lnTo>
                    <a:cubicBezTo>
                      <a:pt x="262" y="317"/>
                      <a:pt x="273" y="328"/>
                      <a:pt x="295" y="328"/>
                    </a:cubicBezTo>
                    <a:lnTo>
                      <a:pt x="295" y="328"/>
                    </a:lnTo>
                    <a:cubicBezTo>
                      <a:pt x="316" y="328"/>
                      <a:pt x="327" y="317"/>
                      <a:pt x="327" y="294"/>
                    </a:cubicBezTo>
                    <a:lnTo>
                      <a:pt x="327" y="294"/>
                    </a:lnTo>
                    <a:cubicBezTo>
                      <a:pt x="327" y="273"/>
                      <a:pt x="316" y="262"/>
                      <a:pt x="295" y="262"/>
                    </a:cubicBezTo>
                    <a:lnTo>
                      <a:pt x="295" y="262"/>
                    </a:lnTo>
                    <a:cubicBezTo>
                      <a:pt x="273" y="262"/>
                      <a:pt x="262" y="273"/>
                      <a:pt x="262" y="294"/>
                    </a:cubicBezTo>
                    <a:close/>
                    <a:moveTo>
                      <a:pt x="32" y="361"/>
                    </a:moveTo>
                    <a:lnTo>
                      <a:pt x="32" y="361"/>
                    </a:lnTo>
                    <a:cubicBezTo>
                      <a:pt x="10" y="339"/>
                      <a:pt x="0" y="317"/>
                      <a:pt x="0" y="294"/>
                    </a:cubicBezTo>
                    <a:lnTo>
                      <a:pt x="0" y="294"/>
                    </a:lnTo>
                    <a:cubicBezTo>
                      <a:pt x="0" y="273"/>
                      <a:pt x="10" y="251"/>
                      <a:pt x="32" y="229"/>
                    </a:cubicBezTo>
                    <a:lnTo>
                      <a:pt x="98" y="164"/>
                    </a:lnTo>
                    <a:lnTo>
                      <a:pt x="164" y="98"/>
                    </a:lnTo>
                    <a:lnTo>
                      <a:pt x="229" y="33"/>
                    </a:lnTo>
                    <a:lnTo>
                      <a:pt x="229" y="33"/>
                    </a:lnTo>
                    <a:cubicBezTo>
                      <a:pt x="251" y="11"/>
                      <a:pt x="273" y="0"/>
                      <a:pt x="295" y="0"/>
                    </a:cubicBezTo>
                    <a:lnTo>
                      <a:pt x="295" y="0"/>
                    </a:lnTo>
                    <a:cubicBezTo>
                      <a:pt x="316" y="0"/>
                      <a:pt x="338" y="11"/>
                      <a:pt x="360" y="33"/>
                    </a:cubicBezTo>
                    <a:lnTo>
                      <a:pt x="426" y="98"/>
                    </a:lnTo>
                    <a:lnTo>
                      <a:pt x="491" y="164"/>
                    </a:lnTo>
                    <a:lnTo>
                      <a:pt x="557" y="229"/>
                    </a:lnTo>
                    <a:lnTo>
                      <a:pt x="557" y="229"/>
                    </a:lnTo>
                    <a:cubicBezTo>
                      <a:pt x="579" y="251"/>
                      <a:pt x="590" y="273"/>
                      <a:pt x="590" y="294"/>
                    </a:cubicBezTo>
                    <a:lnTo>
                      <a:pt x="590" y="294"/>
                    </a:lnTo>
                    <a:cubicBezTo>
                      <a:pt x="590" y="317"/>
                      <a:pt x="579" y="339"/>
                      <a:pt x="557" y="361"/>
                    </a:cubicBezTo>
                    <a:lnTo>
                      <a:pt x="491" y="426"/>
                    </a:lnTo>
                    <a:lnTo>
                      <a:pt x="426" y="492"/>
                    </a:lnTo>
                    <a:lnTo>
                      <a:pt x="360" y="557"/>
                    </a:lnTo>
                    <a:lnTo>
                      <a:pt x="360" y="557"/>
                    </a:lnTo>
                    <a:cubicBezTo>
                      <a:pt x="338" y="579"/>
                      <a:pt x="316" y="590"/>
                      <a:pt x="295" y="590"/>
                    </a:cubicBezTo>
                    <a:lnTo>
                      <a:pt x="295" y="590"/>
                    </a:lnTo>
                    <a:cubicBezTo>
                      <a:pt x="273" y="590"/>
                      <a:pt x="251" y="579"/>
                      <a:pt x="229" y="557"/>
                    </a:cubicBezTo>
                    <a:lnTo>
                      <a:pt x="164" y="492"/>
                    </a:lnTo>
                    <a:lnTo>
                      <a:pt x="98" y="426"/>
                    </a:lnTo>
                    <a:lnTo>
                      <a:pt x="32" y="361"/>
                    </a:lnTo>
                    <a:close/>
                  </a:path>
                </a:pathLst>
              </a:custGeom>
              <a:solidFill>
                <a:schemeClr val="accent3"/>
              </a:solidFill>
              <a:ln>
                <a:noFill/>
              </a:ln>
              <a:effectLst/>
            </p:spPr>
            <p:txBody>
              <a:bodyPr wrap="none" anchor="ctr"/>
              <a:lstStyle/>
              <a:p>
                <a:endParaRPr lang="es-ES_tradnl"/>
              </a:p>
            </p:txBody>
          </p:sp>
          <p:sp>
            <p:nvSpPr>
              <p:cNvPr id="527" name="Freeform 326">
                <a:extLst>
                  <a:ext uri="{FF2B5EF4-FFF2-40B4-BE49-F238E27FC236}">
                    <a16:creationId xmlns:a16="http://schemas.microsoft.com/office/drawing/2014/main" xmlns="" id="{12ADFE59-3F60-D14F-8B4B-93B9868167E2}"/>
                  </a:ext>
                </a:extLst>
              </p:cNvPr>
              <p:cNvSpPr>
                <a:spLocks noChangeArrowheads="1"/>
              </p:cNvSpPr>
              <p:nvPr/>
            </p:nvSpPr>
            <p:spPr bwMode="auto">
              <a:xfrm>
                <a:off x="5291138" y="4440238"/>
                <a:ext cx="212725" cy="212725"/>
              </a:xfrm>
              <a:custGeom>
                <a:avLst/>
                <a:gdLst>
                  <a:gd name="T0" fmla="*/ 262 w 591"/>
                  <a:gd name="T1" fmla="*/ 294 h 591"/>
                  <a:gd name="T2" fmla="*/ 262 w 591"/>
                  <a:gd name="T3" fmla="*/ 294 h 591"/>
                  <a:gd name="T4" fmla="*/ 295 w 591"/>
                  <a:gd name="T5" fmla="*/ 328 h 591"/>
                  <a:gd name="T6" fmla="*/ 295 w 591"/>
                  <a:gd name="T7" fmla="*/ 328 h 591"/>
                  <a:gd name="T8" fmla="*/ 329 w 591"/>
                  <a:gd name="T9" fmla="*/ 294 h 591"/>
                  <a:gd name="T10" fmla="*/ 329 w 591"/>
                  <a:gd name="T11" fmla="*/ 294 h 591"/>
                  <a:gd name="T12" fmla="*/ 295 w 591"/>
                  <a:gd name="T13" fmla="*/ 262 h 591"/>
                  <a:gd name="T14" fmla="*/ 295 w 591"/>
                  <a:gd name="T15" fmla="*/ 262 h 591"/>
                  <a:gd name="T16" fmla="*/ 262 w 591"/>
                  <a:gd name="T17" fmla="*/ 294 h 591"/>
                  <a:gd name="T18" fmla="*/ 230 w 591"/>
                  <a:gd name="T19" fmla="*/ 557 h 591"/>
                  <a:gd name="T20" fmla="*/ 33 w 591"/>
                  <a:gd name="T21" fmla="*/ 361 h 591"/>
                  <a:gd name="T22" fmla="*/ 33 w 591"/>
                  <a:gd name="T23" fmla="*/ 361 h 591"/>
                  <a:gd name="T24" fmla="*/ 0 w 591"/>
                  <a:gd name="T25" fmla="*/ 294 h 591"/>
                  <a:gd name="T26" fmla="*/ 0 w 591"/>
                  <a:gd name="T27" fmla="*/ 294 h 591"/>
                  <a:gd name="T28" fmla="*/ 33 w 591"/>
                  <a:gd name="T29" fmla="*/ 229 h 591"/>
                  <a:gd name="T30" fmla="*/ 230 w 591"/>
                  <a:gd name="T31" fmla="*/ 33 h 591"/>
                  <a:gd name="T32" fmla="*/ 230 w 591"/>
                  <a:gd name="T33" fmla="*/ 33 h 591"/>
                  <a:gd name="T34" fmla="*/ 295 w 591"/>
                  <a:gd name="T35" fmla="*/ 0 h 591"/>
                  <a:gd name="T36" fmla="*/ 295 w 591"/>
                  <a:gd name="T37" fmla="*/ 0 h 591"/>
                  <a:gd name="T38" fmla="*/ 361 w 591"/>
                  <a:gd name="T39" fmla="*/ 33 h 591"/>
                  <a:gd name="T40" fmla="*/ 558 w 591"/>
                  <a:gd name="T41" fmla="*/ 229 h 591"/>
                  <a:gd name="T42" fmla="*/ 558 w 591"/>
                  <a:gd name="T43" fmla="*/ 229 h 591"/>
                  <a:gd name="T44" fmla="*/ 590 w 591"/>
                  <a:gd name="T45" fmla="*/ 294 h 591"/>
                  <a:gd name="T46" fmla="*/ 590 w 591"/>
                  <a:gd name="T47" fmla="*/ 294 h 591"/>
                  <a:gd name="T48" fmla="*/ 558 w 591"/>
                  <a:gd name="T49" fmla="*/ 361 h 591"/>
                  <a:gd name="T50" fmla="*/ 361 w 591"/>
                  <a:gd name="T51" fmla="*/ 557 h 591"/>
                  <a:gd name="T52" fmla="*/ 361 w 591"/>
                  <a:gd name="T53" fmla="*/ 557 h 591"/>
                  <a:gd name="T54" fmla="*/ 295 w 591"/>
                  <a:gd name="T55" fmla="*/ 590 h 591"/>
                  <a:gd name="T56" fmla="*/ 295 w 591"/>
                  <a:gd name="T57" fmla="*/ 590 h 591"/>
                  <a:gd name="T58" fmla="*/ 230 w 591"/>
                  <a:gd name="T59" fmla="*/ 557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1" h="591">
                    <a:moveTo>
                      <a:pt x="262" y="294"/>
                    </a:moveTo>
                    <a:lnTo>
                      <a:pt x="262" y="294"/>
                    </a:lnTo>
                    <a:cubicBezTo>
                      <a:pt x="262" y="317"/>
                      <a:pt x="273" y="328"/>
                      <a:pt x="295" y="328"/>
                    </a:cubicBezTo>
                    <a:lnTo>
                      <a:pt x="295" y="328"/>
                    </a:lnTo>
                    <a:cubicBezTo>
                      <a:pt x="318" y="328"/>
                      <a:pt x="329" y="317"/>
                      <a:pt x="329" y="294"/>
                    </a:cubicBezTo>
                    <a:lnTo>
                      <a:pt x="329" y="294"/>
                    </a:lnTo>
                    <a:cubicBezTo>
                      <a:pt x="329" y="273"/>
                      <a:pt x="318" y="262"/>
                      <a:pt x="295" y="262"/>
                    </a:cubicBezTo>
                    <a:lnTo>
                      <a:pt x="295" y="262"/>
                    </a:lnTo>
                    <a:cubicBezTo>
                      <a:pt x="273" y="262"/>
                      <a:pt x="262" y="273"/>
                      <a:pt x="262" y="294"/>
                    </a:cubicBezTo>
                    <a:close/>
                    <a:moveTo>
                      <a:pt x="230" y="557"/>
                    </a:moveTo>
                    <a:lnTo>
                      <a:pt x="33" y="361"/>
                    </a:lnTo>
                    <a:lnTo>
                      <a:pt x="33" y="361"/>
                    </a:lnTo>
                    <a:cubicBezTo>
                      <a:pt x="11" y="339"/>
                      <a:pt x="0" y="317"/>
                      <a:pt x="0" y="294"/>
                    </a:cubicBezTo>
                    <a:lnTo>
                      <a:pt x="0" y="294"/>
                    </a:lnTo>
                    <a:cubicBezTo>
                      <a:pt x="0" y="273"/>
                      <a:pt x="11" y="251"/>
                      <a:pt x="33" y="229"/>
                    </a:cubicBezTo>
                    <a:lnTo>
                      <a:pt x="230" y="33"/>
                    </a:lnTo>
                    <a:lnTo>
                      <a:pt x="230" y="33"/>
                    </a:lnTo>
                    <a:cubicBezTo>
                      <a:pt x="252" y="11"/>
                      <a:pt x="273" y="0"/>
                      <a:pt x="295" y="0"/>
                    </a:cubicBezTo>
                    <a:lnTo>
                      <a:pt x="295" y="0"/>
                    </a:lnTo>
                    <a:cubicBezTo>
                      <a:pt x="318" y="0"/>
                      <a:pt x="339" y="11"/>
                      <a:pt x="361" y="33"/>
                    </a:cubicBezTo>
                    <a:lnTo>
                      <a:pt x="558" y="229"/>
                    </a:lnTo>
                    <a:lnTo>
                      <a:pt x="558" y="229"/>
                    </a:lnTo>
                    <a:cubicBezTo>
                      <a:pt x="579" y="251"/>
                      <a:pt x="590" y="273"/>
                      <a:pt x="590" y="294"/>
                    </a:cubicBezTo>
                    <a:lnTo>
                      <a:pt x="590" y="294"/>
                    </a:lnTo>
                    <a:cubicBezTo>
                      <a:pt x="590" y="317"/>
                      <a:pt x="579" y="339"/>
                      <a:pt x="558" y="361"/>
                    </a:cubicBezTo>
                    <a:lnTo>
                      <a:pt x="361" y="557"/>
                    </a:lnTo>
                    <a:lnTo>
                      <a:pt x="361" y="557"/>
                    </a:lnTo>
                    <a:cubicBezTo>
                      <a:pt x="339" y="579"/>
                      <a:pt x="318" y="590"/>
                      <a:pt x="295" y="590"/>
                    </a:cubicBezTo>
                    <a:lnTo>
                      <a:pt x="295" y="590"/>
                    </a:lnTo>
                    <a:cubicBezTo>
                      <a:pt x="273" y="590"/>
                      <a:pt x="252" y="579"/>
                      <a:pt x="230" y="557"/>
                    </a:cubicBezTo>
                    <a:close/>
                  </a:path>
                </a:pathLst>
              </a:custGeom>
              <a:solidFill>
                <a:schemeClr val="accent3"/>
              </a:solidFill>
              <a:ln>
                <a:noFill/>
              </a:ln>
              <a:effectLst/>
            </p:spPr>
            <p:txBody>
              <a:bodyPr wrap="none" anchor="ctr"/>
              <a:lstStyle/>
              <a:p>
                <a:endParaRPr lang="es-ES_tradnl"/>
              </a:p>
            </p:txBody>
          </p:sp>
          <p:sp>
            <p:nvSpPr>
              <p:cNvPr id="528" name="Freeform 327">
                <a:extLst>
                  <a:ext uri="{FF2B5EF4-FFF2-40B4-BE49-F238E27FC236}">
                    <a16:creationId xmlns:a16="http://schemas.microsoft.com/office/drawing/2014/main" xmlns="" id="{EE2CE965-6ED7-0243-94C4-F5E12D8D4875}"/>
                  </a:ext>
                </a:extLst>
              </p:cNvPr>
              <p:cNvSpPr>
                <a:spLocks noChangeArrowheads="1"/>
              </p:cNvSpPr>
              <p:nvPr/>
            </p:nvSpPr>
            <p:spPr bwMode="auto">
              <a:xfrm>
                <a:off x="4724400" y="4440238"/>
                <a:ext cx="212725" cy="212725"/>
              </a:xfrm>
              <a:custGeom>
                <a:avLst/>
                <a:gdLst>
                  <a:gd name="T0" fmla="*/ 327 w 591"/>
                  <a:gd name="T1" fmla="*/ 294 h 591"/>
                  <a:gd name="T2" fmla="*/ 327 w 591"/>
                  <a:gd name="T3" fmla="*/ 294 h 591"/>
                  <a:gd name="T4" fmla="*/ 295 w 591"/>
                  <a:gd name="T5" fmla="*/ 262 h 591"/>
                  <a:gd name="T6" fmla="*/ 295 w 591"/>
                  <a:gd name="T7" fmla="*/ 262 h 591"/>
                  <a:gd name="T8" fmla="*/ 262 w 591"/>
                  <a:gd name="T9" fmla="*/ 294 h 591"/>
                  <a:gd name="T10" fmla="*/ 262 w 591"/>
                  <a:gd name="T11" fmla="*/ 294 h 591"/>
                  <a:gd name="T12" fmla="*/ 295 w 591"/>
                  <a:gd name="T13" fmla="*/ 328 h 591"/>
                  <a:gd name="T14" fmla="*/ 295 w 591"/>
                  <a:gd name="T15" fmla="*/ 328 h 591"/>
                  <a:gd name="T16" fmla="*/ 327 w 591"/>
                  <a:gd name="T17" fmla="*/ 294 h 591"/>
                  <a:gd name="T18" fmla="*/ 491 w 591"/>
                  <a:gd name="T19" fmla="*/ 164 h 591"/>
                  <a:gd name="T20" fmla="*/ 557 w 591"/>
                  <a:gd name="T21" fmla="*/ 229 h 591"/>
                  <a:gd name="T22" fmla="*/ 557 w 591"/>
                  <a:gd name="T23" fmla="*/ 229 h 591"/>
                  <a:gd name="T24" fmla="*/ 590 w 591"/>
                  <a:gd name="T25" fmla="*/ 294 h 591"/>
                  <a:gd name="T26" fmla="*/ 590 w 591"/>
                  <a:gd name="T27" fmla="*/ 294 h 591"/>
                  <a:gd name="T28" fmla="*/ 557 w 591"/>
                  <a:gd name="T29" fmla="*/ 361 h 591"/>
                  <a:gd name="T30" fmla="*/ 491 w 591"/>
                  <a:gd name="T31" fmla="*/ 426 h 591"/>
                  <a:gd name="T32" fmla="*/ 426 w 591"/>
                  <a:gd name="T33" fmla="*/ 492 h 591"/>
                  <a:gd name="T34" fmla="*/ 361 w 591"/>
                  <a:gd name="T35" fmla="*/ 557 h 591"/>
                  <a:gd name="T36" fmla="*/ 361 w 591"/>
                  <a:gd name="T37" fmla="*/ 557 h 591"/>
                  <a:gd name="T38" fmla="*/ 295 w 591"/>
                  <a:gd name="T39" fmla="*/ 590 h 591"/>
                  <a:gd name="T40" fmla="*/ 295 w 591"/>
                  <a:gd name="T41" fmla="*/ 590 h 591"/>
                  <a:gd name="T42" fmla="*/ 229 w 591"/>
                  <a:gd name="T43" fmla="*/ 557 h 591"/>
                  <a:gd name="T44" fmla="*/ 164 w 591"/>
                  <a:gd name="T45" fmla="*/ 492 h 591"/>
                  <a:gd name="T46" fmla="*/ 99 w 591"/>
                  <a:gd name="T47" fmla="*/ 426 h 591"/>
                  <a:gd name="T48" fmla="*/ 33 w 591"/>
                  <a:gd name="T49" fmla="*/ 361 h 591"/>
                  <a:gd name="T50" fmla="*/ 33 w 591"/>
                  <a:gd name="T51" fmla="*/ 361 h 591"/>
                  <a:gd name="T52" fmla="*/ 0 w 591"/>
                  <a:gd name="T53" fmla="*/ 294 h 591"/>
                  <a:gd name="T54" fmla="*/ 0 w 591"/>
                  <a:gd name="T55" fmla="*/ 294 h 591"/>
                  <a:gd name="T56" fmla="*/ 33 w 591"/>
                  <a:gd name="T57" fmla="*/ 229 h 591"/>
                  <a:gd name="T58" fmla="*/ 99 w 591"/>
                  <a:gd name="T59" fmla="*/ 164 h 591"/>
                  <a:gd name="T60" fmla="*/ 164 w 591"/>
                  <a:gd name="T61" fmla="*/ 98 h 591"/>
                  <a:gd name="T62" fmla="*/ 229 w 591"/>
                  <a:gd name="T63" fmla="*/ 33 h 591"/>
                  <a:gd name="T64" fmla="*/ 229 w 591"/>
                  <a:gd name="T65" fmla="*/ 33 h 591"/>
                  <a:gd name="T66" fmla="*/ 295 w 591"/>
                  <a:gd name="T67" fmla="*/ 0 h 591"/>
                  <a:gd name="T68" fmla="*/ 295 w 591"/>
                  <a:gd name="T69" fmla="*/ 0 h 591"/>
                  <a:gd name="T70" fmla="*/ 361 w 591"/>
                  <a:gd name="T71" fmla="*/ 33 h 591"/>
                  <a:gd name="T72" fmla="*/ 426 w 591"/>
                  <a:gd name="T73" fmla="*/ 98 h 591"/>
                  <a:gd name="T74" fmla="*/ 491 w 591"/>
                  <a:gd name="T75" fmla="*/ 16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327" y="294"/>
                    </a:moveTo>
                    <a:lnTo>
                      <a:pt x="327" y="294"/>
                    </a:lnTo>
                    <a:cubicBezTo>
                      <a:pt x="327" y="273"/>
                      <a:pt x="317" y="262"/>
                      <a:pt x="295" y="262"/>
                    </a:cubicBezTo>
                    <a:lnTo>
                      <a:pt x="295" y="262"/>
                    </a:lnTo>
                    <a:cubicBezTo>
                      <a:pt x="273" y="262"/>
                      <a:pt x="262" y="273"/>
                      <a:pt x="262" y="294"/>
                    </a:cubicBezTo>
                    <a:lnTo>
                      <a:pt x="262" y="294"/>
                    </a:lnTo>
                    <a:cubicBezTo>
                      <a:pt x="262" y="317"/>
                      <a:pt x="273" y="328"/>
                      <a:pt x="295" y="328"/>
                    </a:cubicBezTo>
                    <a:lnTo>
                      <a:pt x="295" y="328"/>
                    </a:lnTo>
                    <a:cubicBezTo>
                      <a:pt x="317" y="328"/>
                      <a:pt x="327" y="317"/>
                      <a:pt x="327" y="294"/>
                    </a:cubicBezTo>
                    <a:close/>
                    <a:moveTo>
                      <a:pt x="491" y="164"/>
                    </a:moveTo>
                    <a:lnTo>
                      <a:pt x="557" y="229"/>
                    </a:lnTo>
                    <a:lnTo>
                      <a:pt x="557" y="229"/>
                    </a:lnTo>
                    <a:cubicBezTo>
                      <a:pt x="579" y="251"/>
                      <a:pt x="590" y="273"/>
                      <a:pt x="590" y="294"/>
                    </a:cubicBezTo>
                    <a:lnTo>
                      <a:pt x="590" y="294"/>
                    </a:lnTo>
                    <a:cubicBezTo>
                      <a:pt x="590" y="317"/>
                      <a:pt x="579" y="339"/>
                      <a:pt x="557" y="361"/>
                    </a:cubicBezTo>
                    <a:lnTo>
                      <a:pt x="491" y="426"/>
                    </a:lnTo>
                    <a:lnTo>
                      <a:pt x="426" y="492"/>
                    </a:lnTo>
                    <a:lnTo>
                      <a:pt x="361" y="557"/>
                    </a:lnTo>
                    <a:lnTo>
                      <a:pt x="361" y="557"/>
                    </a:lnTo>
                    <a:cubicBezTo>
                      <a:pt x="339" y="579"/>
                      <a:pt x="317" y="590"/>
                      <a:pt x="295" y="590"/>
                    </a:cubicBezTo>
                    <a:lnTo>
                      <a:pt x="295" y="590"/>
                    </a:lnTo>
                    <a:cubicBezTo>
                      <a:pt x="273" y="590"/>
                      <a:pt x="251" y="579"/>
                      <a:pt x="229" y="557"/>
                    </a:cubicBezTo>
                    <a:lnTo>
                      <a:pt x="164" y="492"/>
                    </a:lnTo>
                    <a:lnTo>
                      <a:pt x="99" y="426"/>
                    </a:lnTo>
                    <a:lnTo>
                      <a:pt x="33" y="361"/>
                    </a:lnTo>
                    <a:lnTo>
                      <a:pt x="33" y="361"/>
                    </a:lnTo>
                    <a:cubicBezTo>
                      <a:pt x="10" y="339"/>
                      <a:pt x="0" y="317"/>
                      <a:pt x="0" y="294"/>
                    </a:cubicBezTo>
                    <a:lnTo>
                      <a:pt x="0" y="294"/>
                    </a:lnTo>
                    <a:cubicBezTo>
                      <a:pt x="0" y="273"/>
                      <a:pt x="10" y="251"/>
                      <a:pt x="33" y="229"/>
                    </a:cubicBezTo>
                    <a:lnTo>
                      <a:pt x="99" y="164"/>
                    </a:lnTo>
                    <a:lnTo>
                      <a:pt x="164" y="98"/>
                    </a:lnTo>
                    <a:lnTo>
                      <a:pt x="229" y="33"/>
                    </a:lnTo>
                    <a:lnTo>
                      <a:pt x="229" y="33"/>
                    </a:lnTo>
                    <a:cubicBezTo>
                      <a:pt x="251" y="11"/>
                      <a:pt x="273" y="0"/>
                      <a:pt x="295" y="0"/>
                    </a:cubicBezTo>
                    <a:lnTo>
                      <a:pt x="295" y="0"/>
                    </a:lnTo>
                    <a:cubicBezTo>
                      <a:pt x="317" y="0"/>
                      <a:pt x="339" y="11"/>
                      <a:pt x="361" y="33"/>
                    </a:cubicBezTo>
                    <a:lnTo>
                      <a:pt x="426" y="98"/>
                    </a:lnTo>
                    <a:lnTo>
                      <a:pt x="491" y="164"/>
                    </a:lnTo>
                    <a:close/>
                  </a:path>
                </a:pathLst>
              </a:custGeom>
              <a:solidFill>
                <a:schemeClr val="accent3"/>
              </a:solidFill>
              <a:ln>
                <a:noFill/>
              </a:ln>
              <a:effectLst/>
            </p:spPr>
            <p:txBody>
              <a:bodyPr wrap="none" anchor="ctr"/>
              <a:lstStyle/>
              <a:p>
                <a:endParaRPr lang="es-ES_tradnl"/>
              </a:p>
            </p:txBody>
          </p:sp>
          <p:sp>
            <p:nvSpPr>
              <p:cNvPr id="529" name="Freeform 328">
                <a:extLst>
                  <a:ext uri="{FF2B5EF4-FFF2-40B4-BE49-F238E27FC236}">
                    <a16:creationId xmlns:a16="http://schemas.microsoft.com/office/drawing/2014/main" xmlns="" id="{76E766CE-BCE4-A445-A8A4-FE8A4FCA729D}"/>
                  </a:ext>
                </a:extLst>
              </p:cNvPr>
              <p:cNvSpPr>
                <a:spLocks noChangeArrowheads="1"/>
              </p:cNvSpPr>
              <p:nvPr/>
            </p:nvSpPr>
            <p:spPr bwMode="auto">
              <a:xfrm>
                <a:off x="4452938" y="4003675"/>
                <a:ext cx="1700212" cy="412750"/>
              </a:xfrm>
              <a:custGeom>
                <a:avLst/>
                <a:gdLst>
                  <a:gd name="T0" fmla="*/ 4196 w 4721"/>
                  <a:gd name="T1" fmla="*/ 164 h 1148"/>
                  <a:gd name="T2" fmla="*/ 4196 w 4721"/>
                  <a:gd name="T3" fmla="*/ 230 h 1148"/>
                  <a:gd name="T4" fmla="*/ 2622 w 4721"/>
                  <a:gd name="T5" fmla="*/ 164 h 1148"/>
                  <a:gd name="T6" fmla="*/ 2622 w 4721"/>
                  <a:gd name="T7" fmla="*/ 230 h 1148"/>
                  <a:gd name="T8" fmla="*/ 1081 w 4721"/>
                  <a:gd name="T9" fmla="*/ 197 h 1148"/>
                  <a:gd name="T10" fmla="*/ 1016 w 4721"/>
                  <a:gd name="T11" fmla="*/ 197 h 1148"/>
                  <a:gd name="T12" fmla="*/ 4523 w 4721"/>
                  <a:gd name="T13" fmla="*/ 590 h 1148"/>
                  <a:gd name="T14" fmla="*/ 4589 w 4721"/>
                  <a:gd name="T15" fmla="*/ 787 h 1148"/>
                  <a:gd name="T16" fmla="*/ 4327 w 4721"/>
                  <a:gd name="T17" fmla="*/ 524 h 1148"/>
                  <a:gd name="T18" fmla="*/ 4196 w 4721"/>
                  <a:gd name="T19" fmla="*/ 426 h 1148"/>
                  <a:gd name="T20" fmla="*/ 3933 w 4721"/>
                  <a:gd name="T21" fmla="*/ 655 h 1148"/>
                  <a:gd name="T22" fmla="*/ 3671 w 4721"/>
                  <a:gd name="T23" fmla="*/ 918 h 1148"/>
                  <a:gd name="T24" fmla="*/ 3475 w 4721"/>
                  <a:gd name="T25" fmla="*/ 1114 h 1148"/>
                  <a:gd name="T26" fmla="*/ 3277 w 4721"/>
                  <a:gd name="T27" fmla="*/ 1049 h 1148"/>
                  <a:gd name="T28" fmla="*/ 2885 w 4721"/>
                  <a:gd name="T29" fmla="*/ 655 h 1148"/>
                  <a:gd name="T30" fmla="*/ 2622 w 4721"/>
                  <a:gd name="T31" fmla="*/ 426 h 1148"/>
                  <a:gd name="T32" fmla="*/ 1836 w 4721"/>
                  <a:gd name="T33" fmla="*/ 1147 h 1148"/>
                  <a:gd name="T34" fmla="*/ 1508 w 4721"/>
                  <a:gd name="T35" fmla="*/ 852 h 1148"/>
                  <a:gd name="T36" fmla="*/ 1115 w 4721"/>
                  <a:gd name="T37" fmla="*/ 459 h 1148"/>
                  <a:gd name="T38" fmla="*/ 983 w 4721"/>
                  <a:gd name="T39" fmla="*/ 459 h 1148"/>
                  <a:gd name="T40" fmla="*/ 721 w 4721"/>
                  <a:gd name="T41" fmla="*/ 722 h 1148"/>
                  <a:gd name="T42" fmla="*/ 459 w 4721"/>
                  <a:gd name="T43" fmla="*/ 984 h 1148"/>
                  <a:gd name="T44" fmla="*/ 262 w 4721"/>
                  <a:gd name="T45" fmla="*/ 1147 h 1148"/>
                  <a:gd name="T46" fmla="*/ 66 w 4721"/>
                  <a:gd name="T47" fmla="*/ 984 h 1148"/>
                  <a:gd name="T48" fmla="*/ 131 w 4721"/>
                  <a:gd name="T49" fmla="*/ 918 h 1148"/>
                  <a:gd name="T50" fmla="*/ 262 w 4721"/>
                  <a:gd name="T51" fmla="*/ 1016 h 1148"/>
                  <a:gd name="T52" fmla="*/ 525 w 4721"/>
                  <a:gd name="T53" fmla="*/ 787 h 1148"/>
                  <a:gd name="T54" fmla="*/ 787 w 4721"/>
                  <a:gd name="T55" fmla="*/ 524 h 1148"/>
                  <a:gd name="T56" fmla="*/ 951 w 4721"/>
                  <a:gd name="T57" fmla="*/ 328 h 1148"/>
                  <a:gd name="T58" fmla="*/ 885 w 4721"/>
                  <a:gd name="T59" fmla="*/ 197 h 1148"/>
                  <a:gd name="T60" fmla="*/ 967 w 4721"/>
                  <a:gd name="T61" fmla="*/ 49 h 1148"/>
                  <a:gd name="T62" fmla="*/ 1131 w 4721"/>
                  <a:gd name="T63" fmla="*/ 49 h 1148"/>
                  <a:gd name="T64" fmla="*/ 1213 w 4721"/>
                  <a:gd name="T65" fmla="*/ 197 h 1148"/>
                  <a:gd name="T66" fmla="*/ 1147 w 4721"/>
                  <a:gd name="T67" fmla="*/ 328 h 1148"/>
                  <a:gd name="T68" fmla="*/ 1770 w 4721"/>
                  <a:gd name="T69" fmla="*/ 984 h 1148"/>
                  <a:gd name="T70" fmla="*/ 2098 w 4721"/>
                  <a:gd name="T71" fmla="*/ 787 h 1148"/>
                  <a:gd name="T72" fmla="*/ 2492 w 4721"/>
                  <a:gd name="T73" fmla="*/ 394 h 1148"/>
                  <a:gd name="T74" fmla="*/ 2492 w 4721"/>
                  <a:gd name="T75" fmla="*/ 262 h 1148"/>
                  <a:gd name="T76" fmla="*/ 2492 w 4721"/>
                  <a:gd name="T77" fmla="*/ 131 h 1148"/>
                  <a:gd name="T78" fmla="*/ 2622 w 4721"/>
                  <a:gd name="T79" fmla="*/ 0 h 1148"/>
                  <a:gd name="T80" fmla="*/ 2753 w 4721"/>
                  <a:gd name="T81" fmla="*/ 131 h 1148"/>
                  <a:gd name="T82" fmla="*/ 2753 w 4721"/>
                  <a:gd name="T83" fmla="*/ 262 h 1148"/>
                  <a:gd name="T84" fmla="*/ 2753 w 4721"/>
                  <a:gd name="T85" fmla="*/ 394 h 1148"/>
                  <a:gd name="T86" fmla="*/ 3016 w 4721"/>
                  <a:gd name="T87" fmla="*/ 655 h 1148"/>
                  <a:gd name="T88" fmla="*/ 3277 w 4721"/>
                  <a:gd name="T89" fmla="*/ 918 h 1148"/>
                  <a:gd name="T90" fmla="*/ 3408 w 4721"/>
                  <a:gd name="T91" fmla="*/ 1016 h 1148"/>
                  <a:gd name="T92" fmla="*/ 3671 w 4721"/>
                  <a:gd name="T93" fmla="*/ 787 h 1148"/>
                  <a:gd name="T94" fmla="*/ 4065 w 4721"/>
                  <a:gd name="T95" fmla="*/ 394 h 1148"/>
                  <a:gd name="T96" fmla="*/ 4065 w 4721"/>
                  <a:gd name="T97" fmla="*/ 262 h 1148"/>
                  <a:gd name="T98" fmla="*/ 4065 w 4721"/>
                  <a:gd name="T99" fmla="*/ 131 h 1148"/>
                  <a:gd name="T100" fmla="*/ 4196 w 4721"/>
                  <a:gd name="T101" fmla="*/ 0 h 1148"/>
                  <a:gd name="T102" fmla="*/ 4327 w 4721"/>
                  <a:gd name="T103" fmla="*/ 131 h 1148"/>
                  <a:gd name="T104" fmla="*/ 4327 w 4721"/>
                  <a:gd name="T105" fmla="*/ 262 h 1148"/>
                  <a:gd name="T106" fmla="*/ 4327 w 4721"/>
                  <a:gd name="T107" fmla="*/ 394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21" h="1148">
                    <a:moveTo>
                      <a:pt x="4228" y="197"/>
                    </a:moveTo>
                    <a:lnTo>
                      <a:pt x="4228" y="197"/>
                    </a:lnTo>
                    <a:cubicBezTo>
                      <a:pt x="4228" y="175"/>
                      <a:pt x="4217" y="164"/>
                      <a:pt x="4196" y="164"/>
                    </a:cubicBezTo>
                    <a:lnTo>
                      <a:pt x="4196" y="164"/>
                    </a:lnTo>
                    <a:cubicBezTo>
                      <a:pt x="4174" y="164"/>
                      <a:pt x="4163" y="175"/>
                      <a:pt x="4163" y="197"/>
                    </a:cubicBezTo>
                    <a:lnTo>
                      <a:pt x="4163" y="197"/>
                    </a:lnTo>
                    <a:cubicBezTo>
                      <a:pt x="4163" y="219"/>
                      <a:pt x="4174" y="230"/>
                      <a:pt x="4196" y="230"/>
                    </a:cubicBezTo>
                    <a:lnTo>
                      <a:pt x="4196" y="230"/>
                    </a:lnTo>
                    <a:cubicBezTo>
                      <a:pt x="4217" y="230"/>
                      <a:pt x="4228" y="219"/>
                      <a:pt x="4228" y="197"/>
                    </a:cubicBezTo>
                    <a:close/>
                    <a:moveTo>
                      <a:pt x="2656" y="197"/>
                    </a:moveTo>
                    <a:lnTo>
                      <a:pt x="2656" y="197"/>
                    </a:lnTo>
                    <a:cubicBezTo>
                      <a:pt x="2656" y="175"/>
                      <a:pt x="2645" y="164"/>
                      <a:pt x="2622" y="164"/>
                    </a:cubicBezTo>
                    <a:lnTo>
                      <a:pt x="2622" y="164"/>
                    </a:lnTo>
                    <a:cubicBezTo>
                      <a:pt x="2600" y="164"/>
                      <a:pt x="2589" y="175"/>
                      <a:pt x="2589" y="197"/>
                    </a:cubicBezTo>
                    <a:lnTo>
                      <a:pt x="2589" y="197"/>
                    </a:lnTo>
                    <a:cubicBezTo>
                      <a:pt x="2589" y="219"/>
                      <a:pt x="2600" y="230"/>
                      <a:pt x="2622" y="230"/>
                    </a:cubicBezTo>
                    <a:lnTo>
                      <a:pt x="2622" y="230"/>
                    </a:lnTo>
                    <a:cubicBezTo>
                      <a:pt x="2645" y="230"/>
                      <a:pt x="2656" y="219"/>
                      <a:pt x="2656" y="197"/>
                    </a:cubicBezTo>
                    <a:close/>
                    <a:moveTo>
                      <a:pt x="1081" y="197"/>
                    </a:moveTo>
                    <a:lnTo>
                      <a:pt x="1081" y="197"/>
                    </a:lnTo>
                    <a:cubicBezTo>
                      <a:pt x="1081" y="175"/>
                      <a:pt x="1071" y="164"/>
                      <a:pt x="1049" y="164"/>
                    </a:cubicBezTo>
                    <a:lnTo>
                      <a:pt x="1049" y="164"/>
                    </a:lnTo>
                    <a:cubicBezTo>
                      <a:pt x="1027" y="164"/>
                      <a:pt x="1016" y="175"/>
                      <a:pt x="1016" y="197"/>
                    </a:cubicBezTo>
                    <a:lnTo>
                      <a:pt x="1016" y="197"/>
                    </a:lnTo>
                    <a:cubicBezTo>
                      <a:pt x="1016" y="219"/>
                      <a:pt x="1027" y="230"/>
                      <a:pt x="1049" y="230"/>
                    </a:cubicBezTo>
                    <a:lnTo>
                      <a:pt x="1049" y="230"/>
                    </a:lnTo>
                    <a:cubicBezTo>
                      <a:pt x="1071" y="230"/>
                      <a:pt x="1081" y="219"/>
                      <a:pt x="1081" y="197"/>
                    </a:cubicBezTo>
                    <a:close/>
                    <a:moveTo>
                      <a:pt x="4523" y="590"/>
                    </a:moveTo>
                    <a:lnTo>
                      <a:pt x="4720" y="787"/>
                    </a:lnTo>
                    <a:lnTo>
                      <a:pt x="4720" y="918"/>
                    </a:lnTo>
                    <a:lnTo>
                      <a:pt x="4655" y="852"/>
                    </a:lnTo>
                    <a:lnTo>
                      <a:pt x="4589" y="787"/>
                    </a:lnTo>
                    <a:lnTo>
                      <a:pt x="4523" y="722"/>
                    </a:lnTo>
                    <a:lnTo>
                      <a:pt x="4458" y="655"/>
                    </a:lnTo>
                    <a:lnTo>
                      <a:pt x="4392" y="590"/>
                    </a:lnTo>
                    <a:lnTo>
                      <a:pt x="4327" y="524"/>
                    </a:lnTo>
                    <a:lnTo>
                      <a:pt x="4261" y="459"/>
                    </a:lnTo>
                    <a:lnTo>
                      <a:pt x="4261" y="459"/>
                    </a:lnTo>
                    <a:cubicBezTo>
                      <a:pt x="4239" y="437"/>
                      <a:pt x="4217" y="426"/>
                      <a:pt x="4196" y="426"/>
                    </a:cubicBezTo>
                    <a:lnTo>
                      <a:pt x="4196" y="426"/>
                    </a:lnTo>
                    <a:cubicBezTo>
                      <a:pt x="4174" y="426"/>
                      <a:pt x="4152" y="437"/>
                      <a:pt x="4130" y="459"/>
                    </a:cubicBezTo>
                    <a:lnTo>
                      <a:pt x="4065" y="524"/>
                    </a:lnTo>
                    <a:lnTo>
                      <a:pt x="3999" y="590"/>
                    </a:lnTo>
                    <a:lnTo>
                      <a:pt x="3933" y="655"/>
                    </a:lnTo>
                    <a:lnTo>
                      <a:pt x="3868" y="722"/>
                    </a:lnTo>
                    <a:lnTo>
                      <a:pt x="3803" y="787"/>
                    </a:lnTo>
                    <a:lnTo>
                      <a:pt x="3736" y="852"/>
                    </a:lnTo>
                    <a:lnTo>
                      <a:pt x="3671" y="918"/>
                    </a:lnTo>
                    <a:lnTo>
                      <a:pt x="3605" y="984"/>
                    </a:lnTo>
                    <a:lnTo>
                      <a:pt x="3540" y="1049"/>
                    </a:lnTo>
                    <a:lnTo>
                      <a:pt x="3475" y="1114"/>
                    </a:lnTo>
                    <a:lnTo>
                      <a:pt x="3475" y="1114"/>
                    </a:lnTo>
                    <a:cubicBezTo>
                      <a:pt x="3453" y="1136"/>
                      <a:pt x="3431" y="1147"/>
                      <a:pt x="3408" y="1147"/>
                    </a:cubicBezTo>
                    <a:lnTo>
                      <a:pt x="3408" y="1147"/>
                    </a:lnTo>
                    <a:cubicBezTo>
                      <a:pt x="3387" y="1147"/>
                      <a:pt x="3365" y="1136"/>
                      <a:pt x="3343" y="1114"/>
                    </a:cubicBezTo>
                    <a:lnTo>
                      <a:pt x="3277" y="1049"/>
                    </a:lnTo>
                    <a:lnTo>
                      <a:pt x="3212" y="984"/>
                    </a:lnTo>
                    <a:lnTo>
                      <a:pt x="3016" y="787"/>
                    </a:lnTo>
                    <a:lnTo>
                      <a:pt x="2950" y="722"/>
                    </a:lnTo>
                    <a:lnTo>
                      <a:pt x="2885" y="655"/>
                    </a:lnTo>
                    <a:lnTo>
                      <a:pt x="2688" y="459"/>
                    </a:lnTo>
                    <a:lnTo>
                      <a:pt x="2688" y="459"/>
                    </a:lnTo>
                    <a:cubicBezTo>
                      <a:pt x="2666" y="437"/>
                      <a:pt x="2645" y="426"/>
                      <a:pt x="2622" y="426"/>
                    </a:cubicBezTo>
                    <a:lnTo>
                      <a:pt x="2622" y="426"/>
                    </a:lnTo>
                    <a:cubicBezTo>
                      <a:pt x="2600" y="426"/>
                      <a:pt x="2579" y="437"/>
                      <a:pt x="2557" y="459"/>
                    </a:cubicBezTo>
                    <a:lnTo>
                      <a:pt x="1901" y="1114"/>
                    </a:lnTo>
                    <a:lnTo>
                      <a:pt x="1901" y="1114"/>
                    </a:lnTo>
                    <a:cubicBezTo>
                      <a:pt x="1879" y="1136"/>
                      <a:pt x="1857" y="1147"/>
                      <a:pt x="1836" y="1147"/>
                    </a:cubicBezTo>
                    <a:lnTo>
                      <a:pt x="1836" y="1147"/>
                    </a:lnTo>
                    <a:cubicBezTo>
                      <a:pt x="1813" y="1147"/>
                      <a:pt x="1792" y="1136"/>
                      <a:pt x="1770" y="1114"/>
                    </a:cubicBezTo>
                    <a:lnTo>
                      <a:pt x="1573" y="918"/>
                    </a:lnTo>
                    <a:lnTo>
                      <a:pt x="1508" y="852"/>
                    </a:lnTo>
                    <a:lnTo>
                      <a:pt x="1442" y="787"/>
                    </a:lnTo>
                    <a:lnTo>
                      <a:pt x="1245" y="590"/>
                    </a:lnTo>
                    <a:lnTo>
                      <a:pt x="1180" y="524"/>
                    </a:lnTo>
                    <a:lnTo>
                      <a:pt x="1115" y="459"/>
                    </a:lnTo>
                    <a:lnTo>
                      <a:pt x="1115" y="459"/>
                    </a:lnTo>
                    <a:cubicBezTo>
                      <a:pt x="1093" y="437"/>
                      <a:pt x="1071" y="426"/>
                      <a:pt x="1049" y="426"/>
                    </a:cubicBezTo>
                    <a:lnTo>
                      <a:pt x="1049" y="426"/>
                    </a:lnTo>
                    <a:cubicBezTo>
                      <a:pt x="1027" y="426"/>
                      <a:pt x="1005" y="437"/>
                      <a:pt x="983" y="459"/>
                    </a:cubicBezTo>
                    <a:lnTo>
                      <a:pt x="918" y="524"/>
                    </a:lnTo>
                    <a:lnTo>
                      <a:pt x="853" y="590"/>
                    </a:lnTo>
                    <a:lnTo>
                      <a:pt x="787" y="655"/>
                    </a:lnTo>
                    <a:lnTo>
                      <a:pt x="721" y="722"/>
                    </a:lnTo>
                    <a:lnTo>
                      <a:pt x="655" y="787"/>
                    </a:lnTo>
                    <a:lnTo>
                      <a:pt x="590" y="852"/>
                    </a:lnTo>
                    <a:lnTo>
                      <a:pt x="525" y="918"/>
                    </a:lnTo>
                    <a:lnTo>
                      <a:pt x="459" y="984"/>
                    </a:lnTo>
                    <a:lnTo>
                      <a:pt x="393" y="1049"/>
                    </a:lnTo>
                    <a:lnTo>
                      <a:pt x="328" y="1114"/>
                    </a:lnTo>
                    <a:lnTo>
                      <a:pt x="328" y="1114"/>
                    </a:lnTo>
                    <a:cubicBezTo>
                      <a:pt x="306" y="1136"/>
                      <a:pt x="284" y="1147"/>
                      <a:pt x="262" y="1147"/>
                    </a:cubicBezTo>
                    <a:lnTo>
                      <a:pt x="262" y="1147"/>
                    </a:lnTo>
                    <a:cubicBezTo>
                      <a:pt x="240" y="1147"/>
                      <a:pt x="219" y="1136"/>
                      <a:pt x="197" y="1114"/>
                    </a:cubicBezTo>
                    <a:lnTo>
                      <a:pt x="131" y="1049"/>
                    </a:lnTo>
                    <a:lnTo>
                      <a:pt x="66" y="984"/>
                    </a:lnTo>
                    <a:lnTo>
                      <a:pt x="0" y="918"/>
                    </a:lnTo>
                    <a:lnTo>
                      <a:pt x="0" y="787"/>
                    </a:lnTo>
                    <a:lnTo>
                      <a:pt x="66" y="852"/>
                    </a:lnTo>
                    <a:lnTo>
                      <a:pt x="131" y="918"/>
                    </a:lnTo>
                    <a:lnTo>
                      <a:pt x="197" y="984"/>
                    </a:lnTo>
                    <a:lnTo>
                      <a:pt x="197" y="984"/>
                    </a:lnTo>
                    <a:cubicBezTo>
                      <a:pt x="219" y="1005"/>
                      <a:pt x="240" y="1016"/>
                      <a:pt x="262" y="1016"/>
                    </a:cubicBezTo>
                    <a:lnTo>
                      <a:pt x="262" y="1016"/>
                    </a:lnTo>
                    <a:cubicBezTo>
                      <a:pt x="284" y="1016"/>
                      <a:pt x="306" y="1005"/>
                      <a:pt x="328" y="984"/>
                    </a:cubicBezTo>
                    <a:lnTo>
                      <a:pt x="393" y="918"/>
                    </a:lnTo>
                    <a:lnTo>
                      <a:pt x="459" y="852"/>
                    </a:lnTo>
                    <a:lnTo>
                      <a:pt x="525" y="787"/>
                    </a:lnTo>
                    <a:lnTo>
                      <a:pt x="590" y="722"/>
                    </a:lnTo>
                    <a:lnTo>
                      <a:pt x="655" y="655"/>
                    </a:lnTo>
                    <a:lnTo>
                      <a:pt x="721" y="590"/>
                    </a:lnTo>
                    <a:lnTo>
                      <a:pt x="787" y="524"/>
                    </a:lnTo>
                    <a:lnTo>
                      <a:pt x="853" y="459"/>
                    </a:lnTo>
                    <a:lnTo>
                      <a:pt x="918" y="394"/>
                    </a:lnTo>
                    <a:lnTo>
                      <a:pt x="918" y="394"/>
                    </a:lnTo>
                    <a:cubicBezTo>
                      <a:pt x="939" y="371"/>
                      <a:pt x="951" y="349"/>
                      <a:pt x="951" y="328"/>
                    </a:cubicBezTo>
                    <a:lnTo>
                      <a:pt x="951" y="328"/>
                    </a:lnTo>
                    <a:cubicBezTo>
                      <a:pt x="951" y="306"/>
                      <a:pt x="939" y="284"/>
                      <a:pt x="918" y="262"/>
                    </a:cubicBezTo>
                    <a:lnTo>
                      <a:pt x="918" y="262"/>
                    </a:lnTo>
                    <a:cubicBezTo>
                      <a:pt x="896" y="241"/>
                      <a:pt x="885" y="219"/>
                      <a:pt x="885" y="197"/>
                    </a:cubicBezTo>
                    <a:lnTo>
                      <a:pt x="885" y="197"/>
                    </a:lnTo>
                    <a:cubicBezTo>
                      <a:pt x="885" y="175"/>
                      <a:pt x="896" y="153"/>
                      <a:pt x="918" y="131"/>
                    </a:cubicBezTo>
                    <a:lnTo>
                      <a:pt x="918" y="131"/>
                    </a:lnTo>
                    <a:cubicBezTo>
                      <a:pt x="939" y="109"/>
                      <a:pt x="956" y="82"/>
                      <a:pt x="967" y="49"/>
                    </a:cubicBezTo>
                    <a:lnTo>
                      <a:pt x="967" y="49"/>
                    </a:lnTo>
                    <a:cubicBezTo>
                      <a:pt x="978" y="17"/>
                      <a:pt x="1005" y="0"/>
                      <a:pt x="1049" y="0"/>
                    </a:cubicBezTo>
                    <a:lnTo>
                      <a:pt x="1049" y="0"/>
                    </a:lnTo>
                    <a:cubicBezTo>
                      <a:pt x="1093" y="0"/>
                      <a:pt x="1120" y="17"/>
                      <a:pt x="1131" y="49"/>
                    </a:cubicBezTo>
                    <a:lnTo>
                      <a:pt x="1131" y="49"/>
                    </a:lnTo>
                    <a:cubicBezTo>
                      <a:pt x="1142" y="82"/>
                      <a:pt x="1158" y="109"/>
                      <a:pt x="1180" y="131"/>
                    </a:cubicBezTo>
                    <a:lnTo>
                      <a:pt x="1180" y="131"/>
                    </a:lnTo>
                    <a:cubicBezTo>
                      <a:pt x="1202" y="153"/>
                      <a:pt x="1213" y="175"/>
                      <a:pt x="1213" y="197"/>
                    </a:cubicBezTo>
                    <a:lnTo>
                      <a:pt x="1213" y="197"/>
                    </a:lnTo>
                    <a:cubicBezTo>
                      <a:pt x="1213" y="219"/>
                      <a:pt x="1202" y="241"/>
                      <a:pt x="1180" y="262"/>
                    </a:cubicBezTo>
                    <a:lnTo>
                      <a:pt x="1180" y="262"/>
                    </a:lnTo>
                    <a:cubicBezTo>
                      <a:pt x="1158" y="284"/>
                      <a:pt x="1147" y="306"/>
                      <a:pt x="1147" y="328"/>
                    </a:cubicBezTo>
                    <a:lnTo>
                      <a:pt x="1147" y="328"/>
                    </a:lnTo>
                    <a:cubicBezTo>
                      <a:pt x="1147" y="349"/>
                      <a:pt x="1158" y="371"/>
                      <a:pt x="1180" y="394"/>
                    </a:cubicBezTo>
                    <a:lnTo>
                      <a:pt x="1770" y="984"/>
                    </a:lnTo>
                    <a:lnTo>
                      <a:pt x="1770" y="984"/>
                    </a:lnTo>
                    <a:cubicBezTo>
                      <a:pt x="1792" y="1005"/>
                      <a:pt x="1813" y="1016"/>
                      <a:pt x="1836" y="1016"/>
                    </a:cubicBezTo>
                    <a:lnTo>
                      <a:pt x="1836" y="1016"/>
                    </a:lnTo>
                    <a:cubicBezTo>
                      <a:pt x="1857" y="1016"/>
                      <a:pt x="1879" y="1005"/>
                      <a:pt x="1901" y="984"/>
                    </a:cubicBezTo>
                    <a:lnTo>
                      <a:pt x="2098" y="787"/>
                    </a:lnTo>
                    <a:lnTo>
                      <a:pt x="2163" y="722"/>
                    </a:lnTo>
                    <a:lnTo>
                      <a:pt x="2229" y="655"/>
                    </a:lnTo>
                    <a:lnTo>
                      <a:pt x="2425" y="459"/>
                    </a:lnTo>
                    <a:lnTo>
                      <a:pt x="2492" y="394"/>
                    </a:lnTo>
                    <a:lnTo>
                      <a:pt x="2492" y="394"/>
                    </a:lnTo>
                    <a:cubicBezTo>
                      <a:pt x="2513" y="371"/>
                      <a:pt x="2524" y="349"/>
                      <a:pt x="2524" y="328"/>
                    </a:cubicBezTo>
                    <a:lnTo>
                      <a:pt x="2524" y="328"/>
                    </a:lnTo>
                    <a:cubicBezTo>
                      <a:pt x="2524" y="306"/>
                      <a:pt x="2513" y="284"/>
                      <a:pt x="2492" y="262"/>
                    </a:cubicBezTo>
                    <a:lnTo>
                      <a:pt x="2492" y="262"/>
                    </a:lnTo>
                    <a:cubicBezTo>
                      <a:pt x="2469" y="241"/>
                      <a:pt x="2458" y="219"/>
                      <a:pt x="2458" y="197"/>
                    </a:cubicBezTo>
                    <a:lnTo>
                      <a:pt x="2458" y="197"/>
                    </a:lnTo>
                    <a:cubicBezTo>
                      <a:pt x="2458" y="175"/>
                      <a:pt x="2469" y="153"/>
                      <a:pt x="2492" y="131"/>
                    </a:cubicBezTo>
                    <a:lnTo>
                      <a:pt x="2492" y="131"/>
                    </a:lnTo>
                    <a:cubicBezTo>
                      <a:pt x="2513" y="109"/>
                      <a:pt x="2529" y="82"/>
                      <a:pt x="2540" y="49"/>
                    </a:cubicBezTo>
                    <a:lnTo>
                      <a:pt x="2540" y="49"/>
                    </a:lnTo>
                    <a:cubicBezTo>
                      <a:pt x="2551" y="17"/>
                      <a:pt x="2579" y="0"/>
                      <a:pt x="2622" y="0"/>
                    </a:cubicBezTo>
                    <a:lnTo>
                      <a:pt x="2622" y="0"/>
                    </a:lnTo>
                    <a:cubicBezTo>
                      <a:pt x="2666" y="0"/>
                      <a:pt x="2693" y="17"/>
                      <a:pt x="2704" y="49"/>
                    </a:cubicBezTo>
                    <a:lnTo>
                      <a:pt x="2704" y="49"/>
                    </a:lnTo>
                    <a:cubicBezTo>
                      <a:pt x="2715" y="82"/>
                      <a:pt x="2731" y="109"/>
                      <a:pt x="2753" y="131"/>
                    </a:cubicBezTo>
                    <a:lnTo>
                      <a:pt x="2753" y="131"/>
                    </a:lnTo>
                    <a:cubicBezTo>
                      <a:pt x="2775" y="153"/>
                      <a:pt x="2786" y="175"/>
                      <a:pt x="2786" y="197"/>
                    </a:cubicBezTo>
                    <a:lnTo>
                      <a:pt x="2786" y="197"/>
                    </a:lnTo>
                    <a:cubicBezTo>
                      <a:pt x="2786" y="219"/>
                      <a:pt x="2775" y="241"/>
                      <a:pt x="2753" y="262"/>
                    </a:cubicBezTo>
                    <a:lnTo>
                      <a:pt x="2753" y="262"/>
                    </a:lnTo>
                    <a:cubicBezTo>
                      <a:pt x="2731" y="284"/>
                      <a:pt x="2721" y="306"/>
                      <a:pt x="2721" y="328"/>
                    </a:cubicBezTo>
                    <a:lnTo>
                      <a:pt x="2721" y="328"/>
                    </a:lnTo>
                    <a:cubicBezTo>
                      <a:pt x="2721" y="349"/>
                      <a:pt x="2731" y="371"/>
                      <a:pt x="2753" y="394"/>
                    </a:cubicBezTo>
                    <a:lnTo>
                      <a:pt x="2819" y="459"/>
                    </a:lnTo>
                    <a:lnTo>
                      <a:pt x="2885" y="524"/>
                    </a:lnTo>
                    <a:lnTo>
                      <a:pt x="2950" y="590"/>
                    </a:lnTo>
                    <a:lnTo>
                      <a:pt x="3016" y="655"/>
                    </a:lnTo>
                    <a:lnTo>
                      <a:pt x="3081" y="722"/>
                    </a:lnTo>
                    <a:lnTo>
                      <a:pt x="3147" y="787"/>
                    </a:lnTo>
                    <a:lnTo>
                      <a:pt x="3212" y="852"/>
                    </a:lnTo>
                    <a:lnTo>
                      <a:pt x="3277" y="918"/>
                    </a:lnTo>
                    <a:lnTo>
                      <a:pt x="3343" y="984"/>
                    </a:lnTo>
                    <a:lnTo>
                      <a:pt x="3343" y="984"/>
                    </a:lnTo>
                    <a:cubicBezTo>
                      <a:pt x="3365" y="1005"/>
                      <a:pt x="3387" y="1016"/>
                      <a:pt x="3408" y="1016"/>
                    </a:cubicBezTo>
                    <a:lnTo>
                      <a:pt x="3408" y="1016"/>
                    </a:lnTo>
                    <a:cubicBezTo>
                      <a:pt x="3431" y="1016"/>
                      <a:pt x="3453" y="1005"/>
                      <a:pt x="3475" y="984"/>
                    </a:cubicBezTo>
                    <a:lnTo>
                      <a:pt x="3540" y="918"/>
                    </a:lnTo>
                    <a:lnTo>
                      <a:pt x="3605" y="852"/>
                    </a:lnTo>
                    <a:lnTo>
                      <a:pt x="3671" y="787"/>
                    </a:lnTo>
                    <a:lnTo>
                      <a:pt x="3868" y="590"/>
                    </a:lnTo>
                    <a:lnTo>
                      <a:pt x="3933" y="524"/>
                    </a:lnTo>
                    <a:lnTo>
                      <a:pt x="3999" y="459"/>
                    </a:lnTo>
                    <a:lnTo>
                      <a:pt x="4065" y="394"/>
                    </a:lnTo>
                    <a:lnTo>
                      <a:pt x="4065" y="394"/>
                    </a:lnTo>
                    <a:cubicBezTo>
                      <a:pt x="4086" y="371"/>
                      <a:pt x="4097" y="349"/>
                      <a:pt x="4097" y="328"/>
                    </a:cubicBezTo>
                    <a:lnTo>
                      <a:pt x="4097" y="328"/>
                    </a:lnTo>
                    <a:cubicBezTo>
                      <a:pt x="4097" y="306"/>
                      <a:pt x="4086" y="284"/>
                      <a:pt x="4065" y="262"/>
                    </a:cubicBezTo>
                    <a:lnTo>
                      <a:pt x="4065" y="262"/>
                    </a:lnTo>
                    <a:cubicBezTo>
                      <a:pt x="4042" y="241"/>
                      <a:pt x="4032" y="219"/>
                      <a:pt x="4032" y="197"/>
                    </a:cubicBezTo>
                    <a:lnTo>
                      <a:pt x="4032" y="197"/>
                    </a:lnTo>
                    <a:cubicBezTo>
                      <a:pt x="4032" y="175"/>
                      <a:pt x="4042" y="153"/>
                      <a:pt x="4065" y="131"/>
                    </a:cubicBezTo>
                    <a:lnTo>
                      <a:pt x="4065" y="131"/>
                    </a:lnTo>
                    <a:cubicBezTo>
                      <a:pt x="4086" y="109"/>
                      <a:pt x="4103" y="82"/>
                      <a:pt x="4114" y="49"/>
                    </a:cubicBezTo>
                    <a:lnTo>
                      <a:pt x="4114" y="49"/>
                    </a:lnTo>
                    <a:cubicBezTo>
                      <a:pt x="4124" y="17"/>
                      <a:pt x="4152" y="0"/>
                      <a:pt x="4196" y="0"/>
                    </a:cubicBezTo>
                    <a:lnTo>
                      <a:pt x="4196" y="0"/>
                    </a:lnTo>
                    <a:cubicBezTo>
                      <a:pt x="4239" y="0"/>
                      <a:pt x="4267" y="17"/>
                      <a:pt x="4278" y="49"/>
                    </a:cubicBezTo>
                    <a:lnTo>
                      <a:pt x="4278" y="49"/>
                    </a:lnTo>
                    <a:cubicBezTo>
                      <a:pt x="4288" y="82"/>
                      <a:pt x="4305" y="109"/>
                      <a:pt x="4327" y="131"/>
                    </a:cubicBezTo>
                    <a:lnTo>
                      <a:pt x="4327" y="131"/>
                    </a:lnTo>
                    <a:cubicBezTo>
                      <a:pt x="4349" y="153"/>
                      <a:pt x="4359" y="175"/>
                      <a:pt x="4359" y="197"/>
                    </a:cubicBezTo>
                    <a:lnTo>
                      <a:pt x="4359" y="197"/>
                    </a:lnTo>
                    <a:cubicBezTo>
                      <a:pt x="4359" y="219"/>
                      <a:pt x="4349" y="241"/>
                      <a:pt x="4327" y="262"/>
                    </a:cubicBezTo>
                    <a:lnTo>
                      <a:pt x="4327" y="262"/>
                    </a:lnTo>
                    <a:cubicBezTo>
                      <a:pt x="4305" y="284"/>
                      <a:pt x="4294" y="306"/>
                      <a:pt x="4294" y="328"/>
                    </a:cubicBezTo>
                    <a:lnTo>
                      <a:pt x="4294" y="328"/>
                    </a:lnTo>
                    <a:cubicBezTo>
                      <a:pt x="4294" y="349"/>
                      <a:pt x="4305" y="371"/>
                      <a:pt x="4327" y="394"/>
                    </a:cubicBezTo>
                    <a:lnTo>
                      <a:pt x="4392" y="459"/>
                    </a:lnTo>
                    <a:lnTo>
                      <a:pt x="4458" y="524"/>
                    </a:lnTo>
                    <a:lnTo>
                      <a:pt x="4523" y="590"/>
                    </a:lnTo>
                    <a:close/>
                  </a:path>
                </a:pathLst>
              </a:custGeom>
              <a:solidFill>
                <a:schemeClr val="accent1"/>
              </a:solidFill>
              <a:ln>
                <a:noFill/>
              </a:ln>
              <a:effectLst/>
            </p:spPr>
            <p:txBody>
              <a:bodyPr wrap="none" anchor="ctr"/>
              <a:lstStyle/>
              <a:p>
                <a:endParaRPr lang="es-ES_tradnl"/>
              </a:p>
            </p:txBody>
          </p:sp>
        </p:grpSp>
        <p:grpSp>
          <p:nvGrpSpPr>
            <p:cNvPr id="515" name="Group 514">
              <a:extLst>
                <a:ext uri="{FF2B5EF4-FFF2-40B4-BE49-F238E27FC236}">
                  <a16:creationId xmlns:a16="http://schemas.microsoft.com/office/drawing/2014/main" xmlns="" id="{CF7610B8-BAA5-F043-B5C2-439DA2250364}"/>
                </a:ext>
              </a:extLst>
            </p:cNvPr>
            <p:cNvGrpSpPr/>
            <p:nvPr/>
          </p:nvGrpSpPr>
          <p:grpSpPr>
            <a:xfrm>
              <a:off x="6151563" y="3525364"/>
              <a:ext cx="1700212" cy="709613"/>
              <a:chOff x="6151563" y="4003675"/>
              <a:chExt cx="1700212" cy="709613"/>
            </a:xfrm>
          </p:grpSpPr>
          <p:sp>
            <p:nvSpPr>
              <p:cNvPr id="516" name="Freeform 467">
                <a:extLst>
                  <a:ext uri="{FF2B5EF4-FFF2-40B4-BE49-F238E27FC236}">
                    <a16:creationId xmlns:a16="http://schemas.microsoft.com/office/drawing/2014/main" xmlns="" id="{7F8565CC-9BE2-5A4D-925E-B7FC51A8767D}"/>
                  </a:ext>
                </a:extLst>
              </p:cNvPr>
              <p:cNvSpPr>
                <a:spLocks noChangeArrowheads="1"/>
              </p:cNvSpPr>
              <p:nvPr/>
            </p:nvSpPr>
            <p:spPr bwMode="auto">
              <a:xfrm>
                <a:off x="6151563" y="4298950"/>
                <a:ext cx="1700212" cy="414338"/>
              </a:xfrm>
              <a:custGeom>
                <a:avLst/>
                <a:gdLst>
                  <a:gd name="T0" fmla="*/ 3409 w 4721"/>
                  <a:gd name="T1" fmla="*/ 919 h 1149"/>
                  <a:gd name="T2" fmla="*/ 3409 w 4721"/>
                  <a:gd name="T3" fmla="*/ 984 h 1149"/>
                  <a:gd name="T4" fmla="*/ 1836 w 4721"/>
                  <a:gd name="T5" fmla="*/ 919 h 1149"/>
                  <a:gd name="T6" fmla="*/ 1836 w 4721"/>
                  <a:gd name="T7" fmla="*/ 984 h 1149"/>
                  <a:gd name="T8" fmla="*/ 295 w 4721"/>
                  <a:gd name="T9" fmla="*/ 951 h 1149"/>
                  <a:gd name="T10" fmla="*/ 230 w 4721"/>
                  <a:gd name="T11" fmla="*/ 951 h 1149"/>
                  <a:gd name="T12" fmla="*/ 4261 w 4721"/>
                  <a:gd name="T13" fmla="*/ 33 h 1149"/>
                  <a:gd name="T14" fmla="*/ 4458 w 4721"/>
                  <a:gd name="T15" fmla="*/ 361 h 1149"/>
                  <a:gd name="T16" fmla="*/ 4196 w 4721"/>
                  <a:gd name="T17" fmla="*/ 132 h 1149"/>
                  <a:gd name="T18" fmla="*/ 3933 w 4721"/>
                  <a:gd name="T19" fmla="*/ 361 h 1149"/>
                  <a:gd name="T20" fmla="*/ 3540 w 4721"/>
                  <a:gd name="T21" fmla="*/ 755 h 1149"/>
                  <a:gd name="T22" fmla="*/ 3540 w 4721"/>
                  <a:gd name="T23" fmla="*/ 886 h 1149"/>
                  <a:gd name="T24" fmla="*/ 3540 w 4721"/>
                  <a:gd name="T25" fmla="*/ 1016 h 1149"/>
                  <a:gd name="T26" fmla="*/ 3409 w 4721"/>
                  <a:gd name="T27" fmla="*/ 1148 h 1149"/>
                  <a:gd name="T28" fmla="*/ 3278 w 4721"/>
                  <a:gd name="T29" fmla="*/ 1016 h 1149"/>
                  <a:gd name="T30" fmla="*/ 3278 w 4721"/>
                  <a:gd name="T31" fmla="*/ 886 h 1149"/>
                  <a:gd name="T32" fmla="*/ 3278 w 4721"/>
                  <a:gd name="T33" fmla="*/ 755 h 1149"/>
                  <a:gd name="T34" fmla="*/ 3016 w 4721"/>
                  <a:gd name="T35" fmla="*/ 492 h 1149"/>
                  <a:gd name="T36" fmla="*/ 2753 w 4721"/>
                  <a:gd name="T37" fmla="*/ 230 h 1149"/>
                  <a:gd name="T38" fmla="*/ 2622 w 4721"/>
                  <a:gd name="T39" fmla="*/ 132 h 1149"/>
                  <a:gd name="T40" fmla="*/ 2229 w 4721"/>
                  <a:gd name="T41" fmla="*/ 492 h 1149"/>
                  <a:gd name="T42" fmla="*/ 1966 w 4721"/>
                  <a:gd name="T43" fmla="*/ 755 h 1149"/>
                  <a:gd name="T44" fmla="*/ 1966 w 4721"/>
                  <a:gd name="T45" fmla="*/ 886 h 1149"/>
                  <a:gd name="T46" fmla="*/ 1966 w 4721"/>
                  <a:gd name="T47" fmla="*/ 1016 h 1149"/>
                  <a:gd name="T48" fmla="*/ 1836 w 4721"/>
                  <a:gd name="T49" fmla="*/ 1148 h 1149"/>
                  <a:gd name="T50" fmla="*/ 1705 w 4721"/>
                  <a:gd name="T51" fmla="*/ 1016 h 1149"/>
                  <a:gd name="T52" fmla="*/ 1705 w 4721"/>
                  <a:gd name="T53" fmla="*/ 886 h 1149"/>
                  <a:gd name="T54" fmla="*/ 1115 w 4721"/>
                  <a:gd name="T55" fmla="*/ 165 h 1149"/>
                  <a:gd name="T56" fmla="*/ 983 w 4721"/>
                  <a:gd name="T57" fmla="*/ 165 h 1149"/>
                  <a:gd name="T58" fmla="*/ 721 w 4721"/>
                  <a:gd name="T59" fmla="*/ 427 h 1149"/>
                  <a:gd name="T60" fmla="*/ 459 w 4721"/>
                  <a:gd name="T61" fmla="*/ 688 h 1149"/>
                  <a:gd name="T62" fmla="*/ 361 w 4721"/>
                  <a:gd name="T63" fmla="*/ 820 h 1149"/>
                  <a:gd name="T64" fmla="*/ 426 w 4721"/>
                  <a:gd name="T65" fmla="*/ 951 h 1149"/>
                  <a:gd name="T66" fmla="*/ 344 w 4721"/>
                  <a:gd name="T67" fmla="*/ 1098 h 1149"/>
                  <a:gd name="T68" fmla="*/ 180 w 4721"/>
                  <a:gd name="T69" fmla="*/ 1098 h 1149"/>
                  <a:gd name="T70" fmla="*/ 99 w 4721"/>
                  <a:gd name="T71" fmla="*/ 951 h 1149"/>
                  <a:gd name="T72" fmla="*/ 164 w 4721"/>
                  <a:gd name="T73" fmla="*/ 820 h 1149"/>
                  <a:gd name="T74" fmla="*/ 0 w 4721"/>
                  <a:gd name="T75" fmla="*/ 492 h 1149"/>
                  <a:gd name="T76" fmla="*/ 263 w 4721"/>
                  <a:gd name="T77" fmla="*/ 722 h 1149"/>
                  <a:gd name="T78" fmla="*/ 590 w 4721"/>
                  <a:gd name="T79" fmla="*/ 427 h 1149"/>
                  <a:gd name="T80" fmla="*/ 983 w 4721"/>
                  <a:gd name="T81" fmla="*/ 33 h 1149"/>
                  <a:gd name="T82" fmla="*/ 1115 w 4721"/>
                  <a:gd name="T83" fmla="*/ 33 h 1149"/>
                  <a:gd name="T84" fmla="*/ 1573 w 4721"/>
                  <a:gd name="T85" fmla="*/ 492 h 1149"/>
                  <a:gd name="T86" fmla="*/ 1770 w 4721"/>
                  <a:gd name="T87" fmla="*/ 688 h 1149"/>
                  <a:gd name="T88" fmla="*/ 1966 w 4721"/>
                  <a:gd name="T89" fmla="*/ 623 h 1149"/>
                  <a:gd name="T90" fmla="*/ 2229 w 4721"/>
                  <a:gd name="T91" fmla="*/ 361 h 1149"/>
                  <a:gd name="T92" fmla="*/ 2491 w 4721"/>
                  <a:gd name="T93" fmla="*/ 99 h 1149"/>
                  <a:gd name="T94" fmla="*/ 2622 w 4721"/>
                  <a:gd name="T95" fmla="*/ 0 h 1149"/>
                  <a:gd name="T96" fmla="*/ 2885 w 4721"/>
                  <a:gd name="T97" fmla="*/ 230 h 1149"/>
                  <a:gd name="T98" fmla="*/ 3148 w 4721"/>
                  <a:gd name="T99" fmla="*/ 492 h 1149"/>
                  <a:gd name="T100" fmla="*/ 3344 w 4721"/>
                  <a:gd name="T101" fmla="*/ 688 h 1149"/>
                  <a:gd name="T102" fmla="*/ 4131 w 4721"/>
                  <a:gd name="T103" fmla="*/ 33 h 1149"/>
                  <a:gd name="T104" fmla="*/ 4261 w 4721"/>
                  <a:gd name="T105" fmla="*/ 33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21" h="1149">
                    <a:moveTo>
                      <a:pt x="3442" y="951"/>
                    </a:moveTo>
                    <a:lnTo>
                      <a:pt x="3442" y="951"/>
                    </a:lnTo>
                    <a:cubicBezTo>
                      <a:pt x="3442" y="929"/>
                      <a:pt x="3431" y="919"/>
                      <a:pt x="3409" y="919"/>
                    </a:cubicBezTo>
                    <a:lnTo>
                      <a:pt x="3409" y="919"/>
                    </a:lnTo>
                    <a:cubicBezTo>
                      <a:pt x="3387" y="919"/>
                      <a:pt x="3376" y="929"/>
                      <a:pt x="3376" y="951"/>
                    </a:cubicBezTo>
                    <a:lnTo>
                      <a:pt x="3376" y="951"/>
                    </a:lnTo>
                    <a:cubicBezTo>
                      <a:pt x="3376" y="973"/>
                      <a:pt x="3387" y="984"/>
                      <a:pt x="3409" y="984"/>
                    </a:cubicBezTo>
                    <a:lnTo>
                      <a:pt x="3409" y="984"/>
                    </a:lnTo>
                    <a:cubicBezTo>
                      <a:pt x="3431" y="984"/>
                      <a:pt x="3442" y="973"/>
                      <a:pt x="3442" y="951"/>
                    </a:cubicBezTo>
                    <a:close/>
                    <a:moveTo>
                      <a:pt x="1869" y="951"/>
                    </a:moveTo>
                    <a:lnTo>
                      <a:pt x="1869" y="951"/>
                    </a:lnTo>
                    <a:cubicBezTo>
                      <a:pt x="1869" y="929"/>
                      <a:pt x="1858" y="919"/>
                      <a:pt x="1836" y="919"/>
                    </a:cubicBezTo>
                    <a:lnTo>
                      <a:pt x="1836" y="919"/>
                    </a:lnTo>
                    <a:cubicBezTo>
                      <a:pt x="1814" y="919"/>
                      <a:pt x="1803" y="929"/>
                      <a:pt x="1803" y="951"/>
                    </a:cubicBezTo>
                    <a:lnTo>
                      <a:pt x="1803" y="951"/>
                    </a:lnTo>
                    <a:cubicBezTo>
                      <a:pt x="1803" y="973"/>
                      <a:pt x="1814" y="984"/>
                      <a:pt x="1836" y="984"/>
                    </a:cubicBezTo>
                    <a:lnTo>
                      <a:pt x="1836" y="984"/>
                    </a:lnTo>
                    <a:cubicBezTo>
                      <a:pt x="1858" y="984"/>
                      <a:pt x="1869" y="973"/>
                      <a:pt x="1869" y="951"/>
                    </a:cubicBezTo>
                    <a:close/>
                    <a:moveTo>
                      <a:pt x="295" y="951"/>
                    </a:moveTo>
                    <a:lnTo>
                      <a:pt x="295" y="951"/>
                    </a:lnTo>
                    <a:cubicBezTo>
                      <a:pt x="295" y="929"/>
                      <a:pt x="284" y="919"/>
                      <a:pt x="263" y="919"/>
                    </a:cubicBezTo>
                    <a:lnTo>
                      <a:pt x="263" y="919"/>
                    </a:lnTo>
                    <a:cubicBezTo>
                      <a:pt x="241" y="919"/>
                      <a:pt x="230" y="929"/>
                      <a:pt x="230" y="951"/>
                    </a:cubicBezTo>
                    <a:lnTo>
                      <a:pt x="230" y="951"/>
                    </a:lnTo>
                    <a:cubicBezTo>
                      <a:pt x="230" y="973"/>
                      <a:pt x="241" y="984"/>
                      <a:pt x="263" y="984"/>
                    </a:cubicBezTo>
                    <a:lnTo>
                      <a:pt x="263" y="984"/>
                    </a:lnTo>
                    <a:cubicBezTo>
                      <a:pt x="284" y="984"/>
                      <a:pt x="295" y="973"/>
                      <a:pt x="295" y="951"/>
                    </a:cubicBezTo>
                    <a:close/>
                    <a:moveTo>
                      <a:pt x="4261" y="33"/>
                    </a:moveTo>
                    <a:lnTo>
                      <a:pt x="4720" y="492"/>
                    </a:lnTo>
                    <a:lnTo>
                      <a:pt x="4720" y="623"/>
                    </a:lnTo>
                    <a:lnTo>
                      <a:pt x="4524" y="427"/>
                    </a:lnTo>
                    <a:lnTo>
                      <a:pt x="4458" y="361"/>
                    </a:lnTo>
                    <a:lnTo>
                      <a:pt x="4393" y="295"/>
                    </a:lnTo>
                    <a:lnTo>
                      <a:pt x="4261" y="165"/>
                    </a:lnTo>
                    <a:lnTo>
                      <a:pt x="4261" y="165"/>
                    </a:lnTo>
                    <a:cubicBezTo>
                      <a:pt x="4239" y="142"/>
                      <a:pt x="4217" y="132"/>
                      <a:pt x="4196" y="132"/>
                    </a:cubicBezTo>
                    <a:lnTo>
                      <a:pt x="4196" y="132"/>
                    </a:lnTo>
                    <a:cubicBezTo>
                      <a:pt x="4174" y="132"/>
                      <a:pt x="4152" y="142"/>
                      <a:pt x="4131" y="165"/>
                    </a:cubicBezTo>
                    <a:lnTo>
                      <a:pt x="3999" y="295"/>
                    </a:lnTo>
                    <a:lnTo>
                      <a:pt x="3933" y="361"/>
                    </a:lnTo>
                    <a:lnTo>
                      <a:pt x="3868" y="427"/>
                    </a:lnTo>
                    <a:lnTo>
                      <a:pt x="3671" y="623"/>
                    </a:lnTo>
                    <a:lnTo>
                      <a:pt x="3606" y="688"/>
                    </a:lnTo>
                    <a:lnTo>
                      <a:pt x="3540" y="755"/>
                    </a:lnTo>
                    <a:lnTo>
                      <a:pt x="3540" y="755"/>
                    </a:lnTo>
                    <a:cubicBezTo>
                      <a:pt x="3518" y="777"/>
                      <a:pt x="3507" y="798"/>
                      <a:pt x="3507" y="820"/>
                    </a:cubicBezTo>
                    <a:lnTo>
                      <a:pt x="3507" y="820"/>
                    </a:lnTo>
                    <a:cubicBezTo>
                      <a:pt x="3507" y="842"/>
                      <a:pt x="3518" y="863"/>
                      <a:pt x="3540" y="886"/>
                    </a:cubicBezTo>
                    <a:lnTo>
                      <a:pt x="3540" y="886"/>
                    </a:lnTo>
                    <a:cubicBezTo>
                      <a:pt x="3562" y="908"/>
                      <a:pt x="3573" y="929"/>
                      <a:pt x="3573" y="951"/>
                    </a:cubicBezTo>
                    <a:lnTo>
                      <a:pt x="3573" y="951"/>
                    </a:lnTo>
                    <a:cubicBezTo>
                      <a:pt x="3573" y="973"/>
                      <a:pt x="3562" y="995"/>
                      <a:pt x="3540" y="1016"/>
                    </a:cubicBezTo>
                    <a:lnTo>
                      <a:pt x="3540" y="1016"/>
                    </a:lnTo>
                    <a:cubicBezTo>
                      <a:pt x="3518" y="1039"/>
                      <a:pt x="3502" y="1065"/>
                      <a:pt x="3491" y="1098"/>
                    </a:cubicBezTo>
                    <a:lnTo>
                      <a:pt x="3491" y="1098"/>
                    </a:lnTo>
                    <a:cubicBezTo>
                      <a:pt x="3480" y="1132"/>
                      <a:pt x="3453" y="1148"/>
                      <a:pt x="3409" y="1148"/>
                    </a:cubicBezTo>
                    <a:lnTo>
                      <a:pt x="3409" y="1148"/>
                    </a:lnTo>
                    <a:cubicBezTo>
                      <a:pt x="3365" y="1148"/>
                      <a:pt x="3338" y="1132"/>
                      <a:pt x="3327" y="1098"/>
                    </a:cubicBezTo>
                    <a:lnTo>
                      <a:pt x="3327" y="1098"/>
                    </a:lnTo>
                    <a:cubicBezTo>
                      <a:pt x="3316" y="1065"/>
                      <a:pt x="3300" y="1039"/>
                      <a:pt x="3278" y="1016"/>
                    </a:cubicBezTo>
                    <a:lnTo>
                      <a:pt x="3278" y="1016"/>
                    </a:lnTo>
                    <a:cubicBezTo>
                      <a:pt x="3256" y="995"/>
                      <a:pt x="3245" y="973"/>
                      <a:pt x="3245" y="951"/>
                    </a:cubicBezTo>
                    <a:lnTo>
                      <a:pt x="3245" y="951"/>
                    </a:lnTo>
                    <a:cubicBezTo>
                      <a:pt x="3245" y="929"/>
                      <a:pt x="3256" y="908"/>
                      <a:pt x="3278" y="886"/>
                    </a:cubicBezTo>
                    <a:lnTo>
                      <a:pt x="3278" y="886"/>
                    </a:lnTo>
                    <a:cubicBezTo>
                      <a:pt x="3300" y="863"/>
                      <a:pt x="3311" y="842"/>
                      <a:pt x="3311" y="820"/>
                    </a:cubicBezTo>
                    <a:lnTo>
                      <a:pt x="3311" y="820"/>
                    </a:lnTo>
                    <a:cubicBezTo>
                      <a:pt x="3311" y="798"/>
                      <a:pt x="3300" y="777"/>
                      <a:pt x="3278" y="755"/>
                    </a:cubicBezTo>
                    <a:lnTo>
                      <a:pt x="3213" y="688"/>
                    </a:lnTo>
                    <a:lnTo>
                      <a:pt x="3148" y="623"/>
                    </a:lnTo>
                    <a:lnTo>
                      <a:pt x="3081" y="558"/>
                    </a:lnTo>
                    <a:lnTo>
                      <a:pt x="3016" y="492"/>
                    </a:lnTo>
                    <a:lnTo>
                      <a:pt x="2950" y="427"/>
                    </a:lnTo>
                    <a:lnTo>
                      <a:pt x="2885" y="361"/>
                    </a:lnTo>
                    <a:lnTo>
                      <a:pt x="2820" y="295"/>
                    </a:lnTo>
                    <a:lnTo>
                      <a:pt x="2753" y="230"/>
                    </a:lnTo>
                    <a:lnTo>
                      <a:pt x="2688" y="165"/>
                    </a:lnTo>
                    <a:lnTo>
                      <a:pt x="2688" y="165"/>
                    </a:lnTo>
                    <a:cubicBezTo>
                      <a:pt x="2666" y="142"/>
                      <a:pt x="2645" y="132"/>
                      <a:pt x="2622" y="132"/>
                    </a:cubicBezTo>
                    <a:lnTo>
                      <a:pt x="2622" y="132"/>
                    </a:lnTo>
                    <a:cubicBezTo>
                      <a:pt x="2601" y="132"/>
                      <a:pt x="2579" y="142"/>
                      <a:pt x="2557" y="165"/>
                    </a:cubicBezTo>
                    <a:lnTo>
                      <a:pt x="2491" y="230"/>
                    </a:lnTo>
                    <a:lnTo>
                      <a:pt x="2426" y="295"/>
                    </a:lnTo>
                    <a:lnTo>
                      <a:pt x="2229" y="492"/>
                    </a:lnTo>
                    <a:lnTo>
                      <a:pt x="2164" y="558"/>
                    </a:lnTo>
                    <a:lnTo>
                      <a:pt x="2098" y="623"/>
                    </a:lnTo>
                    <a:lnTo>
                      <a:pt x="1966" y="755"/>
                    </a:lnTo>
                    <a:lnTo>
                      <a:pt x="1966" y="755"/>
                    </a:lnTo>
                    <a:cubicBezTo>
                      <a:pt x="1945" y="777"/>
                      <a:pt x="1934" y="798"/>
                      <a:pt x="1934" y="820"/>
                    </a:cubicBezTo>
                    <a:lnTo>
                      <a:pt x="1934" y="820"/>
                    </a:lnTo>
                    <a:cubicBezTo>
                      <a:pt x="1934" y="842"/>
                      <a:pt x="1945" y="863"/>
                      <a:pt x="1966" y="886"/>
                    </a:cubicBezTo>
                    <a:lnTo>
                      <a:pt x="1966" y="886"/>
                    </a:lnTo>
                    <a:cubicBezTo>
                      <a:pt x="1989" y="908"/>
                      <a:pt x="2000" y="929"/>
                      <a:pt x="2000" y="951"/>
                    </a:cubicBezTo>
                    <a:lnTo>
                      <a:pt x="2000" y="951"/>
                    </a:lnTo>
                    <a:cubicBezTo>
                      <a:pt x="2000" y="973"/>
                      <a:pt x="1989" y="995"/>
                      <a:pt x="1966" y="1016"/>
                    </a:cubicBezTo>
                    <a:lnTo>
                      <a:pt x="1966" y="1016"/>
                    </a:lnTo>
                    <a:cubicBezTo>
                      <a:pt x="1945" y="1039"/>
                      <a:pt x="1929" y="1065"/>
                      <a:pt x="1918" y="1098"/>
                    </a:cubicBezTo>
                    <a:lnTo>
                      <a:pt x="1918" y="1098"/>
                    </a:lnTo>
                    <a:cubicBezTo>
                      <a:pt x="1907" y="1132"/>
                      <a:pt x="1879" y="1148"/>
                      <a:pt x="1836" y="1148"/>
                    </a:cubicBezTo>
                    <a:lnTo>
                      <a:pt x="1836" y="1148"/>
                    </a:lnTo>
                    <a:cubicBezTo>
                      <a:pt x="1792" y="1148"/>
                      <a:pt x="1765" y="1132"/>
                      <a:pt x="1754" y="1098"/>
                    </a:cubicBezTo>
                    <a:lnTo>
                      <a:pt x="1754" y="1098"/>
                    </a:lnTo>
                    <a:cubicBezTo>
                      <a:pt x="1743" y="1065"/>
                      <a:pt x="1727" y="1039"/>
                      <a:pt x="1705" y="1016"/>
                    </a:cubicBezTo>
                    <a:lnTo>
                      <a:pt x="1705" y="1016"/>
                    </a:lnTo>
                    <a:cubicBezTo>
                      <a:pt x="1683" y="995"/>
                      <a:pt x="1672" y="973"/>
                      <a:pt x="1672" y="951"/>
                    </a:cubicBezTo>
                    <a:lnTo>
                      <a:pt x="1672" y="951"/>
                    </a:lnTo>
                    <a:cubicBezTo>
                      <a:pt x="1672" y="929"/>
                      <a:pt x="1683" y="908"/>
                      <a:pt x="1705" y="886"/>
                    </a:cubicBezTo>
                    <a:lnTo>
                      <a:pt x="1705" y="886"/>
                    </a:lnTo>
                    <a:cubicBezTo>
                      <a:pt x="1727" y="863"/>
                      <a:pt x="1737" y="842"/>
                      <a:pt x="1737" y="820"/>
                    </a:cubicBezTo>
                    <a:lnTo>
                      <a:pt x="1737" y="820"/>
                    </a:lnTo>
                    <a:cubicBezTo>
                      <a:pt x="1737" y="798"/>
                      <a:pt x="1727" y="777"/>
                      <a:pt x="1705" y="755"/>
                    </a:cubicBezTo>
                    <a:lnTo>
                      <a:pt x="1115" y="165"/>
                    </a:lnTo>
                    <a:lnTo>
                      <a:pt x="1115" y="165"/>
                    </a:lnTo>
                    <a:cubicBezTo>
                      <a:pt x="1092" y="142"/>
                      <a:pt x="1071" y="132"/>
                      <a:pt x="1049" y="132"/>
                    </a:cubicBezTo>
                    <a:lnTo>
                      <a:pt x="1049" y="132"/>
                    </a:lnTo>
                    <a:cubicBezTo>
                      <a:pt x="1027" y="132"/>
                      <a:pt x="1005" y="142"/>
                      <a:pt x="983" y="165"/>
                    </a:cubicBezTo>
                    <a:lnTo>
                      <a:pt x="918" y="230"/>
                    </a:lnTo>
                    <a:lnTo>
                      <a:pt x="853" y="295"/>
                    </a:lnTo>
                    <a:lnTo>
                      <a:pt x="787" y="361"/>
                    </a:lnTo>
                    <a:lnTo>
                      <a:pt x="721" y="427"/>
                    </a:lnTo>
                    <a:lnTo>
                      <a:pt x="655" y="492"/>
                    </a:lnTo>
                    <a:lnTo>
                      <a:pt x="590" y="558"/>
                    </a:lnTo>
                    <a:lnTo>
                      <a:pt x="525" y="623"/>
                    </a:lnTo>
                    <a:lnTo>
                      <a:pt x="459" y="688"/>
                    </a:lnTo>
                    <a:lnTo>
                      <a:pt x="394" y="755"/>
                    </a:lnTo>
                    <a:lnTo>
                      <a:pt x="394" y="755"/>
                    </a:lnTo>
                    <a:cubicBezTo>
                      <a:pt x="372" y="777"/>
                      <a:pt x="361" y="798"/>
                      <a:pt x="361" y="820"/>
                    </a:cubicBezTo>
                    <a:lnTo>
                      <a:pt x="361" y="820"/>
                    </a:lnTo>
                    <a:cubicBezTo>
                      <a:pt x="361" y="842"/>
                      <a:pt x="372" y="863"/>
                      <a:pt x="394" y="886"/>
                    </a:cubicBezTo>
                    <a:lnTo>
                      <a:pt x="394" y="886"/>
                    </a:lnTo>
                    <a:cubicBezTo>
                      <a:pt x="415" y="908"/>
                      <a:pt x="426" y="929"/>
                      <a:pt x="426" y="951"/>
                    </a:cubicBezTo>
                    <a:lnTo>
                      <a:pt x="426" y="951"/>
                    </a:lnTo>
                    <a:cubicBezTo>
                      <a:pt x="426" y="973"/>
                      <a:pt x="415" y="995"/>
                      <a:pt x="394" y="1016"/>
                    </a:cubicBezTo>
                    <a:lnTo>
                      <a:pt x="394" y="1016"/>
                    </a:lnTo>
                    <a:cubicBezTo>
                      <a:pt x="372" y="1039"/>
                      <a:pt x="355" y="1065"/>
                      <a:pt x="344" y="1098"/>
                    </a:cubicBezTo>
                    <a:lnTo>
                      <a:pt x="344" y="1098"/>
                    </a:lnTo>
                    <a:cubicBezTo>
                      <a:pt x="334" y="1132"/>
                      <a:pt x="306" y="1148"/>
                      <a:pt x="263" y="1148"/>
                    </a:cubicBezTo>
                    <a:lnTo>
                      <a:pt x="263" y="1148"/>
                    </a:lnTo>
                    <a:cubicBezTo>
                      <a:pt x="219" y="1148"/>
                      <a:pt x="192" y="1132"/>
                      <a:pt x="180" y="1098"/>
                    </a:cubicBezTo>
                    <a:lnTo>
                      <a:pt x="180" y="1098"/>
                    </a:lnTo>
                    <a:cubicBezTo>
                      <a:pt x="170" y="1065"/>
                      <a:pt x="153" y="1039"/>
                      <a:pt x="131" y="1016"/>
                    </a:cubicBezTo>
                    <a:lnTo>
                      <a:pt x="131" y="1016"/>
                    </a:lnTo>
                    <a:cubicBezTo>
                      <a:pt x="109" y="995"/>
                      <a:pt x="99" y="973"/>
                      <a:pt x="99" y="951"/>
                    </a:cubicBezTo>
                    <a:lnTo>
                      <a:pt x="99" y="951"/>
                    </a:lnTo>
                    <a:cubicBezTo>
                      <a:pt x="99" y="929"/>
                      <a:pt x="109" y="908"/>
                      <a:pt x="131" y="886"/>
                    </a:cubicBezTo>
                    <a:lnTo>
                      <a:pt x="131" y="886"/>
                    </a:lnTo>
                    <a:cubicBezTo>
                      <a:pt x="153" y="863"/>
                      <a:pt x="164" y="842"/>
                      <a:pt x="164" y="820"/>
                    </a:cubicBezTo>
                    <a:lnTo>
                      <a:pt x="164" y="820"/>
                    </a:lnTo>
                    <a:cubicBezTo>
                      <a:pt x="164" y="798"/>
                      <a:pt x="153" y="777"/>
                      <a:pt x="131" y="755"/>
                    </a:cubicBezTo>
                    <a:lnTo>
                      <a:pt x="66" y="688"/>
                    </a:lnTo>
                    <a:lnTo>
                      <a:pt x="0" y="623"/>
                    </a:lnTo>
                    <a:lnTo>
                      <a:pt x="0" y="492"/>
                    </a:lnTo>
                    <a:lnTo>
                      <a:pt x="131" y="623"/>
                    </a:lnTo>
                    <a:lnTo>
                      <a:pt x="197" y="688"/>
                    </a:lnTo>
                    <a:lnTo>
                      <a:pt x="197" y="688"/>
                    </a:lnTo>
                    <a:cubicBezTo>
                      <a:pt x="219" y="711"/>
                      <a:pt x="241" y="722"/>
                      <a:pt x="263" y="722"/>
                    </a:cubicBezTo>
                    <a:lnTo>
                      <a:pt x="263" y="722"/>
                    </a:lnTo>
                    <a:cubicBezTo>
                      <a:pt x="284" y="722"/>
                      <a:pt x="306" y="711"/>
                      <a:pt x="328" y="688"/>
                    </a:cubicBezTo>
                    <a:lnTo>
                      <a:pt x="394" y="623"/>
                    </a:lnTo>
                    <a:lnTo>
                      <a:pt x="590" y="427"/>
                    </a:lnTo>
                    <a:lnTo>
                      <a:pt x="655" y="361"/>
                    </a:lnTo>
                    <a:lnTo>
                      <a:pt x="721" y="295"/>
                    </a:lnTo>
                    <a:lnTo>
                      <a:pt x="918" y="99"/>
                    </a:lnTo>
                    <a:lnTo>
                      <a:pt x="983" y="33"/>
                    </a:lnTo>
                    <a:lnTo>
                      <a:pt x="983" y="33"/>
                    </a:lnTo>
                    <a:cubicBezTo>
                      <a:pt x="1005" y="11"/>
                      <a:pt x="1027" y="0"/>
                      <a:pt x="1049" y="0"/>
                    </a:cubicBezTo>
                    <a:lnTo>
                      <a:pt x="1049" y="0"/>
                    </a:lnTo>
                    <a:cubicBezTo>
                      <a:pt x="1071" y="0"/>
                      <a:pt x="1092" y="11"/>
                      <a:pt x="1115" y="33"/>
                    </a:cubicBezTo>
                    <a:lnTo>
                      <a:pt x="1246" y="165"/>
                    </a:lnTo>
                    <a:lnTo>
                      <a:pt x="1311" y="230"/>
                    </a:lnTo>
                    <a:lnTo>
                      <a:pt x="1377" y="295"/>
                    </a:lnTo>
                    <a:lnTo>
                      <a:pt x="1573" y="492"/>
                    </a:lnTo>
                    <a:lnTo>
                      <a:pt x="1639" y="558"/>
                    </a:lnTo>
                    <a:lnTo>
                      <a:pt x="1705" y="623"/>
                    </a:lnTo>
                    <a:lnTo>
                      <a:pt x="1770" y="688"/>
                    </a:lnTo>
                    <a:lnTo>
                      <a:pt x="1770" y="688"/>
                    </a:lnTo>
                    <a:cubicBezTo>
                      <a:pt x="1792" y="711"/>
                      <a:pt x="1814" y="722"/>
                      <a:pt x="1836" y="722"/>
                    </a:cubicBezTo>
                    <a:lnTo>
                      <a:pt x="1836" y="722"/>
                    </a:lnTo>
                    <a:cubicBezTo>
                      <a:pt x="1858" y="722"/>
                      <a:pt x="1879" y="711"/>
                      <a:pt x="1901" y="688"/>
                    </a:cubicBezTo>
                    <a:lnTo>
                      <a:pt x="1966" y="623"/>
                    </a:lnTo>
                    <a:lnTo>
                      <a:pt x="2033" y="558"/>
                    </a:lnTo>
                    <a:lnTo>
                      <a:pt x="2098" y="492"/>
                    </a:lnTo>
                    <a:lnTo>
                      <a:pt x="2164" y="427"/>
                    </a:lnTo>
                    <a:lnTo>
                      <a:pt x="2229" y="361"/>
                    </a:lnTo>
                    <a:lnTo>
                      <a:pt x="2295" y="295"/>
                    </a:lnTo>
                    <a:lnTo>
                      <a:pt x="2360" y="230"/>
                    </a:lnTo>
                    <a:lnTo>
                      <a:pt x="2426" y="165"/>
                    </a:lnTo>
                    <a:lnTo>
                      <a:pt x="2491" y="99"/>
                    </a:lnTo>
                    <a:lnTo>
                      <a:pt x="2557" y="33"/>
                    </a:lnTo>
                    <a:lnTo>
                      <a:pt x="2557" y="33"/>
                    </a:lnTo>
                    <a:cubicBezTo>
                      <a:pt x="2579" y="11"/>
                      <a:pt x="2601" y="0"/>
                      <a:pt x="2622" y="0"/>
                    </a:cubicBezTo>
                    <a:lnTo>
                      <a:pt x="2622" y="0"/>
                    </a:lnTo>
                    <a:cubicBezTo>
                      <a:pt x="2645" y="0"/>
                      <a:pt x="2666" y="11"/>
                      <a:pt x="2688" y="33"/>
                    </a:cubicBezTo>
                    <a:lnTo>
                      <a:pt x="2753" y="99"/>
                    </a:lnTo>
                    <a:lnTo>
                      <a:pt x="2820" y="165"/>
                    </a:lnTo>
                    <a:lnTo>
                      <a:pt x="2885" y="230"/>
                    </a:lnTo>
                    <a:lnTo>
                      <a:pt x="2950" y="295"/>
                    </a:lnTo>
                    <a:lnTo>
                      <a:pt x="3016" y="361"/>
                    </a:lnTo>
                    <a:lnTo>
                      <a:pt x="3081" y="427"/>
                    </a:lnTo>
                    <a:lnTo>
                      <a:pt x="3148" y="492"/>
                    </a:lnTo>
                    <a:lnTo>
                      <a:pt x="3213" y="558"/>
                    </a:lnTo>
                    <a:lnTo>
                      <a:pt x="3278" y="623"/>
                    </a:lnTo>
                    <a:lnTo>
                      <a:pt x="3344" y="688"/>
                    </a:lnTo>
                    <a:lnTo>
                      <a:pt x="3344" y="688"/>
                    </a:lnTo>
                    <a:cubicBezTo>
                      <a:pt x="3365" y="711"/>
                      <a:pt x="3387" y="722"/>
                      <a:pt x="3409" y="722"/>
                    </a:cubicBezTo>
                    <a:lnTo>
                      <a:pt x="3409" y="722"/>
                    </a:lnTo>
                    <a:cubicBezTo>
                      <a:pt x="3431" y="722"/>
                      <a:pt x="3453" y="711"/>
                      <a:pt x="3475" y="688"/>
                    </a:cubicBezTo>
                    <a:lnTo>
                      <a:pt x="4131" y="33"/>
                    </a:lnTo>
                    <a:lnTo>
                      <a:pt x="4131" y="33"/>
                    </a:lnTo>
                    <a:cubicBezTo>
                      <a:pt x="4152" y="11"/>
                      <a:pt x="4174" y="0"/>
                      <a:pt x="4196" y="0"/>
                    </a:cubicBezTo>
                    <a:lnTo>
                      <a:pt x="4196" y="0"/>
                    </a:lnTo>
                    <a:cubicBezTo>
                      <a:pt x="4217" y="0"/>
                      <a:pt x="4239" y="11"/>
                      <a:pt x="4261" y="33"/>
                    </a:cubicBez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17" name="Freeform 468">
                <a:extLst>
                  <a:ext uri="{FF2B5EF4-FFF2-40B4-BE49-F238E27FC236}">
                    <a16:creationId xmlns:a16="http://schemas.microsoft.com/office/drawing/2014/main" xmlns="" id="{16FDDE41-C48C-5249-B1E9-528CF402B63B}"/>
                  </a:ext>
                </a:extLst>
              </p:cNvPr>
              <p:cNvSpPr>
                <a:spLocks noChangeArrowheads="1"/>
              </p:cNvSpPr>
              <p:nvPr/>
            </p:nvSpPr>
            <p:spPr bwMode="auto">
              <a:xfrm>
                <a:off x="6151563" y="4171950"/>
                <a:ext cx="1700212" cy="304800"/>
              </a:xfrm>
              <a:custGeom>
                <a:avLst/>
                <a:gdLst>
                  <a:gd name="T0" fmla="*/ 354 w 4721"/>
                  <a:gd name="T1" fmla="*/ 795 h 847"/>
                  <a:gd name="T2" fmla="*/ 66 w 4721"/>
                  <a:gd name="T3" fmla="*/ 688 h 847"/>
                  <a:gd name="T4" fmla="*/ 0 w 4721"/>
                  <a:gd name="T5" fmla="*/ 491 h 847"/>
                  <a:gd name="T6" fmla="*/ 197 w 4721"/>
                  <a:gd name="T7" fmla="*/ 688 h 847"/>
                  <a:gd name="T8" fmla="*/ 263 w 4721"/>
                  <a:gd name="T9" fmla="*/ 722 h 847"/>
                  <a:gd name="T10" fmla="*/ 328 w 4721"/>
                  <a:gd name="T11" fmla="*/ 688 h 847"/>
                  <a:gd name="T12" fmla="*/ 590 w 4721"/>
                  <a:gd name="T13" fmla="*/ 426 h 847"/>
                  <a:gd name="T14" fmla="*/ 721 w 4721"/>
                  <a:gd name="T15" fmla="*/ 295 h 847"/>
                  <a:gd name="T16" fmla="*/ 983 w 4721"/>
                  <a:gd name="T17" fmla="*/ 33 h 847"/>
                  <a:gd name="T18" fmla="*/ 1049 w 4721"/>
                  <a:gd name="T19" fmla="*/ 0 h 847"/>
                  <a:gd name="T20" fmla="*/ 1115 w 4721"/>
                  <a:gd name="T21" fmla="*/ 33 h 847"/>
                  <a:gd name="T22" fmla="*/ 1311 w 4721"/>
                  <a:gd name="T23" fmla="*/ 230 h 847"/>
                  <a:gd name="T24" fmla="*/ 1573 w 4721"/>
                  <a:gd name="T25" fmla="*/ 491 h 847"/>
                  <a:gd name="T26" fmla="*/ 1705 w 4721"/>
                  <a:gd name="T27" fmla="*/ 623 h 847"/>
                  <a:gd name="T28" fmla="*/ 1770 w 4721"/>
                  <a:gd name="T29" fmla="*/ 688 h 847"/>
                  <a:gd name="T30" fmla="*/ 1836 w 4721"/>
                  <a:gd name="T31" fmla="*/ 722 h 847"/>
                  <a:gd name="T32" fmla="*/ 1966 w 4721"/>
                  <a:gd name="T33" fmla="*/ 623 h 847"/>
                  <a:gd name="T34" fmla="*/ 2098 w 4721"/>
                  <a:gd name="T35" fmla="*/ 491 h 847"/>
                  <a:gd name="T36" fmla="*/ 2229 w 4721"/>
                  <a:gd name="T37" fmla="*/ 360 h 847"/>
                  <a:gd name="T38" fmla="*/ 2360 w 4721"/>
                  <a:gd name="T39" fmla="*/ 230 h 847"/>
                  <a:gd name="T40" fmla="*/ 2491 w 4721"/>
                  <a:gd name="T41" fmla="*/ 98 h 847"/>
                  <a:gd name="T42" fmla="*/ 2557 w 4721"/>
                  <a:gd name="T43" fmla="*/ 33 h 847"/>
                  <a:gd name="T44" fmla="*/ 2622 w 4721"/>
                  <a:gd name="T45" fmla="*/ 0 h 847"/>
                  <a:gd name="T46" fmla="*/ 2753 w 4721"/>
                  <a:gd name="T47" fmla="*/ 98 h 847"/>
                  <a:gd name="T48" fmla="*/ 2885 w 4721"/>
                  <a:gd name="T49" fmla="*/ 230 h 847"/>
                  <a:gd name="T50" fmla="*/ 3016 w 4721"/>
                  <a:gd name="T51" fmla="*/ 360 h 847"/>
                  <a:gd name="T52" fmla="*/ 3148 w 4721"/>
                  <a:gd name="T53" fmla="*/ 491 h 847"/>
                  <a:gd name="T54" fmla="*/ 3278 w 4721"/>
                  <a:gd name="T55" fmla="*/ 623 h 847"/>
                  <a:gd name="T56" fmla="*/ 3344 w 4721"/>
                  <a:gd name="T57" fmla="*/ 688 h 847"/>
                  <a:gd name="T58" fmla="*/ 3409 w 4721"/>
                  <a:gd name="T59" fmla="*/ 722 h 847"/>
                  <a:gd name="T60" fmla="*/ 4131 w 4721"/>
                  <a:gd name="T61" fmla="*/ 33 h 847"/>
                  <a:gd name="T62" fmla="*/ 4196 w 4721"/>
                  <a:gd name="T63" fmla="*/ 0 h 847"/>
                  <a:gd name="T64" fmla="*/ 4261 w 4721"/>
                  <a:gd name="T65" fmla="*/ 33 h 847"/>
                  <a:gd name="T66" fmla="*/ 4720 w 4721"/>
                  <a:gd name="T67" fmla="*/ 623 h 847"/>
                  <a:gd name="T68" fmla="*/ 4458 w 4721"/>
                  <a:gd name="T69" fmla="*/ 360 h 847"/>
                  <a:gd name="T70" fmla="*/ 4261 w 4721"/>
                  <a:gd name="T71" fmla="*/ 164 h 847"/>
                  <a:gd name="T72" fmla="*/ 4196 w 4721"/>
                  <a:gd name="T73" fmla="*/ 131 h 847"/>
                  <a:gd name="T74" fmla="*/ 4131 w 4721"/>
                  <a:gd name="T75" fmla="*/ 164 h 847"/>
                  <a:gd name="T76" fmla="*/ 3933 w 4721"/>
                  <a:gd name="T77" fmla="*/ 360 h 847"/>
                  <a:gd name="T78" fmla="*/ 3671 w 4721"/>
                  <a:gd name="T79" fmla="*/ 623 h 847"/>
                  <a:gd name="T80" fmla="*/ 3500 w 4721"/>
                  <a:gd name="T81" fmla="*/ 795 h 847"/>
                  <a:gd name="T82" fmla="*/ 3318 w 4721"/>
                  <a:gd name="T83" fmla="*/ 795 h 847"/>
                  <a:gd name="T84" fmla="*/ 3213 w 4721"/>
                  <a:gd name="T85" fmla="*/ 688 h 847"/>
                  <a:gd name="T86" fmla="*/ 3081 w 4721"/>
                  <a:gd name="T87" fmla="*/ 558 h 847"/>
                  <a:gd name="T88" fmla="*/ 2950 w 4721"/>
                  <a:gd name="T89" fmla="*/ 426 h 847"/>
                  <a:gd name="T90" fmla="*/ 2820 w 4721"/>
                  <a:gd name="T91" fmla="*/ 295 h 847"/>
                  <a:gd name="T92" fmla="*/ 2688 w 4721"/>
                  <a:gd name="T93" fmla="*/ 164 h 847"/>
                  <a:gd name="T94" fmla="*/ 2622 w 4721"/>
                  <a:gd name="T95" fmla="*/ 131 h 847"/>
                  <a:gd name="T96" fmla="*/ 2557 w 4721"/>
                  <a:gd name="T97" fmla="*/ 164 h 847"/>
                  <a:gd name="T98" fmla="*/ 2426 w 4721"/>
                  <a:gd name="T99" fmla="*/ 295 h 847"/>
                  <a:gd name="T100" fmla="*/ 2164 w 4721"/>
                  <a:gd name="T101" fmla="*/ 558 h 847"/>
                  <a:gd name="T102" fmla="*/ 1926 w 4721"/>
                  <a:gd name="T103" fmla="*/ 794 h 847"/>
                  <a:gd name="T104" fmla="*/ 1745 w 4721"/>
                  <a:gd name="T105" fmla="*/ 794 h 847"/>
                  <a:gd name="T106" fmla="*/ 1115 w 4721"/>
                  <a:gd name="T107" fmla="*/ 164 h 847"/>
                  <a:gd name="T108" fmla="*/ 1049 w 4721"/>
                  <a:gd name="T109" fmla="*/ 131 h 847"/>
                  <a:gd name="T110" fmla="*/ 918 w 4721"/>
                  <a:gd name="T111" fmla="*/ 230 h 847"/>
                  <a:gd name="T112" fmla="*/ 787 w 4721"/>
                  <a:gd name="T113" fmla="*/ 360 h 847"/>
                  <a:gd name="T114" fmla="*/ 655 w 4721"/>
                  <a:gd name="T115" fmla="*/ 491 h 847"/>
                  <a:gd name="T116" fmla="*/ 525 w 4721"/>
                  <a:gd name="T117" fmla="*/ 623 h 847"/>
                  <a:gd name="T118" fmla="*/ 354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4" y="795"/>
                    </a:moveTo>
                    <a:lnTo>
                      <a:pt x="354" y="795"/>
                    </a:lnTo>
                    <a:cubicBezTo>
                      <a:pt x="304" y="846"/>
                      <a:pt x="221" y="846"/>
                      <a:pt x="171" y="795"/>
                    </a:cubicBezTo>
                    <a:lnTo>
                      <a:pt x="66" y="688"/>
                    </a:lnTo>
                    <a:lnTo>
                      <a:pt x="0" y="623"/>
                    </a:lnTo>
                    <a:lnTo>
                      <a:pt x="0" y="491"/>
                    </a:lnTo>
                    <a:lnTo>
                      <a:pt x="131" y="623"/>
                    </a:lnTo>
                    <a:lnTo>
                      <a:pt x="197" y="688"/>
                    </a:lnTo>
                    <a:lnTo>
                      <a:pt x="197" y="688"/>
                    </a:lnTo>
                    <a:cubicBezTo>
                      <a:pt x="219" y="711"/>
                      <a:pt x="241" y="722"/>
                      <a:pt x="263" y="722"/>
                    </a:cubicBezTo>
                    <a:lnTo>
                      <a:pt x="263" y="722"/>
                    </a:lnTo>
                    <a:cubicBezTo>
                      <a:pt x="284" y="722"/>
                      <a:pt x="306" y="711"/>
                      <a:pt x="328" y="688"/>
                    </a:cubicBezTo>
                    <a:lnTo>
                      <a:pt x="394" y="623"/>
                    </a:lnTo>
                    <a:lnTo>
                      <a:pt x="590" y="426"/>
                    </a:lnTo>
                    <a:lnTo>
                      <a:pt x="655" y="360"/>
                    </a:lnTo>
                    <a:lnTo>
                      <a:pt x="721" y="295"/>
                    </a:lnTo>
                    <a:lnTo>
                      <a:pt x="918" y="98"/>
                    </a:lnTo>
                    <a:lnTo>
                      <a:pt x="983" y="33"/>
                    </a:lnTo>
                    <a:lnTo>
                      <a:pt x="983" y="33"/>
                    </a:lnTo>
                    <a:cubicBezTo>
                      <a:pt x="1005" y="11"/>
                      <a:pt x="1027" y="0"/>
                      <a:pt x="1049" y="0"/>
                    </a:cubicBezTo>
                    <a:lnTo>
                      <a:pt x="1049" y="0"/>
                    </a:lnTo>
                    <a:cubicBezTo>
                      <a:pt x="1071" y="0"/>
                      <a:pt x="1092" y="11"/>
                      <a:pt x="1115" y="33"/>
                    </a:cubicBezTo>
                    <a:lnTo>
                      <a:pt x="1246" y="164"/>
                    </a:lnTo>
                    <a:lnTo>
                      <a:pt x="1311" y="230"/>
                    </a:lnTo>
                    <a:lnTo>
                      <a:pt x="1377" y="295"/>
                    </a:lnTo>
                    <a:lnTo>
                      <a:pt x="1573" y="491"/>
                    </a:lnTo>
                    <a:lnTo>
                      <a:pt x="1639" y="558"/>
                    </a:lnTo>
                    <a:lnTo>
                      <a:pt x="1705" y="623"/>
                    </a:lnTo>
                    <a:lnTo>
                      <a:pt x="1770" y="688"/>
                    </a:lnTo>
                    <a:lnTo>
                      <a:pt x="1770" y="688"/>
                    </a:lnTo>
                    <a:cubicBezTo>
                      <a:pt x="1792" y="711"/>
                      <a:pt x="1814" y="722"/>
                      <a:pt x="1836" y="722"/>
                    </a:cubicBezTo>
                    <a:lnTo>
                      <a:pt x="1836" y="722"/>
                    </a:lnTo>
                    <a:cubicBezTo>
                      <a:pt x="1858" y="722"/>
                      <a:pt x="1879" y="711"/>
                      <a:pt x="1901" y="688"/>
                    </a:cubicBezTo>
                    <a:lnTo>
                      <a:pt x="1966" y="623"/>
                    </a:lnTo>
                    <a:lnTo>
                      <a:pt x="2033" y="558"/>
                    </a:lnTo>
                    <a:lnTo>
                      <a:pt x="2098" y="491"/>
                    </a:lnTo>
                    <a:lnTo>
                      <a:pt x="2164" y="426"/>
                    </a:lnTo>
                    <a:lnTo>
                      <a:pt x="2229" y="360"/>
                    </a:lnTo>
                    <a:lnTo>
                      <a:pt x="2295" y="295"/>
                    </a:lnTo>
                    <a:lnTo>
                      <a:pt x="2360" y="230"/>
                    </a:lnTo>
                    <a:lnTo>
                      <a:pt x="2426" y="164"/>
                    </a:lnTo>
                    <a:lnTo>
                      <a:pt x="2491" y="98"/>
                    </a:lnTo>
                    <a:lnTo>
                      <a:pt x="2557" y="33"/>
                    </a:lnTo>
                    <a:lnTo>
                      <a:pt x="2557" y="33"/>
                    </a:lnTo>
                    <a:cubicBezTo>
                      <a:pt x="2579" y="11"/>
                      <a:pt x="2601" y="0"/>
                      <a:pt x="2622" y="0"/>
                    </a:cubicBezTo>
                    <a:lnTo>
                      <a:pt x="2622" y="0"/>
                    </a:lnTo>
                    <a:cubicBezTo>
                      <a:pt x="2645" y="0"/>
                      <a:pt x="2666" y="11"/>
                      <a:pt x="2688" y="33"/>
                    </a:cubicBezTo>
                    <a:lnTo>
                      <a:pt x="2753" y="98"/>
                    </a:lnTo>
                    <a:lnTo>
                      <a:pt x="2820" y="164"/>
                    </a:lnTo>
                    <a:lnTo>
                      <a:pt x="2885" y="230"/>
                    </a:lnTo>
                    <a:lnTo>
                      <a:pt x="2950" y="295"/>
                    </a:lnTo>
                    <a:lnTo>
                      <a:pt x="3016" y="360"/>
                    </a:lnTo>
                    <a:lnTo>
                      <a:pt x="3081" y="426"/>
                    </a:lnTo>
                    <a:lnTo>
                      <a:pt x="3148" y="491"/>
                    </a:lnTo>
                    <a:lnTo>
                      <a:pt x="3213" y="558"/>
                    </a:lnTo>
                    <a:lnTo>
                      <a:pt x="3278" y="623"/>
                    </a:lnTo>
                    <a:lnTo>
                      <a:pt x="3344" y="688"/>
                    </a:lnTo>
                    <a:lnTo>
                      <a:pt x="3344" y="688"/>
                    </a:lnTo>
                    <a:cubicBezTo>
                      <a:pt x="3365" y="711"/>
                      <a:pt x="3387" y="722"/>
                      <a:pt x="3409" y="722"/>
                    </a:cubicBezTo>
                    <a:lnTo>
                      <a:pt x="3409" y="722"/>
                    </a:lnTo>
                    <a:cubicBezTo>
                      <a:pt x="3431" y="722"/>
                      <a:pt x="3453" y="711"/>
                      <a:pt x="3475" y="688"/>
                    </a:cubicBezTo>
                    <a:lnTo>
                      <a:pt x="4131" y="33"/>
                    </a:lnTo>
                    <a:lnTo>
                      <a:pt x="4131" y="33"/>
                    </a:lnTo>
                    <a:cubicBezTo>
                      <a:pt x="4152" y="11"/>
                      <a:pt x="4174" y="0"/>
                      <a:pt x="4196" y="0"/>
                    </a:cubicBezTo>
                    <a:lnTo>
                      <a:pt x="4196" y="0"/>
                    </a:lnTo>
                    <a:cubicBezTo>
                      <a:pt x="4217" y="0"/>
                      <a:pt x="4239" y="11"/>
                      <a:pt x="4261" y="33"/>
                    </a:cubicBezTo>
                    <a:lnTo>
                      <a:pt x="4720" y="491"/>
                    </a:lnTo>
                    <a:lnTo>
                      <a:pt x="4720" y="623"/>
                    </a:lnTo>
                    <a:lnTo>
                      <a:pt x="4524" y="426"/>
                    </a:lnTo>
                    <a:lnTo>
                      <a:pt x="4458" y="360"/>
                    </a:lnTo>
                    <a:lnTo>
                      <a:pt x="4393" y="295"/>
                    </a:lnTo>
                    <a:lnTo>
                      <a:pt x="4261" y="164"/>
                    </a:lnTo>
                    <a:lnTo>
                      <a:pt x="4261" y="164"/>
                    </a:lnTo>
                    <a:cubicBezTo>
                      <a:pt x="4239" y="142"/>
                      <a:pt x="4217" y="131"/>
                      <a:pt x="4196" y="131"/>
                    </a:cubicBezTo>
                    <a:lnTo>
                      <a:pt x="4196" y="131"/>
                    </a:lnTo>
                    <a:cubicBezTo>
                      <a:pt x="4174" y="131"/>
                      <a:pt x="4152" y="142"/>
                      <a:pt x="4131" y="164"/>
                    </a:cubicBezTo>
                    <a:lnTo>
                      <a:pt x="3999" y="295"/>
                    </a:lnTo>
                    <a:lnTo>
                      <a:pt x="3933" y="360"/>
                    </a:lnTo>
                    <a:lnTo>
                      <a:pt x="3868" y="426"/>
                    </a:lnTo>
                    <a:lnTo>
                      <a:pt x="3671" y="623"/>
                    </a:lnTo>
                    <a:lnTo>
                      <a:pt x="3606" y="688"/>
                    </a:lnTo>
                    <a:lnTo>
                      <a:pt x="3500" y="795"/>
                    </a:lnTo>
                    <a:lnTo>
                      <a:pt x="3500" y="795"/>
                    </a:lnTo>
                    <a:cubicBezTo>
                      <a:pt x="3450" y="846"/>
                      <a:pt x="3368" y="846"/>
                      <a:pt x="3318" y="795"/>
                    </a:cubicBezTo>
                    <a:lnTo>
                      <a:pt x="3318" y="795"/>
                    </a:lnTo>
                    <a:cubicBezTo>
                      <a:pt x="3266" y="743"/>
                      <a:pt x="3213" y="688"/>
                      <a:pt x="3213" y="688"/>
                    </a:cubicBezTo>
                    <a:lnTo>
                      <a:pt x="3148" y="623"/>
                    </a:lnTo>
                    <a:lnTo>
                      <a:pt x="3081" y="558"/>
                    </a:lnTo>
                    <a:lnTo>
                      <a:pt x="3016" y="491"/>
                    </a:lnTo>
                    <a:lnTo>
                      <a:pt x="2950" y="426"/>
                    </a:lnTo>
                    <a:lnTo>
                      <a:pt x="2885" y="360"/>
                    </a:lnTo>
                    <a:lnTo>
                      <a:pt x="2820" y="295"/>
                    </a:lnTo>
                    <a:lnTo>
                      <a:pt x="2753" y="230"/>
                    </a:lnTo>
                    <a:lnTo>
                      <a:pt x="2688" y="164"/>
                    </a:lnTo>
                    <a:lnTo>
                      <a:pt x="2688" y="164"/>
                    </a:lnTo>
                    <a:cubicBezTo>
                      <a:pt x="2666" y="142"/>
                      <a:pt x="2645" y="131"/>
                      <a:pt x="2622" y="131"/>
                    </a:cubicBezTo>
                    <a:lnTo>
                      <a:pt x="2622" y="131"/>
                    </a:lnTo>
                    <a:cubicBezTo>
                      <a:pt x="2601" y="131"/>
                      <a:pt x="2579" y="142"/>
                      <a:pt x="2557" y="164"/>
                    </a:cubicBezTo>
                    <a:lnTo>
                      <a:pt x="2491" y="230"/>
                    </a:lnTo>
                    <a:lnTo>
                      <a:pt x="2426" y="295"/>
                    </a:lnTo>
                    <a:lnTo>
                      <a:pt x="2229" y="491"/>
                    </a:lnTo>
                    <a:lnTo>
                      <a:pt x="2164" y="558"/>
                    </a:lnTo>
                    <a:lnTo>
                      <a:pt x="2098" y="623"/>
                    </a:lnTo>
                    <a:lnTo>
                      <a:pt x="1926" y="794"/>
                    </a:lnTo>
                    <a:lnTo>
                      <a:pt x="1926" y="794"/>
                    </a:lnTo>
                    <a:cubicBezTo>
                      <a:pt x="1876" y="844"/>
                      <a:pt x="1795" y="844"/>
                      <a:pt x="1745" y="794"/>
                    </a:cubicBezTo>
                    <a:lnTo>
                      <a:pt x="1115" y="164"/>
                    </a:lnTo>
                    <a:lnTo>
                      <a:pt x="1115" y="164"/>
                    </a:lnTo>
                    <a:cubicBezTo>
                      <a:pt x="1092" y="142"/>
                      <a:pt x="1071" y="131"/>
                      <a:pt x="1049" y="131"/>
                    </a:cubicBezTo>
                    <a:lnTo>
                      <a:pt x="1049" y="131"/>
                    </a:lnTo>
                    <a:cubicBezTo>
                      <a:pt x="1027" y="131"/>
                      <a:pt x="1005" y="142"/>
                      <a:pt x="983" y="164"/>
                    </a:cubicBezTo>
                    <a:lnTo>
                      <a:pt x="918" y="230"/>
                    </a:lnTo>
                    <a:lnTo>
                      <a:pt x="853" y="295"/>
                    </a:lnTo>
                    <a:lnTo>
                      <a:pt x="787" y="360"/>
                    </a:lnTo>
                    <a:lnTo>
                      <a:pt x="721" y="426"/>
                    </a:lnTo>
                    <a:lnTo>
                      <a:pt x="655" y="491"/>
                    </a:lnTo>
                    <a:lnTo>
                      <a:pt x="590" y="558"/>
                    </a:lnTo>
                    <a:lnTo>
                      <a:pt x="525" y="623"/>
                    </a:lnTo>
                    <a:lnTo>
                      <a:pt x="459" y="688"/>
                    </a:lnTo>
                    <a:lnTo>
                      <a:pt x="354" y="795"/>
                    </a:lnTo>
                  </a:path>
                </a:pathLst>
              </a:custGeom>
              <a:solidFill>
                <a:schemeClr val="accent4"/>
              </a:solidFill>
              <a:ln>
                <a:noFill/>
              </a:ln>
              <a:effectLst/>
            </p:spPr>
            <p:txBody>
              <a:bodyPr wrap="none" anchor="ctr"/>
              <a:lstStyle/>
              <a:p>
                <a:endParaRPr lang="es-ES_tradnl"/>
              </a:p>
            </p:txBody>
          </p:sp>
          <p:sp>
            <p:nvSpPr>
              <p:cNvPr id="518" name="Freeform 469">
                <a:extLst>
                  <a:ext uri="{FF2B5EF4-FFF2-40B4-BE49-F238E27FC236}">
                    <a16:creationId xmlns:a16="http://schemas.microsoft.com/office/drawing/2014/main" xmlns="" id="{3F96750A-F3AB-A04D-BC0D-9E09FCE1E671}"/>
                  </a:ext>
                </a:extLst>
              </p:cNvPr>
              <p:cNvSpPr>
                <a:spLocks noChangeArrowheads="1"/>
              </p:cNvSpPr>
              <p:nvPr/>
            </p:nvSpPr>
            <p:spPr bwMode="auto">
              <a:xfrm>
                <a:off x="6151563" y="4233863"/>
                <a:ext cx="1700212" cy="304800"/>
              </a:xfrm>
              <a:custGeom>
                <a:avLst/>
                <a:gdLst>
                  <a:gd name="T0" fmla="*/ 354 w 4721"/>
                  <a:gd name="T1" fmla="*/ 795 h 847"/>
                  <a:gd name="T2" fmla="*/ 66 w 4721"/>
                  <a:gd name="T3" fmla="*/ 689 h 847"/>
                  <a:gd name="T4" fmla="*/ 0 w 4721"/>
                  <a:gd name="T5" fmla="*/ 493 h 847"/>
                  <a:gd name="T6" fmla="*/ 197 w 4721"/>
                  <a:gd name="T7" fmla="*/ 689 h 847"/>
                  <a:gd name="T8" fmla="*/ 263 w 4721"/>
                  <a:gd name="T9" fmla="*/ 722 h 847"/>
                  <a:gd name="T10" fmla="*/ 328 w 4721"/>
                  <a:gd name="T11" fmla="*/ 689 h 847"/>
                  <a:gd name="T12" fmla="*/ 590 w 4721"/>
                  <a:gd name="T13" fmla="*/ 428 h 847"/>
                  <a:gd name="T14" fmla="*/ 721 w 4721"/>
                  <a:gd name="T15" fmla="*/ 296 h 847"/>
                  <a:gd name="T16" fmla="*/ 983 w 4721"/>
                  <a:gd name="T17" fmla="*/ 34 h 847"/>
                  <a:gd name="T18" fmla="*/ 1049 w 4721"/>
                  <a:gd name="T19" fmla="*/ 0 h 847"/>
                  <a:gd name="T20" fmla="*/ 1115 w 4721"/>
                  <a:gd name="T21" fmla="*/ 34 h 847"/>
                  <a:gd name="T22" fmla="*/ 1311 w 4721"/>
                  <a:gd name="T23" fmla="*/ 231 h 847"/>
                  <a:gd name="T24" fmla="*/ 1573 w 4721"/>
                  <a:gd name="T25" fmla="*/ 493 h 847"/>
                  <a:gd name="T26" fmla="*/ 1705 w 4721"/>
                  <a:gd name="T27" fmla="*/ 624 h 847"/>
                  <a:gd name="T28" fmla="*/ 1770 w 4721"/>
                  <a:gd name="T29" fmla="*/ 689 h 847"/>
                  <a:gd name="T30" fmla="*/ 1836 w 4721"/>
                  <a:gd name="T31" fmla="*/ 722 h 847"/>
                  <a:gd name="T32" fmla="*/ 1966 w 4721"/>
                  <a:gd name="T33" fmla="*/ 624 h 847"/>
                  <a:gd name="T34" fmla="*/ 2098 w 4721"/>
                  <a:gd name="T35" fmla="*/ 493 h 847"/>
                  <a:gd name="T36" fmla="*/ 2229 w 4721"/>
                  <a:gd name="T37" fmla="*/ 361 h 847"/>
                  <a:gd name="T38" fmla="*/ 2360 w 4721"/>
                  <a:gd name="T39" fmla="*/ 231 h 847"/>
                  <a:gd name="T40" fmla="*/ 2491 w 4721"/>
                  <a:gd name="T41" fmla="*/ 99 h 847"/>
                  <a:gd name="T42" fmla="*/ 2557 w 4721"/>
                  <a:gd name="T43" fmla="*/ 34 h 847"/>
                  <a:gd name="T44" fmla="*/ 2622 w 4721"/>
                  <a:gd name="T45" fmla="*/ 0 h 847"/>
                  <a:gd name="T46" fmla="*/ 2753 w 4721"/>
                  <a:gd name="T47" fmla="*/ 99 h 847"/>
                  <a:gd name="T48" fmla="*/ 2885 w 4721"/>
                  <a:gd name="T49" fmla="*/ 231 h 847"/>
                  <a:gd name="T50" fmla="*/ 3016 w 4721"/>
                  <a:gd name="T51" fmla="*/ 361 h 847"/>
                  <a:gd name="T52" fmla="*/ 3148 w 4721"/>
                  <a:gd name="T53" fmla="*/ 493 h 847"/>
                  <a:gd name="T54" fmla="*/ 3278 w 4721"/>
                  <a:gd name="T55" fmla="*/ 624 h 847"/>
                  <a:gd name="T56" fmla="*/ 3344 w 4721"/>
                  <a:gd name="T57" fmla="*/ 689 h 847"/>
                  <a:gd name="T58" fmla="*/ 3409 w 4721"/>
                  <a:gd name="T59" fmla="*/ 722 h 847"/>
                  <a:gd name="T60" fmla="*/ 4131 w 4721"/>
                  <a:gd name="T61" fmla="*/ 34 h 847"/>
                  <a:gd name="T62" fmla="*/ 4196 w 4721"/>
                  <a:gd name="T63" fmla="*/ 0 h 847"/>
                  <a:gd name="T64" fmla="*/ 4261 w 4721"/>
                  <a:gd name="T65" fmla="*/ 34 h 847"/>
                  <a:gd name="T66" fmla="*/ 4720 w 4721"/>
                  <a:gd name="T67" fmla="*/ 624 h 847"/>
                  <a:gd name="T68" fmla="*/ 4458 w 4721"/>
                  <a:gd name="T69" fmla="*/ 361 h 847"/>
                  <a:gd name="T70" fmla="*/ 4261 w 4721"/>
                  <a:gd name="T71" fmla="*/ 164 h 847"/>
                  <a:gd name="T72" fmla="*/ 4196 w 4721"/>
                  <a:gd name="T73" fmla="*/ 132 h 847"/>
                  <a:gd name="T74" fmla="*/ 4131 w 4721"/>
                  <a:gd name="T75" fmla="*/ 164 h 847"/>
                  <a:gd name="T76" fmla="*/ 3933 w 4721"/>
                  <a:gd name="T77" fmla="*/ 361 h 847"/>
                  <a:gd name="T78" fmla="*/ 3671 w 4721"/>
                  <a:gd name="T79" fmla="*/ 624 h 847"/>
                  <a:gd name="T80" fmla="*/ 3500 w 4721"/>
                  <a:gd name="T81" fmla="*/ 795 h 847"/>
                  <a:gd name="T82" fmla="*/ 3318 w 4721"/>
                  <a:gd name="T83" fmla="*/ 795 h 847"/>
                  <a:gd name="T84" fmla="*/ 3213 w 4721"/>
                  <a:gd name="T85" fmla="*/ 689 h 847"/>
                  <a:gd name="T86" fmla="*/ 3081 w 4721"/>
                  <a:gd name="T87" fmla="*/ 558 h 847"/>
                  <a:gd name="T88" fmla="*/ 2950 w 4721"/>
                  <a:gd name="T89" fmla="*/ 428 h 847"/>
                  <a:gd name="T90" fmla="*/ 2820 w 4721"/>
                  <a:gd name="T91" fmla="*/ 296 h 847"/>
                  <a:gd name="T92" fmla="*/ 2688 w 4721"/>
                  <a:gd name="T93" fmla="*/ 164 h 847"/>
                  <a:gd name="T94" fmla="*/ 2622 w 4721"/>
                  <a:gd name="T95" fmla="*/ 132 h 847"/>
                  <a:gd name="T96" fmla="*/ 2557 w 4721"/>
                  <a:gd name="T97" fmla="*/ 164 h 847"/>
                  <a:gd name="T98" fmla="*/ 2426 w 4721"/>
                  <a:gd name="T99" fmla="*/ 296 h 847"/>
                  <a:gd name="T100" fmla="*/ 2164 w 4721"/>
                  <a:gd name="T101" fmla="*/ 558 h 847"/>
                  <a:gd name="T102" fmla="*/ 1926 w 4721"/>
                  <a:gd name="T103" fmla="*/ 795 h 847"/>
                  <a:gd name="T104" fmla="*/ 1745 w 4721"/>
                  <a:gd name="T105" fmla="*/ 795 h 847"/>
                  <a:gd name="T106" fmla="*/ 1115 w 4721"/>
                  <a:gd name="T107" fmla="*/ 164 h 847"/>
                  <a:gd name="T108" fmla="*/ 1049 w 4721"/>
                  <a:gd name="T109" fmla="*/ 132 h 847"/>
                  <a:gd name="T110" fmla="*/ 918 w 4721"/>
                  <a:gd name="T111" fmla="*/ 231 h 847"/>
                  <a:gd name="T112" fmla="*/ 787 w 4721"/>
                  <a:gd name="T113" fmla="*/ 361 h 847"/>
                  <a:gd name="T114" fmla="*/ 655 w 4721"/>
                  <a:gd name="T115" fmla="*/ 493 h 847"/>
                  <a:gd name="T116" fmla="*/ 525 w 4721"/>
                  <a:gd name="T117" fmla="*/ 624 h 847"/>
                  <a:gd name="T118" fmla="*/ 354 w 4721"/>
                  <a:gd name="T119" fmla="*/ 795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21" h="847">
                    <a:moveTo>
                      <a:pt x="354" y="795"/>
                    </a:moveTo>
                    <a:lnTo>
                      <a:pt x="354" y="795"/>
                    </a:lnTo>
                    <a:cubicBezTo>
                      <a:pt x="304" y="846"/>
                      <a:pt x="221" y="846"/>
                      <a:pt x="171" y="795"/>
                    </a:cubicBezTo>
                    <a:lnTo>
                      <a:pt x="66" y="689"/>
                    </a:lnTo>
                    <a:lnTo>
                      <a:pt x="0" y="624"/>
                    </a:lnTo>
                    <a:lnTo>
                      <a:pt x="0" y="493"/>
                    </a:lnTo>
                    <a:lnTo>
                      <a:pt x="131" y="624"/>
                    </a:lnTo>
                    <a:lnTo>
                      <a:pt x="197" y="689"/>
                    </a:lnTo>
                    <a:lnTo>
                      <a:pt x="197" y="689"/>
                    </a:lnTo>
                    <a:cubicBezTo>
                      <a:pt x="219" y="711"/>
                      <a:pt x="241" y="722"/>
                      <a:pt x="263" y="722"/>
                    </a:cubicBezTo>
                    <a:lnTo>
                      <a:pt x="263" y="722"/>
                    </a:lnTo>
                    <a:cubicBezTo>
                      <a:pt x="284" y="722"/>
                      <a:pt x="306" y="711"/>
                      <a:pt x="328" y="689"/>
                    </a:cubicBezTo>
                    <a:lnTo>
                      <a:pt x="394" y="624"/>
                    </a:lnTo>
                    <a:lnTo>
                      <a:pt x="590" y="428"/>
                    </a:lnTo>
                    <a:lnTo>
                      <a:pt x="655" y="361"/>
                    </a:lnTo>
                    <a:lnTo>
                      <a:pt x="721" y="296"/>
                    </a:lnTo>
                    <a:lnTo>
                      <a:pt x="918" y="99"/>
                    </a:lnTo>
                    <a:lnTo>
                      <a:pt x="983" y="34"/>
                    </a:lnTo>
                    <a:lnTo>
                      <a:pt x="983" y="34"/>
                    </a:lnTo>
                    <a:cubicBezTo>
                      <a:pt x="1005" y="12"/>
                      <a:pt x="1027" y="0"/>
                      <a:pt x="1049" y="0"/>
                    </a:cubicBezTo>
                    <a:lnTo>
                      <a:pt x="1049" y="0"/>
                    </a:lnTo>
                    <a:cubicBezTo>
                      <a:pt x="1071" y="0"/>
                      <a:pt x="1092" y="12"/>
                      <a:pt x="1115" y="34"/>
                    </a:cubicBezTo>
                    <a:lnTo>
                      <a:pt x="1246" y="164"/>
                    </a:lnTo>
                    <a:lnTo>
                      <a:pt x="1311" y="231"/>
                    </a:lnTo>
                    <a:lnTo>
                      <a:pt x="1377" y="296"/>
                    </a:lnTo>
                    <a:lnTo>
                      <a:pt x="1573" y="493"/>
                    </a:lnTo>
                    <a:lnTo>
                      <a:pt x="1639" y="558"/>
                    </a:lnTo>
                    <a:lnTo>
                      <a:pt x="1705" y="624"/>
                    </a:lnTo>
                    <a:lnTo>
                      <a:pt x="1770" y="689"/>
                    </a:lnTo>
                    <a:lnTo>
                      <a:pt x="1770" y="689"/>
                    </a:lnTo>
                    <a:cubicBezTo>
                      <a:pt x="1792" y="711"/>
                      <a:pt x="1814" y="722"/>
                      <a:pt x="1836" y="722"/>
                    </a:cubicBezTo>
                    <a:lnTo>
                      <a:pt x="1836" y="722"/>
                    </a:lnTo>
                    <a:cubicBezTo>
                      <a:pt x="1858" y="722"/>
                      <a:pt x="1879" y="711"/>
                      <a:pt x="1901" y="689"/>
                    </a:cubicBezTo>
                    <a:lnTo>
                      <a:pt x="1966" y="624"/>
                    </a:lnTo>
                    <a:lnTo>
                      <a:pt x="2033" y="558"/>
                    </a:lnTo>
                    <a:lnTo>
                      <a:pt x="2098" y="493"/>
                    </a:lnTo>
                    <a:lnTo>
                      <a:pt x="2164" y="428"/>
                    </a:lnTo>
                    <a:lnTo>
                      <a:pt x="2229" y="361"/>
                    </a:lnTo>
                    <a:lnTo>
                      <a:pt x="2295" y="296"/>
                    </a:lnTo>
                    <a:lnTo>
                      <a:pt x="2360" y="231"/>
                    </a:lnTo>
                    <a:lnTo>
                      <a:pt x="2426" y="164"/>
                    </a:lnTo>
                    <a:lnTo>
                      <a:pt x="2491" y="99"/>
                    </a:lnTo>
                    <a:lnTo>
                      <a:pt x="2557" y="34"/>
                    </a:lnTo>
                    <a:lnTo>
                      <a:pt x="2557" y="34"/>
                    </a:lnTo>
                    <a:cubicBezTo>
                      <a:pt x="2579" y="12"/>
                      <a:pt x="2601" y="0"/>
                      <a:pt x="2622" y="0"/>
                    </a:cubicBezTo>
                    <a:lnTo>
                      <a:pt x="2622" y="0"/>
                    </a:lnTo>
                    <a:cubicBezTo>
                      <a:pt x="2645" y="0"/>
                      <a:pt x="2666" y="12"/>
                      <a:pt x="2688" y="34"/>
                    </a:cubicBezTo>
                    <a:lnTo>
                      <a:pt x="2753" y="99"/>
                    </a:lnTo>
                    <a:lnTo>
                      <a:pt x="2820" y="164"/>
                    </a:lnTo>
                    <a:lnTo>
                      <a:pt x="2885" y="231"/>
                    </a:lnTo>
                    <a:lnTo>
                      <a:pt x="2950" y="296"/>
                    </a:lnTo>
                    <a:lnTo>
                      <a:pt x="3016" y="361"/>
                    </a:lnTo>
                    <a:lnTo>
                      <a:pt x="3081" y="428"/>
                    </a:lnTo>
                    <a:lnTo>
                      <a:pt x="3148" y="493"/>
                    </a:lnTo>
                    <a:lnTo>
                      <a:pt x="3213" y="558"/>
                    </a:lnTo>
                    <a:lnTo>
                      <a:pt x="3278" y="624"/>
                    </a:lnTo>
                    <a:lnTo>
                      <a:pt x="3344" y="689"/>
                    </a:lnTo>
                    <a:lnTo>
                      <a:pt x="3344" y="689"/>
                    </a:lnTo>
                    <a:cubicBezTo>
                      <a:pt x="3365" y="711"/>
                      <a:pt x="3387" y="722"/>
                      <a:pt x="3409" y="722"/>
                    </a:cubicBezTo>
                    <a:lnTo>
                      <a:pt x="3409" y="722"/>
                    </a:lnTo>
                    <a:cubicBezTo>
                      <a:pt x="3431" y="722"/>
                      <a:pt x="3453" y="711"/>
                      <a:pt x="3475" y="689"/>
                    </a:cubicBezTo>
                    <a:lnTo>
                      <a:pt x="4131" y="34"/>
                    </a:lnTo>
                    <a:lnTo>
                      <a:pt x="4131" y="34"/>
                    </a:lnTo>
                    <a:cubicBezTo>
                      <a:pt x="4152" y="12"/>
                      <a:pt x="4174" y="0"/>
                      <a:pt x="4196" y="0"/>
                    </a:cubicBezTo>
                    <a:lnTo>
                      <a:pt x="4196" y="0"/>
                    </a:lnTo>
                    <a:cubicBezTo>
                      <a:pt x="4217" y="0"/>
                      <a:pt x="4239" y="12"/>
                      <a:pt x="4261" y="34"/>
                    </a:cubicBezTo>
                    <a:lnTo>
                      <a:pt x="4720" y="493"/>
                    </a:lnTo>
                    <a:lnTo>
                      <a:pt x="4720" y="624"/>
                    </a:lnTo>
                    <a:lnTo>
                      <a:pt x="4524" y="428"/>
                    </a:lnTo>
                    <a:lnTo>
                      <a:pt x="4458" y="361"/>
                    </a:lnTo>
                    <a:lnTo>
                      <a:pt x="4393" y="296"/>
                    </a:lnTo>
                    <a:lnTo>
                      <a:pt x="4261" y="164"/>
                    </a:lnTo>
                    <a:lnTo>
                      <a:pt x="4261" y="164"/>
                    </a:lnTo>
                    <a:cubicBezTo>
                      <a:pt x="4239" y="143"/>
                      <a:pt x="4217" y="132"/>
                      <a:pt x="4196" y="132"/>
                    </a:cubicBezTo>
                    <a:lnTo>
                      <a:pt x="4196" y="132"/>
                    </a:lnTo>
                    <a:cubicBezTo>
                      <a:pt x="4174" y="132"/>
                      <a:pt x="4152" y="143"/>
                      <a:pt x="4131" y="164"/>
                    </a:cubicBezTo>
                    <a:lnTo>
                      <a:pt x="3999" y="296"/>
                    </a:lnTo>
                    <a:lnTo>
                      <a:pt x="3933" y="361"/>
                    </a:lnTo>
                    <a:lnTo>
                      <a:pt x="3868" y="428"/>
                    </a:lnTo>
                    <a:lnTo>
                      <a:pt x="3671" y="624"/>
                    </a:lnTo>
                    <a:lnTo>
                      <a:pt x="3606" y="689"/>
                    </a:lnTo>
                    <a:lnTo>
                      <a:pt x="3500" y="795"/>
                    </a:lnTo>
                    <a:lnTo>
                      <a:pt x="3500" y="795"/>
                    </a:lnTo>
                    <a:cubicBezTo>
                      <a:pt x="3450" y="846"/>
                      <a:pt x="3368" y="846"/>
                      <a:pt x="3318" y="795"/>
                    </a:cubicBezTo>
                    <a:lnTo>
                      <a:pt x="3318" y="795"/>
                    </a:lnTo>
                    <a:cubicBezTo>
                      <a:pt x="3266" y="744"/>
                      <a:pt x="3213" y="689"/>
                      <a:pt x="3213" y="689"/>
                    </a:cubicBezTo>
                    <a:lnTo>
                      <a:pt x="3148" y="624"/>
                    </a:lnTo>
                    <a:lnTo>
                      <a:pt x="3081" y="558"/>
                    </a:lnTo>
                    <a:lnTo>
                      <a:pt x="3016" y="493"/>
                    </a:lnTo>
                    <a:lnTo>
                      <a:pt x="2950" y="428"/>
                    </a:lnTo>
                    <a:lnTo>
                      <a:pt x="2885" y="361"/>
                    </a:lnTo>
                    <a:lnTo>
                      <a:pt x="2820" y="296"/>
                    </a:lnTo>
                    <a:lnTo>
                      <a:pt x="2753" y="231"/>
                    </a:lnTo>
                    <a:lnTo>
                      <a:pt x="2688" y="164"/>
                    </a:lnTo>
                    <a:lnTo>
                      <a:pt x="2688" y="164"/>
                    </a:lnTo>
                    <a:cubicBezTo>
                      <a:pt x="2666" y="143"/>
                      <a:pt x="2645" y="132"/>
                      <a:pt x="2622" y="132"/>
                    </a:cubicBezTo>
                    <a:lnTo>
                      <a:pt x="2622" y="132"/>
                    </a:lnTo>
                    <a:cubicBezTo>
                      <a:pt x="2601" y="132"/>
                      <a:pt x="2579" y="143"/>
                      <a:pt x="2557" y="164"/>
                    </a:cubicBezTo>
                    <a:lnTo>
                      <a:pt x="2491" y="231"/>
                    </a:lnTo>
                    <a:lnTo>
                      <a:pt x="2426" y="296"/>
                    </a:lnTo>
                    <a:lnTo>
                      <a:pt x="2229" y="493"/>
                    </a:lnTo>
                    <a:lnTo>
                      <a:pt x="2164" y="558"/>
                    </a:lnTo>
                    <a:lnTo>
                      <a:pt x="2098" y="624"/>
                    </a:lnTo>
                    <a:lnTo>
                      <a:pt x="1926" y="795"/>
                    </a:lnTo>
                    <a:lnTo>
                      <a:pt x="1926" y="795"/>
                    </a:lnTo>
                    <a:cubicBezTo>
                      <a:pt x="1876" y="845"/>
                      <a:pt x="1795" y="845"/>
                      <a:pt x="1745" y="795"/>
                    </a:cubicBezTo>
                    <a:lnTo>
                      <a:pt x="1115" y="164"/>
                    </a:lnTo>
                    <a:lnTo>
                      <a:pt x="1115" y="164"/>
                    </a:lnTo>
                    <a:cubicBezTo>
                      <a:pt x="1092" y="143"/>
                      <a:pt x="1071" y="132"/>
                      <a:pt x="1049" y="132"/>
                    </a:cubicBezTo>
                    <a:lnTo>
                      <a:pt x="1049" y="132"/>
                    </a:lnTo>
                    <a:cubicBezTo>
                      <a:pt x="1027" y="132"/>
                      <a:pt x="1005" y="143"/>
                      <a:pt x="983" y="164"/>
                    </a:cubicBezTo>
                    <a:lnTo>
                      <a:pt x="918" y="231"/>
                    </a:lnTo>
                    <a:lnTo>
                      <a:pt x="853" y="296"/>
                    </a:lnTo>
                    <a:lnTo>
                      <a:pt x="787" y="361"/>
                    </a:lnTo>
                    <a:lnTo>
                      <a:pt x="721" y="428"/>
                    </a:lnTo>
                    <a:lnTo>
                      <a:pt x="655" y="493"/>
                    </a:lnTo>
                    <a:lnTo>
                      <a:pt x="590" y="558"/>
                    </a:lnTo>
                    <a:lnTo>
                      <a:pt x="525" y="624"/>
                    </a:lnTo>
                    <a:lnTo>
                      <a:pt x="459" y="689"/>
                    </a:lnTo>
                    <a:lnTo>
                      <a:pt x="354" y="795"/>
                    </a:lnTo>
                  </a:path>
                </a:pathLst>
              </a:custGeom>
              <a:solidFill>
                <a:schemeClr val="accent2"/>
              </a:solidFill>
              <a:ln>
                <a:noFill/>
              </a:ln>
              <a:effectLst/>
            </p:spPr>
            <p:txBody>
              <a:bodyPr wrap="none" anchor="ctr"/>
              <a:lstStyle/>
              <a:p>
                <a:endParaRPr lang="es-ES_tradnl"/>
              </a:p>
            </p:txBody>
          </p:sp>
          <p:sp>
            <p:nvSpPr>
              <p:cNvPr id="519" name="Freeform 470">
                <a:extLst>
                  <a:ext uri="{FF2B5EF4-FFF2-40B4-BE49-F238E27FC236}">
                    <a16:creationId xmlns:a16="http://schemas.microsoft.com/office/drawing/2014/main" xmlns="" id="{A2E30C93-5978-974C-9BBA-8D8772D3F49A}"/>
                  </a:ext>
                </a:extLst>
              </p:cNvPr>
              <p:cNvSpPr>
                <a:spLocks noChangeArrowheads="1"/>
              </p:cNvSpPr>
              <p:nvPr/>
            </p:nvSpPr>
            <p:spPr bwMode="auto">
              <a:xfrm>
                <a:off x="7556500" y="4440238"/>
                <a:ext cx="212725" cy="212725"/>
              </a:xfrm>
              <a:custGeom>
                <a:avLst/>
                <a:gdLst>
                  <a:gd name="T0" fmla="*/ 262 w 591"/>
                  <a:gd name="T1" fmla="*/ 294 h 591"/>
                  <a:gd name="T2" fmla="*/ 262 w 591"/>
                  <a:gd name="T3" fmla="*/ 294 h 591"/>
                  <a:gd name="T4" fmla="*/ 295 w 591"/>
                  <a:gd name="T5" fmla="*/ 328 h 591"/>
                  <a:gd name="T6" fmla="*/ 295 w 591"/>
                  <a:gd name="T7" fmla="*/ 328 h 591"/>
                  <a:gd name="T8" fmla="*/ 328 w 591"/>
                  <a:gd name="T9" fmla="*/ 294 h 591"/>
                  <a:gd name="T10" fmla="*/ 328 w 591"/>
                  <a:gd name="T11" fmla="*/ 294 h 591"/>
                  <a:gd name="T12" fmla="*/ 295 w 591"/>
                  <a:gd name="T13" fmla="*/ 262 h 591"/>
                  <a:gd name="T14" fmla="*/ 295 w 591"/>
                  <a:gd name="T15" fmla="*/ 262 h 591"/>
                  <a:gd name="T16" fmla="*/ 262 w 591"/>
                  <a:gd name="T17" fmla="*/ 294 h 591"/>
                  <a:gd name="T18" fmla="*/ 32 w 591"/>
                  <a:gd name="T19" fmla="*/ 361 h 591"/>
                  <a:gd name="T20" fmla="*/ 32 w 591"/>
                  <a:gd name="T21" fmla="*/ 361 h 591"/>
                  <a:gd name="T22" fmla="*/ 0 w 591"/>
                  <a:gd name="T23" fmla="*/ 294 h 591"/>
                  <a:gd name="T24" fmla="*/ 0 w 591"/>
                  <a:gd name="T25" fmla="*/ 294 h 591"/>
                  <a:gd name="T26" fmla="*/ 32 w 591"/>
                  <a:gd name="T27" fmla="*/ 229 h 591"/>
                  <a:gd name="T28" fmla="*/ 98 w 591"/>
                  <a:gd name="T29" fmla="*/ 164 h 591"/>
                  <a:gd name="T30" fmla="*/ 164 w 591"/>
                  <a:gd name="T31" fmla="*/ 98 h 591"/>
                  <a:gd name="T32" fmla="*/ 230 w 591"/>
                  <a:gd name="T33" fmla="*/ 33 h 591"/>
                  <a:gd name="T34" fmla="*/ 230 w 591"/>
                  <a:gd name="T35" fmla="*/ 33 h 591"/>
                  <a:gd name="T36" fmla="*/ 295 w 591"/>
                  <a:gd name="T37" fmla="*/ 0 h 591"/>
                  <a:gd name="T38" fmla="*/ 295 w 591"/>
                  <a:gd name="T39" fmla="*/ 0 h 591"/>
                  <a:gd name="T40" fmla="*/ 360 w 591"/>
                  <a:gd name="T41" fmla="*/ 33 h 591"/>
                  <a:gd name="T42" fmla="*/ 426 w 591"/>
                  <a:gd name="T43" fmla="*/ 98 h 591"/>
                  <a:gd name="T44" fmla="*/ 492 w 591"/>
                  <a:gd name="T45" fmla="*/ 164 h 591"/>
                  <a:gd name="T46" fmla="*/ 557 w 591"/>
                  <a:gd name="T47" fmla="*/ 229 h 591"/>
                  <a:gd name="T48" fmla="*/ 557 w 591"/>
                  <a:gd name="T49" fmla="*/ 229 h 591"/>
                  <a:gd name="T50" fmla="*/ 590 w 591"/>
                  <a:gd name="T51" fmla="*/ 294 h 591"/>
                  <a:gd name="T52" fmla="*/ 590 w 591"/>
                  <a:gd name="T53" fmla="*/ 294 h 591"/>
                  <a:gd name="T54" fmla="*/ 557 w 591"/>
                  <a:gd name="T55" fmla="*/ 361 h 591"/>
                  <a:gd name="T56" fmla="*/ 492 w 591"/>
                  <a:gd name="T57" fmla="*/ 426 h 591"/>
                  <a:gd name="T58" fmla="*/ 426 w 591"/>
                  <a:gd name="T59" fmla="*/ 492 h 591"/>
                  <a:gd name="T60" fmla="*/ 360 w 591"/>
                  <a:gd name="T61" fmla="*/ 557 h 591"/>
                  <a:gd name="T62" fmla="*/ 360 w 591"/>
                  <a:gd name="T63" fmla="*/ 557 h 591"/>
                  <a:gd name="T64" fmla="*/ 295 w 591"/>
                  <a:gd name="T65" fmla="*/ 590 h 591"/>
                  <a:gd name="T66" fmla="*/ 295 w 591"/>
                  <a:gd name="T67" fmla="*/ 590 h 591"/>
                  <a:gd name="T68" fmla="*/ 230 w 591"/>
                  <a:gd name="T69" fmla="*/ 557 h 591"/>
                  <a:gd name="T70" fmla="*/ 164 w 591"/>
                  <a:gd name="T71" fmla="*/ 492 h 591"/>
                  <a:gd name="T72" fmla="*/ 98 w 591"/>
                  <a:gd name="T73" fmla="*/ 426 h 591"/>
                  <a:gd name="T74" fmla="*/ 32 w 591"/>
                  <a:gd name="T75" fmla="*/ 361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262" y="294"/>
                    </a:moveTo>
                    <a:lnTo>
                      <a:pt x="262" y="294"/>
                    </a:lnTo>
                    <a:cubicBezTo>
                      <a:pt x="262" y="317"/>
                      <a:pt x="273" y="328"/>
                      <a:pt x="295" y="328"/>
                    </a:cubicBezTo>
                    <a:lnTo>
                      <a:pt x="295" y="328"/>
                    </a:lnTo>
                    <a:cubicBezTo>
                      <a:pt x="316" y="328"/>
                      <a:pt x="328" y="317"/>
                      <a:pt x="328" y="294"/>
                    </a:cubicBezTo>
                    <a:lnTo>
                      <a:pt x="328" y="294"/>
                    </a:lnTo>
                    <a:cubicBezTo>
                      <a:pt x="328" y="273"/>
                      <a:pt x="316" y="262"/>
                      <a:pt x="295" y="262"/>
                    </a:cubicBezTo>
                    <a:lnTo>
                      <a:pt x="295" y="262"/>
                    </a:lnTo>
                    <a:cubicBezTo>
                      <a:pt x="273" y="262"/>
                      <a:pt x="262" y="273"/>
                      <a:pt x="262" y="294"/>
                    </a:cubicBezTo>
                    <a:close/>
                    <a:moveTo>
                      <a:pt x="32" y="361"/>
                    </a:moveTo>
                    <a:lnTo>
                      <a:pt x="32" y="361"/>
                    </a:lnTo>
                    <a:cubicBezTo>
                      <a:pt x="10" y="339"/>
                      <a:pt x="0" y="317"/>
                      <a:pt x="0" y="294"/>
                    </a:cubicBezTo>
                    <a:lnTo>
                      <a:pt x="0" y="294"/>
                    </a:lnTo>
                    <a:cubicBezTo>
                      <a:pt x="0" y="273"/>
                      <a:pt x="10" y="251"/>
                      <a:pt x="32" y="229"/>
                    </a:cubicBezTo>
                    <a:lnTo>
                      <a:pt x="98" y="164"/>
                    </a:lnTo>
                    <a:lnTo>
                      <a:pt x="164" y="98"/>
                    </a:lnTo>
                    <a:lnTo>
                      <a:pt x="230" y="33"/>
                    </a:lnTo>
                    <a:lnTo>
                      <a:pt x="230" y="33"/>
                    </a:lnTo>
                    <a:cubicBezTo>
                      <a:pt x="251" y="11"/>
                      <a:pt x="273" y="0"/>
                      <a:pt x="295" y="0"/>
                    </a:cubicBezTo>
                    <a:lnTo>
                      <a:pt x="295" y="0"/>
                    </a:lnTo>
                    <a:cubicBezTo>
                      <a:pt x="316" y="0"/>
                      <a:pt x="338" y="11"/>
                      <a:pt x="360" y="33"/>
                    </a:cubicBezTo>
                    <a:lnTo>
                      <a:pt x="426" y="98"/>
                    </a:lnTo>
                    <a:lnTo>
                      <a:pt x="492" y="164"/>
                    </a:lnTo>
                    <a:lnTo>
                      <a:pt x="557" y="229"/>
                    </a:lnTo>
                    <a:lnTo>
                      <a:pt x="557" y="229"/>
                    </a:lnTo>
                    <a:cubicBezTo>
                      <a:pt x="579" y="251"/>
                      <a:pt x="590" y="273"/>
                      <a:pt x="590" y="294"/>
                    </a:cubicBezTo>
                    <a:lnTo>
                      <a:pt x="590" y="294"/>
                    </a:lnTo>
                    <a:cubicBezTo>
                      <a:pt x="590" y="317"/>
                      <a:pt x="579" y="339"/>
                      <a:pt x="557" y="361"/>
                    </a:cubicBezTo>
                    <a:lnTo>
                      <a:pt x="492" y="426"/>
                    </a:lnTo>
                    <a:lnTo>
                      <a:pt x="426" y="492"/>
                    </a:lnTo>
                    <a:lnTo>
                      <a:pt x="360" y="557"/>
                    </a:lnTo>
                    <a:lnTo>
                      <a:pt x="360" y="557"/>
                    </a:lnTo>
                    <a:cubicBezTo>
                      <a:pt x="338" y="579"/>
                      <a:pt x="316" y="590"/>
                      <a:pt x="295" y="590"/>
                    </a:cubicBezTo>
                    <a:lnTo>
                      <a:pt x="295" y="590"/>
                    </a:lnTo>
                    <a:cubicBezTo>
                      <a:pt x="273" y="590"/>
                      <a:pt x="251" y="579"/>
                      <a:pt x="230" y="557"/>
                    </a:cubicBezTo>
                    <a:lnTo>
                      <a:pt x="164" y="492"/>
                    </a:lnTo>
                    <a:lnTo>
                      <a:pt x="98" y="426"/>
                    </a:lnTo>
                    <a:lnTo>
                      <a:pt x="32" y="361"/>
                    </a:lnTo>
                    <a:close/>
                  </a:path>
                </a:pathLst>
              </a:custGeom>
              <a:solidFill>
                <a:schemeClr val="accent3"/>
              </a:solidFill>
              <a:ln>
                <a:noFill/>
              </a:ln>
              <a:effectLst/>
            </p:spPr>
            <p:txBody>
              <a:bodyPr wrap="none" anchor="ctr"/>
              <a:lstStyle/>
              <a:p>
                <a:endParaRPr lang="es-ES_tradnl"/>
              </a:p>
            </p:txBody>
          </p:sp>
          <p:sp>
            <p:nvSpPr>
              <p:cNvPr id="520" name="Freeform 471">
                <a:extLst>
                  <a:ext uri="{FF2B5EF4-FFF2-40B4-BE49-F238E27FC236}">
                    <a16:creationId xmlns:a16="http://schemas.microsoft.com/office/drawing/2014/main" xmlns="" id="{5FC0A319-F288-9245-81B2-6A80446A2620}"/>
                  </a:ext>
                </a:extLst>
              </p:cNvPr>
              <p:cNvSpPr>
                <a:spLocks noChangeArrowheads="1"/>
              </p:cNvSpPr>
              <p:nvPr/>
            </p:nvSpPr>
            <p:spPr bwMode="auto">
              <a:xfrm>
                <a:off x="6989763" y="4440238"/>
                <a:ext cx="212725" cy="212725"/>
              </a:xfrm>
              <a:custGeom>
                <a:avLst/>
                <a:gdLst>
                  <a:gd name="T0" fmla="*/ 261 w 590"/>
                  <a:gd name="T1" fmla="*/ 294 h 591"/>
                  <a:gd name="T2" fmla="*/ 261 w 590"/>
                  <a:gd name="T3" fmla="*/ 294 h 591"/>
                  <a:gd name="T4" fmla="*/ 294 w 590"/>
                  <a:gd name="T5" fmla="*/ 328 h 591"/>
                  <a:gd name="T6" fmla="*/ 294 w 590"/>
                  <a:gd name="T7" fmla="*/ 328 h 591"/>
                  <a:gd name="T8" fmla="*/ 328 w 590"/>
                  <a:gd name="T9" fmla="*/ 294 h 591"/>
                  <a:gd name="T10" fmla="*/ 328 w 590"/>
                  <a:gd name="T11" fmla="*/ 294 h 591"/>
                  <a:gd name="T12" fmla="*/ 294 w 590"/>
                  <a:gd name="T13" fmla="*/ 262 h 591"/>
                  <a:gd name="T14" fmla="*/ 294 w 590"/>
                  <a:gd name="T15" fmla="*/ 262 h 591"/>
                  <a:gd name="T16" fmla="*/ 261 w 590"/>
                  <a:gd name="T17" fmla="*/ 294 h 591"/>
                  <a:gd name="T18" fmla="*/ 229 w 590"/>
                  <a:gd name="T19" fmla="*/ 557 h 591"/>
                  <a:gd name="T20" fmla="*/ 32 w 590"/>
                  <a:gd name="T21" fmla="*/ 361 h 591"/>
                  <a:gd name="T22" fmla="*/ 32 w 590"/>
                  <a:gd name="T23" fmla="*/ 361 h 591"/>
                  <a:gd name="T24" fmla="*/ 0 w 590"/>
                  <a:gd name="T25" fmla="*/ 294 h 591"/>
                  <a:gd name="T26" fmla="*/ 0 w 590"/>
                  <a:gd name="T27" fmla="*/ 294 h 591"/>
                  <a:gd name="T28" fmla="*/ 32 w 590"/>
                  <a:gd name="T29" fmla="*/ 229 h 591"/>
                  <a:gd name="T30" fmla="*/ 229 w 590"/>
                  <a:gd name="T31" fmla="*/ 33 h 591"/>
                  <a:gd name="T32" fmla="*/ 229 w 590"/>
                  <a:gd name="T33" fmla="*/ 33 h 591"/>
                  <a:gd name="T34" fmla="*/ 294 w 590"/>
                  <a:gd name="T35" fmla="*/ 0 h 591"/>
                  <a:gd name="T36" fmla="*/ 294 w 590"/>
                  <a:gd name="T37" fmla="*/ 0 h 591"/>
                  <a:gd name="T38" fmla="*/ 360 w 590"/>
                  <a:gd name="T39" fmla="*/ 33 h 591"/>
                  <a:gd name="T40" fmla="*/ 557 w 590"/>
                  <a:gd name="T41" fmla="*/ 229 h 591"/>
                  <a:gd name="T42" fmla="*/ 557 w 590"/>
                  <a:gd name="T43" fmla="*/ 229 h 591"/>
                  <a:gd name="T44" fmla="*/ 589 w 590"/>
                  <a:gd name="T45" fmla="*/ 294 h 591"/>
                  <a:gd name="T46" fmla="*/ 589 w 590"/>
                  <a:gd name="T47" fmla="*/ 294 h 591"/>
                  <a:gd name="T48" fmla="*/ 557 w 590"/>
                  <a:gd name="T49" fmla="*/ 361 h 591"/>
                  <a:gd name="T50" fmla="*/ 360 w 590"/>
                  <a:gd name="T51" fmla="*/ 557 h 591"/>
                  <a:gd name="T52" fmla="*/ 360 w 590"/>
                  <a:gd name="T53" fmla="*/ 557 h 591"/>
                  <a:gd name="T54" fmla="*/ 294 w 590"/>
                  <a:gd name="T55" fmla="*/ 590 h 591"/>
                  <a:gd name="T56" fmla="*/ 294 w 590"/>
                  <a:gd name="T57" fmla="*/ 590 h 591"/>
                  <a:gd name="T58" fmla="*/ 229 w 590"/>
                  <a:gd name="T59" fmla="*/ 557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0" h="591">
                    <a:moveTo>
                      <a:pt x="261" y="294"/>
                    </a:moveTo>
                    <a:lnTo>
                      <a:pt x="261" y="294"/>
                    </a:lnTo>
                    <a:cubicBezTo>
                      <a:pt x="261" y="317"/>
                      <a:pt x="273" y="328"/>
                      <a:pt x="294" y="328"/>
                    </a:cubicBezTo>
                    <a:lnTo>
                      <a:pt x="294" y="328"/>
                    </a:lnTo>
                    <a:cubicBezTo>
                      <a:pt x="317" y="328"/>
                      <a:pt x="328" y="317"/>
                      <a:pt x="328" y="294"/>
                    </a:cubicBezTo>
                    <a:lnTo>
                      <a:pt x="328" y="294"/>
                    </a:lnTo>
                    <a:cubicBezTo>
                      <a:pt x="328" y="273"/>
                      <a:pt x="317" y="262"/>
                      <a:pt x="294" y="262"/>
                    </a:cubicBezTo>
                    <a:lnTo>
                      <a:pt x="294" y="262"/>
                    </a:lnTo>
                    <a:cubicBezTo>
                      <a:pt x="273" y="262"/>
                      <a:pt x="261" y="273"/>
                      <a:pt x="261" y="294"/>
                    </a:cubicBezTo>
                    <a:close/>
                    <a:moveTo>
                      <a:pt x="229" y="557"/>
                    </a:moveTo>
                    <a:lnTo>
                      <a:pt x="32" y="361"/>
                    </a:lnTo>
                    <a:lnTo>
                      <a:pt x="32" y="361"/>
                    </a:lnTo>
                    <a:cubicBezTo>
                      <a:pt x="11" y="339"/>
                      <a:pt x="0" y="317"/>
                      <a:pt x="0" y="294"/>
                    </a:cubicBezTo>
                    <a:lnTo>
                      <a:pt x="0" y="294"/>
                    </a:lnTo>
                    <a:cubicBezTo>
                      <a:pt x="0" y="273"/>
                      <a:pt x="11" y="251"/>
                      <a:pt x="32" y="229"/>
                    </a:cubicBezTo>
                    <a:lnTo>
                      <a:pt x="229" y="33"/>
                    </a:lnTo>
                    <a:lnTo>
                      <a:pt x="229" y="33"/>
                    </a:lnTo>
                    <a:cubicBezTo>
                      <a:pt x="251" y="11"/>
                      <a:pt x="273" y="0"/>
                      <a:pt x="294" y="0"/>
                    </a:cubicBezTo>
                    <a:lnTo>
                      <a:pt x="294" y="0"/>
                    </a:lnTo>
                    <a:cubicBezTo>
                      <a:pt x="317" y="0"/>
                      <a:pt x="338" y="11"/>
                      <a:pt x="360" y="33"/>
                    </a:cubicBezTo>
                    <a:lnTo>
                      <a:pt x="557" y="229"/>
                    </a:lnTo>
                    <a:lnTo>
                      <a:pt x="557" y="229"/>
                    </a:lnTo>
                    <a:cubicBezTo>
                      <a:pt x="579" y="251"/>
                      <a:pt x="589" y="273"/>
                      <a:pt x="589" y="294"/>
                    </a:cubicBezTo>
                    <a:lnTo>
                      <a:pt x="589" y="294"/>
                    </a:lnTo>
                    <a:cubicBezTo>
                      <a:pt x="589" y="317"/>
                      <a:pt x="579" y="339"/>
                      <a:pt x="557" y="361"/>
                    </a:cubicBezTo>
                    <a:lnTo>
                      <a:pt x="360" y="557"/>
                    </a:lnTo>
                    <a:lnTo>
                      <a:pt x="360" y="557"/>
                    </a:lnTo>
                    <a:cubicBezTo>
                      <a:pt x="338" y="579"/>
                      <a:pt x="317" y="590"/>
                      <a:pt x="294" y="590"/>
                    </a:cubicBezTo>
                    <a:lnTo>
                      <a:pt x="294" y="590"/>
                    </a:lnTo>
                    <a:cubicBezTo>
                      <a:pt x="273" y="590"/>
                      <a:pt x="251" y="579"/>
                      <a:pt x="229" y="557"/>
                    </a:cubicBezTo>
                    <a:close/>
                  </a:path>
                </a:pathLst>
              </a:custGeom>
              <a:solidFill>
                <a:schemeClr val="accent3"/>
              </a:solidFill>
              <a:ln>
                <a:noFill/>
              </a:ln>
              <a:effectLst/>
            </p:spPr>
            <p:txBody>
              <a:bodyPr wrap="none" anchor="ctr"/>
              <a:lstStyle/>
              <a:p>
                <a:endParaRPr lang="es-ES_tradnl"/>
              </a:p>
            </p:txBody>
          </p:sp>
          <p:sp>
            <p:nvSpPr>
              <p:cNvPr id="521" name="Freeform 472">
                <a:extLst>
                  <a:ext uri="{FF2B5EF4-FFF2-40B4-BE49-F238E27FC236}">
                    <a16:creationId xmlns:a16="http://schemas.microsoft.com/office/drawing/2014/main" xmlns="" id="{E489D8E4-2AC7-C64F-AC8D-5EFD01FDAF51}"/>
                  </a:ext>
                </a:extLst>
              </p:cNvPr>
              <p:cNvSpPr>
                <a:spLocks noChangeArrowheads="1"/>
              </p:cNvSpPr>
              <p:nvPr/>
            </p:nvSpPr>
            <p:spPr bwMode="auto">
              <a:xfrm>
                <a:off x="6423025" y="4440238"/>
                <a:ext cx="212725" cy="212725"/>
              </a:xfrm>
              <a:custGeom>
                <a:avLst/>
                <a:gdLst>
                  <a:gd name="T0" fmla="*/ 328 w 591"/>
                  <a:gd name="T1" fmla="*/ 294 h 591"/>
                  <a:gd name="T2" fmla="*/ 328 w 591"/>
                  <a:gd name="T3" fmla="*/ 294 h 591"/>
                  <a:gd name="T4" fmla="*/ 295 w 591"/>
                  <a:gd name="T5" fmla="*/ 262 h 591"/>
                  <a:gd name="T6" fmla="*/ 295 w 591"/>
                  <a:gd name="T7" fmla="*/ 262 h 591"/>
                  <a:gd name="T8" fmla="*/ 263 w 591"/>
                  <a:gd name="T9" fmla="*/ 294 h 591"/>
                  <a:gd name="T10" fmla="*/ 263 w 591"/>
                  <a:gd name="T11" fmla="*/ 294 h 591"/>
                  <a:gd name="T12" fmla="*/ 295 w 591"/>
                  <a:gd name="T13" fmla="*/ 328 h 591"/>
                  <a:gd name="T14" fmla="*/ 295 w 591"/>
                  <a:gd name="T15" fmla="*/ 328 h 591"/>
                  <a:gd name="T16" fmla="*/ 328 w 591"/>
                  <a:gd name="T17" fmla="*/ 294 h 591"/>
                  <a:gd name="T18" fmla="*/ 492 w 591"/>
                  <a:gd name="T19" fmla="*/ 164 h 591"/>
                  <a:gd name="T20" fmla="*/ 557 w 591"/>
                  <a:gd name="T21" fmla="*/ 229 h 591"/>
                  <a:gd name="T22" fmla="*/ 557 w 591"/>
                  <a:gd name="T23" fmla="*/ 229 h 591"/>
                  <a:gd name="T24" fmla="*/ 590 w 591"/>
                  <a:gd name="T25" fmla="*/ 294 h 591"/>
                  <a:gd name="T26" fmla="*/ 590 w 591"/>
                  <a:gd name="T27" fmla="*/ 294 h 591"/>
                  <a:gd name="T28" fmla="*/ 557 w 591"/>
                  <a:gd name="T29" fmla="*/ 361 h 591"/>
                  <a:gd name="T30" fmla="*/ 492 w 591"/>
                  <a:gd name="T31" fmla="*/ 426 h 591"/>
                  <a:gd name="T32" fmla="*/ 426 w 591"/>
                  <a:gd name="T33" fmla="*/ 492 h 591"/>
                  <a:gd name="T34" fmla="*/ 361 w 591"/>
                  <a:gd name="T35" fmla="*/ 557 h 591"/>
                  <a:gd name="T36" fmla="*/ 361 w 591"/>
                  <a:gd name="T37" fmla="*/ 557 h 591"/>
                  <a:gd name="T38" fmla="*/ 295 w 591"/>
                  <a:gd name="T39" fmla="*/ 590 h 591"/>
                  <a:gd name="T40" fmla="*/ 295 w 591"/>
                  <a:gd name="T41" fmla="*/ 590 h 591"/>
                  <a:gd name="T42" fmla="*/ 229 w 591"/>
                  <a:gd name="T43" fmla="*/ 557 h 591"/>
                  <a:gd name="T44" fmla="*/ 164 w 591"/>
                  <a:gd name="T45" fmla="*/ 492 h 591"/>
                  <a:gd name="T46" fmla="*/ 99 w 591"/>
                  <a:gd name="T47" fmla="*/ 426 h 591"/>
                  <a:gd name="T48" fmla="*/ 33 w 591"/>
                  <a:gd name="T49" fmla="*/ 361 h 591"/>
                  <a:gd name="T50" fmla="*/ 33 w 591"/>
                  <a:gd name="T51" fmla="*/ 361 h 591"/>
                  <a:gd name="T52" fmla="*/ 0 w 591"/>
                  <a:gd name="T53" fmla="*/ 294 h 591"/>
                  <a:gd name="T54" fmla="*/ 0 w 591"/>
                  <a:gd name="T55" fmla="*/ 294 h 591"/>
                  <a:gd name="T56" fmla="*/ 33 w 591"/>
                  <a:gd name="T57" fmla="*/ 229 h 591"/>
                  <a:gd name="T58" fmla="*/ 99 w 591"/>
                  <a:gd name="T59" fmla="*/ 164 h 591"/>
                  <a:gd name="T60" fmla="*/ 164 w 591"/>
                  <a:gd name="T61" fmla="*/ 98 h 591"/>
                  <a:gd name="T62" fmla="*/ 229 w 591"/>
                  <a:gd name="T63" fmla="*/ 33 h 591"/>
                  <a:gd name="T64" fmla="*/ 229 w 591"/>
                  <a:gd name="T65" fmla="*/ 33 h 591"/>
                  <a:gd name="T66" fmla="*/ 295 w 591"/>
                  <a:gd name="T67" fmla="*/ 0 h 591"/>
                  <a:gd name="T68" fmla="*/ 295 w 591"/>
                  <a:gd name="T69" fmla="*/ 0 h 591"/>
                  <a:gd name="T70" fmla="*/ 361 w 591"/>
                  <a:gd name="T71" fmla="*/ 33 h 591"/>
                  <a:gd name="T72" fmla="*/ 426 w 591"/>
                  <a:gd name="T73" fmla="*/ 98 h 591"/>
                  <a:gd name="T74" fmla="*/ 492 w 591"/>
                  <a:gd name="T75" fmla="*/ 16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1" h="591">
                    <a:moveTo>
                      <a:pt x="328" y="294"/>
                    </a:moveTo>
                    <a:lnTo>
                      <a:pt x="328" y="294"/>
                    </a:lnTo>
                    <a:cubicBezTo>
                      <a:pt x="328" y="273"/>
                      <a:pt x="317" y="262"/>
                      <a:pt x="295" y="262"/>
                    </a:cubicBezTo>
                    <a:lnTo>
                      <a:pt x="295" y="262"/>
                    </a:lnTo>
                    <a:cubicBezTo>
                      <a:pt x="273" y="262"/>
                      <a:pt x="263" y="273"/>
                      <a:pt x="263" y="294"/>
                    </a:cubicBezTo>
                    <a:lnTo>
                      <a:pt x="263" y="294"/>
                    </a:lnTo>
                    <a:cubicBezTo>
                      <a:pt x="263" y="317"/>
                      <a:pt x="273" y="328"/>
                      <a:pt x="295" y="328"/>
                    </a:cubicBezTo>
                    <a:lnTo>
                      <a:pt x="295" y="328"/>
                    </a:lnTo>
                    <a:cubicBezTo>
                      <a:pt x="317" y="328"/>
                      <a:pt x="328" y="317"/>
                      <a:pt x="328" y="294"/>
                    </a:cubicBezTo>
                    <a:close/>
                    <a:moveTo>
                      <a:pt x="492" y="164"/>
                    </a:moveTo>
                    <a:lnTo>
                      <a:pt x="557" y="229"/>
                    </a:lnTo>
                    <a:lnTo>
                      <a:pt x="557" y="229"/>
                    </a:lnTo>
                    <a:cubicBezTo>
                      <a:pt x="579" y="251"/>
                      <a:pt x="590" y="273"/>
                      <a:pt x="590" y="294"/>
                    </a:cubicBezTo>
                    <a:lnTo>
                      <a:pt x="590" y="294"/>
                    </a:lnTo>
                    <a:cubicBezTo>
                      <a:pt x="590" y="317"/>
                      <a:pt x="579" y="339"/>
                      <a:pt x="557" y="361"/>
                    </a:cubicBezTo>
                    <a:lnTo>
                      <a:pt x="492" y="426"/>
                    </a:lnTo>
                    <a:lnTo>
                      <a:pt x="426" y="492"/>
                    </a:lnTo>
                    <a:lnTo>
                      <a:pt x="361" y="557"/>
                    </a:lnTo>
                    <a:lnTo>
                      <a:pt x="361" y="557"/>
                    </a:lnTo>
                    <a:cubicBezTo>
                      <a:pt x="338" y="579"/>
                      <a:pt x="317" y="590"/>
                      <a:pt x="295" y="590"/>
                    </a:cubicBezTo>
                    <a:lnTo>
                      <a:pt x="295" y="590"/>
                    </a:lnTo>
                    <a:cubicBezTo>
                      <a:pt x="273" y="590"/>
                      <a:pt x="251" y="579"/>
                      <a:pt x="229" y="557"/>
                    </a:cubicBezTo>
                    <a:lnTo>
                      <a:pt x="164" y="492"/>
                    </a:lnTo>
                    <a:lnTo>
                      <a:pt x="99" y="426"/>
                    </a:lnTo>
                    <a:lnTo>
                      <a:pt x="33" y="361"/>
                    </a:lnTo>
                    <a:lnTo>
                      <a:pt x="33" y="361"/>
                    </a:lnTo>
                    <a:cubicBezTo>
                      <a:pt x="11" y="339"/>
                      <a:pt x="0" y="317"/>
                      <a:pt x="0" y="294"/>
                    </a:cubicBezTo>
                    <a:lnTo>
                      <a:pt x="0" y="294"/>
                    </a:lnTo>
                    <a:cubicBezTo>
                      <a:pt x="0" y="273"/>
                      <a:pt x="11" y="251"/>
                      <a:pt x="33" y="229"/>
                    </a:cubicBezTo>
                    <a:lnTo>
                      <a:pt x="99" y="164"/>
                    </a:lnTo>
                    <a:lnTo>
                      <a:pt x="164" y="98"/>
                    </a:lnTo>
                    <a:lnTo>
                      <a:pt x="229" y="33"/>
                    </a:lnTo>
                    <a:lnTo>
                      <a:pt x="229" y="33"/>
                    </a:lnTo>
                    <a:cubicBezTo>
                      <a:pt x="251" y="11"/>
                      <a:pt x="273" y="0"/>
                      <a:pt x="295" y="0"/>
                    </a:cubicBezTo>
                    <a:lnTo>
                      <a:pt x="295" y="0"/>
                    </a:lnTo>
                    <a:cubicBezTo>
                      <a:pt x="317" y="0"/>
                      <a:pt x="338" y="11"/>
                      <a:pt x="361" y="33"/>
                    </a:cubicBezTo>
                    <a:lnTo>
                      <a:pt x="426" y="98"/>
                    </a:lnTo>
                    <a:lnTo>
                      <a:pt x="492" y="164"/>
                    </a:lnTo>
                    <a:close/>
                  </a:path>
                </a:pathLst>
              </a:custGeom>
              <a:solidFill>
                <a:schemeClr val="accent3"/>
              </a:solidFill>
              <a:ln>
                <a:noFill/>
              </a:ln>
              <a:effectLst/>
            </p:spPr>
            <p:txBody>
              <a:bodyPr wrap="none" anchor="ctr"/>
              <a:lstStyle/>
              <a:p>
                <a:endParaRPr lang="es-ES_tradnl"/>
              </a:p>
            </p:txBody>
          </p:sp>
          <p:sp>
            <p:nvSpPr>
              <p:cNvPr id="522" name="Freeform 473">
                <a:extLst>
                  <a:ext uri="{FF2B5EF4-FFF2-40B4-BE49-F238E27FC236}">
                    <a16:creationId xmlns:a16="http://schemas.microsoft.com/office/drawing/2014/main" xmlns="" id="{9E0FB682-5EC4-E541-ADE5-A05552E41EAA}"/>
                  </a:ext>
                </a:extLst>
              </p:cNvPr>
              <p:cNvSpPr>
                <a:spLocks noChangeArrowheads="1"/>
              </p:cNvSpPr>
              <p:nvPr/>
            </p:nvSpPr>
            <p:spPr bwMode="auto">
              <a:xfrm>
                <a:off x="6151563" y="4003675"/>
                <a:ext cx="1700212" cy="412750"/>
              </a:xfrm>
              <a:custGeom>
                <a:avLst/>
                <a:gdLst>
                  <a:gd name="T0" fmla="*/ 4196 w 4721"/>
                  <a:gd name="T1" fmla="*/ 164 h 1148"/>
                  <a:gd name="T2" fmla="*/ 4196 w 4721"/>
                  <a:gd name="T3" fmla="*/ 230 h 1148"/>
                  <a:gd name="T4" fmla="*/ 2622 w 4721"/>
                  <a:gd name="T5" fmla="*/ 164 h 1148"/>
                  <a:gd name="T6" fmla="*/ 2622 w 4721"/>
                  <a:gd name="T7" fmla="*/ 230 h 1148"/>
                  <a:gd name="T8" fmla="*/ 1082 w 4721"/>
                  <a:gd name="T9" fmla="*/ 197 h 1148"/>
                  <a:gd name="T10" fmla="*/ 1017 w 4721"/>
                  <a:gd name="T11" fmla="*/ 197 h 1148"/>
                  <a:gd name="T12" fmla="*/ 4524 w 4721"/>
                  <a:gd name="T13" fmla="*/ 590 h 1148"/>
                  <a:gd name="T14" fmla="*/ 4589 w 4721"/>
                  <a:gd name="T15" fmla="*/ 787 h 1148"/>
                  <a:gd name="T16" fmla="*/ 4327 w 4721"/>
                  <a:gd name="T17" fmla="*/ 524 h 1148"/>
                  <a:gd name="T18" fmla="*/ 4196 w 4721"/>
                  <a:gd name="T19" fmla="*/ 426 h 1148"/>
                  <a:gd name="T20" fmla="*/ 3933 w 4721"/>
                  <a:gd name="T21" fmla="*/ 655 h 1148"/>
                  <a:gd name="T22" fmla="*/ 3671 w 4721"/>
                  <a:gd name="T23" fmla="*/ 918 h 1148"/>
                  <a:gd name="T24" fmla="*/ 3475 w 4721"/>
                  <a:gd name="T25" fmla="*/ 1114 h 1148"/>
                  <a:gd name="T26" fmla="*/ 3278 w 4721"/>
                  <a:gd name="T27" fmla="*/ 1049 h 1148"/>
                  <a:gd name="T28" fmla="*/ 2885 w 4721"/>
                  <a:gd name="T29" fmla="*/ 655 h 1148"/>
                  <a:gd name="T30" fmla="*/ 2622 w 4721"/>
                  <a:gd name="T31" fmla="*/ 426 h 1148"/>
                  <a:gd name="T32" fmla="*/ 1836 w 4721"/>
                  <a:gd name="T33" fmla="*/ 1147 h 1148"/>
                  <a:gd name="T34" fmla="*/ 1508 w 4721"/>
                  <a:gd name="T35" fmla="*/ 852 h 1148"/>
                  <a:gd name="T36" fmla="*/ 1115 w 4721"/>
                  <a:gd name="T37" fmla="*/ 459 h 1148"/>
                  <a:gd name="T38" fmla="*/ 983 w 4721"/>
                  <a:gd name="T39" fmla="*/ 459 h 1148"/>
                  <a:gd name="T40" fmla="*/ 721 w 4721"/>
                  <a:gd name="T41" fmla="*/ 722 h 1148"/>
                  <a:gd name="T42" fmla="*/ 459 w 4721"/>
                  <a:gd name="T43" fmla="*/ 984 h 1148"/>
                  <a:gd name="T44" fmla="*/ 263 w 4721"/>
                  <a:gd name="T45" fmla="*/ 1147 h 1148"/>
                  <a:gd name="T46" fmla="*/ 66 w 4721"/>
                  <a:gd name="T47" fmla="*/ 984 h 1148"/>
                  <a:gd name="T48" fmla="*/ 131 w 4721"/>
                  <a:gd name="T49" fmla="*/ 918 h 1148"/>
                  <a:gd name="T50" fmla="*/ 263 w 4721"/>
                  <a:gd name="T51" fmla="*/ 1016 h 1148"/>
                  <a:gd name="T52" fmla="*/ 525 w 4721"/>
                  <a:gd name="T53" fmla="*/ 787 h 1148"/>
                  <a:gd name="T54" fmla="*/ 787 w 4721"/>
                  <a:gd name="T55" fmla="*/ 524 h 1148"/>
                  <a:gd name="T56" fmla="*/ 951 w 4721"/>
                  <a:gd name="T57" fmla="*/ 328 h 1148"/>
                  <a:gd name="T58" fmla="*/ 886 w 4721"/>
                  <a:gd name="T59" fmla="*/ 197 h 1148"/>
                  <a:gd name="T60" fmla="*/ 967 w 4721"/>
                  <a:gd name="T61" fmla="*/ 49 h 1148"/>
                  <a:gd name="T62" fmla="*/ 1131 w 4721"/>
                  <a:gd name="T63" fmla="*/ 49 h 1148"/>
                  <a:gd name="T64" fmla="*/ 1213 w 4721"/>
                  <a:gd name="T65" fmla="*/ 197 h 1148"/>
                  <a:gd name="T66" fmla="*/ 1147 w 4721"/>
                  <a:gd name="T67" fmla="*/ 328 h 1148"/>
                  <a:gd name="T68" fmla="*/ 1770 w 4721"/>
                  <a:gd name="T69" fmla="*/ 984 h 1148"/>
                  <a:gd name="T70" fmla="*/ 2098 w 4721"/>
                  <a:gd name="T71" fmla="*/ 787 h 1148"/>
                  <a:gd name="T72" fmla="*/ 2491 w 4721"/>
                  <a:gd name="T73" fmla="*/ 394 h 1148"/>
                  <a:gd name="T74" fmla="*/ 2491 w 4721"/>
                  <a:gd name="T75" fmla="*/ 262 h 1148"/>
                  <a:gd name="T76" fmla="*/ 2491 w 4721"/>
                  <a:gd name="T77" fmla="*/ 131 h 1148"/>
                  <a:gd name="T78" fmla="*/ 2622 w 4721"/>
                  <a:gd name="T79" fmla="*/ 0 h 1148"/>
                  <a:gd name="T80" fmla="*/ 2753 w 4721"/>
                  <a:gd name="T81" fmla="*/ 131 h 1148"/>
                  <a:gd name="T82" fmla="*/ 2753 w 4721"/>
                  <a:gd name="T83" fmla="*/ 262 h 1148"/>
                  <a:gd name="T84" fmla="*/ 2753 w 4721"/>
                  <a:gd name="T85" fmla="*/ 394 h 1148"/>
                  <a:gd name="T86" fmla="*/ 3016 w 4721"/>
                  <a:gd name="T87" fmla="*/ 655 h 1148"/>
                  <a:gd name="T88" fmla="*/ 3278 w 4721"/>
                  <a:gd name="T89" fmla="*/ 918 h 1148"/>
                  <a:gd name="T90" fmla="*/ 3409 w 4721"/>
                  <a:gd name="T91" fmla="*/ 1016 h 1148"/>
                  <a:gd name="T92" fmla="*/ 3671 w 4721"/>
                  <a:gd name="T93" fmla="*/ 787 h 1148"/>
                  <a:gd name="T94" fmla="*/ 4065 w 4721"/>
                  <a:gd name="T95" fmla="*/ 394 h 1148"/>
                  <a:gd name="T96" fmla="*/ 4065 w 4721"/>
                  <a:gd name="T97" fmla="*/ 262 h 1148"/>
                  <a:gd name="T98" fmla="*/ 4065 w 4721"/>
                  <a:gd name="T99" fmla="*/ 131 h 1148"/>
                  <a:gd name="T100" fmla="*/ 4196 w 4721"/>
                  <a:gd name="T101" fmla="*/ 0 h 1148"/>
                  <a:gd name="T102" fmla="*/ 4327 w 4721"/>
                  <a:gd name="T103" fmla="*/ 131 h 1148"/>
                  <a:gd name="T104" fmla="*/ 4327 w 4721"/>
                  <a:gd name="T105" fmla="*/ 262 h 1148"/>
                  <a:gd name="T106" fmla="*/ 4327 w 4721"/>
                  <a:gd name="T107" fmla="*/ 394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21" h="1148">
                    <a:moveTo>
                      <a:pt x="4229" y="197"/>
                    </a:moveTo>
                    <a:lnTo>
                      <a:pt x="4229" y="197"/>
                    </a:lnTo>
                    <a:cubicBezTo>
                      <a:pt x="4229" y="175"/>
                      <a:pt x="4217" y="164"/>
                      <a:pt x="4196" y="164"/>
                    </a:cubicBezTo>
                    <a:lnTo>
                      <a:pt x="4196" y="164"/>
                    </a:lnTo>
                    <a:cubicBezTo>
                      <a:pt x="4174" y="164"/>
                      <a:pt x="4163" y="175"/>
                      <a:pt x="4163" y="197"/>
                    </a:cubicBezTo>
                    <a:lnTo>
                      <a:pt x="4163" y="197"/>
                    </a:lnTo>
                    <a:cubicBezTo>
                      <a:pt x="4163" y="219"/>
                      <a:pt x="4174" y="230"/>
                      <a:pt x="4196" y="230"/>
                    </a:cubicBezTo>
                    <a:lnTo>
                      <a:pt x="4196" y="230"/>
                    </a:lnTo>
                    <a:cubicBezTo>
                      <a:pt x="4217" y="230"/>
                      <a:pt x="4229" y="219"/>
                      <a:pt x="4229" y="197"/>
                    </a:cubicBezTo>
                    <a:close/>
                    <a:moveTo>
                      <a:pt x="2656" y="197"/>
                    </a:moveTo>
                    <a:lnTo>
                      <a:pt x="2656" y="197"/>
                    </a:lnTo>
                    <a:cubicBezTo>
                      <a:pt x="2656" y="175"/>
                      <a:pt x="2645" y="164"/>
                      <a:pt x="2622" y="164"/>
                    </a:cubicBezTo>
                    <a:lnTo>
                      <a:pt x="2622" y="164"/>
                    </a:lnTo>
                    <a:cubicBezTo>
                      <a:pt x="2601" y="164"/>
                      <a:pt x="2589" y="175"/>
                      <a:pt x="2589" y="197"/>
                    </a:cubicBezTo>
                    <a:lnTo>
                      <a:pt x="2589" y="197"/>
                    </a:lnTo>
                    <a:cubicBezTo>
                      <a:pt x="2589" y="219"/>
                      <a:pt x="2601" y="230"/>
                      <a:pt x="2622" y="230"/>
                    </a:cubicBezTo>
                    <a:lnTo>
                      <a:pt x="2622" y="230"/>
                    </a:lnTo>
                    <a:cubicBezTo>
                      <a:pt x="2645" y="230"/>
                      <a:pt x="2656" y="219"/>
                      <a:pt x="2656" y="197"/>
                    </a:cubicBezTo>
                    <a:close/>
                    <a:moveTo>
                      <a:pt x="1082" y="197"/>
                    </a:moveTo>
                    <a:lnTo>
                      <a:pt x="1082" y="197"/>
                    </a:lnTo>
                    <a:cubicBezTo>
                      <a:pt x="1082" y="175"/>
                      <a:pt x="1071" y="164"/>
                      <a:pt x="1049" y="164"/>
                    </a:cubicBezTo>
                    <a:lnTo>
                      <a:pt x="1049" y="164"/>
                    </a:lnTo>
                    <a:cubicBezTo>
                      <a:pt x="1027" y="164"/>
                      <a:pt x="1017" y="175"/>
                      <a:pt x="1017" y="197"/>
                    </a:cubicBezTo>
                    <a:lnTo>
                      <a:pt x="1017" y="197"/>
                    </a:lnTo>
                    <a:cubicBezTo>
                      <a:pt x="1017" y="219"/>
                      <a:pt x="1027" y="230"/>
                      <a:pt x="1049" y="230"/>
                    </a:cubicBezTo>
                    <a:lnTo>
                      <a:pt x="1049" y="230"/>
                    </a:lnTo>
                    <a:cubicBezTo>
                      <a:pt x="1071" y="230"/>
                      <a:pt x="1082" y="219"/>
                      <a:pt x="1082" y="197"/>
                    </a:cubicBezTo>
                    <a:close/>
                    <a:moveTo>
                      <a:pt x="4524" y="590"/>
                    </a:moveTo>
                    <a:lnTo>
                      <a:pt x="4720" y="787"/>
                    </a:lnTo>
                    <a:lnTo>
                      <a:pt x="4720" y="918"/>
                    </a:lnTo>
                    <a:lnTo>
                      <a:pt x="4655" y="852"/>
                    </a:lnTo>
                    <a:lnTo>
                      <a:pt x="4589" y="787"/>
                    </a:lnTo>
                    <a:lnTo>
                      <a:pt x="4524" y="722"/>
                    </a:lnTo>
                    <a:lnTo>
                      <a:pt x="4458" y="655"/>
                    </a:lnTo>
                    <a:lnTo>
                      <a:pt x="4393" y="590"/>
                    </a:lnTo>
                    <a:lnTo>
                      <a:pt x="4327" y="524"/>
                    </a:lnTo>
                    <a:lnTo>
                      <a:pt x="4261" y="459"/>
                    </a:lnTo>
                    <a:lnTo>
                      <a:pt x="4261" y="459"/>
                    </a:lnTo>
                    <a:cubicBezTo>
                      <a:pt x="4239" y="437"/>
                      <a:pt x="4217" y="426"/>
                      <a:pt x="4196" y="426"/>
                    </a:cubicBezTo>
                    <a:lnTo>
                      <a:pt x="4196" y="426"/>
                    </a:lnTo>
                    <a:cubicBezTo>
                      <a:pt x="4174" y="426"/>
                      <a:pt x="4152" y="437"/>
                      <a:pt x="4131" y="459"/>
                    </a:cubicBezTo>
                    <a:lnTo>
                      <a:pt x="4065" y="524"/>
                    </a:lnTo>
                    <a:lnTo>
                      <a:pt x="3999" y="590"/>
                    </a:lnTo>
                    <a:lnTo>
                      <a:pt x="3933" y="655"/>
                    </a:lnTo>
                    <a:lnTo>
                      <a:pt x="3868" y="722"/>
                    </a:lnTo>
                    <a:lnTo>
                      <a:pt x="3803" y="787"/>
                    </a:lnTo>
                    <a:lnTo>
                      <a:pt x="3737" y="852"/>
                    </a:lnTo>
                    <a:lnTo>
                      <a:pt x="3671" y="918"/>
                    </a:lnTo>
                    <a:lnTo>
                      <a:pt x="3606" y="984"/>
                    </a:lnTo>
                    <a:lnTo>
                      <a:pt x="3540" y="1049"/>
                    </a:lnTo>
                    <a:lnTo>
                      <a:pt x="3475" y="1114"/>
                    </a:lnTo>
                    <a:lnTo>
                      <a:pt x="3475" y="1114"/>
                    </a:lnTo>
                    <a:cubicBezTo>
                      <a:pt x="3453" y="1136"/>
                      <a:pt x="3431" y="1147"/>
                      <a:pt x="3409" y="1147"/>
                    </a:cubicBezTo>
                    <a:lnTo>
                      <a:pt x="3409" y="1147"/>
                    </a:lnTo>
                    <a:cubicBezTo>
                      <a:pt x="3387" y="1147"/>
                      <a:pt x="3365" y="1136"/>
                      <a:pt x="3344" y="1114"/>
                    </a:cubicBezTo>
                    <a:lnTo>
                      <a:pt x="3278" y="1049"/>
                    </a:lnTo>
                    <a:lnTo>
                      <a:pt x="3213" y="984"/>
                    </a:lnTo>
                    <a:lnTo>
                      <a:pt x="3016" y="787"/>
                    </a:lnTo>
                    <a:lnTo>
                      <a:pt x="2950" y="722"/>
                    </a:lnTo>
                    <a:lnTo>
                      <a:pt x="2885" y="655"/>
                    </a:lnTo>
                    <a:lnTo>
                      <a:pt x="2688" y="459"/>
                    </a:lnTo>
                    <a:lnTo>
                      <a:pt x="2688" y="459"/>
                    </a:lnTo>
                    <a:cubicBezTo>
                      <a:pt x="2666" y="437"/>
                      <a:pt x="2645" y="426"/>
                      <a:pt x="2622" y="426"/>
                    </a:cubicBezTo>
                    <a:lnTo>
                      <a:pt x="2622" y="426"/>
                    </a:lnTo>
                    <a:cubicBezTo>
                      <a:pt x="2601" y="426"/>
                      <a:pt x="2579" y="437"/>
                      <a:pt x="2557" y="459"/>
                    </a:cubicBezTo>
                    <a:lnTo>
                      <a:pt x="1901" y="1114"/>
                    </a:lnTo>
                    <a:lnTo>
                      <a:pt x="1901" y="1114"/>
                    </a:lnTo>
                    <a:cubicBezTo>
                      <a:pt x="1879" y="1136"/>
                      <a:pt x="1858" y="1147"/>
                      <a:pt x="1836" y="1147"/>
                    </a:cubicBezTo>
                    <a:lnTo>
                      <a:pt x="1836" y="1147"/>
                    </a:lnTo>
                    <a:cubicBezTo>
                      <a:pt x="1814" y="1147"/>
                      <a:pt x="1792" y="1136"/>
                      <a:pt x="1770" y="1114"/>
                    </a:cubicBezTo>
                    <a:lnTo>
                      <a:pt x="1573" y="918"/>
                    </a:lnTo>
                    <a:lnTo>
                      <a:pt x="1508" y="852"/>
                    </a:lnTo>
                    <a:lnTo>
                      <a:pt x="1442" y="787"/>
                    </a:lnTo>
                    <a:lnTo>
                      <a:pt x="1246" y="590"/>
                    </a:lnTo>
                    <a:lnTo>
                      <a:pt x="1180" y="524"/>
                    </a:lnTo>
                    <a:lnTo>
                      <a:pt x="1115" y="459"/>
                    </a:lnTo>
                    <a:lnTo>
                      <a:pt x="1115" y="459"/>
                    </a:lnTo>
                    <a:cubicBezTo>
                      <a:pt x="1092" y="437"/>
                      <a:pt x="1071" y="426"/>
                      <a:pt x="1049" y="426"/>
                    </a:cubicBezTo>
                    <a:lnTo>
                      <a:pt x="1049" y="426"/>
                    </a:lnTo>
                    <a:cubicBezTo>
                      <a:pt x="1027" y="426"/>
                      <a:pt x="1005" y="437"/>
                      <a:pt x="983" y="459"/>
                    </a:cubicBezTo>
                    <a:lnTo>
                      <a:pt x="918" y="524"/>
                    </a:lnTo>
                    <a:lnTo>
                      <a:pt x="853" y="590"/>
                    </a:lnTo>
                    <a:lnTo>
                      <a:pt x="787" y="655"/>
                    </a:lnTo>
                    <a:lnTo>
                      <a:pt x="721" y="722"/>
                    </a:lnTo>
                    <a:lnTo>
                      <a:pt x="655" y="787"/>
                    </a:lnTo>
                    <a:lnTo>
                      <a:pt x="590" y="852"/>
                    </a:lnTo>
                    <a:lnTo>
                      <a:pt x="525" y="918"/>
                    </a:lnTo>
                    <a:lnTo>
                      <a:pt x="459" y="984"/>
                    </a:lnTo>
                    <a:lnTo>
                      <a:pt x="394" y="1049"/>
                    </a:lnTo>
                    <a:lnTo>
                      <a:pt x="328" y="1114"/>
                    </a:lnTo>
                    <a:lnTo>
                      <a:pt x="328" y="1114"/>
                    </a:lnTo>
                    <a:cubicBezTo>
                      <a:pt x="306" y="1136"/>
                      <a:pt x="284" y="1147"/>
                      <a:pt x="263" y="1147"/>
                    </a:cubicBezTo>
                    <a:lnTo>
                      <a:pt x="263" y="1147"/>
                    </a:lnTo>
                    <a:cubicBezTo>
                      <a:pt x="241" y="1147"/>
                      <a:pt x="219" y="1136"/>
                      <a:pt x="197" y="1114"/>
                    </a:cubicBezTo>
                    <a:lnTo>
                      <a:pt x="131" y="1049"/>
                    </a:lnTo>
                    <a:lnTo>
                      <a:pt x="66" y="984"/>
                    </a:lnTo>
                    <a:lnTo>
                      <a:pt x="0" y="918"/>
                    </a:lnTo>
                    <a:lnTo>
                      <a:pt x="0" y="787"/>
                    </a:lnTo>
                    <a:lnTo>
                      <a:pt x="66" y="852"/>
                    </a:lnTo>
                    <a:lnTo>
                      <a:pt x="131" y="918"/>
                    </a:lnTo>
                    <a:lnTo>
                      <a:pt x="197" y="984"/>
                    </a:lnTo>
                    <a:lnTo>
                      <a:pt x="197" y="984"/>
                    </a:lnTo>
                    <a:cubicBezTo>
                      <a:pt x="219" y="1005"/>
                      <a:pt x="241" y="1016"/>
                      <a:pt x="263" y="1016"/>
                    </a:cubicBezTo>
                    <a:lnTo>
                      <a:pt x="263" y="1016"/>
                    </a:lnTo>
                    <a:cubicBezTo>
                      <a:pt x="284" y="1016"/>
                      <a:pt x="306" y="1005"/>
                      <a:pt x="328" y="984"/>
                    </a:cubicBezTo>
                    <a:lnTo>
                      <a:pt x="394" y="918"/>
                    </a:lnTo>
                    <a:lnTo>
                      <a:pt x="459" y="852"/>
                    </a:lnTo>
                    <a:lnTo>
                      <a:pt x="525" y="787"/>
                    </a:lnTo>
                    <a:lnTo>
                      <a:pt x="590" y="722"/>
                    </a:lnTo>
                    <a:lnTo>
                      <a:pt x="655" y="655"/>
                    </a:lnTo>
                    <a:lnTo>
                      <a:pt x="721" y="590"/>
                    </a:lnTo>
                    <a:lnTo>
                      <a:pt x="787" y="524"/>
                    </a:lnTo>
                    <a:lnTo>
                      <a:pt x="853" y="459"/>
                    </a:lnTo>
                    <a:lnTo>
                      <a:pt x="918" y="394"/>
                    </a:lnTo>
                    <a:lnTo>
                      <a:pt x="918" y="394"/>
                    </a:lnTo>
                    <a:cubicBezTo>
                      <a:pt x="940" y="371"/>
                      <a:pt x="951" y="349"/>
                      <a:pt x="951" y="328"/>
                    </a:cubicBezTo>
                    <a:lnTo>
                      <a:pt x="951" y="328"/>
                    </a:lnTo>
                    <a:cubicBezTo>
                      <a:pt x="951" y="306"/>
                      <a:pt x="940" y="284"/>
                      <a:pt x="918" y="262"/>
                    </a:cubicBezTo>
                    <a:lnTo>
                      <a:pt x="918" y="262"/>
                    </a:lnTo>
                    <a:cubicBezTo>
                      <a:pt x="896" y="241"/>
                      <a:pt x="886" y="219"/>
                      <a:pt x="886" y="197"/>
                    </a:cubicBezTo>
                    <a:lnTo>
                      <a:pt x="886" y="197"/>
                    </a:lnTo>
                    <a:cubicBezTo>
                      <a:pt x="886" y="175"/>
                      <a:pt x="896" y="153"/>
                      <a:pt x="918" y="131"/>
                    </a:cubicBezTo>
                    <a:lnTo>
                      <a:pt x="918" y="131"/>
                    </a:lnTo>
                    <a:cubicBezTo>
                      <a:pt x="940" y="109"/>
                      <a:pt x="956" y="82"/>
                      <a:pt x="967" y="49"/>
                    </a:cubicBezTo>
                    <a:lnTo>
                      <a:pt x="967" y="49"/>
                    </a:lnTo>
                    <a:cubicBezTo>
                      <a:pt x="978" y="17"/>
                      <a:pt x="1005" y="0"/>
                      <a:pt x="1049" y="0"/>
                    </a:cubicBezTo>
                    <a:lnTo>
                      <a:pt x="1049" y="0"/>
                    </a:lnTo>
                    <a:cubicBezTo>
                      <a:pt x="1092" y="0"/>
                      <a:pt x="1120" y="17"/>
                      <a:pt x="1131" y="49"/>
                    </a:cubicBezTo>
                    <a:lnTo>
                      <a:pt x="1131" y="49"/>
                    </a:lnTo>
                    <a:cubicBezTo>
                      <a:pt x="1142" y="82"/>
                      <a:pt x="1158" y="109"/>
                      <a:pt x="1180" y="131"/>
                    </a:cubicBezTo>
                    <a:lnTo>
                      <a:pt x="1180" y="131"/>
                    </a:lnTo>
                    <a:cubicBezTo>
                      <a:pt x="1202" y="153"/>
                      <a:pt x="1213" y="175"/>
                      <a:pt x="1213" y="197"/>
                    </a:cubicBezTo>
                    <a:lnTo>
                      <a:pt x="1213" y="197"/>
                    </a:lnTo>
                    <a:cubicBezTo>
                      <a:pt x="1213" y="219"/>
                      <a:pt x="1202" y="241"/>
                      <a:pt x="1180" y="262"/>
                    </a:cubicBezTo>
                    <a:lnTo>
                      <a:pt x="1180" y="262"/>
                    </a:lnTo>
                    <a:cubicBezTo>
                      <a:pt x="1158" y="284"/>
                      <a:pt x="1147" y="306"/>
                      <a:pt x="1147" y="328"/>
                    </a:cubicBezTo>
                    <a:lnTo>
                      <a:pt x="1147" y="328"/>
                    </a:lnTo>
                    <a:cubicBezTo>
                      <a:pt x="1147" y="349"/>
                      <a:pt x="1158" y="371"/>
                      <a:pt x="1180" y="394"/>
                    </a:cubicBezTo>
                    <a:lnTo>
                      <a:pt x="1770" y="984"/>
                    </a:lnTo>
                    <a:lnTo>
                      <a:pt x="1770" y="984"/>
                    </a:lnTo>
                    <a:cubicBezTo>
                      <a:pt x="1792" y="1005"/>
                      <a:pt x="1814" y="1016"/>
                      <a:pt x="1836" y="1016"/>
                    </a:cubicBezTo>
                    <a:lnTo>
                      <a:pt x="1836" y="1016"/>
                    </a:lnTo>
                    <a:cubicBezTo>
                      <a:pt x="1858" y="1016"/>
                      <a:pt x="1879" y="1005"/>
                      <a:pt x="1901" y="984"/>
                    </a:cubicBezTo>
                    <a:lnTo>
                      <a:pt x="2098" y="787"/>
                    </a:lnTo>
                    <a:lnTo>
                      <a:pt x="2164" y="722"/>
                    </a:lnTo>
                    <a:lnTo>
                      <a:pt x="2229" y="655"/>
                    </a:lnTo>
                    <a:lnTo>
                      <a:pt x="2426" y="459"/>
                    </a:lnTo>
                    <a:lnTo>
                      <a:pt x="2491" y="394"/>
                    </a:lnTo>
                    <a:lnTo>
                      <a:pt x="2491" y="394"/>
                    </a:lnTo>
                    <a:cubicBezTo>
                      <a:pt x="2513" y="371"/>
                      <a:pt x="2524" y="349"/>
                      <a:pt x="2524" y="328"/>
                    </a:cubicBezTo>
                    <a:lnTo>
                      <a:pt x="2524" y="328"/>
                    </a:lnTo>
                    <a:cubicBezTo>
                      <a:pt x="2524" y="306"/>
                      <a:pt x="2513" y="284"/>
                      <a:pt x="2491" y="262"/>
                    </a:cubicBezTo>
                    <a:lnTo>
                      <a:pt x="2491" y="262"/>
                    </a:lnTo>
                    <a:cubicBezTo>
                      <a:pt x="2469" y="241"/>
                      <a:pt x="2459" y="219"/>
                      <a:pt x="2459" y="197"/>
                    </a:cubicBezTo>
                    <a:lnTo>
                      <a:pt x="2459" y="197"/>
                    </a:lnTo>
                    <a:cubicBezTo>
                      <a:pt x="2459" y="175"/>
                      <a:pt x="2469" y="153"/>
                      <a:pt x="2491" y="131"/>
                    </a:cubicBezTo>
                    <a:lnTo>
                      <a:pt x="2491" y="131"/>
                    </a:lnTo>
                    <a:cubicBezTo>
                      <a:pt x="2513" y="109"/>
                      <a:pt x="2530" y="82"/>
                      <a:pt x="2540" y="49"/>
                    </a:cubicBezTo>
                    <a:lnTo>
                      <a:pt x="2540" y="49"/>
                    </a:lnTo>
                    <a:cubicBezTo>
                      <a:pt x="2551" y="17"/>
                      <a:pt x="2579" y="0"/>
                      <a:pt x="2622" y="0"/>
                    </a:cubicBezTo>
                    <a:lnTo>
                      <a:pt x="2622" y="0"/>
                    </a:lnTo>
                    <a:cubicBezTo>
                      <a:pt x="2666" y="0"/>
                      <a:pt x="2693" y="17"/>
                      <a:pt x="2704" y="49"/>
                    </a:cubicBezTo>
                    <a:lnTo>
                      <a:pt x="2704" y="49"/>
                    </a:lnTo>
                    <a:cubicBezTo>
                      <a:pt x="2715" y="82"/>
                      <a:pt x="2732" y="109"/>
                      <a:pt x="2753" y="131"/>
                    </a:cubicBezTo>
                    <a:lnTo>
                      <a:pt x="2753" y="131"/>
                    </a:lnTo>
                    <a:cubicBezTo>
                      <a:pt x="2775" y="153"/>
                      <a:pt x="2786" y="175"/>
                      <a:pt x="2786" y="197"/>
                    </a:cubicBezTo>
                    <a:lnTo>
                      <a:pt x="2786" y="197"/>
                    </a:lnTo>
                    <a:cubicBezTo>
                      <a:pt x="2786" y="219"/>
                      <a:pt x="2775" y="241"/>
                      <a:pt x="2753" y="262"/>
                    </a:cubicBezTo>
                    <a:lnTo>
                      <a:pt x="2753" y="262"/>
                    </a:lnTo>
                    <a:cubicBezTo>
                      <a:pt x="2732" y="284"/>
                      <a:pt x="2721" y="306"/>
                      <a:pt x="2721" y="328"/>
                    </a:cubicBezTo>
                    <a:lnTo>
                      <a:pt x="2721" y="328"/>
                    </a:lnTo>
                    <a:cubicBezTo>
                      <a:pt x="2721" y="349"/>
                      <a:pt x="2732" y="371"/>
                      <a:pt x="2753" y="394"/>
                    </a:cubicBezTo>
                    <a:lnTo>
                      <a:pt x="2820" y="459"/>
                    </a:lnTo>
                    <a:lnTo>
                      <a:pt x="2885" y="524"/>
                    </a:lnTo>
                    <a:lnTo>
                      <a:pt x="2950" y="590"/>
                    </a:lnTo>
                    <a:lnTo>
                      <a:pt x="3016" y="655"/>
                    </a:lnTo>
                    <a:lnTo>
                      <a:pt x="3081" y="722"/>
                    </a:lnTo>
                    <a:lnTo>
                      <a:pt x="3148" y="787"/>
                    </a:lnTo>
                    <a:lnTo>
                      <a:pt x="3213" y="852"/>
                    </a:lnTo>
                    <a:lnTo>
                      <a:pt x="3278" y="918"/>
                    </a:lnTo>
                    <a:lnTo>
                      <a:pt x="3344" y="984"/>
                    </a:lnTo>
                    <a:lnTo>
                      <a:pt x="3344" y="984"/>
                    </a:lnTo>
                    <a:cubicBezTo>
                      <a:pt x="3365" y="1005"/>
                      <a:pt x="3387" y="1016"/>
                      <a:pt x="3409" y="1016"/>
                    </a:cubicBezTo>
                    <a:lnTo>
                      <a:pt x="3409" y="1016"/>
                    </a:lnTo>
                    <a:cubicBezTo>
                      <a:pt x="3431" y="1016"/>
                      <a:pt x="3453" y="1005"/>
                      <a:pt x="3475" y="984"/>
                    </a:cubicBezTo>
                    <a:lnTo>
                      <a:pt x="3540" y="918"/>
                    </a:lnTo>
                    <a:lnTo>
                      <a:pt x="3606" y="852"/>
                    </a:lnTo>
                    <a:lnTo>
                      <a:pt x="3671" y="787"/>
                    </a:lnTo>
                    <a:lnTo>
                      <a:pt x="3868" y="590"/>
                    </a:lnTo>
                    <a:lnTo>
                      <a:pt x="3933" y="524"/>
                    </a:lnTo>
                    <a:lnTo>
                      <a:pt x="3999" y="459"/>
                    </a:lnTo>
                    <a:lnTo>
                      <a:pt x="4065" y="394"/>
                    </a:lnTo>
                    <a:lnTo>
                      <a:pt x="4065" y="394"/>
                    </a:lnTo>
                    <a:cubicBezTo>
                      <a:pt x="4086" y="371"/>
                      <a:pt x="4097" y="349"/>
                      <a:pt x="4097" y="328"/>
                    </a:cubicBezTo>
                    <a:lnTo>
                      <a:pt x="4097" y="328"/>
                    </a:lnTo>
                    <a:cubicBezTo>
                      <a:pt x="4097" y="306"/>
                      <a:pt x="4086" y="284"/>
                      <a:pt x="4065" y="262"/>
                    </a:cubicBezTo>
                    <a:lnTo>
                      <a:pt x="4065" y="262"/>
                    </a:lnTo>
                    <a:cubicBezTo>
                      <a:pt x="4042" y="241"/>
                      <a:pt x="4032" y="219"/>
                      <a:pt x="4032" y="197"/>
                    </a:cubicBezTo>
                    <a:lnTo>
                      <a:pt x="4032" y="197"/>
                    </a:lnTo>
                    <a:cubicBezTo>
                      <a:pt x="4032" y="175"/>
                      <a:pt x="4042" y="153"/>
                      <a:pt x="4065" y="131"/>
                    </a:cubicBezTo>
                    <a:lnTo>
                      <a:pt x="4065" y="131"/>
                    </a:lnTo>
                    <a:cubicBezTo>
                      <a:pt x="4086" y="109"/>
                      <a:pt x="4103" y="82"/>
                      <a:pt x="4114" y="49"/>
                    </a:cubicBezTo>
                    <a:lnTo>
                      <a:pt x="4114" y="49"/>
                    </a:lnTo>
                    <a:cubicBezTo>
                      <a:pt x="4125" y="17"/>
                      <a:pt x="4152" y="0"/>
                      <a:pt x="4196" y="0"/>
                    </a:cubicBezTo>
                    <a:lnTo>
                      <a:pt x="4196" y="0"/>
                    </a:lnTo>
                    <a:cubicBezTo>
                      <a:pt x="4239" y="0"/>
                      <a:pt x="4267" y="17"/>
                      <a:pt x="4278" y="49"/>
                    </a:cubicBezTo>
                    <a:lnTo>
                      <a:pt x="4278" y="49"/>
                    </a:lnTo>
                    <a:cubicBezTo>
                      <a:pt x="4288" y="82"/>
                      <a:pt x="4305" y="109"/>
                      <a:pt x="4327" y="131"/>
                    </a:cubicBezTo>
                    <a:lnTo>
                      <a:pt x="4327" y="131"/>
                    </a:lnTo>
                    <a:cubicBezTo>
                      <a:pt x="4349" y="153"/>
                      <a:pt x="4360" y="175"/>
                      <a:pt x="4360" y="197"/>
                    </a:cubicBezTo>
                    <a:lnTo>
                      <a:pt x="4360" y="197"/>
                    </a:lnTo>
                    <a:cubicBezTo>
                      <a:pt x="4360" y="219"/>
                      <a:pt x="4349" y="241"/>
                      <a:pt x="4327" y="262"/>
                    </a:cubicBezTo>
                    <a:lnTo>
                      <a:pt x="4327" y="262"/>
                    </a:lnTo>
                    <a:cubicBezTo>
                      <a:pt x="4305" y="284"/>
                      <a:pt x="4294" y="306"/>
                      <a:pt x="4294" y="328"/>
                    </a:cubicBezTo>
                    <a:lnTo>
                      <a:pt x="4294" y="328"/>
                    </a:lnTo>
                    <a:cubicBezTo>
                      <a:pt x="4294" y="349"/>
                      <a:pt x="4305" y="371"/>
                      <a:pt x="4327" y="394"/>
                    </a:cubicBezTo>
                    <a:lnTo>
                      <a:pt x="4393" y="459"/>
                    </a:lnTo>
                    <a:lnTo>
                      <a:pt x="4458" y="524"/>
                    </a:lnTo>
                    <a:lnTo>
                      <a:pt x="4524" y="590"/>
                    </a:lnTo>
                    <a:close/>
                  </a:path>
                </a:pathLst>
              </a:custGeom>
              <a:solidFill>
                <a:schemeClr val="accent1"/>
              </a:solidFill>
              <a:ln>
                <a:noFill/>
              </a:ln>
              <a:effectLst/>
            </p:spPr>
            <p:txBody>
              <a:bodyPr wrap="none" anchor="ctr"/>
              <a:lstStyle/>
              <a:p>
                <a:endParaRPr lang="es-ES_tradnl"/>
              </a:p>
            </p:txBody>
          </p:sp>
        </p:grpSp>
      </p:grpSp>
      <p:sp>
        <p:nvSpPr>
          <p:cNvPr id="545" name="Freeform 188">
            <a:extLst>
              <a:ext uri="{FF2B5EF4-FFF2-40B4-BE49-F238E27FC236}">
                <a16:creationId xmlns:a16="http://schemas.microsoft.com/office/drawing/2014/main" xmlns="" id="{9F798865-8552-0642-9634-3888DD5F268F}"/>
              </a:ext>
            </a:extLst>
          </p:cNvPr>
          <p:cNvSpPr>
            <a:spLocks noChangeArrowheads="1"/>
          </p:cNvSpPr>
          <p:nvPr/>
        </p:nvSpPr>
        <p:spPr bwMode="auto">
          <a:xfrm rot="5400000">
            <a:off x="2109970" y="2045622"/>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1"/>
          </a:solidFill>
          <a:ln>
            <a:noFill/>
          </a:ln>
          <a:effectLst/>
        </p:spPr>
        <p:txBody>
          <a:bodyPr wrap="none" anchor="ctr"/>
          <a:lstStyle/>
          <a:p>
            <a:endParaRPr lang="es-ES_tradnl"/>
          </a:p>
        </p:txBody>
      </p:sp>
      <p:sp>
        <p:nvSpPr>
          <p:cNvPr id="546" name="Freeform 188">
            <a:extLst>
              <a:ext uri="{FF2B5EF4-FFF2-40B4-BE49-F238E27FC236}">
                <a16:creationId xmlns:a16="http://schemas.microsoft.com/office/drawing/2014/main" xmlns="" id="{805F53B4-93F8-1548-8A49-BBA35A69AE1D}"/>
              </a:ext>
            </a:extLst>
          </p:cNvPr>
          <p:cNvSpPr>
            <a:spLocks noChangeArrowheads="1"/>
          </p:cNvSpPr>
          <p:nvPr/>
        </p:nvSpPr>
        <p:spPr bwMode="auto">
          <a:xfrm rot="5400000">
            <a:off x="2120480" y="2657419"/>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547" name="Freeform 188">
            <a:extLst>
              <a:ext uri="{FF2B5EF4-FFF2-40B4-BE49-F238E27FC236}">
                <a16:creationId xmlns:a16="http://schemas.microsoft.com/office/drawing/2014/main" xmlns="" id="{2C7990D9-6CB7-C14E-B951-198EEF3610C2}"/>
              </a:ext>
            </a:extLst>
          </p:cNvPr>
          <p:cNvSpPr>
            <a:spLocks noChangeArrowheads="1"/>
          </p:cNvSpPr>
          <p:nvPr/>
        </p:nvSpPr>
        <p:spPr bwMode="auto">
          <a:xfrm rot="5400000">
            <a:off x="2130990" y="3320379"/>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3"/>
          </a:solidFill>
          <a:ln>
            <a:noFill/>
          </a:ln>
          <a:effectLst/>
        </p:spPr>
        <p:txBody>
          <a:bodyPr wrap="none" anchor="ctr"/>
          <a:lstStyle/>
          <a:p>
            <a:endParaRPr lang="es-ES_tradnl"/>
          </a:p>
        </p:txBody>
      </p:sp>
      <p:sp>
        <p:nvSpPr>
          <p:cNvPr id="43" name="TextBox 42">
            <a:extLst>
              <a:ext uri="{FF2B5EF4-FFF2-40B4-BE49-F238E27FC236}">
                <a16:creationId xmlns:a16="http://schemas.microsoft.com/office/drawing/2014/main" xmlns="" id="{98CEB661-0986-574F-9D6B-99CF0FE09E75}"/>
              </a:ext>
            </a:extLst>
          </p:cNvPr>
          <p:cNvSpPr txBox="1"/>
          <p:nvPr/>
        </p:nvSpPr>
        <p:spPr>
          <a:xfrm>
            <a:off x="2753171" y="4451525"/>
            <a:ext cx="7792405" cy="923330"/>
          </a:xfrm>
          <a:prstGeom prst="rect">
            <a:avLst/>
          </a:prstGeom>
          <a:noFill/>
        </p:spPr>
        <p:txBody>
          <a:bodyPr wrap="square" rtlCol="0">
            <a:spAutoFit/>
          </a:bodyPr>
          <a:lstStyle/>
          <a:p>
            <a:pPr algn="just"/>
            <a:r>
              <a:rPr lang="id-ID" dirty="0"/>
              <a:t>Terwujudnya sistem informasi yang </a:t>
            </a:r>
            <a:r>
              <a:rPr lang="id-ID" i="1" dirty="0"/>
              <a:t>komprehensif</a:t>
            </a:r>
            <a:r>
              <a:rPr lang="id-ID" dirty="0"/>
              <a:t>, berupa aplikasi generik, mudah, dan dapat mengakomodir perubahan yang berkaitan dengan data-dara </a:t>
            </a:r>
            <a:r>
              <a:rPr lang="id-ID" b="1" i="1" dirty="0"/>
              <a:t>kuantitatif</a:t>
            </a:r>
            <a:r>
              <a:rPr lang="id-ID" i="1" dirty="0"/>
              <a:t> </a:t>
            </a:r>
            <a:r>
              <a:rPr lang="id-ID" dirty="0"/>
              <a:t>dan </a:t>
            </a:r>
            <a:r>
              <a:rPr lang="id-ID" b="1" i="1" dirty="0"/>
              <a:t>kualitatif.</a:t>
            </a:r>
            <a:endParaRPr lang="id-ID" b="1" dirty="0"/>
          </a:p>
        </p:txBody>
      </p:sp>
      <p:sp>
        <p:nvSpPr>
          <p:cNvPr id="44" name="TextBox 43">
            <a:extLst>
              <a:ext uri="{FF2B5EF4-FFF2-40B4-BE49-F238E27FC236}">
                <a16:creationId xmlns:a16="http://schemas.microsoft.com/office/drawing/2014/main" xmlns="" id="{285A00EB-6E19-6B40-9784-DC91AD0ADC92}"/>
              </a:ext>
            </a:extLst>
          </p:cNvPr>
          <p:cNvSpPr txBox="1"/>
          <p:nvPr/>
        </p:nvSpPr>
        <p:spPr>
          <a:xfrm>
            <a:off x="2324898" y="3767978"/>
            <a:ext cx="7792404" cy="646331"/>
          </a:xfrm>
          <a:prstGeom prst="rect">
            <a:avLst/>
          </a:prstGeom>
          <a:noFill/>
        </p:spPr>
        <p:txBody>
          <a:bodyPr wrap="square" rtlCol="0">
            <a:spAutoFit/>
          </a:bodyPr>
          <a:lstStyle/>
          <a:p>
            <a:pPr lvl="1" algn="just"/>
            <a:r>
              <a:rPr lang="id-ID" dirty="0"/>
              <a:t>Menyiapkan media elektronik interaktif terkait data informasi Satuan Polisi Pamong Praja;</a:t>
            </a:r>
          </a:p>
        </p:txBody>
      </p:sp>
      <p:sp>
        <p:nvSpPr>
          <p:cNvPr id="45" name="Freeform 188">
            <a:extLst>
              <a:ext uri="{FF2B5EF4-FFF2-40B4-BE49-F238E27FC236}">
                <a16:creationId xmlns:a16="http://schemas.microsoft.com/office/drawing/2014/main" xmlns="" id="{805F53B4-93F8-1548-8A49-BBA35A69AE1D}"/>
              </a:ext>
            </a:extLst>
          </p:cNvPr>
          <p:cNvSpPr>
            <a:spLocks noChangeArrowheads="1"/>
          </p:cNvSpPr>
          <p:nvPr/>
        </p:nvSpPr>
        <p:spPr bwMode="auto">
          <a:xfrm rot="5400000">
            <a:off x="2086785" y="3992325"/>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46" name="Freeform 188">
            <a:extLst>
              <a:ext uri="{FF2B5EF4-FFF2-40B4-BE49-F238E27FC236}">
                <a16:creationId xmlns:a16="http://schemas.microsoft.com/office/drawing/2014/main" xmlns="" id="{2C7990D9-6CB7-C14E-B951-198EEF3610C2}"/>
              </a:ext>
            </a:extLst>
          </p:cNvPr>
          <p:cNvSpPr>
            <a:spLocks noChangeArrowheads="1"/>
          </p:cNvSpPr>
          <p:nvPr/>
        </p:nvSpPr>
        <p:spPr bwMode="auto">
          <a:xfrm rot="5400000">
            <a:off x="2097295" y="4608985"/>
            <a:ext cx="263259" cy="143443"/>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3"/>
          </a:solidFill>
          <a:ln>
            <a:noFill/>
          </a:ln>
          <a:effectLst/>
        </p:spPr>
        <p:txBody>
          <a:bodyPr wrap="none" anchor="ctr"/>
          <a:lstStyle/>
          <a:p>
            <a:endParaRPr lang="es-ES_tradnl"/>
          </a:p>
        </p:txBody>
      </p:sp>
    </p:spTree>
    <p:extLst>
      <p:ext uri="{BB962C8B-B14F-4D97-AF65-F5344CB8AC3E}">
        <p14:creationId xmlns:p14="http://schemas.microsoft.com/office/powerpoint/2010/main" val="120165549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52097C74-47E3-8641-B7A9-8841213445E6}"/>
              </a:ext>
            </a:extLst>
          </p:cNvPr>
          <p:cNvSpPr txBox="1"/>
          <p:nvPr/>
        </p:nvSpPr>
        <p:spPr>
          <a:xfrm>
            <a:off x="695325" y="2801899"/>
            <a:ext cx="6607276" cy="1015663"/>
          </a:xfrm>
          <a:prstGeom prst="rect">
            <a:avLst/>
          </a:prstGeom>
          <a:noFill/>
        </p:spPr>
        <p:txBody>
          <a:bodyPr wrap="square" rtlCol="0">
            <a:spAutoFit/>
          </a:bodyPr>
          <a:lstStyle/>
          <a:p>
            <a:r>
              <a:rPr lang="id-ID" sz="6000" b="1" spc="200" dirty="0" smtClean="0">
                <a:latin typeface="Encode Sans" pitchFamily="2" charset="77"/>
                <a:ea typeface="Nunito Bold" charset="0"/>
                <a:cs typeface="Nunito Bold" charset="0"/>
              </a:rPr>
              <a:t>ARSITEKTUR SISTEM</a:t>
            </a:r>
            <a:endParaRPr lang="en-US" sz="6000" b="1" spc="200" dirty="0">
              <a:latin typeface="Encode Sans" pitchFamily="2" charset="77"/>
              <a:ea typeface="Nunito Bold" charset="0"/>
              <a:cs typeface="Nunito Bold" charset="0"/>
            </a:endParaRPr>
          </a:p>
        </p:txBody>
      </p:sp>
      <p:sp>
        <p:nvSpPr>
          <p:cNvPr id="2" name="Rectangle 1">
            <a:extLst>
              <a:ext uri="{FF2B5EF4-FFF2-40B4-BE49-F238E27FC236}">
                <a16:creationId xmlns:a16="http://schemas.microsoft.com/office/drawing/2014/main" xmlns="" id="{16AFD005-C66B-6E4A-B679-A8207CF0CE8E}"/>
              </a:ext>
            </a:extLst>
          </p:cNvPr>
          <p:cNvSpPr/>
          <p:nvPr/>
        </p:nvSpPr>
        <p:spPr>
          <a:xfrm>
            <a:off x="695325" y="1165710"/>
            <a:ext cx="1413362" cy="1785104"/>
          </a:xfrm>
          <a:prstGeom prst="rect">
            <a:avLst/>
          </a:prstGeom>
        </p:spPr>
        <p:txBody>
          <a:bodyPr wrap="square">
            <a:spAutoFit/>
          </a:bodyPr>
          <a:lstStyle/>
          <a:p>
            <a:pPr algn="ctr"/>
            <a:r>
              <a:rPr lang="id-ID" sz="11000" b="1" dirty="0" smtClean="0">
                <a:solidFill>
                  <a:schemeClr val="accent1"/>
                </a:solidFill>
                <a:latin typeface="Encode Sans Medium"/>
              </a:rPr>
              <a:t>2</a:t>
            </a:r>
            <a:r>
              <a:rPr lang="en-US" sz="11000" b="1" dirty="0" smtClean="0">
                <a:solidFill>
                  <a:schemeClr val="accent1"/>
                </a:solidFill>
                <a:latin typeface="Encode Sans Medium"/>
              </a:rPr>
              <a:t>.</a:t>
            </a:r>
            <a:r>
              <a:rPr lang="en-US" sz="11000" b="1" dirty="0" smtClean="0">
                <a:latin typeface="Encode Sans Medium"/>
              </a:rPr>
              <a:t> </a:t>
            </a:r>
            <a:endParaRPr lang="es-ES_tradnl" sz="11000" b="1" dirty="0"/>
          </a:p>
        </p:txBody>
      </p:sp>
      <p:grpSp>
        <p:nvGrpSpPr>
          <p:cNvPr id="8" name="Group 7">
            <a:extLst>
              <a:ext uri="{FF2B5EF4-FFF2-40B4-BE49-F238E27FC236}">
                <a16:creationId xmlns:a16="http://schemas.microsoft.com/office/drawing/2014/main" xmlns="" id="{7AC4898F-0EC1-CA4B-8576-E7C45C811C61}"/>
              </a:ext>
            </a:extLst>
          </p:cNvPr>
          <p:cNvGrpSpPr/>
          <p:nvPr/>
        </p:nvGrpSpPr>
        <p:grpSpPr>
          <a:xfrm rot="10800000">
            <a:off x="8520085" y="-571313"/>
            <a:ext cx="3671915" cy="8398192"/>
            <a:chOff x="0" y="-770096"/>
            <a:chExt cx="3671915" cy="8398192"/>
          </a:xfrm>
        </p:grpSpPr>
        <p:grpSp>
          <p:nvGrpSpPr>
            <p:cNvPr id="7" name="Group 6">
              <a:extLst>
                <a:ext uri="{FF2B5EF4-FFF2-40B4-BE49-F238E27FC236}">
                  <a16:creationId xmlns:a16="http://schemas.microsoft.com/office/drawing/2014/main" xmlns="" id="{44E17D8F-0134-ED4D-82CC-4C2AC5A51D0E}"/>
                </a:ext>
              </a:extLst>
            </p:cNvPr>
            <p:cNvGrpSpPr/>
            <p:nvPr/>
          </p:nvGrpSpPr>
          <p:grpSpPr>
            <a:xfrm>
              <a:off x="0" y="-770096"/>
              <a:ext cx="1825201" cy="8398192"/>
              <a:chOff x="0" y="-1828800"/>
              <a:chExt cx="1825201" cy="8398192"/>
            </a:xfrm>
          </p:grpSpPr>
          <p:grpSp>
            <p:nvGrpSpPr>
              <p:cNvPr id="257" name="Group 256">
                <a:extLst>
                  <a:ext uri="{FF2B5EF4-FFF2-40B4-BE49-F238E27FC236}">
                    <a16:creationId xmlns:a16="http://schemas.microsoft.com/office/drawing/2014/main" xmlns="" id="{458443A5-E3B3-964E-9614-44150D437862}"/>
                  </a:ext>
                </a:extLst>
              </p:cNvPr>
              <p:cNvGrpSpPr/>
              <p:nvPr/>
            </p:nvGrpSpPr>
            <p:grpSpPr>
              <a:xfrm rot="5400000">
                <a:off x="-491703" y="-1337097"/>
                <a:ext cx="2808606" cy="1825200"/>
                <a:chOff x="1060585" y="5645150"/>
                <a:chExt cx="1700213" cy="1104900"/>
              </a:xfrm>
            </p:grpSpPr>
            <p:sp>
              <p:nvSpPr>
                <p:cNvPr id="258" name="Freeform 1">
                  <a:extLst>
                    <a:ext uri="{FF2B5EF4-FFF2-40B4-BE49-F238E27FC236}">
                      <a16:creationId xmlns:a16="http://schemas.microsoft.com/office/drawing/2014/main" xmlns="" id="{672640A8-8B5B-B64B-925B-7E77D2CDC7A9}"/>
                    </a:ext>
                  </a:extLst>
                </p:cNvPr>
                <p:cNvSpPr>
                  <a:spLocks noChangeArrowheads="1"/>
                </p:cNvSpPr>
                <p:nvPr/>
              </p:nvSpPr>
              <p:spPr bwMode="auto">
                <a:xfrm>
                  <a:off x="2690948" y="6470650"/>
                  <a:ext cx="68262"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5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1" y="211"/>
                        <a:pt x="11" y="248"/>
                      </a:cubicBezTo>
                      <a:lnTo>
                        <a:pt x="11" y="248"/>
                      </a:lnTo>
                      <a:cubicBezTo>
                        <a:pt x="0" y="286"/>
                        <a:pt x="16" y="306"/>
                        <a:pt x="59" y="306"/>
                      </a:cubicBezTo>
                      <a:lnTo>
                        <a:pt x="190" y="306"/>
                      </a:lnTo>
                      <a:lnTo>
                        <a:pt x="190" y="0"/>
                      </a:lnTo>
                      <a:lnTo>
                        <a:pt x="125" y="76"/>
                      </a:lnTo>
                      <a:lnTo>
                        <a:pt x="59" y="153"/>
                      </a:lnTo>
                    </a:path>
                  </a:pathLst>
                </a:custGeom>
                <a:solidFill>
                  <a:schemeClr val="accent6"/>
                </a:solidFill>
                <a:ln>
                  <a:noFill/>
                </a:ln>
                <a:effectLst/>
              </p:spPr>
              <p:txBody>
                <a:bodyPr wrap="none" anchor="ctr"/>
                <a:lstStyle/>
                <a:p>
                  <a:endParaRPr lang="es-ES_tradnl"/>
                </a:p>
              </p:txBody>
            </p:sp>
            <p:sp>
              <p:nvSpPr>
                <p:cNvPr id="259" name="Freeform 2">
                  <a:extLst>
                    <a:ext uri="{FF2B5EF4-FFF2-40B4-BE49-F238E27FC236}">
                      <a16:creationId xmlns:a16="http://schemas.microsoft.com/office/drawing/2014/main" xmlns="" id="{351BD21F-7CAA-1840-9C48-52B52541F218}"/>
                    </a:ext>
                  </a:extLst>
                </p:cNvPr>
                <p:cNvSpPr>
                  <a:spLocks noChangeArrowheads="1"/>
                </p:cNvSpPr>
                <p:nvPr/>
              </p:nvSpPr>
              <p:spPr bwMode="auto">
                <a:xfrm>
                  <a:off x="1060585" y="6253163"/>
                  <a:ext cx="493713"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7 w 1373"/>
                    <a:gd name="T25" fmla="*/ 146 h 912"/>
                    <a:gd name="T26" fmla="*/ 853 w 1373"/>
                    <a:gd name="T27" fmla="*/ 222 h 912"/>
                    <a:gd name="T28" fmla="*/ 918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0 w 1373"/>
                    <a:gd name="T41" fmla="*/ 853 h 912"/>
                    <a:gd name="T42" fmla="*/ 1360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1" y="44"/>
                        <a:pt x="508" y="25"/>
                        <a:pt x="541" y="12"/>
                      </a:cubicBezTo>
                      <a:lnTo>
                        <a:pt x="541" y="12"/>
                      </a:lnTo>
                      <a:cubicBezTo>
                        <a:pt x="574" y="0"/>
                        <a:pt x="607" y="0"/>
                        <a:pt x="640" y="12"/>
                      </a:cubicBezTo>
                      <a:lnTo>
                        <a:pt x="640" y="12"/>
                      </a:lnTo>
                      <a:cubicBezTo>
                        <a:pt x="673" y="25"/>
                        <a:pt x="700" y="44"/>
                        <a:pt x="722" y="70"/>
                      </a:cubicBezTo>
                      <a:lnTo>
                        <a:pt x="787" y="146"/>
                      </a:lnTo>
                      <a:lnTo>
                        <a:pt x="853" y="222"/>
                      </a:lnTo>
                      <a:lnTo>
                        <a:pt x="918" y="299"/>
                      </a:lnTo>
                      <a:lnTo>
                        <a:pt x="1115" y="528"/>
                      </a:lnTo>
                      <a:lnTo>
                        <a:pt x="1181" y="605"/>
                      </a:lnTo>
                      <a:lnTo>
                        <a:pt x="1246" y="681"/>
                      </a:lnTo>
                      <a:lnTo>
                        <a:pt x="1311" y="758"/>
                      </a:lnTo>
                      <a:lnTo>
                        <a:pt x="1311" y="758"/>
                      </a:lnTo>
                      <a:cubicBezTo>
                        <a:pt x="1334" y="783"/>
                        <a:pt x="1350" y="816"/>
                        <a:pt x="1360" y="853"/>
                      </a:cubicBezTo>
                      <a:lnTo>
                        <a:pt x="1360"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60" name="Freeform 3">
                  <a:extLst>
                    <a:ext uri="{FF2B5EF4-FFF2-40B4-BE49-F238E27FC236}">
                      <a16:creationId xmlns:a16="http://schemas.microsoft.com/office/drawing/2014/main" xmlns="" id="{195E79B1-8EC1-3940-9D1D-1965196F1097}"/>
                    </a:ext>
                  </a:extLst>
                </p:cNvPr>
                <p:cNvSpPr>
                  <a:spLocks noChangeArrowheads="1"/>
                </p:cNvSpPr>
                <p:nvPr/>
              </p:nvSpPr>
              <p:spPr bwMode="auto">
                <a:xfrm>
                  <a:off x="1143135" y="6362700"/>
                  <a:ext cx="260350" cy="163513"/>
                </a:xfrm>
                <a:custGeom>
                  <a:avLst/>
                  <a:gdLst>
                    <a:gd name="T0" fmla="*/ 0 w 722"/>
                    <a:gd name="T1" fmla="*/ 376 h 454"/>
                    <a:gd name="T2" fmla="*/ 0 w 722"/>
                    <a:gd name="T3" fmla="*/ 376 h 454"/>
                    <a:gd name="T4" fmla="*/ 49 w 722"/>
                    <a:gd name="T5" fmla="*/ 434 h 454"/>
                    <a:gd name="T6" fmla="*/ 49 w 722"/>
                    <a:gd name="T7" fmla="*/ 434 h 454"/>
                    <a:gd name="T8" fmla="*/ 164 w 722"/>
                    <a:gd name="T9" fmla="*/ 453 h 454"/>
                    <a:gd name="T10" fmla="*/ 557 w 722"/>
                    <a:gd name="T11" fmla="*/ 453 h 454"/>
                    <a:gd name="T12" fmla="*/ 557 w 722"/>
                    <a:gd name="T13" fmla="*/ 453 h 454"/>
                    <a:gd name="T14" fmla="*/ 672 w 722"/>
                    <a:gd name="T15" fmla="*/ 434 h 454"/>
                    <a:gd name="T16" fmla="*/ 672 w 722"/>
                    <a:gd name="T17" fmla="*/ 434 h 454"/>
                    <a:gd name="T18" fmla="*/ 721 w 722"/>
                    <a:gd name="T19" fmla="*/ 376 h 454"/>
                    <a:gd name="T20" fmla="*/ 721 w 722"/>
                    <a:gd name="T21" fmla="*/ 376 h 454"/>
                    <a:gd name="T22" fmla="*/ 688 w 722"/>
                    <a:gd name="T23" fmla="*/ 300 h 454"/>
                    <a:gd name="T24" fmla="*/ 623 w 722"/>
                    <a:gd name="T25" fmla="*/ 223 h 454"/>
                    <a:gd name="T26" fmla="*/ 557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49" y="434"/>
                      </a:cubicBezTo>
                      <a:lnTo>
                        <a:pt x="49" y="434"/>
                      </a:lnTo>
                      <a:cubicBezTo>
                        <a:pt x="82" y="447"/>
                        <a:pt x="120" y="453"/>
                        <a:pt x="164" y="453"/>
                      </a:cubicBezTo>
                      <a:lnTo>
                        <a:pt x="557" y="453"/>
                      </a:lnTo>
                      <a:lnTo>
                        <a:pt x="557" y="453"/>
                      </a:lnTo>
                      <a:cubicBezTo>
                        <a:pt x="601" y="453"/>
                        <a:pt x="639" y="447"/>
                        <a:pt x="672" y="434"/>
                      </a:cubicBezTo>
                      <a:lnTo>
                        <a:pt x="672" y="434"/>
                      </a:lnTo>
                      <a:cubicBezTo>
                        <a:pt x="705" y="421"/>
                        <a:pt x="721" y="402"/>
                        <a:pt x="721" y="376"/>
                      </a:cubicBezTo>
                      <a:lnTo>
                        <a:pt x="721" y="376"/>
                      </a:lnTo>
                      <a:cubicBezTo>
                        <a:pt x="721" y="351"/>
                        <a:pt x="710" y="326"/>
                        <a:pt x="688" y="300"/>
                      </a:cubicBezTo>
                      <a:lnTo>
                        <a:pt x="623" y="223"/>
                      </a:lnTo>
                      <a:lnTo>
                        <a:pt x="557" y="148"/>
                      </a:lnTo>
                      <a:lnTo>
                        <a:pt x="492" y="70"/>
                      </a:lnTo>
                      <a:lnTo>
                        <a:pt x="492" y="70"/>
                      </a:lnTo>
                      <a:cubicBezTo>
                        <a:pt x="470" y="45"/>
                        <a:pt x="443" y="25"/>
                        <a:pt x="410" y="13"/>
                      </a:cubicBezTo>
                      <a:lnTo>
                        <a:pt x="410" y="13"/>
                      </a:lnTo>
                      <a:cubicBezTo>
                        <a:pt x="377" y="0"/>
                        <a:pt x="344" y="0"/>
                        <a:pt x="311" y="13"/>
                      </a:cubicBezTo>
                      <a:lnTo>
                        <a:pt x="311" y="13"/>
                      </a:lnTo>
                      <a:cubicBezTo>
                        <a:pt x="278" y="25"/>
                        <a:pt x="251"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61" name="Freeform 4">
                  <a:extLst>
                    <a:ext uri="{FF2B5EF4-FFF2-40B4-BE49-F238E27FC236}">
                      <a16:creationId xmlns:a16="http://schemas.microsoft.com/office/drawing/2014/main" xmlns="" id="{BFCA52E4-E513-B64F-906D-994E499E80C9}"/>
                    </a:ext>
                  </a:extLst>
                </p:cNvPr>
                <p:cNvSpPr>
                  <a:spLocks noChangeArrowheads="1"/>
                </p:cNvSpPr>
                <p:nvPr/>
              </p:nvSpPr>
              <p:spPr bwMode="auto">
                <a:xfrm>
                  <a:off x="1427298" y="5645150"/>
                  <a:ext cx="1333500" cy="936625"/>
                </a:xfrm>
                <a:custGeom>
                  <a:avLst/>
                  <a:gdLst>
                    <a:gd name="T0" fmla="*/ 3130 w 3704"/>
                    <a:gd name="T1" fmla="*/ 1014 h 2602"/>
                    <a:gd name="T2" fmla="*/ 2655 w 3704"/>
                    <a:gd name="T3" fmla="*/ 651 h 2602"/>
                    <a:gd name="T4" fmla="*/ 2599 w 3704"/>
                    <a:gd name="T5" fmla="*/ 816 h 2602"/>
                    <a:gd name="T6" fmla="*/ 3048 w 3704"/>
                    <a:gd name="T7" fmla="*/ 1071 h 2602"/>
                    <a:gd name="T8" fmla="*/ 3343 w 3704"/>
                    <a:gd name="T9" fmla="*/ 1300 h 2602"/>
                    <a:gd name="T10" fmla="*/ 3106 w 3704"/>
                    <a:gd name="T11" fmla="*/ 1548 h 2602"/>
                    <a:gd name="T12" fmla="*/ 3474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6 w 3704"/>
                    <a:gd name="T25" fmla="*/ 1702 h 2602"/>
                    <a:gd name="T26" fmla="*/ 2671 w 3704"/>
                    <a:gd name="T27" fmla="*/ 1396 h 2602"/>
                    <a:gd name="T28" fmla="*/ 1868 w 3704"/>
                    <a:gd name="T29" fmla="*/ 2143 h 2602"/>
                    <a:gd name="T30" fmla="*/ 1285 w 3704"/>
                    <a:gd name="T31" fmla="*/ 765 h 2602"/>
                    <a:gd name="T32" fmla="*/ 1213 w 3704"/>
                    <a:gd name="T33" fmla="*/ 651 h 2602"/>
                    <a:gd name="T34" fmla="*/ 737 w 3704"/>
                    <a:gd name="T35" fmla="*/ 1014 h 2602"/>
                    <a:gd name="T36" fmla="*/ 492 w 3704"/>
                    <a:gd name="T37" fmla="*/ 1454 h 2602"/>
                    <a:gd name="T38" fmla="*/ 764 w 3704"/>
                    <a:gd name="T39" fmla="*/ 1546 h 2602"/>
                    <a:gd name="T40" fmla="*/ 524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7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2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0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1 w 3704"/>
                    <a:gd name="T109" fmla="*/ 708 h 2602"/>
                    <a:gd name="T110" fmla="*/ 2655 w 3704"/>
                    <a:gd name="T111" fmla="*/ 306 h 2602"/>
                    <a:gd name="T112" fmla="*/ 2802 w 3704"/>
                    <a:gd name="T113" fmla="*/ 593 h 2602"/>
                    <a:gd name="T114" fmla="*/ 3310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4" y="1300"/>
                      </a:moveTo>
                      <a:lnTo>
                        <a:pt x="3474" y="1300"/>
                      </a:lnTo>
                      <a:cubicBezTo>
                        <a:pt x="3474" y="1275"/>
                        <a:pt x="3463" y="1250"/>
                        <a:pt x="3441" y="1224"/>
                      </a:cubicBezTo>
                      <a:lnTo>
                        <a:pt x="3310" y="1071"/>
                      </a:lnTo>
                      <a:lnTo>
                        <a:pt x="3244" y="995"/>
                      </a:lnTo>
                      <a:lnTo>
                        <a:pt x="3244" y="995"/>
                      </a:lnTo>
                      <a:cubicBezTo>
                        <a:pt x="3223" y="969"/>
                        <a:pt x="3201" y="956"/>
                        <a:pt x="3179" y="956"/>
                      </a:cubicBezTo>
                      <a:lnTo>
                        <a:pt x="3179" y="956"/>
                      </a:lnTo>
                      <a:cubicBezTo>
                        <a:pt x="3157"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5" y="975"/>
                        <a:pt x="2939" y="943"/>
                        <a:pt x="2916" y="918"/>
                      </a:cubicBezTo>
                      <a:lnTo>
                        <a:pt x="2851" y="842"/>
                      </a:lnTo>
                      <a:lnTo>
                        <a:pt x="2786" y="765"/>
                      </a:lnTo>
                      <a:lnTo>
                        <a:pt x="2720" y="689"/>
                      </a:lnTo>
                      <a:lnTo>
                        <a:pt x="2720" y="689"/>
                      </a:lnTo>
                      <a:cubicBezTo>
                        <a:pt x="2698" y="663"/>
                        <a:pt x="2677" y="651"/>
                        <a:pt x="2655" y="651"/>
                      </a:cubicBezTo>
                      <a:lnTo>
                        <a:pt x="2655" y="651"/>
                      </a:lnTo>
                      <a:cubicBezTo>
                        <a:pt x="2633" y="651"/>
                        <a:pt x="2616" y="669"/>
                        <a:pt x="2605" y="708"/>
                      </a:cubicBezTo>
                      <a:lnTo>
                        <a:pt x="2605" y="708"/>
                      </a:lnTo>
                      <a:cubicBezTo>
                        <a:pt x="2600" y="726"/>
                        <a:pt x="2591" y="740"/>
                        <a:pt x="2578" y="749"/>
                      </a:cubicBezTo>
                      <a:lnTo>
                        <a:pt x="2577" y="750"/>
                      </a:lnTo>
                      <a:lnTo>
                        <a:pt x="2578" y="750"/>
                      </a:lnTo>
                      <a:lnTo>
                        <a:pt x="2578" y="750"/>
                      </a:lnTo>
                      <a:cubicBezTo>
                        <a:pt x="2578" y="750"/>
                        <a:pt x="2577" y="750"/>
                        <a:pt x="2577" y="751"/>
                      </a:cubicBezTo>
                      <a:lnTo>
                        <a:pt x="2582" y="765"/>
                      </a:lnTo>
                      <a:lnTo>
                        <a:pt x="2599" y="816"/>
                      </a:lnTo>
                      <a:lnTo>
                        <a:pt x="2599" y="816"/>
                      </a:lnTo>
                      <a:cubicBezTo>
                        <a:pt x="2615" y="859"/>
                        <a:pt x="2638" y="887"/>
                        <a:pt x="2671" y="900"/>
                      </a:cubicBezTo>
                      <a:lnTo>
                        <a:pt x="2770" y="937"/>
                      </a:lnTo>
                      <a:lnTo>
                        <a:pt x="2770" y="937"/>
                      </a:lnTo>
                      <a:cubicBezTo>
                        <a:pt x="2802" y="950"/>
                        <a:pt x="2830" y="969"/>
                        <a:pt x="2851" y="995"/>
                      </a:cubicBezTo>
                      <a:lnTo>
                        <a:pt x="2851" y="995"/>
                      </a:lnTo>
                      <a:cubicBezTo>
                        <a:pt x="2873" y="1020"/>
                        <a:pt x="2902" y="1037"/>
                        <a:pt x="2940" y="1045"/>
                      </a:cubicBezTo>
                      <a:lnTo>
                        <a:pt x="2995" y="1057"/>
                      </a:lnTo>
                      <a:lnTo>
                        <a:pt x="2995" y="1057"/>
                      </a:lnTo>
                      <a:cubicBezTo>
                        <a:pt x="3008" y="1067"/>
                        <a:pt x="3026" y="1071"/>
                        <a:pt x="3048" y="1071"/>
                      </a:cubicBezTo>
                      <a:lnTo>
                        <a:pt x="3048" y="1071"/>
                      </a:lnTo>
                      <a:cubicBezTo>
                        <a:pt x="3070" y="1071"/>
                        <a:pt x="3087" y="1067"/>
                        <a:pt x="3101" y="1057"/>
                      </a:cubicBezTo>
                      <a:lnTo>
                        <a:pt x="3106" y="1071"/>
                      </a:lnTo>
                      <a:lnTo>
                        <a:pt x="3124" y="1121"/>
                      </a:lnTo>
                      <a:lnTo>
                        <a:pt x="3124" y="1121"/>
                      </a:lnTo>
                      <a:cubicBezTo>
                        <a:pt x="3139" y="1164"/>
                        <a:pt x="3163" y="1192"/>
                        <a:pt x="3196" y="1204"/>
                      </a:cubicBezTo>
                      <a:lnTo>
                        <a:pt x="3294" y="1243"/>
                      </a:lnTo>
                      <a:lnTo>
                        <a:pt x="3294" y="1243"/>
                      </a:lnTo>
                      <a:cubicBezTo>
                        <a:pt x="3326" y="1255"/>
                        <a:pt x="3343" y="1275"/>
                        <a:pt x="3343" y="1300"/>
                      </a:cubicBezTo>
                      <a:lnTo>
                        <a:pt x="3343" y="1300"/>
                      </a:lnTo>
                      <a:cubicBezTo>
                        <a:pt x="3343" y="1326"/>
                        <a:pt x="3326"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4" y="1547"/>
                      </a:cubicBezTo>
                      <a:lnTo>
                        <a:pt x="3101" y="1545"/>
                      </a:lnTo>
                      <a:lnTo>
                        <a:pt x="3106" y="1548"/>
                      </a:lnTo>
                      <a:lnTo>
                        <a:pt x="3106" y="1548"/>
                      </a:lnTo>
                      <a:cubicBezTo>
                        <a:pt x="3117" y="1557"/>
                        <a:pt x="3125" y="1570"/>
                        <a:pt x="3130" y="1587"/>
                      </a:cubicBezTo>
                      <a:lnTo>
                        <a:pt x="3130" y="1587"/>
                      </a:lnTo>
                      <a:cubicBezTo>
                        <a:pt x="3141" y="1625"/>
                        <a:pt x="3157" y="1645"/>
                        <a:pt x="3179" y="1645"/>
                      </a:cubicBezTo>
                      <a:lnTo>
                        <a:pt x="3179" y="1645"/>
                      </a:lnTo>
                      <a:cubicBezTo>
                        <a:pt x="3201" y="1645"/>
                        <a:pt x="3223" y="1632"/>
                        <a:pt x="3244" y="1607"/>
                      </a:cubicBezTo>
                      <a:lnTo>
                        <a:pt x="3376" y="1454"/>
                      </a:lnTo>
                      <a:lnTo>
                        <a:pt x="3441" y="1377"/>
                      </a:lnTo>
                      <a:lnTo>
                        <a:pt x="3441" y="1377"/>
                      </a:lnTo>
                      <a:cubicBezTo>
                        <a:pt x="3463" y="1351"/>
                        <a:pt x="3474" y="1326"/>
                        <a:pt x="3474"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8" y="1020"/>
                        <a:pt x="2327" y="995"/>
                      </a:cubicBezTo>
                      <a:lnTo>
                        <a:pt x="2327" y="995"/>
                      </a:lnTo>
                      <a:cubicBezTo>
                        <a:pt x="2305" y="969"/>
                        <a:pt x="2277" y="950"/>
                        <a:pt x="2245" y="937"/>
                      </a:cubicBezTo>
                      <a:lnTo>
                        <a:pt x="2146" y="900"/>
                      </a:lnTo>
                      <a:lnTo>
                        <a:pt x="2146" y="900"/>
                      </a:lnTo>
                      <a:cubicBezTo>
                        <a:pt x="2114" y="887"/>
                        <a:pt x="2086" y="867"/>
                        <a:pt x="2064" y="842"/>
                      </a:cubicBezTo>
                      <a:lnTo>
                        <a:pt x="2064" y="842"/>
                      </a:lnTo>
                      <a:cubicBezTo>
                        <a:pt x="2043" y="816"/>
                        <a:pt x="2015" y="797"/>
                        <a:pt x="1983" y="785"/>
                      </a:cubicBezTo>
                      <a:lnTo>
                        <a:pt x="1983" y="785"/>
                      </a:lnTo>
                      <a:cubicBezTo>
                        <a:pt x="1950" y="772"/>
                        <a:pt x="1918" y="772"/>
                        <a:pt x="1885" y="785"/>
                      </a:cubicBezTo>
                      <a:lnTo>
                        <a:pt x="1885" y="785"/>
                      </a:lnTo>
                      <a:cubicBezTo>
                        <a:pt x="1851" y="797"/>
                        <a:pt x="1825" y="816"/>
                        <a:pt x="1803" y="842"/>
                      </a:cubicBezTo>
                      <a:lnTo>
                        <a:pt x="1803" y="842"/>
                      </a:lnTo>
                      <a:cubicBezTo>
                        <a:pt x="1780" y="867"/>
                        <a:pt x="1754" y="887"/>
                        <a:pt x="1721" y="900"/>
                      </a:cubicBezTo>
                      <a:lnTo>
                        <a:pt x="1622" y="937"/>
                      </a:lnTo>
                      <a:lnTo>
                        <a:pt x="1622" y="937"/>
                      </a:lnTo>
                      <a:cubicBezTo>
                        <a:pt x="1590" y="950"/>
                        <a:pt x="1562" y="969"/>
                        <a:pt x="1540" y="995"/>
                      </a:cubicBezTo>
                      <a:lnTo>
                        <a:pt x="1540" y="995"/>
                      </a:lnTo>
                      <a:cubicBezTo>
                        <a:pt x="1519" y="1020"/>
                        <a:pt x="1491" y="1039"/>
                        <a:pt x="1458" y="1052"/>
                      </a:cubicBezTo>
                      <a:lnTo>
                        <a:pt x="1360" y="1091"/>
                      </a:lnTo>
                      <a:lnTo>
                        <a:pt x="1360" y="1091"/>
                      </a:lnTo>
                      <a:cubicBezTo>
                        <a:pt x="1327" y="1103"/>
                        <a:pt x="1300" y="1122"/>
                        <a:pt x="1278" y="1147"/>
                      </a:cubicBezTo>
                      <a:lnTo>
                        <a:pt x="1278" y="1147"/>
                      </a:lnTo>
                      <a:cubicBezTo>
                        <a:pt x="1256" y="1173"/>
                        <a:pt x="1229" y="1192"/>
                        <a:pt x="1196" y="1204"/>
                      </a:cubicBezTo>
                      <a:lnTo>
                        <a:pt x="1098" y="1243"/>
                      </a:lnTo>
                      <a:lnTo>
                        <a:pt x="1098" y="1243"/>
                      </a:lnTo>
                      <a:cubicBezTo>
                        <a:pt x="1065" y="1255"/>
                        <a:pt x="1048" y="1275"/>
                        <a:pt x="1048" y="1300"/>
                      </a:cubicBezTo>
                      <a:lnTo>
                        <a:pt x="1048" y="1300"/>
                      </a:lnTo>
                      <a:cubicBezTo>
                        <a:pt x="1048" y="1326"/>
                        <a:pt x="1065" y="1345"/>
                        <a:pt x="1098" y="1358"/>
                      </a:cubicBezTo>
                      <a:lnTo>
                        <a:pt x="1196" y="1396"/>
                      </a:lnTo>
                      <a:lnTo>
                        <a:pt x="1196" y="1396"/>
                      </a:lnTo>
                      <a:cubicBezTo>
                        <a:pt x="1229" y="1409"/>
                        <a:pt x="1256" y="1428"/>
                        <a:pt x="1278" y="1454"/>
                      </a:cubicBezTo>
                      <a:lnTo>
                        <a:pt x="1278" y="1454"/>
                      </a:lnTo>
                      <a:cubicBezTo>
                        <a:pt x="1300" y="1479"/>
                        <a:pt x="1327" y="1498"/>
                        <a:pt x="1360" y="1511"/>
                      </a:cubicBezTo>
                      <a:lnTo>
                        <a:pt x="1458" y="1549"/>
                      </a:lnTo>
                      <a:lnTo>
                        <a:pt x="1458" y="1549"/>
                      </a:lnTo>
                      <a:cubicBezTo>
                        <a:pt x="1491" y="1562"/>
                        <a:pt x="1519" y="1582"/>
                        <a:pt x="1540" y="1607"/>
                      </a:cubicBezTo>
                      <a:lnTo>
                        <a:pt x="1540" y="1607"/>
                      </a:lnTo>
                      <a:cubicBezTo>
                        <a:pt x="1562" y="1632"/>
                        <a:pt x="1590" y="1651"/>
                        <a:pt x="1622" y="1664"/>
                      </a:cubicBezTo>
                      <a:lnTo>
                        <a:pt x="1721" y="1702"/>
                      </a:lnTo>
                      <a:lnTo>
                        <a:pt x="1721" y="1702"/>
                      </a:lnTo>
                      <a:cubicBezTo>
                        <a:pt x="1754" y="1715"/>
                        <a:pt x="1780" y="1734"/>
                        <a:pt x="1803" y="1760"/>
                      </a:cubicBezTo>
                      <a:lnTo>
                        <a:pt x="1803" y="1760"/>
                      </a:lnTo>
                      <a:cubicBezTo>
                        <a:pt x="1825" y="1785"/>
                        <a:pt x="1851" y="1804"/>
                        <a:pt x="1885" y="1817"/>
                      </a:cubicBezTo>
                      <a:lnTo>
                        <a:pt x="1885" y="1817"/>
                      </a:lnTo>
                      <a:cubicBezTo>
                        <a:pt x="1918" y="1829"/>
                        <a:pt x="1950" y="1829"/>
                        <a:pt x="1983" y="1817"/>
                      </a:cubicBezTo>
                      <a:lnTo>
                        <a:pt x="1983" y="1817"/>
                      </a:lnTo>
                      <a:cubicBezTo>
                        <a:pt x="2015" y="1804"/>
                        <a:pt x="2043" y="1785"/>
                        <a:pt x="2064" y="1760"/>
                      </a:cubicBezTo>
                      <a:lnTo>
                        <a:pt x="2064" y="1760"/>
                      </a:lnTo>
                      <a:cubicBezTo>
                        <a:pt x="2086" y="1734"/>
                        <a:pt x="2114" y="1715"/>
                        <a:pt x="2146" y="1702"/>
                      </a:cubicBezTo>
                      <a:lnTo>
                        <a:pt x="2245" y="1664"/>
                      </a:lnTo>
                      <a:lnTo>
                        <a:pt x="2245" y="1664"/>
                      </a:lnTo>
                      <a:cubicBezTo>
                        <a:pt x="2277" y="1651"/>
                        <a:pt x="2305" y="1632"/>
                        <a:pt x="2327" y="1607"/>
                      </a:cubicBezTo>
                      <a:lnTo>
                        <a:pt x="2327" y="1607"/>
                      </a:lnTo>
                      <a:cubicBezTo>
                        <a:pt x="2348"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5" y="950"/>
                        <a:pt x="1098" y="937"/>
                      </a:cubicBezTo>
                      <a:lnTo>
                        <a:pt x="1196" y="900"/>
                      </a:lnTo>
                      <a:lnTo>
                        <a:pt x="1196" y="900"/>
                      </a:lnTo>
                      <a:cubicBezTo>
                        <a:pt x="1229" y="887"/>
                        <a:pt x="1253" y="859"/>
                        <a:pt x="1267" y="816"/>
                      </a:cubicBezTo>
                      <a:lnTo>
                        <a:pt x="1285"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4" y="651"/>
                        <a:pt x="1213" y="651"/>
                      </a:cubicBezTo>
                      <a:lnTo>
                        <a:pt x="1213" y="651"/>
                      </a:lnTo>
                      <a:cubicBezTo>
                        <a:pt x="1190" y="651"/>
                        <a:pt x="1169" y="663"/>
                        <a:pt x="1147" y="689"/>
                      </a:cubicBezTo>
                      <a:lnTo>
                        <a:pt x="1081" y="765"/>
                      </a:lnTo>
                      <a:lnTo>
                        <a:pt x="1016" y="842"/>
                      </a:lnTo>
                      <a:lnTo>
                        <a:pt x="950" y="918"/>
                      </a:lnTo>
                      <a:lnTo>
                        <a:pt x="950" y="918"/>
                      </a:lnTo>
                      <a:cubicBezTo>
                        <a:pt x="928" y="943"/>
                        <a:pt x="912" y="975"/>
                        <a:pt x="901" y="1014"/>
                      </a:cubicBezTo>
                      <a:lnTo>
                        <a:pt x="901" y="1014"/>
                      </a:lnTo>
                      <a:cubicBezTo>
                        <a:pt x="890" y="1052"/>
                        <a:pt x="863" y="1071"/>
                        <a:pt x="819" y="1071"/>
                      </a:cubicBezTo>
                      <a:lnTo>
                        <a:pt x="819" y="1071"/>
                      </a:lnTo>
                      <a:cubicBezTo>
                        <a:pt x="775" y="1071"/>
                        <a:pt x="748" y="1052"/>
                        <a:pt x="737" y="1014"/>
                      </a:cubicBezTo>
                      <a:lnTo>
                        <a:pt x="737" y="1014"/>
                      </a:lnTo>
                      <a:cubicBezTo>
                        <a:pt x="726" y="975"/>
                        <a:pt x="710" y="956"/>
                        <a:pt x="688" y="956"/>
                      </a:cubicBezTo>
                      <a:lnTo>
                        <a:pt x="688" y="956"/>
                      </a:lnTo>
                      <a:cubicBezTo>
                        <a:pt x="666"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6" y="1645"/>
                        <a:pt x="688" y="1645"/>
                      </a:cubicBezTo>
                      <a:lnTo>
                        <a:pt x="688" y="1645"/>
                      </a:lnTo>
                      <a:cubicBezTo>
                        <a:pt x="710" y="1645"/>
                        <a:pt x="726" y="1625"/>
                        <a:pt x="737" y="1587"/>
                      </a:cubicBezTo>
                      <a:lnTo>
                        <a:pt x="737" y="1587"/>
                      </a:lnTo>
                      <a:cubicBezTo>
                        <a:pt x="743" y="1569"/>
                        <a:pt x="752" y="1555"/>
                        <a:pt x="764" y="1546"/>
                      </a:cubicBezTo>
                      <a:lnTo>
                        <a:pt x="766" y="1545"/>
                      </a:lnTo>
                      <a:lnTo>
                        <a:pt x="764" y="1546"/>
                      </a:lnTo>
                      <a:lnTo>
                        <a:pt x="764" y="1546"/>
                      </a:lnTo>
                      <a:cubicBezTo>
                        <a:pt x="765" y="1545"/>
                        <a:pt x="765" y="1545"/>
                        <a:pt x="765" y="1545"/>
                      </a:cubicBezTo>
                      <a:lnTo>
                        <a:pt x="760" y="1530"/>
                      </a:lnTo>
                      <a:lnTo>
                        <a:pt x="744" y="1480"/>
                      </a:lnTo>
                      <a:lnTo>
                        <a:pt x="744" y="1480"/>
                      </a:lnTo>
                      <a:cubicBezTo>
                        <a:pt x="728" y="1437"/>
                        <a:pt x="704" y="1409"/>
                        <a:pt x="671" y="1396"/>
                      </a:cubicBezTo>
                      <a:lnTo>
                        <a:pt x="574" y="1358"/>
                      </a:lnTo>
                      <a:lnTo>
                        <a:pt x="574" y="1358"/>
                      </a:lnTo>
                      <a:cubicBezTo>
                        <a:pt x="540" y="1345"/>
                        <a:pt x="524" y="1326"/>
                        <a:pt x="524" y="1300"/>
                      </a:cubicBezTo>
                      <a:lnTo>
                        <a:pt x="524" y="1300"/>
                      </a:lnTo>
                      <a:cubicBezTo>
                        <a:pt x="524" y="1275"/>
                        <a:pt x="540" y="1255"/>
                        <a:pt x="574" y="1243"/>
                      </a:cubicBezTo>
                      <a:lnTo>
                        <a:pt x="671" y="1204"/>
                      </a:lnTo>
                      <a:lnTo>
                        <a:pt x="671" y="1204"/>
                      </a:lnTo>
                      <a:cubicBezTo>
                        <a:pt x="704" y="1192"/>
                        <a:pt x="728" y="1164"/>
                        <a:pt x="744" y="1121"/>
                      </a:cubicBezTo>
                      <a:lnTo>
                        <a:pt x="760" y="1071"/>
                      </a:lnTo>
                      <a:lnTo>
                        <a:pt x="766" y="1057"/>
                      </a:lnTo>
                      <a:lnTo>
                        <a:pt x="766" y="1057"/>
                      </a:lnTo>
                      <a:cubicBezTo>
                        <a:pt x="780" y="1067"/>
                        <a:pt x="797" y="1071"/>
                        <a:pt x="819" y="1071"/>
                      </a:cubicBezTo>
                      <a:lnTo>
                        <a:pt x="819" y="1071"/>
                      </a:lnTo>
                      <a:cubicBezTo>
                        <a:pt x="841" y="1071"/>
                        <a:pt x="858" y="1067"/>
                        <a:pt x="873" y="1057"/>
                      </a:cubicBezTo>
                      <a:lnTo>
                        <a:pt x="928" y="1045"/>
                      </a:lnTo>
                      <a:lnTo>
                        <a:pt x="928" y="1045"/>
                      </a:lnTo>
                      <a:cubicBezTo>
                        <a:pt x="965" y="1037"/>
                        <a:pt x="994" y="1020"/>
                        <a:pt x="1016" y="995"/>
                      </a:cubicBezTo>
                      <a:lnTo>
                        <a:pt x="1300" y="756"/>
                      </a:lnTo>
                      <a:lnTo>
                        <a:pt x="1300"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0" y="765"/>
                        <a:pt x="2555" y="762"/>
                        <a:pt x="2567" y="756"/>
                      </a:cubicBezTo>
                      <a:lnTo>
                        <a:pt x="2567" y="756"/>
                      </a:lnTo>
                      <a:cubicBezTo>
                        <a:pt x="2555" y="762"/>
                        <a:pt x="2540" y="765"/>
                        <a:pt x="2524" y="765"/>
                      </a:cubicBezTo>
                      <a:lnTo>
                        <a:pt x="2524" y="765"/>
                      </a:lnTo>
                      <a:cubicBezTo>
                        <a:pt x="2507" y="765"/>
                        <a:pt x="2492" y="762"/>
                        <a:pt x="2480" y="756"/>
                      </a:cubicBezTo>
                      <a:close/>
                      <a:moveTo>
                        <a:pt x="3441"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1" y="1683"/>
                      </a:lnTo>
                      <a:lnTo>
                        <a:pt x="3441" y="1683"/>
                      </a:lnTo>
                      <a:cubicBezTo>
                        <a:pt x="3398" y="1683"/>
                        <a:pt x="3360" y="1690"/>
                        <a:pt x="3326" y="1702"/>
                      </a:cubicBezTo>
                      <a:lnTo>
                        <a:pt x="3326" y="1702"/>
                      </a:lnTo>
                      <a:cubicBezTo>
                        <a:pt x="3294" y="1715"/>
                        <a:pt x="3278" y="1734"/>
                        <a:pt x="3278" y="1760"/>
                      </a:cubicBezTo>
                      <a:lnTo>
                        <a:pt x="3278" y="1760"/>
                      </a:lnTo>
                      <a:cubicBezTo>
                        <a:pt x="3278" y="1785"/>
                        <a:pt x="3289" y="1811"/>
                        <a:pt x="3310" y="1836"/>
                      </a:cubicBezTo>
                      <a:lnTo>
                        <a:pt x="3310" y="1836"/>
                      </a:lnTo>
                      <a:cubicBezTo>
                        <a:pt x="3332" y="1861"/>
                        <a:pt x="3343" y="1887"/>
                        <a:pt x="3343" y="1912"/>
                      </a:cubicBezTo>
                      <a:lnTo>
                        <a:pt x="3343" y="1912"/>
                      </a:lnTo>
                      <a:cubicBezTo>
                        <a:pt x="3343" y="1938"/>
                        <a:pt x="3326" y="1957"/>
                        <a:pt x="3294" y="1970"/>
                      </a:cubicBezTo>
                      <a:lnTo>
                        <a:pt x="3294" y="1970"/>
                      </a:lnTo>
                      <a:cubicBezTo>
                        <a:pt x="3261" y="1983"/>
                        <a:pt x="3223" y="1989"/>
                        <a:pt x="3179" y="1989"/>
                      </a:cubicBezTo>
                      <a:lnTo>
                        <a:pt x="2916" y="1989"/>
                      </a:lnTo>
                      <a:lnTo>
                        <a:pt x="2916"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8" y="2295"/>
                        <a:pt x="2310" y="2289"/>
                        <a:pt x="2277" y="2276"/>
                      </a:cubicBezTo>
                      <a:lnTo>
                        <a:pt x="2277" y="2276"/>
                      </a:lnTo>
                      <a:cubicBezTo>
                        <a:pt x="2245" y="2264"/>
                        <a:pt x="2228" y="2244"/>
                        <a:pt x="2228" y="2218"/>
                      </a:cubicBezTo>
                      <a:lnTo>
                        <a:pt x="2228" y="2218"/>
                      </a:lnTo>
                      <a:cubicBezTo>
                        <a:pt x="2228" y="2193"/>
                        <a:pt x="2239" y="2168"/>
                        <a:pt x="2261" y="2143"/>
                      </a:cubicBezTo>
                      <a:lnTo>
                        <a:pt x="2392" y="1989"/>
                      </a:lnTo>
                      <a:lnTo>
                        <a:pt x="2392" y="1989"/>
                      </a:lnTo>
                      <a:cubicBezTo>
                        <a:pt x="2414" y="1964"/>
                        <a:pt x="2431" y="1932"/>
                        <a:pt x="2441" y="1893"/>
                      </a:cubicBezTo>
                      <a:lnTo>
                        <a:pt x="2441" y="1893"/>
                      </a:lnTo>
                      <a:cubicBezTo>
                        <a:pt x="2453" y="1855"/>
                        <a:pt x="2480" y="1836"/>
                        <a:pt x="2524" y="1836"/>
                      </a:cubicBezTo>
                      <a:lnTo>
                        <a:pt x="2524" y="1836"/>
                      </a:lnTo>
                      <a:cubicBezTo>
                        <a:pt x="2567" y="1836"/>
                        <a:pt x="2595" y="1855"/>
                        <a:pt x="2605" y="1893"/>
                      </a:cubicBezTo>
                      <a:lnTo>
                        <a:pt x="2605" y="1893"/>
                      </a:lnTo>
                      <a:cubicBezTo>
                        <a:pt x="2616" y="1932"/>
                        <a:pt x="2633" y="1951"/>
                        <a:pt x="2655" y="1951"/>
                      </a:cubicBezTo>
                      <a:lnTo>
                        <a:pt x="2655" y="1951"/>
                      </a:lnTo>
                      <a:cubicBezTo>
                        <a:pt x="2677" y="1951"/>
                        <a:pt x="2698" y="1938"/>
                        <a:pt x="2720" y="1912"/>
                      </a:cubicBezTo>
                      <a:lnTo>
                        <a:pt x="2786" y="1836"/>
                      </a:lnTo>
                      <a:lnTo>
                        <a:pt x="2851" y="1760"/>
                      </a:lnTo>
                      <a:lnTo>
                        <a:pt x="2916" y="1683"/>
                      </a:lnTo>
                      <a:lnTo>
                        <a:pt x="2916" y="1683"/>
                      </a:lnTo>
                      <a:cubicBezTo>
                        <a:pt x="2939" y="1657"/>
                        <a:pt x="2955" y="1625"/>
                        <a:pt x="2966" y="1587"/>
                      </a:cubicBezTo>
                      <a:lnTo>
                        <a:pt x="2966" y="1587"/>
                      </a:lnTo>
                      <a:cubicBezTo>
                        <a:pt x="2971" y="1570"/>
                        <a:pt x="2979" y="1557"/>
                        <a:pt x="2991" y="1547"/>
                      </a:cubicBezTo>
                      <a:lnTo>
                        <a:pt x="2995" y="1545"/>
                      </a:lnTo>
                      <a:lnTo>
                        <a:pt x="2992" y="1547"/>
                      </a:lnTo>
                      <a:lnTo>
                        <a:pt x="2992" y="1547"/>
                      </a:lnTo>
                      <a:cubicBezTo>
                        <a:pt x="2992" y="1546"/>
                        <a:pt x="2993" y="1546"/>
                        <a:pt x="2994" y="1545"/>
                      </a:cubicBezTo>
                      <a:lnTo>
                        <a:pt x="2940" y="1557"/>
                      </a:lnTo>
                      <a:lnTo>
                        <a:pt x="2940" y="1557"/>
                      </a:lnTo>
                      <a:cubicBezTo>
                        <a:pt x="2902" y="1564"/>
                        <a:pt x="2873" y="1582"/>
                        <a:pt x="2851" y="1607"/>
                      </a:cubicBezTo>
                      <a:lnTo>
                        <a:pt x="2851" y="1607"/>
                      </a:lnTo>
                      <a:cubicBezTo>
                        <a:pt x="2830" y="1632"/>
                        <a:pt x="2802" y="1651"/>
                        <a:pt x="2770" y="1664"/>
                      </a:cubicBezTo>
                      <a:lnTo>
                        <a:pt x="2671" y="1702"/>
                      </a:lnTo>
                      <a:lnTo>
                        <a:pt x="2671" y="1702"/>
                      </a:lnTo>
                      <a:cubicBezTo>
                        <a:pt x="2638" y="1715"/>
                        <a:pt x="2615" y="1742"/>
                        <a:pt x="2599" y="1786"/>
                      </a:cubicBezTo>
                      <a:lnTo>
                        <a:pt x="2582" y="1836"/>
                      </a:lnTo>
                      <a:lnTo>
                        <a:pt x="2577" y="1850"/>
                      </a:lnTo>
                      <a:lnTo>
                        <a:pt x="2577" y="1850"/>
                      </a:lnTo>
                      <a:cubicBezTo>
                        <a:pt x="2563" y="1841"/>
                        <a:pt x="2545" y="1836"/>
                        <a:pt x="2524" y="1836"/>
                      </a:cubicBezTo>
                      <a:lnTo>
                        <a:pt x="2524" y="1836"/>
                      </a:lnTo>
                      <a:cubicBezTo>
                        <a:pt x="2502" y="1836"/>
                        <a:pt x="2484" y="1841"/>
                        <a:pt x="2471" y="1850"/>
                      </a:cubicBezTo>
                      <a:lnTo>
                        <a:pt x="2415" y="1862"/>
                      </a:lnTo>
                      <a:lnTo>
                        <a:pt x="2415" y="1862"/>
                      </a:lnTo>
                      <a:cubicBezTo>
                        <a:pt x="2378" y="1871"/>
                        <a:pt x="2348" y="1887"/>
                        <a:pt x="2327" y="1912"/>
                      </a:cubicBezTo>
                      <a:lnTo>
                        <a:pt x="2327" y="1912"/>
                      </a:lnTo>
                      <a:cubicBezTo>
                        <a:pt x="2305" y="1938"/>
                        <a:pt x="2277" y="1957"/>
                        <a:pt x="2245" y="1970"/>
                      </a:cubicBezTo>
                      <a:lnTo>
                        <a:pt x="2146" y="2008"/>
                      </a:lnTo>
                      <a:lnTo>
                        <a:pt x="2146" y="2008"/>
                      </a:lnTo>
                      <a:cubicBezTo>
                        <a:pt x="2114" y="2020"/>
                        <a:pt x="2090" y="2049"/>
                        <a:pt x="2075" y="2092"/>
                      </a:cubicBezTo>
                      <a:lnTo>
                        <a:pt x="2057"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8" y="2269"/>
                        <a:pt x="2131" y="2295"/>
                      </a:cubicBezTo>
                      <a:lnTo>
                        <a:pt x="2196" y="2371"/>
                      </a:lnTo>
                      <a:lnTo>
                        <a:pt x="2261" y="2448"/>
                      </a:lnTo>
                      <a:lnTo>
                        <a:pt x="2261" y="2448"/>
                      </a:lnTo>
                      <a:cubicBezTo>
                        <a:pt x="2283" y="2473"/>
                        <a:pt x="2299" y="2506"/>
                        <a:pt x="2310" y="2543"/>
                      </a:cubicBezTo>
                      <a:lnTo>
                        <a:pt x="2310"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1" y="2371"/>
                      </a:lnTo>
                      <a:lnTo>
                        <a:pt x="1737" y="2295"/>
                      </a:lnTo>
                      <a:lnTo>
                        <a:pt x="1737" y="2295"/>
                      </a:lnTo>
                      <a:cubicBezTo>
                        <a:pt x="1758" y="2269"/>
                        <a:pt x="1775" y="2238"/>
                        <a:pt x="1786" y="2199"/>
                      </a:cubicBezTo>
                      <a:lnTo>
                        <a:pt x="1786" y="2199"/>
                      </a:lnTo>
                      <a:cubicBezTo>
                        <a:pt x="1791" y="2181"/>
                        <a:pt x="1800" y="2167"/>
                        <a:pt x="1813" y="2158"/>
                      </a:cubicBezTo>
                      <a:lnTo>
                        <a:pt x="1815" y="2156"/>
                      </a:lnTo>
                      <a:lnTo>
                        <a:pt x="1813" y="2157"/>
                      </a:lnTo>
                      <a:lnTo>
                        <a:pt x="1813" y="2157"/>
                      </a:lnTo>
                      <a:cubicBezTo>
                        <a:pt x="1814" y="2157"/>
                        <a:pt x="1814" y="2156"/>
                        <a:pt x="1815" y="2156"/>
                      </a:cubicBezTo>
                      <a:lnTo>
                        <a:pt x="1810" y="2143"/>
                      </a:lnTo>
                      <a:lnTo>
                        <a:pt x="1792" y="2092"/>
                      </a:lnTo>
                      <a:lnTo>
                        <a:pt x="1792" y="2092"/>
                      </a:lnTo>
                      <a:cubicBezTo>
                        <a:pt x="1777" y="2049"/>
                        <a:pt x="1754" y="2020"/>
                        <a:pt x="1721" y="2008"/>
                      </a:cubicBezTo>
                      <a:lnTo>
                        <a:pt x="1622" y="1970"/>
                      </a:lnTo>
                      <a:lnTo>
                        <a:pt x="1622" y="1970"/>
                      </a:lnTo>
                      <a:cubicBezTo>
                        <a:pt x="1590" y="1957"/>
                        <a:pt x="1562" y="1938"/>
                        <a:pt x="1540" y="1912"/>
                      </a:cubicBezTo>
                      <a:lnTo>
                        <a:pt x="1540" y="1912"/>
                      </a:lnTo>
                      <a:cubicBezTo>
                        <a:pt x="1519" y="1887"/>
                        <a:pt x="1489" y="1871"/>
                        <a:pt x="1452" y="1862"/>
                      </a:cubicBezTo>
                      <a:lnTo>
                        <a:pt x="1396" y="1850"/>
                      </a:lnTo>
                      <a:lnTo>
                        <a:pt x="1396" y="1850"/>
                      </a:lnTo>
                      <a:cubicBezTo>
                        <a:pt x="1384" y="1841"/>
                        <a:pt x="1365" y="1836"/>
                        <a:pt x="1344" y="1836"/>
                      </a:cubicBezTo>
                      <a:lnTo>
                        <a:pt x="1344" y="1836"/>
                      </a:lnTo>
                      <a:cubicBezTo>
                        <a:pt x="1322" y="1836"/>
                        <a:pt x="1304" y="1841"/>
                        <a:pt x="1291" y="1850"/>
                      </a:cubicBezTo>
                      <a:lnTo>
                        <a:pt x="1285" y="1836"/>
                      </a:lnTo>
                      <a:lnTo>
                        <a:pt x="1267" y="1786"/>
                      </a:lnTo>
                      <a:lnTo>
                        <a:pt x="1267" y="1786"/>
                      </a:lnTo>
                      <a:cubicBezTo>
                        <a:pt x="1253" y="1742"/>
                        <a:pt x="1229" y="1715"/>
                        <a:pt x="1196" y="1702"/>
                      </a:cubicBezTo>
                      <a:lnTo>
                        <a:pt x="1098" y="1664"/>
                      </a:lnTo>
                      <a:lnTo>
                        <a:pt x="1098" y="1664"/>
                      </a:lnTo>
                      <a:cubicBezTo>
                        <a:pt x="1065" y="1651"/>
                        <a:pt x="1038" y="1632"/>
                        <a:pt x="1016" y="1607"/>
                      </a:cubicBezTo>
                      <a:lnTo>
                        <a:pt x="1016" y="1607"/>
                      </a:lnTo>
                      <a:cubicBezTo>
                        <a:pt x="994" y="1582"/>
                        <a:pt x="965" y="1564"/>
                        <a:pt x="928" y="1557"/>
                      </a:cubicBezTo>
                      <a:lnTo>
                        <a:pt x="873" y="1545"/>
                      </a:lnTo>
                      <a:lnTo>
                        <a:pt x="873" y="1545"/>
                      </a:lnTo>
                      <a:cubicBezTo>
                        <a:pt x="875" y="1546"/>
                        <a:pt x="875" y="1546"/>
                        <a:pt x="876" y="1547"/>
                      </a:cubicBezTo>
                      <a:lnTo>
                        <a:pt x="873" y="1545"/>
                      </a:lnTo>
                      <a:lnTo>
                        <a:pt x="876" y="1547"/>
                      </a:lnTo>
                      <a:lnTo>
                        <a:pt x="876" y="1547"/>
                      </a:lnTo>
                      <a:cubicBezTo>
                        <a:pt x="888" y="1557"/>
                        <a:pt x="896" y="1570"/>
                        <a:pt x="901" y="1587"/>
                      </a:cubicBezTo>
                      <a:lnTo>
                        <a:pt x="901" y="1587"/>
                      </a:lnTo>
                      <a:cubicBezTo>
                        <a:pt x="912" y="1625"/>
                        <a:pt x="928" y="1657"/>
                        <a:pt x="950" y="1683"/>
                      </a:cubicBezTo>
                      <a:lnTo>
                        <a:pt x="1081" y="1836"/>
                      </a:lnTo>
                      <a:lnTo>
                        <a:pt x="1147" y="1912"/>
                      </a:lnTo>
                      <a:lnTo>
                        <a:pt x="1147" y="1912"/>
                      </a:lnTo>
                      <a:cubicBezTo>
                        <a:pt x="1169" y="1938"/>
                        <a:pt x="1190" y="1951"/>
                        <a:pt x="1213" y="1951"/>
                      </a:cubicBezTo>
                      <a:lnTo>
                        <a:pt x="1213" y="1951"/>
                      </a:lnTo>
                      <a:cubicBezTo>
                        <a:pt x="1234"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6" y="1932"/>
                        <a:pt x="1452" y="1964"/>
                        <a:pt x="1475" y="1989"/>
                      </a:cubicBezTo>
                      <a:lnTo>
                        <a:pt x="1540"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0" y="2289"/>
                        <a:pt x="1098" y="2276"/>
                      </a:cubicBezTo>
                      <a:lnTo>
                        <a:pt x="1098" y="2276"/>
                      </a:lnTo>
                      <a:cubicBezTo>
                        <a:pt x="1065" y="2264"/>
                        <a:pt x="1048" y="2244"/>
                        <a:pt x="1048" y="2218"/>
                      </a:cubicBezTo>
                      <a:lnTo>
                        <a:pt x="1048" y="2218"/>
                      </a:lnTo>
                      <a:cubicBezTo>
                        <a:pt x="1048" y="2193"/>
                        <a:pt x="1059" y="2168"/>
                        <a:pt x="1081" y="2143"/>
                      </a:cubicBezTo>
                      <a:lnTo>
                        <a:pt x="1081" y="2143"/>
                      </a:lnTo>
                      <a:cubicBezTo>
                        <a:pt x="1103" y="2116"/>
                        <a:pt x="1114" y="2091"/>
                        <a:pt x="1114" y="2065"/>
                      </a:cubicBezTo>
                      <a:lnTo>
                        <a:pt x="1114" y="2065"/>
                      </a:lnTo>
                      <a:cubicBezTo>
                        <a:pt x="1114" y="2040"/>
                        <a:pt x="1098" y="2020"/>
                        <a:pt x="1065" y="2008"/>
                      </a:cubicBezTo>
                      <a:lnTo>
                        <a:pt x="1065" y="2008"/>
                      </a:lnTo>
                      <a:cubicBezTo>
                        <a:pt x="1032" y="1995"/>
                        <a:pt x="994" y="1989"/>
                        <a:pt x="950" y="1989"/>
                      </a:cubicBezTo>
                      <a:lnTo>
                        <a:pt x="688" y="1989"/>
                      </a:lnTo>
                      <a:lnTo>
                        <a:pt x="688" y="1989"/>
                      </a:lnTo>
                      <a:cubicBezTo>
                        <a:pt x="645" y="1989"/>
                        <a:pt x="606" y="1983"/>
                        <a:pt x="574" y="1970"/>
                      </a:cubicBezTo>
                      <a:lnTo>
                        <a:pt x="574" y="1970"/>
                      </a:lnTo>
                      <a:cubicBezTo>
                        <a:pt x="540" y="1957"/>
                        <a:pt x="524" y="1938"/>
                        <a:pt x="524" y="1912"/>
                      </a:cubicBezTo>
                      <a:lnTo>
                        <a:pt x="524" y="1912"/>
                      </a:lnTo>
                      <a:cubicBezTo>
                        <a:pt x="524" y="1887"/>
                        <a:pt x="535" y="1861"/>
                        <a:pt x="557" y="1836"/>
                      </a:cubicBezTo>
                      <a:lnTo>
                        <a:pt x="557" y="1836"/>
                      </a:lnTo>
                      <a:cubicBezTo>
                        <a:pt x="578" y="1811"/>
                        <a:pt x="590" y="1785"/>
                        <a:pt x="590" y="1760"/>
                      </a:cubicBezTo>
                      <a:lnTo>
                        <a:pt x="590" y="1760"/>
                      </a:lnTo>
                      <a:cubicBezTo>
                        <a:pt x="590" y="1734"/>
                        <a:pt x="574" y="1715"/>
                        <a:pt x="540" y="1702"/>
                      </a:cubicBezTo>
                      <a:lnTo>
                        <a:pt x="540" y="1702"/>
                      </a:lnTo>
                      <a:cubicBezTo>
                        <a:pt x="507"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7" y="912"/>
                        <a:pt x="540" y="900"/>
                      </a:cubicBezTo>
                      <a:lnTo>
                        <a:pt x="540" y="900"/>
                      </a:lnTo>
                      <a:cubicBezTo>
                        <a:pt x="574" y="887"/>
                        <a:pt x="590" y="867"/>
                        <a:pt x="590" y="842"/>
                      </a:cubicBezTo>
                      <a:lnTo>
                        <a:pt x="590" y="842"/>
                      </a:lnTo>
                      <a:cubicBezTo>
                        <a:pt x="590" y="816"/>
                        <a:pt x="578" y="791"/>
                        <a:pt x="557" y="765"/>
                      </a:cubicBezTo>
                      <a:lnTo>
                        <a:pt x="557" y="765"/>
                      </a:lnTo>
                      <a:cubicBezTo>
                        <a:pt x="535" y="739"/>
                        <a:pt x="524" y="714"/>
                        <a:pt x="524" y="689"/>
                      </a:cubicBezTo>
                      <a:lnTo>
                        <a:pt x="524" y="689"/>
                      </a:lnTo>
                      <a:cubicBezTo>
                        <a:pt x="524" y="663"/>
                        <a:pt x="540" y="644"/>
                        <a:pt x="574" y="631"/>
                      </a:cubicBezTo>
                      <a:lnTo>
                        <a:pt x="574" y="631"/>
                      </a:lnTo>
                      <a:cubicBezTo>
                        <a:pt x="606" y="618"/>
                        <a:pt x="645" y="613"/>
                        <a:pt x="688" y="613"/>
                      </a:cubicBezTo>
                      <a:lnTo>
                        <a:pt x="950" y="613"/>
                      </a:lnTo>
                      <a:lnTo>
                        <a:pt x="950" y="613"/>
                      </a:lnTo>
                      <a:cubicBezTo>
                        <a:pt x="994" y="613"/>
                        <a:pt x="1032" y="605"/>
                        <a:pt x="1065" y="593"/>
                      </a:cubicBezTo>
                      <a:lnTo>
                        <a:pt x="1065" y="593"/>
                      </a:lnTo>
                      <a:cubicBezTo>
                        <a:pt x="1098" y="580"/>
                        <a:pt x="1114" y="561"/>
                        <a:pt x="1114" y="535"/>
                      </a:cubicBezTo>
                      <a:lnTo>
                        <a:pt x="1114" y="535"/>
                      </a:lnTo>
                      <a:cubicBezTo>
                        <a:pt x="1114" y="510"/>
                        <a:pt x="1103" y="485"/>
                        <a:pt x="1081" y="459"/>
                      </a:cubicBezTo>
                      <a:lnTo>
                        <a:pt x="1081" y="459"/>
                      </a:lnTo>
                      <a:cubicBezTo>
                        <a:pt x="1059" y="434"/>
                        <a:pt x="1048" y="409"/>
                        <a:pt x="1048" y="382"/>
                      </a:cubicBezTo>
                      <a:lnTo>
                        <a:pt x="1048" y="382"/>
                      </a:lnTo>
                      <a:cubicBezTo>
                        <a:pt x="1048" y="357"/>
                        <a:pt x="1065" y="338"/>
                        <a:pt x="1098" y="326"/>
                      </a:cubicBezTo>
                      <a:lnTo>
                        <a:pt x="1098" y="326"/>
                      </a:lnTo>
                      <a:cubicBezTo>
                        <a:pt x="1130"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0" y="535"/>
                      </a:lnTo>
                      <a:lnTo>
                        <a:pt x="1475" y="613"/>
                      </a:lnTo>
                      <a:lnTo>
                        <a:pt x="1475" y="613"/>
                      </a:lnTo>
                      <a:cubicBezTo>
                        <a:pt x="1452" y="638"/>
                        <a:pt x="1436" y="669"/>
                        <a:pt x="1426" y="708"/>
                      </a:cubicBezTo>
                      <a:lnTo>
                        <a:pt x="1426" y="708"/>
                      </a:lnTo>
                      <a:cubicBezTo>
                        <a:pt x="1420" y="726"/>
                        <a:pt x="1411" y="740"/>
                        <a:pt x="1398" y="750"/>
                      </a:cubicBezTo>
                      <a:lnTo>
                        <a:pt x="1396" y="750"/>
                      </a:lnTo>
                      <a:lnTo>
                        <a:pt x="1398" y="750"/>
                      </a:lnTo>
                      <a:lnTo>
                        <a:pt x="1398" y="750"/>
                      </a:lnTo>
                      <a:lnTo>
                        <a:pt x="1397" y="750"/>
                      </a:lnTo>
                      <a:lnTo>
                        <a:pt x="1452" y="739"/>
                      </a:lnTo>
                      <a:lnTo>
                        <a:pt x="1452" y="739"/>
                      </a:lnTo>
                      <a:cubicBezTo>
                        <a:pt x="1489" y="731"/>
                        <a:pt x="1519" y="714"/>
                        <a:pt x="1540" y="689"/>
                      </a:cubicBezTo>
                      <a:lnTo>
                        <a:pt x="1540" y="689"/>
                      </a:lnTo>
                      <a:cubicBezTo>
                        <a:pt x="1562" y="663"/>
                        <a:pt x="1590" y="644"/>
                        <a:pt x="1622" y="631"/>
                      </a:cubicBezTo>
                      <a:lnTo>
                        <a:pt x="1721" y="593"/>
                      </a:lnTo>
                      <a:lnTo>
                        <a:pt x="1721" y="593"/>
                      </a:lnTo>
                      <a:cubicBezTo>
                        <a:pt x="1754" y="580"/>
                        <a:pt x="1777" y="553"/>
                        <a:pt x="1792" y="510"/>
                      </a:cubicBezTo>
                      <a:lnTo>
                        <a:pt x="1810" y="459"/>
                      </a:lnTo>
                      <a:lnTo>
                        <a:pt x="1815" y="445"/>
                      </a:lnTo>
                      <a:lnTo>
                        <a:pt x="1815" y="445"/>
                      </a:lnTo>
                      <a:cubicBezTo>
                        <a:pt x="1818" y="447"/>
                        <a:pt x="1820" y="449"/>
                        <a:pt x="1823" y="450"/>
                      </a:cubicBezTo>
                      <a:lnTo>
                        <a:pt x="1823" y="450"/>
                      </a:lnTo>
                      <a:cubicBezTo>
                        <a:pt x="1805" y="441"/>
                        <a:pt x="1792" y="424"/>
                        <a:pt x="1786" y="402"/>
                      </a:cubicBezTo>
                      <a:lnTo>
                        <a:pt x="1786" y="402"/>
                      </a:lnTo>
                      <a:cubicBezTo>
                        <a:pt x="1775"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0" y="57"/>
                      </a:cubicBezTo>
                      <a:lnTo>
                        <a:pt x="2310" y="57"/>
                      </a:lnTo>
                      <a:cubicBezTo>
                        <a:pt x="2299" y="96"/>
                        <a:pt x="2283" y="127"/>
                        <a:pt x="2261" y="153"/>
                      </a:cubicBezTo>
                      <a:lnTo>
                        <a:pt x="2196" y="230"/>
                      </a:lnTo>
                      <a:lnTo>
                        <a:pt x="2131" y="306"/>
                      </a:lnTo>
                      <a:lnTo>
                        <a:pt x="2131" y="306"/>
                      </a:lnTo>
                      <a:cubicBezTo>
                        <a:pt x="2108" y="332"/>
                        <a:pt x="2092" y="364"/>
                        <a:pt x="2081" y="402"/>
                      </a:cubicBezTo>
                      <a:lnTo>
                        <a:pt x="2081" y="402"/>
                      </a:lnTo>
                      <a:cubicBezTo>
                        <a:pt x="2075" y="422"/>
                        <a:pt x="2064" y="437"/>
                        <a:pt x="2049" y="447"/>
                      </a:cubicBezTo>
                      <a:lnTo>
                        <a:pt x="2049" y="447"/>
                      </a:lnTo>
                      <a:cubicBezTo>
                        <a:pt x="2050" y="446"/>
                        <a:pt x="2051" y="446"/>
                        <a:pt x="2053" y="445"/>
                      </a:cubicBezTo>
                      <a:lnTo>
                        <a:pt x="2057" y="459"/>
                      </a:lnTo>
                      <a:lnTo>
                        <a:pt x="2075" y="510"/>
                      </a:lnTo>
                      <a:lnTo>
                        <a:pt x="2075" y="510"/>
                      </a:lnTo>
                      <a:cubicBezTo>
                        <a:pt x="2090" y="553"/>
                        <a:pt x="2114" y="580"/>
                        <a:pt x="2146" y="593"/>
                      </a:cubicBezTo>
                      <a:lnTo>
                        <a:pt x="2245" y="631"/>
                      </a:lnTo>
                      <a:lnTo>
                        <a:pt x="2245" y="631"/>
                      </a:lnTo>
                      <a:cubicBezTo>
                        <a:pt x="2277" y="644"/>
                        <a:pt x="2305" y="663"/>
                        <a:pt x="2327" y="689"/>
                      </a:cubicBezTo>
                      <a:lnTo>
                        <a:pt x="2327" y="689"/>
                      </a:lnTo>
                      <a:cubicBezTo>
                        <a:pt x="2348" y="714"/>
                        <a:pt x="2378" y="731"/>
                        <a:pt x="2415" y="739"/>
                      </a:cubicBezTo>
                      <a:lnTo>
                        <a:pt x="2470" y="750"/>
                      </a:lnTo>
                      <a:lnTo>
                        <a:pt x="2470" y="750"/>
                      </a:lnTo>
                      <a:cubicBezTo>
                        <a:pt x="2469" y="750"/>
                        <a:pt x="2469" y="750"/>
                        <a:pt x="2469" y="750"/>
                      </a:cubicBezTo>
                      <a:lnTo>
                        <a:pt x="2471" y="750"/>
                      </a:lnTo>
                      <a:lnTo>
                        <a:pt x="2469" y="749"/>
                      </a:lnTo>
                      <a:lnTo>
                        <a:pt x="2469" y="749"/>
                      </a:lnTo>
                      <a:cubicBezTo>
                        <a:pt x="2456" y="740"/>
                        <a:pt x="2447" y="726"/>
                        <a:pt x="2441" y="708"/>
                      </a:cubicBezTo>
                      <a:lnTo>
                        <a:pt x="2441" y="708"/>
                      </a:lnTo>
                      <a:cubicBezTo>
                        <a:pt x="2431" y="669"/>
                        <a:pt x="2414" y="638"/>
                        <a:pt x="2392" y="613"/>
                      </a:cubicBezTo>
                      <a:lnTo>
                        <a:pt x="2327" y="535"/>
                      </a:lnTo>
                      <a:lnTo>
                        <a:pt x="2261" y="459"/>
                      </a:lnTo>
                      <a:lnTo>
                        <a:pt x="2261" y="459"/>
                      </a:lnTo>
                      <a:cubicBezTo>
                        <a:pt x="2239" y="434"/>
                        <a:pt x="2228" y="409"/>
                        <a:pt x="2228" y="382"/>
                      </a:cubicBezTo>
                      <a:lnTo>
                        <a:pt x="2228" y="382"/>
                      </a:lnTo>
                      <a:cubicBezTo>
                        <a:pt x="2228" y="357"/>
                        <a:pt x="2245" y="338"/>
                        <a:pt x="2277" y="326"/>
                      </a:cubicBezTo>
                      <a:lnTo>
                        <a:pt x="2277" y="326"/>
                      </a:lnTo>
                      <a:cubicBezTo>
                        <a:pt x="2310" y="313"/>
                        <a:pt x="2348"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6" y="613"/>
                      </a:cubicBezTo>
                      <a:lnTo>
                        <a:pt x="3179" y="613"/>
                      </a:lnTo>
                      <a:lnTo>
                        <a:pt x="3179" y="613"/>
                      </a:lnTo>
                      <a:cubicBezTo>
                        <a:pt x="3223" y="613"/>
                        <a:pt x="3261" y="618"/>
                        <a:pt x="3294" y="631"/>
                      </a:cubicBezTo>
                      <a:lnTo>
                        <a:pt x="3294" y="631"/>
                      </a:lnTo>
                      <a:cubicBezTo>
                        <a:pt x="3326" y="644"/>
                        <a:pt x="3343" y="663"/>
                        <a:pt x="3343" y="689"/>
                      </a:cubicBezTo>
                      <a:lnTo>
                        <a:pt x="3343" y="689"/>
                      </a:lnTo>
                      <a:cubicBezTo>
                        <a:pt x="3343" y="714"/>
                        <a:pt x="3332" y="739"/>
                        <a:pt x="3310" y="765"/>
                      </a:cubicBezTo>
                      <a:lnTo>
                        <a:pt x="3310" y="765"/>
                      </a:lnTo>
                      <a:cubicBezTo>
                        <a:pt x="3289" y="791"/>
                        <a:pt x="3278" y="816"/>
                        <a:pt x="3278" y="842"/>
                      </a:cubicBezTo>
                      <a:lnTo>
                        <a:pt x="3278" y="842"/>
                      </a:lnTo>
                      <a:cubicBezTo>
                        <a:pt x="3278" y="867"/>
                        <a:pt x="3294" y="887"/>
                        <a:pt x="3326" y="900"/>
                      </a:cubicBezTo>
                      <a:lnTo>
                        <a:pt x="3326" y="900"/>
                      </a:lnTo>
                      <a:cubicBezTo>
                        <a:pt x="3360" y="912"/>
                        <a:pt x="3398" y="918"/>
                        <a:pt x="3441" y="918"/>
                      </a:cubicBezTo>
                      <a:close/>
                    </a:path>
                  </a:pathLst>
                </a:custGeom>
                <a:solidFill>
                  <a:schemeClr val="accent4"/>
                </a:solidFill>
                <a:ln>
                  <a:noFill/>
                </a:ln>
                <a:effectLst/>
              </p:spPr>
              <p:txBody>
                <a:bodyPr wrap="none" anchor="ctr"/>
                <a:lstStyle/>
                <a:p>
                  <a:endParaRPr lang="es-ES_tradnl"/>
                </a:p>
              </p:txBody>
            </p:sp>
            <p:sp>
              <p:nvSpPr>
                <p:cNvPr id="262" name="Freeform 5">
                  <a:extLst>
                    <a:ext uri="{FF2B5EF4-FFF2-40B4-BE49-F238E27FC236}">
                      <a16:creationId xmlns:a16="http://schemas.microsoft.com/office/drawing/2014/main" xmlns="" id="{844CCE4D-3D00-7443-BC18-59C428E1B69D}"/>
                    </a:ext>
                  </a:extLst>
                </p:cNvPr>
                <p:cNvSpPr>
                  <a:spLocks noChangeArrowheads="1"/>
                </p:cNvSpPr>
                <p:nvPr/>
              </p:nvSpPr>
              <p:spPr bwMode="auto">
                <a:xfrm>
                  <a:off x="1716223" y="5868988"/>
                  <a:ext cx="814387" cy="487362"/>
                </a:xfrm>
                <a:custGeom>
                  <a:avLst/>
                  <a:gdLst>
                    <a:gd name="T0" fmla="*/ 2261 w 2262"/>
                    <a:gd name="T1" fmla="*/ 675 h 1352"/>
                    <a:gd name="T2" fmla="*/ 2072 w 2262"/>
                    <a:gd name="T3" fmla="*/ 553 h 1352"/>
                    <a:gd name="T4" fmla="*/ 1967 w 2262"/>
                    <a:gd name="T5" fmla="*/ 480 h 1352"/>
                    <a:gd name="T6" fmla="*/ 1863 w 2262"/>
                    <a:gd name="T7" fmla="*/ 407 h 1352"/>
                    <a:gd name="T8" fmla="*/ 1737 w 2262"/>
                    <a:gd name="T9" fmla="*/ 357 h 1352"/>
                    <a:gd name="T10" fmla="*/ 1633 w 2262"/>
                    <a:gd name="T11" fmla="*/ 285 h 1352"/>
                    <a:gd name="T12" fmla="*/ 1402 w 2262"/>
                    <a:gd name="T13" fmla="*/ 163 h 1352"/>
                    <a:gd name="T14" fmla="*/ 1298 w 2262"/>
                    <a:gd name="T15" fmla="*/ 90 h 1352"/>
                    <a:gd name="T16" fmla="*/ 1193 w 2262"/>
                    <a:gd name="T17" fmla="*/ 16 h 1352"/>
                    <a:gd name="T18" fmla="*/ 1068 w 2262"/>
                    <a:gd name="T19" fmla="*/ 16 h 1352"/>
                    <a:gd name="T20" fmla="*/ 964 w 2262"/>
                    <a:gd name="T21" fmla="*/ 90 h 1352"/>
                    <a:gd name="T22" fmla="*/ 859 w 2262"/>
                    <a:gd name="T23" fmla="*/ 163 h 1352"/>
                    <a:gd name="T24" fmla="*/ 733 w 2262"/>
                    <a:gd name="T25" fmla="*/ 212 h 1352"/>
                    <a:gd name="T26" fmla="*/ 628 w 2262"/>
                    <a:gd name="T27" fmla="*/ 285 h 1352"/>
                    <a:gd name="T28" fmla="*/ 397 w 2262"/>
                    <a:gd name="T29" fmla="*/ 407 h 1352"/>
                    <a:gd name="T30" fmla="*/ 293 w 2262"/>
                    <a:gd name="T31" fmla="*/ 480 h 1352"/>
                    <a:gd name="T32" fmla="*/ 188 w 2262"/>
                    <a:gd name="T33" fmla="*/ 553 h 1352"/>
                    <a:gd name="T34" fmla="*/ 63 w 2262"/>
                    <a:gd name="T35" fmla="*/ 602 h 1352"/>
                    <a:gd name="T36" fmla="*/ 0 w 2262"/>
                    <a:gd name="T37" fmla="*/ 675 h 1352"/>
                    <a:gd name="T38" fmla="*/ 188 w 2262"/>
                    <a:gd name="T39" fmla="*/ 798 h 1352"/>
                    <a:gd name="T40" fmla="*/ 293 w 2262"/>
                    <a:gd name="T41" fmla="*/ 871 h 1352"/>
                    <a:gd name="T42" fmla="*/ 397 w 2262"/>
                    <a:gd name="T43" fmla="*/ 944 h 1352"/>
                    <a:gd name="T44" fmla="*/ 524 w 2262"/>
                    <a:gd name="T45" fmla="*/ 993 h 1352"/>
                    <a:gd name="T46" fmla="*/ 628 w 2262"/>
                    <a:gd name="T47" fmla="*/ 1066 h 1352"/>
                    <a:gd name="T48" fmla="*/ 859 w 2262"/>
                    <a:gd name="T49" fmla="*/ 1188 h 1352"/>
                    <a:gd name="T50" fmla="*/ 964 w 2262"/>
                    <a:gd name="T51" fmla="*/ 1262 h 1352"/>
                    <a:gd name="T52" fmla="*/ 1068 w 2262"/>
                    <a:gd name="T53" fmla="*/ 1334 h 1352"/>
                    <a:gd name="T54" fmla="*/ 1193 w 2262"/>
                    <a:gd name="T55" fmla="*/ 1334 h 1352"/>
                    <a:gd name="T56" fmla="*/ 1298 w 2262"/>
                    <a:gd name="T57" fmla="*/ 1262 h 1352"/>
                    <a:gd name="T58" fmla="*/ 1402 w 2262"/>
                    <a:gd name="T59" fmla="*/ 1188 h 1352"/>
                    <a:gd name="T60" fmla="*/ 1529 w 2262"/>
                    <a:gd name="T61" fmla="*/ 1140 h 1352"/>
                    <a:gd name="T62" fmla="*/ 1633 w 2262"/>
                    <a:gd name="T63" fmla="*/ 1066 h 1352"/>
                    <a:gd name="T64" fmla="*/ 1863 w 2262"/>
                    <a:gd name="T65" fmla="*/ 944 h 1352"/>
                    <a:gd name="T66" fmla="*/ 1967 w 2262"/>
                    <a:gd name="T67" fmla="*/ 871 h 1352"/>
                    <a:gd name="T68" fmla="*/ 2072 w 2262"/>
                    <a:gd name="T69" fmla="*/ 798 h 1352"/>
                    <a:gd name="T70" fmla="*/ 2198 w 2262"/>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2" h="1352">
                      <a:moveTo>
                        <a:pt x="2261" y="675"/>
                      </a:moveTo>
                      <a:lnTo>
                        <a:pt x="2261" y="675"/>
                      </a:lnTo>
                      <a:cubicBezTo>
                        <a:pt x="2261" y="643"/>
                        <a:pt x="2240" y="618"/>
                        <a:pt x="2198" y="602"/>
                      </a:cubicBezTo>
                      <a:lnTo>
                        <a:pt x="2072" y="553"/>
                      </a:lnTo>
                      <a:lnTo>
                        <a:pt x="2072" y="553"/>
                      </a:lnTo>
                      <a:cubicBezTo>
                        <a:pt x="2030" y="537"/>
                        <a:pt x="1996" y="513"/>
                        <a:pt x="1967" y="480"/>
                      </a:cubicBezTo>
                      <a:lnTo>
                        <a:pt x="1967" y="480"/>
                      </a:lnTo>
                      <a:cubicBezTo>
                        <a:pt x="1940" y="447"/>
                        <a:pt x="1906" y="424"/>
                        <a:pt x="1863" y="407"/>
                      </a:cubicBezTo>
                      <a:lnTo>
                        <a:pt x="1737" y="357"/>
                      </a:lnTo>
                      <a:lnTo>
                        <a:pt x="1737" y="357"/>
                      </a:lnTo>
                      <a:cubicBezTo>
                        <a:pt x="1696" y="342"/>
                        <a:pt x="1661" y="317"/>
                        <a:pt x="1633" y="285"/>
                      </a:cubicBezTo>
                      <a:lnTo>
                        <a:pt x="1633" y="285"/>
                      </a:lnTo>
                      <a:cubicBezTo>
                        <a:pt x="1605" y="252"/>
                        <a:pt x="1570" y="228"/>
                        <a:pt x="1529" y="212"/>
                      </a:cubicBezTo>
                      <a:lnTo>
                        <a:pt x="1402" y="163"/>
                      </a:lnTo>
                      <a:lnTo>
                        <a:pt x="1402" y="163"/>
                      </a:lnTo>
                      <a:cubicBezTo>
                        <a:pt x="1361" y="147"/>
                        <a:pt x="1325" y="123"/>
                        <a:pt x="1298" y="90"/>
                      </a:cubicBezTo>
                      <a:lnTo>
                        <a:pt x="1298" y="90"/>
                      </a:lnTo>
                      <a:cubicBezTo>
                        <a:pt x="1270" y="57"/>
                        <a:pt x="1235" y="33"/>
                        <a:pt x="1193" y="16"/>
                      </a:cubicBezTo>
                      <a:lnTo>
                        <a:pt x="1193" y="16"/>
                      </a:lnTo>
                      <a:cubicBezTo>
                        <a:pt x="1151" y="0"/>
                        <a:pt x="1110" y="0"/>
                        <a:pt x="1068" y="16"/>
                      </a:cubicBezTo>
                      <a:lnTo>
                        <a:pt x="1068" y="16"/>
                      </a:lnTo>
                      <a:cubicBezTo>
                        <a:pt x="1025" y="33"/>
                        <a:pt x="991" y="57"/>
                        <a:pt x="964" y="90"/>
                      </a:cubicBezTo>
                      <a:lnTo>
                        <a:pt x="964" y="90"/>
                      </a:lnTo>
                      <a:cubicBezTo>
                        <a:pt x="935" y="123"/>
                        <a:pt x="901" y="147"/>
                        <a:pt x="859" y="163"/>
                      </a:cubicBezTo>
                      <a:lnTo>
                        <a:pt x="733" y="212"/>
                      </a:lnTo>
                      <a:lnTo>
                        <a:pt x="733" y="212"/>
                      </a:lnTo>
                      <a:cubicBezTo>
                        <a:pt x="691" y="228"/>
                        <a:pt x="656" y="252"/>
                        <a:pt x="628" y="285"/>
                      </a:cubicBezTo>
                      <a:lnTo>
                        <a:pt x="628" y="285"/>
                      </a:lnTo>
                      <a:cubicBezTo>
                        <a:pt x="601" y="317"/>
                        <a:pt x="565" y="342"/>
                        <a:pt x="524" y="357"/>
                      </a:cubicBezTo>
                      <a:lnTo>
                        <a:pt x="397" y="407"/>
                      </a:lnTo>
                      <a:lnTo>
                        <a:pt x="397" y="407"/>
                      </a:lnTo>
                      <a:cubicBezTo>
                        <a:pt x="356" y="424"/>
                        <a:pt x="322" y="447"/>
                        <a:pt x="293" y="480"/>
                      </a:cubicBezTo>
                      <a:lnTo>
                        <a:pt x="293" y="480"/>
                      </a:lnTo>
                      <a:cubicBezTo>
                        <a:pt x="265" y="513"/>
                        <a:pt x="231" y="537"/>
                        <a:pt x="188" y="553"/>
                      </a:cubicBezTo>
                      <a:lnTo>
                        <a:pt x="63" y="602"/>
                      </a:lnTo>
                      <a:lnTo>
                        <a:pt x="63" y="602"/>
                      </a:lnTo>
                      <a:cubicBezTo>
                        <a:pt x="22" y="618"/>
                        <a:pt x="0" y="643"/>
                        <a:pt x="0" y="675"/>
                      </a:cubicBezTo>
                      <a:lnTo>
                        <a:pt x="0" y="675"/>
                      </a:lnTo>
                      <a:cubicBezTo>
                        <a:pt x="0" y="708"/>
                        <a:pt x="22" y="733"/>
                        <a:pt x="63" y="749"/>
                      </a:cubicBezTo>
                      <a:lnTo>
                        <a:pt x="188" y="798"/>
                      </a:lnTo>
                      <a:lnTo>
                        <a:pt x="188" y="798"/>
                      </a:lnTo>
                      <a:cubicBezTo>
                        <a:pt x="231" y="814"/>
                        <a:pt x="265" y="839"/>
                        <a:pt x="293" y="871"/>
                      </a:cubicBezTo>
                      <a:lnTo>
                        <a:pt x="293" y="871"/>
                      </a:lnTo>
                      <a:cubicBezTo>
                        <a:pt x="322" y="904"/>
                        <a:pt x="356" y="928"/>
                        <a:pt x="397" y="944"/>
                      </a:cubicBezTo>
                      <a:lnTo>
                        <a:pt x="524" y="993"/>
                      </a:lnTo>
                      <a:lnTo>
                        <a:pt x="524" y="993"/>
                      </a:lnTo>
                      <a:cubicBezTo>
                        <a:pt x="565" y="1009"/>
                        <a:pt x="601" y="1034"/>
                        <a:pt x="628" y="1066"/>
                      </a:cubicBezTo>
                      <a:lnTo>
                        <a:pt x="628" y="1066"/>
                      </a:lnTo>
                      <a:cubicBezTo>
                        <a:pt x="656" y="1099"/>
                        <a:pt x="691" y="1124"/>
                        <a:pt x="733" y="1140"/>
                      </a:cubicBezTo>
                      <a:lnTo>
                        <a:pt x="859" y="1188"/>
                      </a:lnTo>
                      <a:lnTo>
                        <a:pt x="859" y="1188"/>
                      </a:lnTo>
                      <a:cubicBezTo>
                        <a:pt x="901" y="1205"/>
                        <a:pt x="935" y="1228"/>
                        <a:pt x="964" y="1262"/>
                      </a:cubicBezTo>
                      <a:lnTo>
                        <a:pt x="964" y="1262"/>
                      </a:lnTo>
                      <a:cubicBezTo>
                        <a:pt x="991" y="1294"/>
                        <a:pt x="1025" y="1318"/>
                        <a:pt x="1068" y="1334"/>
                      </a:cubicBezTo>
                      <a:lnTo>
                        <a:pt x="1068" y="1334"/>
                      </a:lnTo>
                      <a:cubicBezTo>
                        <a:pt x="1110" y="1351"/>
                        <a:pt x="1151" y="1351"/>
                        <a:pt x="1193" y="1334"/>
                      </a:cubicBezTo>
                      <a:lnTo>
                        <a:pt x="1193" y="1334"/>
                      </a:lnTo>
                      <a:cubicBezTo>
                        <a:pt x="1235" y="1318"/>
                        <a:pt x="1270" y="1294"/>
                        <a:pt x="1298" y="1262"/>
                      </a:cubicBezTo>
                      <a:lnTo>
                        <a:pt x="1298" y="1262"/>
                      </a:lnTo>
                      <a:cubicBezTo>
                        <a:pt x="1325" y="1228"/>
                        <a:pt x="1361" y="1205"/>
                        <a:pt x="1402" y="1188"/>
                      </a:cubicBezTo>
                      <a:lnTo>
                        <a:pt x="1529" y="1140"/>
                      </a:lnTo>
                      <a:lnTo>
                        <a:pt x="1529" y="1140"/>
                      </a:lnTo>
                      <a:cubicBezTo>
                        <a:pt x="1570" y="1124"/>
                        <a:pt x="1605" y="1099"/>
                        <a:pt x="1633" y="1066"/>
                      </a:cubicBezTo>
                      <a:lnTo>
                        <a:pt x="1633" y="1066"/>
                      </a:lnTo>
                      <a:cubicBezTo>
                        <a:pt x="1661" y="1034"/>
                        <a:pt x="1696" y="1009"/>
                        <a:pt x="1737" y="993"/>
                      </a:cubicBezTo>
                      <a:lnTo>
                        <a:pt x="1863" y="944"/>
                      </a:lnTo>
                      <a:lnTo>
                        <a:pt x="1863" y="944"/>
                      </a:lnTo>
                      <a:cubicBezTo>
                        <a:pt x="1906" y="928"/>
                        <a:pt x="1940" y="904"/>
                        <a:pt x="1967" y="871"/>
                      </a:cubicBezTo>
                      <a:lnTo>
                        <a:pt x="1967" y="871"/>
                      </a:lnTo>
                      <a:cubicBezTo>
                        <a:pt x="1996" y="839"/>
                        <a:pt x="2030" y="814"/>
                        <a:pt x="2072" y="798"/>
                      </a:cubicBezTo>
                      <a:lnTo>
                        <a:pt x="2198" y="749"/>
                      </a:lnTo>
                      <a:lnTo>
                        <a:pt x="2198" y="749"/>
                      </a:lnTo>
                      <a:cubicBezTo>
                        <a:pt x="2240" y="733"/>
                        <a:pt x="2261" y="708"/>
                        <a:pt x="2261" y="675"/>
                      </a:cubicBezTo>
                    </a:path>
                  </a:pathLst>
                </a:custGeom>
                <a:solidFill>
                  <a:schemeClr val="accent2"/>
                </a:solidFill>
                <a:ln>
                  <a:noFill/>
                </a:ln>
                <a:effectLst/>
              </p:spPr>
              <p:txBody>
                <a:bodyPr wrap="none" anchor="ctr"/>
                <a:lstStyle/>
                <a:p>
                  <a:endParaRPr lang="es-ES_tradnl"/>
                </a:p>
              </p:txBody>
            </p:sp>
            <p:sp>
              <p:nvSpPr>
                <p:cNvPr id="263" name="Freeform 6">
                  <a:extLst>
                    <a:ext uri="{FF2B5EF4-FFF2-40B4-BE49-F238E27FC236}">
                      <a16:creationId xmlns:a16="http://schemas.microsoft.com/office/drawing/2014/main" xmlns="" id="{1FBE721B-DA26-AD4C-BEFD-F74096DBE0F9}"/>
                    </a:ext>
                  </a:extLst>
                </p:cNvPr>
                <p:cNvSpPr>
                  <a:spLocks noChangeArrowheads="1"/>
                </p:cNvSpPr>
                <p:nvPr/>
              </p:nvSpPr>
              <p:spPr bwMode="auto">
                <a:xfrm>
                  <a:off x="1803535" y="5921375"/>
                  <a:ext cx="641350" cy="382588"/>
                </a:xfrm>
                <a:custGeom>
                  <a:avLst/>
                  <a:gdLst>
                    <a:gd name="T0" fmla="*/ 1779 w 1780"/>
                    <a:gd name="T1" fmla="*/ 531 h 1064"/>
                    <a:gd name="T2" fmla="*/ 1631 w 1780"/>
                    <a:gd name="T3" fmla="*/ 435 h 1064"/>
                    <a:gd name="T4" fmla="*/ 1548 w 1780"/>
                    <a:gd name="T5" fmla="*/ 377 h 1064"/>
                    <a:gd name="T6" fmla="*/ 1465 w 1780"/>
                    <a:gd name="T7" fmla="*/ 320 h 1064"/>
                    <a:gd name="T8" fmla="*/ 1367 w 1780"/>
                    <a:gd name="T9" fmla="*/ 282 h 1064"/>
                    <a:gd name="T10" fmla="*/ 1285 w 1780"/>
                    <a:gd name="T11" fmla="*/ 225 h 1064"/>
                    <a:gd name="T12" fmla="*/ 1104 w 1780"/>
                    <a:gd name="T13" fmla="*/ 128 h 1064"/>
                    <a:gd name="T14" fmla="*/ 1021 w 1780"/>
                    <a:gd name="T15" fmla="*/ 71 h 1064"/>
                    <a:gd name="T16" fmla="*/ 939 w 1780"/>
                    <a:gd name="T17" fmla="*/ 13 h 1064"/>
                    <a:gd name="T18" fmla="*/ 841 w 1780"/>
                    <a:gd name="T19" fmla="*/ 13 h 1064"/>
                    <a:gd name="T20" fmla="*/ 758 w 1780"/>
                    <a:gd name="T21" fmla="*/ 71 h 1064"/>
                    <a:gd name="T22" fmla="*/ 675 w 1780"/>
                    <a:gd name="T23" fmla="*/ 128 h 1064"/>
                    <a:gd name="T24" fmla="*/ 577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2 w 1780"/>
                    <a:gd name="T45" fmla="*/ 781 h 1064"/>
                    <a:gd name="T46" fmla="*/ 494 w 1780"/>
                    <a:gd name="T47" fmla="*/ 839 h 1064"/>
                    <a:gd name="T48" fmla="*/ 675 w 1780"/>
                    <a:gd name="T49" fmla="*/ 935 h 1064"/>
                    <a:gd name="T50" fmla="*/ 758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7" y="423"/>
                        <a:pt x="1571" y="404"/>
                        <a:pt x="1548" y="377"/>
                      </a:cubicBezTo>
                      <a:lnTo>
                        <a:pt x="1548" y="377"/>
                      </a:lnTo>
                      <a:cubicBezTo>
                        <a:pt x="1526" y="352"/>
                        <a:pt x="1500" y="333"/>
                        <a:pt x="1465" y="320"/>
                      </a:cubicBezTo>
                      <a:lnTo>
                        <a:pt x="1367" y="282"/>
                      </a:lnTo>
                      <a:lnTo>
                        <a:pt x="1367" y="282"/>
                      </a:lnTo>
                      <a:cubicBezTo>
                        <a:pt x="1334" y="269"/>
                        <a:pt x="1307" y="250"/>
                        <a:pt x="1285" y="225"/>
                      </a:cubicBezTo>
                      <a:lnTo>
                        <a:pt x="1285" y="225"/>
                      </a:lnTo>
                      <a:cubicBezTo>
                        <a:pt x="1263" y="198"/>
                        <a:pt x="1235" y="179"/>
                        <a:pt x="1202" y="167"/>
                      </a:cubicBezTo>
                      <a:lnTo>
                        <a:pt x="1104" y="128"/>
                      </a:lnTo>
                      <a:lnTo>
                        <a:pt x="1104" y="128"/>
                      </a:lnTo>
                      <a:cubicBezTo>
                        <a:pt x="1071" y="115"/>
                        <a:pt x="1043" y="96"/>
                        <a:pt x="1021" y="71"/>
                      </a:cubicBezTo>
                      <a:lnTo>
                        <a:pt x="1021" y="71"/>
                      </a:lnTo>
                      <a:cubicBezTo>
                        <a:pt x="999" y="45"/>
                        <a:pt x="972" y="26"/>
                        <a:pt x="939" y="13"/>
                      </a:cubicBezTo>
                      <a:lnTo>
                        <a:pt x="939" y="13"/>
                      </a:lnTo>
                      <a:cubicBezTo>
                        <a:pt x="906" y="0"/>
                        <a:pt x="874" y="0"/>
                        <a:pt x="841" y="13"/>
                      </a:cubicBezTo>
                      <a:lnTo>
                        <a:pt x="841" y="13"/>
                      </a:lnTo>
                      <a:cubicBezTo>
                        <a:pt x="807" y="26"/>
                        <a:pt x="780" y="45"/>
                        <a:pt x="758" y="71"/>
                      </a:cubicBezTo>
                      <a:lnTo>
                        <a:pt x="758" y="71"/>
                      </a:lnTo>
                      <a:cubicBezTo>
                        <a:pt x="735" y="96"/>
                        <a:pt x="708" y="115"/>
                        <a:pt x="675" y="128"/>
                      </a:cubicBezTo>
                      <a:lnTo>
                        <a:pt x="577" y="167"/>
                      </a:lnTo>
                      <a:lnTo>
                        <a:pt x="577" y="167"/>
                      </a:lnTo>
                      <a:cubicBezTo>
                        <a:pt x="544" y="179"/>
                        <a:pt x="516" y="198"/>
                        <a:pt x="494" y="225"/>
                      </a:cubicBezTo>
                      <a:lnTo>
                        <a:pt x="494" y="225"/>
                      </a:lnTo>
                      <a:cubicBezTo>
                        <a:pt x="472" y="250"/>
                        <a:pt x="445" y="269"/>
                        <a:pt x="412" y="282"/>
                      </a:cubicBezTo>
                      <a:lnTo>
                        <a:pt x="312" y="320"/>
                      </a:lnTo>
                      <a:lnTo>
                        <a:pt x="312" y="320"/>
                      </a:lnTo>
                      <a:cubicBezTo>
                        <a:pt x="280" y="333"/>
                        <a:pt x="253" y="352"/>
                        <a:pt x="230" y="377"/>
                      </a:cubicBezTo>
                      <a:lnTo>
                        <a:pt x="230" y="377"/>
                      </a:lnTo>
                      <a:cubicBezTo>
                        <a:pt x="209" y="404"/>
                        <a:pt x="182"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2" y="640"/>
                        <a:pt x="209" y="660"/>
                        <a:pt x="230" y="685"/>
                      </a:cubicBezTo>
                      <a:lnTo>
                        <a:pt x="230" y="685"/>
                      </a:lnTo>
                      <a:cubicBezTo>
                        <a:pt x="253" y="711"/>
                        <a:pt x="280" y="730"/>
                        <a:pt x="312" y="743"/>
                      </a:cubicBezTo>
                      <a:lnTo>
                        <a:pt x="412" y="781"/>
                      </a:lnTo>
                      <a:lnTo>
                        <a:pt x="412" y="781"/>
                      </a:lnTo>
                      <a:cubicBezTo>
                        <a:pt x="445" y="794"/>
                        <a:pt x="472" y="814"/>
                        <a:pt x="494" y="839"/>
                      </a:cubicBezTo>
                      <a:lnTo>
                        <a:pt x="494" y="839"/>
                      </a:lnTo>
                      <a:cubicBezTo>
                        <a:pt x="516" y="865"/>
                        <a:pt x="544" y="884"/>
                        <a:pt x="577" y="897"/>
                      </a:cubicBezTo>
                      <a:lnTo>
                        <a:pt x="675" y="935"/>
                      </a:lnTo>
                      <a:lnTo>
                        <a:pt x="675" y="935"/>
                      </a:lnTo>
                      <a:cubicBezTo>
                        <a:pt x="708" y="948"/>
                        <a:pt x="735" y="967"/>
                        <a:pt x="758" y="993"/>
                      </a:cubicBezTo>
                      <a:lnTo>
                        <a:pt x="758"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3" y="967"/>
                        <a:pt x="1071" y="948"/>
                        <a:pt x="1104" y="935"/>
                      </a:cubicBezTo>
                      <a:lnTo>
                        <a:pt x="1202" y="897"/>
                      </a:lnTo>
                      <a:lnTo>
                        <a:pt x="1202" y="897"/>
                      </a:lnTo>
                      <a:cubicBezTo>
                        <a:pt x="1235" y="884"/>
                        <a:pt x="1263" y="865"/>
                        <a:pt x="1285" y="839"/>
                      </a:cubicBezTo>
                      <a:lnTo>
                        <a:pt x="1285" y="839"/>
                      </a:lnTo>
                      <a:cubicBezTo>
                        <a:pt x="1307" y="814"/>
                        <a:pt x="1334" y="794"/>
                        <a:pt x="1367" y="781"/>
                      </a:cubicBezTo>
                      <a:lnTo>
                        <a:pt x="1465" y="743"/>
                      </a:lnTo>
                      <a:lnTo>
                        <a:pt x="1465" y="743"/>
                      </a:lnTo>
                      <a:cubicBezTo>
                        <a:pt x="1500" y="730"/>
                        <a:pt x="1526" y="711"/>
                        <a:pt x="1548" y="685"/>
                      </a:cubicBezTo>
                      <a:lnTo>
                        <a:pt x="1548" y="685"/>
                      </a:lnTo>
                      <a:cubicBezTo>
                        <a:pt x="1571" y="660"/>
                        <a:pt x="1597"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64" name="Freeform 7">
                  <a:extLst>
                    <a:ext uri="{FF2B5EF4-FFF2-40B4-BE49-F238E27FC236}">
                      <a16:creationId xmlns:a16="http://schemas.microsoft.com/office/drawing/2014/main" xmlns="" id="{A270E25A-AEA2-D648-B8C9-DF8A6342959D}"/>
                    </a:ext>
                  </a:extLst>
                </p:cNvPr>
                <p:cNvSpPr>
                  <a:spLocks noChangeArrowheads="1"/>
                </p:cNvSpPr>
                <p:nvPr/>
              </p:nvSpPr>
              <p:spPr bwMode="auto">
                <a:xfrm>
                  <a:off x="1060585" y="5975350"/>
                  <a:ext cx="58738"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4" y="128"/>
                        <a:pt x="164" y="102"/>
                        <a:pt x="164" y="77"/>
                      </a:cubicBezTo>
                      <a:lnTo>
                        <a:pt x="164" y="77"/>
                      </a:lnTo>
                      <a:cubicBezTo>
                        <a:pt x="164" y="51"/>
                        <a:pt x="148" y="32"/>
                        <a:pt x="115" y="19"/>
                      </a:cubicBezTo>
                      <a:lnTo>
                        <a:pt x="115" y="19"/>
                      </a:lnTo>
                      <a:cubicBezTo>
                        <a:pt x="82" y="7"/>
                        <a:pt x="44" y="0"/>
                        <a:pt x="0" y="0"/>
                      </a:cubicBezTo>
                      <a:lnTo>
                        <a:pt x="0" y="306"/>
                      </a:lnTo>
                    </a:path>
                  </a:pathLst>
                </a:custGeom>
                <a:solidFill>
                  <a:schemeClr val="accent4"/>
                </a:solidFill>
                <a:ln>
                  <a:noFill/>
                </a:ln>
                <a:effectLst/>
              </p:spPr>
              <p:txBody>
                <a:bodyPr wrap="none" anchor="ctr"/>
                <a:lstStyle/>
                <a:p>
                  <a:endParaRPr lang="es-ES_tradnl"/>
                </a:p>
              </p:txBody>
            </p:sp>
            <p:sp>
              <p:nvSpPr>
                <p:cNvPr id="265" name="Freeform 8">
                  <a:extLst>
                    <a:ext uri="{FF2B5EF4-FFF2-40B4-BE49-F238E27FC236}">
                      <a16:creationId xmlns:a16="http://schemas.microsoft.com/office/drawing/2014/main" xmlns="" id="{E04A1274-C9F2-0444-A1B3-7DC4A5695565}"/>
                    </a:ext>
                  </a:extLst>
                </p:cNvPr>
                <p:cNvSpPr>
                  <a:spLocks noChangeArrowheads="1"/>
                </p:cNvSpPr>
                <p:nvPr/>
              </p:nvSpPr>
              <p:spPr bwMode="auto">
                <a:xfrm>
                  <a:off x="1060585" y="6140450"/>
                  <a:ext cx="58738"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2" y="300"/>
                        <a:pt x="115" y="287"/>
                      </a:cubicBezTo>
                      <a:lnTo>
                        <a:pt x="115" y="287"/>
                      </a:lnTo>
                      <a:cubicBezTo>
                        <a:pt x="148" y="274"/>
                        <a:pt x="164" y="255"/>
                        <a:pt x="164" y="230"/>
                      </a:cubicBezTo>
                      <a:lnTo>
                        <a:pt x="164" y="230"/>
                      </a:lnTo>
                      <a:cubicBezTo>
                        <a:pt x="164" y="205"/>
                        <a:pt x="154"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66" name="Freeform 9">
                  <a:extLst>
                    <a:ext uri="{FF2B5EF4-FFF2-40B4-BE49-F238E27FC236}">
                      <a16:creationId xmlns:a16="http://schemas.microsoft.com/office/drawing/2014/main" xmlns="" id="{525FD75A-F9FD-3A49-A27F-AF486A837065}"/>
                    </a:ext>
                  </a:extLst>
                </p:cNvPr>
                <p:cNvSpPr>
                  <a:spLocks noChangeArrowheads="1"/>
                </p:cNvSpPr>
                <p:nvPr/>
              </p:nvSpPr>
              <p:spPr bwMode="auto">
                <a:xfrm>
                  <a:off x="199403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1 w 723"/>
                    <a:gd name="T19" fmla="*/ 376 h 447"/>
                    <a:gd name="T20" fmla="*/ 491 w 723"/>
                    <a:gd name="T21" fmla="*/ 376 h 447"/>
                    <a:gd name="T22" fmla="*/ 573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3 w 723"/>
                    <a:gd name="T35" fmla="*/ 126 h 447"/>
                    <a:gd name="T36" fmla="*/ 573 w 723"/>
                    <a:gd name="T37" fmla="*/ 126 h 447"/>
                    <a:gd name="T38" fmla="*/ 491 w 723"/>
                    <a:gd name="T39" fmla="*/ 69 h 447"/>
                    <a:gd name="T40" fmla="*/ 491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2" y="401"/>
                        <a:pt x="278" y="420"/>
                        <a:pt x="312" y="433"/>
                      </a:cubicBezTo>
                      <a:lnTo>
                        <a:pt x="312" y="433"/>
                      </a:lnTo>
                      <a:cubicBezTo>
                        <a:pt x="345" y="446"/>
                        <a:pt x="377" y="446"/>
                        <a:pt x="410" y="433"/>
                      </a:cubicBezTo>
                      <a:lnTo>
                        <a:pt x="410" y="433"/>
                      </a:lnTo>
                      <a:cubicBezTo>
                        <a:pt x="442" y="420"/>
                        <a:pt x="470" y="401"/>
                        <a:pt x="491" y="376"/>
                      </a:cubicBezTo>
                      <a:lnTo>
                        <a:pt x="491" y="376"/>
                      </a:lnTo>
                      <a:cubicBezTo>
                        <a:pt x="513" y="350"/>
                        <a:pt x="541" y="331"/>
                        <a:pt x="573" y="318"/>
                      </a:cubicBezTo>
                      <a:lnTo>
                        <a:pt x="672" y="280"/>
                      </a:lnTo>
                      <a:lnTo>
                        <a:pt x="672" y="280"/>
                      </a:lnTo>
                      <a:cubicBezTo>
                        <a:pt x="704" y="267"/>
                        <a:pt x="722" y="248"/>
                        <a:pt x="722" y="222"/>
                      </a:cubicBezTo>
                      <a:lnTo>
                        <a:pt x="722" y="222"/>
                      </a:lnTo>
                      <a:cubicBezTo>
                        <a:pt x="722" y="197"/>
                        <a:pt x="704" y="177"/>
                        <a:pt x="672" y="165"/>
                      </a:cubicBezTo>
                      <a:lnTo>
                        <a:pt x="573" y="126"/>
                      </a:lnTo>
                      <a:lnTo>
                        <a:pt x="573" y="126"/>
                      </a:lnTo>
                      <a:cubicBezTo>
                        <a:pt x="541" y="114"/>
                        <a:pt x="513" y="95"/>
                        <a:pt x="491" y="69"/>
                      </a:cubicBezTo>
                      <a:lnTo>
                        <a:pt x="491" y="69"/>
                      </a:lnTo>
                      <a:cubicBezTo>
                        <a:pt x="470" y="44"/>
                        <a:pt x="442" y="25"/>
                        <a:pt x="410" y="13"/>
                      </a:cubicBezTo>
                      <a:lnTo>
                        <a:pt x="410" y="13"/>
                      </a:lnTo>
                      <a:cubicBezTo>
                        <a:pt x="377" y="0"/>
                        <a:pt x="345" y="0"/>
                        <a:pt x="312" y="13"/>
                      </a:cubicBezTo>
                      <a:lnTo>
                        <a:pt x="312" y="13"/>
                      </a:lnTo>
                      <a:cubicBezTo>
                        <a:pt x="278" y="25"/>
                        <a:pt x="252"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67" name="Freeform 10">
                  <a:extLst>
                    <a:ext uri="{FF2B5EF4-FFF2-40B4-BE49-F238E27FC236}">
                      <a16:creationId xmlns:a16="http://schemas.microsoft.com/office/drawing/2014/main" xmlns="" id="{805F4E2B-B6F0-7145-BD42-82E64ABB6980}"/>
                    </a:ext>
                  </a:extLst>
                </p:cNvPr>
                <p:cNvSpPr>
                  <a:spLocks noChangeArrowheads="1"/>
                </p:cNvSpPr>
                <p:nvPr/>
              </p:nvSpPr>
              <p:spPr bwMode="auto">
                <a:xfrm>
                  <a:off x="1190760" y="6032500"/>
                  <a:ext cx="165100" cy="160338"/>
                </a:xfrm>
                <a:custGeom>
                  <a:avLst/>
                  <a:gdLst>
                    <a:gd name="T0" fmla="*/ 328 w 460"/>
                    <a:gd name="T1" fmla="*/ 222 h 447"/>
                    <a:gd name="T2" fmla="*/ 328 w 460"/>
                    <a:gd name="T3" fmla="*/ 222 h 447"/>
                    <a:gd name="T4" fmla="*/ 279 w 460"/>
                    <a:gd name="T5" fmla="*/ 165 h 447"/>
                    <a:gd name="T6" fmla="*/ 279 w 460"/>
                    <a:gd name="T7" fmla="*/ 165 h 447"/>
                    <a:gd name="T8" fmla="*/ 180 w 460"/>
                    <a:gd name="T9" fmla="*/ 165 h 447"/>
                    <a:gd name="T10" fmla="*/ 180 w 460"/>
                    <a:gd name="T11" fmla="*/ 165 h 447"/>
                    <a:gd name="T12" fmla="*/ 131 w 460"/>
                    <a:gd name="T13" fmla="*/ 222 h 447"/>
                    <a:gd name="T14" fmla="*/ 131 w 460"/>
                    <a:gd name="T15" fmla="*/ 222 h 447"/>
                    <a:gd name="T16" fmla="*/ 180 w 460"/>
                    <a:gd name="T17" fmla="*/ 280 h 447"/>
                    <a:gd name="T18" fmla="*/ 180 w 460"/>
                    <a:gd name="T19" fmla="*/ 280 h 447"/>
                    <a:gd name="T20" fmla="*/ 279 w 460"/>
                    <a:gd name="T21" fmla="*/ 280 h 447"/>
                    <a:gd name="T22" fmla="*/ 279 w 460"/>
                    <a:gd name="T23" fmla="*/ 280 h 447"/>
                    <a:gd name="T24" fmla="*/ 328 w 460"/>
                    <a:gd name="T25" fmla="*/ 222 h 447"/>
                    <a:gd name="T26" fmla="*/ 426 w 460"/>
                    <a:gd name="T27" fmla="*/ 146 h 447"/>
                    <a:gd name="T28" fmla="*/ 426 w 460"/>
                    <a:gd name="T29" fmla="*/ 146 h 447"/>
                    <a:gd name="T30" fmla="*/ 459 w 460"/>
                    <a:gd name="T31" fmla="*/ 222 h 447"/>
                    <a:gd name="T32" fmla="*/ 459 w 460"/>
                    <a:gd name="T33" fmla="*/ 222 h 447"/>
                    <a:gd name="T34" fmla="*/ 426 w 460"/>
                    <a:gd name="T35" fmla="*/ 299 h 447"/>
                    <a:gd name="T36" fmla="*/ 361 w 460"/>
                    <a:gd name="T37" fmla="*/ 376 h 447"/>
                    <a:gd name="T38" fmla="*/ 361 w 460"/>
                    <a:gd name="T39" fmla="*/ 376 h 447"/>
                    <a:gd name="T40" fmla="*/ 279 w 460"/>
                    <a:gd name="T41" fmla="*/ 433 h 447"/>
                    <a:gd name="T42" fmla="*/ 279 w 460"/>
                    <a:gd name="T43" fmla="*/ 433 h 447"/>
                    <a:gd name="T44" fmla="*/ 180 w 460"/>
                    <a:gd name="T45" fmla="*/ 433 h 447"/>
                    <a:gd name="T46" fmla="*/ 180 w 460"/>
                    <a:gd name="T47" fmla="*/ 433 h 447"/>
                    <a:gd name="T48" fmla="*/ 98 w 460"/>
                    <a:gd name="T49" fmla="*/ 376 h 447"/>
                    <a:gd name="T50" fmla="*/ 33 w 460"/>
                    <a:gd name="T51" fmla="*/ 299 h 447"/>
                    <a:gd name="T52" fmla="*/ 33 w 460"/>
                    <a:gd name="T53" fmla="*/ 299 h 447"/>
                    <a:gd name="T54" fmla="*/ 0 w 460"/>
                    <a:gd name="T55" fmla="*/ 222 h 447"/>
                    <a:gd name="T56" fmla="*/ 0 w 460"/>
                    <a:gd name="T57" fmla="*/ 222 h 447"/>
                    <a:gd name="T58" fmla="*/ 33 w 460"/>
                    <a:gd name="T59" fmla="*/ 146 h 447"/>
                    <a:gd name="T60" fmla="*/ 98 w 460"/>
                    <a:gd name="T61" fmla="*/ 69 h 447"/>
                    <a:gd name="T62" fmla="*/ 98 w 460"/>
                    <a:gd name="T63" fmla="*/ 69 h 447"/>
                    <a:gd name="T64" fmla="*/ 180 w 460"/>
                    <a:gd name="T65" fmla="*/ 13 h 447"/>
                    <a:gd name="T66" fmla="*/ 180 w 460"/>
                    <a:gd name="T67" fmla="*/ 13 h 447"/>
                    <a:gd name="T68" fmla="*/ 279 w 460"/>
                    <a:gd name="T69" fmla="*/ 13 h 447"/>
                    <a:gd name="T70" fmla="*/ 279 w 460"/>
                    <a:gd name="T71" fmla="*/ 13 h 447"/>
                    <a:gd name="T72" fmla="*/ 361 w 460"/>
                    <a:gd name="T73" fmla="*/ 69 h 447"/>
                    <a:gd name="T74" fmla="*/ 426 w 460"/>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0" h="447">
                      <a:moveTo>
                        <a:pt x="328" y="222"/>
                      </a:moveTo>
                      <a:lnTo>
                        <a:pt x="328" y="222"/>
                      </a:lnTo>
                      <a:cubicBezTo>
                        <a:pt x="328" y="197"/>
                        <a:pt x="312" y="177"/>
                        <a:pt x="279" y="165"/>
                      </a:cubicBezTo>
                      <a:lnTo>
                        <a:pt x="279" y="165"/>
                      </a:lnTo>
                      <a:cubicBezTo>
                        <a:pt x="246" y="152"/>
                        <a:pt x="213" y="152"/>
                        <a:pt x="180" y="165"/>
                      </a:cubicBezTo>
                      <a:lnTo>
                        <a:pt x="180" y="165"/>
                      </a:lnTo>
                      <a:cubicBezTo>
                        <a:pt x="147" y="177"/>
                        <a:pt x="131" y="197"/>
                        <a:pt x="131" y="222"/>
                      </a:cubicBezTo>
                      <a:lnTo>
                        <a:pt x="131" y="222"/>
                      </a:lnTo>
                      <a:cubicBezTo>
                        <a:pt x="131" y="248"/>
                        <a:pt x="147" y="267"/>
                        <a:pt x="180" y="280"/>
                      </a:cubicBezTo>
                      <a:lnTo>
                        <a:pt x="180" y="280"/>
                      </a:lnTo>
                      <a:cubicBezTo>
                        <a:pt x="213" y="293"/>
                        <a:pt x="246" y="293"/>
                        <a:pt x="279" y="280"/>
                      </a:cubicBezTo>
                      <a:lnTo>
                        <a:pt x="279" y="280"/>
                      </a:lnTo>
                      <a:cubicBezTo>
                        <a:pt x="312" y="267"/>
                        <a:pt x="328" y="248"/>
                        <a:pt x="328" y="222"/>
                      </a:cubicBezTo>
                      <a:close/>
                      <a:moveTo>
                        <a:pt x="426" y="146"/>
                      </a:moveTo>
                      <a:lnTo>
                        <a:pt x="426" y="146"/>
                      </a:lnTo>
                      <a:cubicBezTo>
                        <a:pt x="448" y="172"/>
                        <a:pt x="459" y="197"/>
                        <a:pt x="459" y="222"/>
                      </a:cubicBezTo>
                      <a:lnTo>
                        <a:pt x="459" y="222"/>
                      </a:lnTo>
                      <a:cubicBezTo>
                        <a:pt x="459" y="248"/>
                        <a:pt x="448" y="273"/>
                        <a:pt x="426" y="299"/>
                      </a:cubicBezTo>
                      <a:lnTo>
                        <a:pt x="361" y="376"/>
                      </a:lnTo>
                      <a:lnTo>
                        <a:pt x="361" y="376"/>
                      </a:lnTo>
                      <a:cubicBezTo>
                        <a:pt x="339" y="401"/>
                        <a:pt x="312" y="420"/>
                        <a:pt x="279" y="433"/>
                      </a:cubicBezTo>
                      <a:lnTo>
                        <a:pt x="279" y="433"/>
                      </a:lnTo>
                      <a:cubicBezTo>
                        <a:pt x="246" y="446"/>
                        <a:pt x="213" y="446"/>
                        <a:pt x="180" y="433"/>
                      </a:cubicBezTo>
                      <a:lnTo>
                        <a:pt x="180" y="433"/>
                      </a:lnTo>
                      <a:cubicBezTo>
                        <a:pt x="147" y="420"/>
                        <a:pt x="120" y="401"/>
                        <a:pt x="98" y="376"/>
                      </a:cubicBezTo>
                      <a:lnTo>
                        <a:pt x="33" y="299"/>
                      </a:lnTo>
                      <a:lnTo>
                        <a:pt x="33" y="299"/>
                      </a:lnTo>
                      <a:cubicBezTo>
                        <a:pt x="11" y="273"/>
                        <a:pt x="0" y="248"/>
                        <a:pt x="0" y="222"/>
                      </a:cubicBezTo>
                      <a:lnTo>
                        <a:pt x="0" y="222"/>
                      </a:lnTo>
                      <a:cubicBezTo>
                        <a:pt x="0" y="197"/>
                        <a:pt x="11" y="172"/>
                        <a:pt x="33" y="146"/>
                      </a:cubicBezTo>
                      <a:lnTo>
                        <a:pt x="98" y="69"/>
                      </a:lnTo>
                      <a:lnTo>
                        <a:pt x="98" y="69"/>
                      </a:lnTo>
                      <a:cubicBezTo>
                        <a:pt x="120" y="44"/>
                        <a:pt x="147" y="25"/>
                        <a:pt x="180" y="13"/>
                      </a:cubicBezTo>
                      <a:lnTo>
                        <a:pt x="180" y="13"/>
                      </a:lnTo>
                      <a:cubicBezTo>
                        <a:pt x="213" y="0"/>
                        <a:pt x="246" y="0"/>
                        <a:pt x="279" y="13"/>
                      </a:cubicBezTo>
                      <a:lnTo>
                        <a:pt x="279" y="13"/>
                      </a:lnTo>
                      <a:cubicBezTo>
                        <a:pt x="312" y="25"/>
                        <a:pt x="339" y="44"/>
                        <a:pt x="361" y="69"/>
                      </a:cubicBezTo>
                      <a:lnTo>
                        <a:pt x="426" y="146"/>
                      </a:lnTo>
                      <a:close/>
                    </a:path>
                  </a:pathLst>
                </a:custGeom>
                <a:solidFill>
                  <a:schemeClr val="accent3"/>
                </a:solidFill>
                <a:ln>
                  <a:noFill/>
                </a:ln>
                <a:effectLst/>
              </p:spPr>
              <p:txBody>
                <a:bodyPr wrap="none" anchor="ctr"/>
                <a:lstStyle/>
                <a:p>
                  <a:endParaRPr lang="es-ES_tradnl"/>
                </a:p>
              </p:txBody>
            </p:sp>
            <p:sp>
              <p:nvSpPr>
                <p:cNvPr id="268" name="Freeform 11">
                  <a:extLst>
                    <a:ext uri="{FF2B5EF4-FFF2-40B4-BE49-F238E27FC236}">
                      <a16:creationId xmlns:a16="http://schemas.microsoft.com/office/drawing/2014/main" xmlns="" id="{6F4613DD-114B-8042-94EC-8385544E5914}"/>
                    </a:ext>
                  </a:extLst>
                </p:cNvPr>
                <p:cNvSpPr>
                  <a:spLocks noChangeArrowheads="1"/>
                </p:cNvSpPr>
                <p:nvPr/>
              </p:nvSpPr>
              <p:spPr bwMode="auto">
                <a:xfrm>
                  <a:off x="2690948" y="5645150"/>
                  <a:ext cx="68262"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1"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69" name="Freeform 12">
                  <a:extLst>
                    <a:ext uri="{FF2B5EF4-FFF2-40B4-BE49-F238E27FC236}">
                      <a16:creationId xmlns:a16="http://schemas.microsoft.com/office/drawing/2014/main" xmlns="" id="{17BCAC2C-47CA-2646-87DD-120C1CA264B4}"/>
                    </a:ext>
                  </a:extLst>
                </p:cNvPr>
                <p:cNvSpPr>
                  <a:spLocks noChangeArrowheads="1"/>
                </p:cNvSpPr>
                <p:nvPr/>
              </p:nvSpPr>
              <p:spPr bwMode="auto">
                <a:xfrm>
                  <a:off x="1060585" y="5645150"/>
                  <a:ext cx="493713" cy="328613"/>
                </a:xfrm>
                <a:custGeom>
                  <a:avLst/>
                  <a:gdLst>
                    <a:gd name="T0" fmla="*/ 0 w 1373"/>
                    <a:gd name="T1" fmla="*/ 0 h 913"/>
                    <a:gd name="T2" fmla="*/ 1311 w 1373"/>
                    <a:gd name="T3" fmla="*/ 0 h 913"/>
                    <a:gd name="T4" fmla="*/ 1311 w 1373"/>
                    <a:gd name="T5" fmla="*/ 0 h 913"/>
                    <a:gd name="T6" fmla="*/ 1360 w 1373"/>
                    <a:gd name="T7" fmla="*/ 57 h 913"/>
                    <a:gd name="T8" fmla="*/ 1360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3 w 1373"/>
                    <a:gd name="T21" fmla="*/ 535 h 913"/>
                    <a:gd name="T22" fmla="*/ 918 w 1373"/>
                    <a:gd name="T23" fmla="*/ 613 h 913"/>
                    <a:gd name="T24" fmla="*/ 853 w 1373"/>
                    <a:gd name="T25" fmla="*/ 689 h 913"/>
                    <a:gd name="T26" fmla="*/ 787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0" y="57"/>
                      </a:cubicBezTo>
                      <a:lnTo>
                        <a:pt x="1360" y="57"/>
                      </a:lnTo>
                      <a:cubicBezTo>
                        <a:pt x="1350" y="96"/>
                        <a:pt x="1334" y="127"/>
                        <a:pt x="1311" y="153"/>
                      </a:cubicBezTo>
                      <a:lnTo>
                        <a:pt x="1246" y="230"/>
                      </a:lnTo>
                      <a:lnTo>
                        <a:pt x="1181" y="306"/>
                      </a:lnTo>
                      <a:lnTo>
                        <a:pt x="1115" y="382"/>
                      </a:lnTo>
                      <a:lnTo>
                        <a:pt x="1050" y="459"/>
                      </a:lnTo>
                      <a:lnTo>
                        <a:pt x="983" y="535"/>
                      </a:lnTo>
                      <a:lnTo>
                        <a:pt x="918" y="613"/>
                      </a:lnTo>
                      <a:lnTo>
                        <a:pt x="853" y="689"/>
                      </a:lnTo>
                      <a:lnTo>
                        <a:pt x="787"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1"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70" name="Freeform 13">
                  <a:extLst>
                    <a:ext uri="{FF2B5EF4-FFF2-40B4-BE49-F238E27FC236}">
                      <a16:creationId xmlns:a16="http://schemas.microsoft.com/office/drawing/2014/main" xmlns="" id="{5C1F03F2-AF57-2049-B2D2-8B84D739BA73}"/>
                    </a:ext>
                  </a:extLst>
                </p:cNvPr>
                <p:cNvSpPr>
                  <a:spLocks noChangeArrowheads="1"/>
                </p:cNvSpPr>
                <p:nvPr/>
              </p:nvSpPr>
              <p:spPr bwMode="auto">
                <a:xfrm>
                  <a:off x="1143135"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8 w 722"/>
                    <a:gd name="T21" fmla="*/ 153 h 453"/>
                    <a:gd name="T22" fmla="*/ 688 w 722"/>
                    <a:gd name="T23" fmla="*/ 153 h 453"/>
                    <a:gd name="T24" fmla="*/ 721 w 722"/>
                    <a:gd name="T25" fmla="*/ 77 h 453"/>
                    <a:gd name="T26" fmla="*/ 721 w 722"/>
                    <a:gd name="T27" fmla="*/ 77 h 453"/>
                    <a:gd name="T28" fmla="*/ 672 w 722"/>
                    <a:gd name="T29" fmla="*/ 19 h 453"/>
                    <a:gd name="T30" fmla="*/ 672 w 722"/>
                    <a:gd name="T31" fmla="*/ 19 h 453"/>
                    <a:gd name="T32" fmla="*/ 557 w 722"/>
                    <a:gd name="T33" fmla="*/ 0 h 453"/>
                    <a:gd name="T34" fmla="*/ 164 w 722"/>
                    <a:gd name="T35" fmla="*/ 0 h 453"/>
                    <a:gd name="T36" fmla="*/ 164 w 722"/>
                    <a:gd name="T37" fmla="*/ 0 h 453"/>
                    <a:gd name="T38" fmla="*/ 49 w 722"/>
                    <a:gd name="T39" fmla="*/ 19 h 453"/>
                    <a:gd name="T40" fmla="*/ 49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1" y="408"/>
                        <a:pt x="278" y="427"/>
                        <a:pt x="311" y="440"/>
                      </a:cubicBezTo>
                      <a:lnTo>
                        <a:pt x="311" y="440"/>
                      </a:lnTo>
                      <a:cubicBezTo>
                        <a:pt x="344" y="452"/>
                        <a:pt x="377" y="452"/>
                        <a:pt x="410" y="440"/>
                      </a:cubicBezTo>
                      <a:lnTo>
                        <a:pt x="410" y="440"/>
                      </a:lnTo>
                      <a:cubicBezTo>
                        <a:pt x="443" y="427"/>
                        <a:pt x="470" y="408"/>
                        <a:pt x="492" y="382"/>
                      </a:cubicBezTo>
                      <a:lnTo>
                        <a:pt x="688" y="153"/>
                      </a:lnTo>
                      <a:lnTo>
                        <a:pt x="688" y="153"/>
                      </a:lnTo>
                      <a:cubicBezTo>
                        <a:pt x="710" y="128"/>
                        <a:pt x="721" y="102"/>
                        <a:pt x="721" y="77"/>
                      </a:cubicBezTo>
                      <a:lnTo>
                        <a:pt x="721" y="77"/>
                      </a:lnTo>
                      <a:cubicBezTo>
                        <a:pt x="721" y="51"/>
                        <a:pt x="705" y="32"/>
                        <a:pt x="672" y="19"/>
                      </a:cubicBezTo>
                      <a:lnTo>
                        <a:pt x="672" y="19"/>
                      </a:lnTo>
                      <a:cubicBezTo>
                        <a:pt x="639" y="7"/>
                        <a:pt x="601" y="0"/>
                        <a:pt x="557" y="0"/>
                      </a:cubicBezTo>
                      <a:lnTo>
                        <a:pt x="164" y="0"/>
                      </a:lnTo>
                      <a:lnTo>
                        <a:pt x="164" y="0"/>
                      </a:lnTo>
                      <a:cubicBezTo>
                        <a:pt x="120" y="0"/>
                        <a:pt x="82" y="7"/>
                        <a:pt x="49" y="19"/>
                      </a:cubicBezTo>
                      <a:lnTo>
                        <a:pt x="49"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71" name="Freeform 14">
                  <a:extLst>
                    <a:ext uri="{FF2B5EF4-FFF2-40B4-BE49-F238E27FC236}">
                      <a16:creationId xmlns:a16="http://schemas.microsoft.com/office/drawing/2014/main" xmlns="" id="{FA9B1F05-C778-6540-B9B9-09A240E0A977}"/>
                    </a:ext>
                  </a:extLst>
                </p:cNvPr>
                <p:cNvSpPr>
                  <a:spLocks noChangeArrowheads="1"/>
                </p:cNvSpPr>
                <p:nvPr/>
              </p:nvSpPr>
              <p:spPr bwMode="auto">
                <a:xfrm>
                  <a:off x="2641735" y="6619875"/>
                  <a:ext cx="117475" cy="130175"/>
                </a:xfrm>
                <a:custGeom>
                  <a:avLst/>
                  <a:gdLst>
                    <a:gd name="T0" fmla="*/ 196 w 328"/>
                    <a:gd name="T1" fmla="*/ 98 h 361"/>
                    <a:gd name="T2" fmla="*/ 131 w 328"/>
                    <a:gd name="T3" fmla="*/ 164 h 361"/>
                    <a:gd name="T4" fmla="*/ 65 w 328"/>
                    <a:gd name="T5" fmla="*/ 229 h 361"/>
                    <a:gd name="T6" fmla="*/ 65 w 328"/>
                    <a:gd name="T7" fmla="*/ 229 h 361"/>
                    <a:gd name="T8" fmla="*/ 16 w 328"/>
                    <a:gd name="T9" fmla="*/ 311 h 361"/>
                    <a:gd name="T10" fmla="*/ 0 w 328"/>
                    <a:gd name="T11" fmla="*/ 360 h 361"/>
                    <a:gd name="T12" fmla="*/ 262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2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7" y="262"/>
                      </a:cubicBezTo>
                      <a:lnTo>
                        <a:pt x="327" y="0"/>
                      </a:lnTo>
                      <a:lnTo>
                        <a:pt x="327" y="0"/>
                      </a:lnTo>
                      <a:cubicBezTo>
                        <a:pt x="306" y="0"/>
                        <a:pt x="284" y="11"/>
                        <a:pt x="262" y="33"/>
                      </a:cubicBezTo>
                      <a:lnTo>
                        <a:pt x="196" y="98"/>
                      </a:lnTo>
                    </a:path>
                  </a:pathLst>
                </a:custGeom>
                <a:solidFill>
                  <a:schemeClr val="accent4"/>
                </a:solidFill>
                <a:ln>
                  <a:noFill/>
                </a:ln>
                <a:effectLst/>
              </p:spPr>
              <p:txBody>
                <a:bodyPr wrap="none" anchor="ctr"/>
                <a:lstStyle/>
                <a:p>
                  <a:endParaRPr lang="es-ES_tradnl"/>
                </a:p>
              </p:txBody>
            </p:sp>
            <p:sp>
              <p:nvSpPr>
                <p:cNvPr id="272" name="Freeform 15">
                  <a:extLst>
                    <a:ext uri="{FF2B5EF4-FFF2-40B4-BE49-F238E27FC236}">
                      <a16:creationId xmlns:a16="http://schemas.microsoft.com/office/drawing/2014/main" xmlns="" id="{83375024-9286-5843-BDD7-B0C1180C76D2}"/>
                    </a:ext>
                  </a:extLst>
                </p:cNvPr>
                <p:cNvSpPr>
                  <a:spLocks noChangeArrowheads="1"/>
                </p:cNvSpPr>
                <p:nvPr/>
              </p:nvSpPr>
              <p:spPr bwMode="auto">
                <a:xfrm>
                  <a:off x="2359160" y="6619875"/>
                  <a:ext cx="236538" cy="130175"/>
                </a:xfrm>
                <a:custGeom>
                  <a:avLst/>
                  <a:gdLst>
                    <a:gd name="T0" fmla="*/ 590 w 656"/>
                    <a:gd name="T1" fmla="*/ 229 h 361"/>
                    <a:gd name="T2" fmla="*/ 394 w 656"/>
                    <a:gd name="T3" fmla="*/ 33 h 361"/>
                    <a:gd name="T4" fmla="*/ 394 w 656"/>
                    <a:gd name="T5" fmla="*/ 33 h 361"/>
                    <a:gd name="T6" fmla="*/ 327 w 656"/>
                    <a:gd name="T7" fmla="*/ 0 h 361"/>
                    <a:gd name="T8" fmla="*/ 327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7 w 656"/>
                    <a:gd name="T27" fmla="*/ 262 h 361"/>
                    <a:gd name="T28" fmla="*/ 327 w 656"/>
                    <a:gd name="T29" fmla="*/ 262 h 361"/>
                    <a:gd name="T30" fmla="*/ 377 w 656"/>
                    <a:gd name="T31" fmla="*/ 311 h 361"/>
                    <a:gd name="T32" fmla="*/ 394 w 656"/>
                    <a:gd name="T33" fmla="*/ 360 h 361"/>
                    <a:gd name="T34" fmla="*/ 655 w 656"/>
                    <a:gd name="T35" fmla="*/ 360 h 361"/>
                    <a:gd name="T36" fmla="*/ 639 w 656"/>
                    <a:gd name="T37" fmla="*/ 311 h 361"/>
                    <a:gd name="T38" fmla="*/ 639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7" y="0"/>
                      </a:cubicBezTo>
                      <a:lnTo>
                        <a:pt x="327" y="0"/>
                      </a:lnTo>
                      <a:cubicBezTo>
                        <a:pt x="306" y="0"/>
                        <a:pt x="284" y="11"/>
                        <a:pt x="262" y="33"/>
                      </a:cubicBezTo>
                      <a:lnTo>
                        <a:pt x="66" y="229"/>
                      </a:lnTo>
                      <a:lnTo>
                        <a:pt x="66" y="229"/>
                      </a:lnTo>
                      <a:cubicBezTo>
                        <a:pt x="44" y="251"/>
                        <a:pt x="27" y="279"/>
                        <a:pt x="16" y="311"/>
                      </a:cubicBezTo>
                      <a:lnTo>
                        <a:pt x="0" y="360"/>
                      </a:lnTo>
                      <a:lnTo>
                        <a:pt x="262" y="360"/>
                      </a:lnTo>
                      <a:lnTo>
                        <a:pt x="279" y="311"/>
                      </a:lnTo>
                      <a:lnTo>
                        <a:pt x="279" y="311"/>
                      </a:lnTo>
                      <a:cubicBezTo>
                        <a:pt x="290" y="279"/>
                        <a:pt x="306" y="262"/>
                        <a:pt x="327" y="262"/>
                      </a:cubicBezTo>
                      <a:lnTo>
                        <a:pt x="327" y="262"/>
                      </a:lnTo>
                      <a:cubicBezTo>
                        <a:pt x="350" y="262"/>
                        <a:pt x="366" y="279"/>
                        <a:pt x="377" y="311"/>
                      </a:cubicBezTo>
                      <a:lnTo>
                        <a:pt x="394"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3" name="Freeform 16">
                  <a:extLst>
                    <a:ext uri="{FF2B5EF4-FFF2-40B4-BE49-F238E27FC236}">
                      <a16:creationId xmlns:a16="http://schemas.microsoft.com/office/drawing/2014/main" xmlns="" id="{35B0A28B-EAB0-5C48-B403-13F9A1C6C0F6}"/>
                    </a:ext>
                  </a:extLst>
                </p:cNvPr>
                <p:cNvSpPr>
                  <a:spLocks noChangeArrowheads="1"/>
                </p:cNvSpPr>
                <p:nvPr/>
              </p:nvSpPr>
              <p:spPr bwMode="auto">
                <a:xfrm>
                  <a:off x="2076585" y="6619875"/>
                  <a:ext cx="236538" cy="130175"/>
                </a:xfrm>
                <a:custGeom>
                  <a:avLst/>
                  <a:gdLst>
                    <a:gd name="T0" fmla="*/ 589 w 656"/>
                    <a:gd name="T1" fmla="*/ 229 h 361"/>
                    <a:gd name="T2" fmla="*/ 393 w 656"/>
                    <a:gd name="T3" fmla="*/ 33 h 361"/>
                    <a:gd name="T4" fmla="*/ 393 w 656"/>
                    <a:gd name="T5" fmla="*/ 33 h 361"/>
                    <a:gd name="T6" fmla="*/ 328 w 656"/>
                    <a:gd name="T7" fmla="*/ 0 h 361"/>
                    <a:gd name="T8" fmla="*/ 328 w 656"/>
                    <a:gd name="T9" fmla="*/ 0 h 361"/>
                    <a:gd name="T10" fmla="*/ 261 w 656"/>
                    <a:gd name="T11" fmla="*/ 33 h 361"/>
                    <a:gd name="T12" fmla="*/ 65 w 656"/>
                    <a:gd name="T13" fmla="*/ 229 h 361"/>
                    <a:gd name="T14" fmla="*/ 65 w 656"/>
                    <a:gd name="T15" fmla="*/ 229 h 361"/>
                    <a:gd name="T16" fmla="*/ 16 w 656"/>
                    <a:gd name="T17" fmla="*/ 311 h 361"/>
                    <a:gd name="T18" fmla="*/ 0 w 656"/>
                    <a:gd name="T19" fmla="*/ 360 h 361"/>
                    <a:gd name="T20" fmla="*/ 261 w 656"/>
                    <a:gd name="T21" fmla="*/ 360 h 361"/>
                    <a:gd name="T22" fmla="*/ 278 w 656"/>
                    <a:gd name="T23" fmla="*/ 311 h 361"/>
                    <a:gd name="T24" fmla="*/ 278 w 656"/>
                    <a:gd name="T25" fmla="*/ 311 h 361"/>
                    <a:gd name="T26" fmla="*/ 328 w 656"/>
                    <a:gd name="T27" fmla="*/ 262 h 361"/>
                    <a:gd name="T28" fmla="*/ 328 w 656"/>
                    <a:gd name="T29" fmla="*/ 262 h 361"/>
                    <a:gd name="T30" fmla="*/ 376 w 656"/>
                    <a:gd name="T31" fmla="*/ 311 h 361"/>
                    <a:gd name="T32" fmla="*/ 393 w 656"/>
                    <a:gd name="T33" fmla="*/ 360 h 361"/>
                    <a:gd name="T34" fmla="*/ 655 w 656"/>
                    <a:gd name="T35" fmla="*/ 360 h 361"/>
                    <a:gd name="T36" fmla="*/ 638 w 656"/>
                    <a:gd name="T37" fmla="*/ 311 h 361"/>
                    <a:gd name="T38" fmla="*/ 638 w 656"/>
                    <a:gd name="T39" fmla="*/ 311 h 361"/>
                    <a:gd name="T40" fmla="*/ 589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89" y="229"/>
                      </a:moveTo>
                      <a:lnTo>
                        <a:pt x="393" y="33"/>
                      </a:lnTo>
                      <a:lnTo>
                        <a:pt x="393" y="33"/>
                      </a:lnTo>
                      <a:cubicBezTo>
                        <a:pt x="371" y="11"/>
                        <a:pt x="349" y="0"/>
                        <a:pt x="328" y="0"/>
                      </a:cubicBezTo>
                      <a:lnTo>
                        <a:pt x="328" y="0"/>
                      </a:lnTo>
                      <a:cubicBezTo>
                        <a:pt x="305" y="0"/>
                        <a:pt x="283" y="11"/>
                        <a:pt x="261" y="33"/>
                      </a:cubicBezTo>
                      <a:lnTo>
                        <a:pt x="65" y="229"/>
                      </a:lnTo>
                      <a:lnTo>
                        <a:pt x="65" y="229"/>
                      </a:lnTo>
                      <a:cubicBezTo>
                        <a:pt x="44" y="251"/>
                        <a:pt x="26" y="279"/>
                        <a:pt x="16" y="311"/>
                      </a:cubicBezTo>
                      <a:lnTo>
                        <a:pt x="0" y="360"/>
                      </a:lnTo>
                      <a:lnTo>
                        <a:pt x="261" y="360"/>
                      </a:lnTo>
                      <a:lnTo>
                        <a:pt x="278" y="311"/>
                      </a:lnTo>
                      <a:lnTo>
                        <a:pt x="278" y="311"/>
                      </a:lnTo>
                      <a:cubicBezTo>
                        <a:pt x="289" y="279"/>
                        <a:pt x="305" y="262"/>
                        <a:pt x="328" y="262"/>
                      </a:cubicBezTo>
                      <a:lnTo>
                        <a:pt x="328" y="262"/>
                      </a:lnTo>
                      <a:cubicBezTo>
                        <a:pt x="349" y="262"/>
                        <a:pt x="365" y="279"/>
                        <a:pt x="376" y="311"/>
                      </a:cubicBezTo>
                      <a:lnTo>
                        <a:pt x="393" y="360"/>
                      </a:lnTo>
                      <a:lnTo>
                        <a:pt x="655" y="360"/>
                      </a:lnTo>
                      <a:lnTo>
                        <a:pt x="638" y="311"/>
                      </a:lnTo>
                      <a:lnTo>
                        <a:pt x="638"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274" name="Freeform 17">
                  <a:extLst>
                    <a:ext uri="{FF2B5EF4-FFF2-40B4-BE49-F238E27FC236}">
                      <a16:creationId xmlns:a16="http://schemas.microsoft.com/office/drawing/2014/main" xmlns="" id="{3BADB693-ECD9-074F-910B-AC9712631648}"/>
                    </a:ext>
                  </a:extLst>
                </p:cNvPr>
                <p:cNvSpPr>
                  <a:spLocks noChangeArrowheads="1"/>
                </p:cNvSpPr>
                <p:nvPr/>
              </p:nvSpPr>
              <p:spPr bwMode="auto">
                <a:xfrm>
                  <a:off x="1792423" y="6619875"/>
                  <a:ext cx="236537" cy="130175"/>
                </a:xfrm>
                <a:custGeom>
                  <a:avLst/>
                  <a:gdLst>
                    <a:gd name="T0" fmla="*/ 590 w 656"/>
                    <a:gd name="T1" fmla="*/ 229 h 361"/>
                    <a:gd name="T2" fmla="*/ 524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2 w 656"/>
                    <a:gd name="T15" fmla="*/ 33 h 361"/>
                    <a:gd name="T16" fmla="*/ 197 w 656"/>
                    <a:gd name="T17" fmla="*/ 98 h 361"/>
                    <a:gd name="T18" fmla="*/ 131 w 656"/>
                    <a:gd name="T19" fmla="*/ 164 h 361"/>
                    <a:gd name="T20" fmla="*/ 65 w 656"/>
                    <a:gd name="T21" fmla="*/ 229 h 361"/>
                    <a:gd name="T22" fmla="*/ 65 w 656"/>
                    <a:gd name="T23" fmla="*/ 229 h 361"/>
                    <a:gd name="T24" fmla="*/ 16 w 656"/>
                    <a:gd name="T25" fmla="*/ 311 h 361"/>
                    <a:gd name="T26" fmla="*/ 0 w 656"/>
                    <a:gd name="T27" fmla="*/ 360 h 361"/>
                    <a:gd name="T28" fmla="*/ 262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4" y="164"/>
                      </a:lnTo>
                      <a:lnTo>
                        <a:pt x="459" y="98"/>
                      </a:lnTo>
                      <a:lnTo>
                        <a:pt x="393" y="33"/>
                      </a:lnTo>
                      <a:lnTo>
                        <a:pt x="393" y="33"/>
                      </a:lnTo>
                      <a:cubicBezTo>
                        <a:pt x="371" y="11"/>
                        <a:pt x="349" y="0"/>
                        <a:pt x="328" y="0"/>
                      </a:cubicBezTo>
                      <a:lnTo>
                        <a:pt x="328" y="0"/>
                      </a:lnTo>
                      <a:cubicBezTo>
                        <a:pt x="306" y="0"/>
                        <a:pt x="284" y="11"/>
                        <a:pt x="262" y="33"/>
                      </a:cubicBezTo>
                      <a:lnTo>
                        <a:pt x="197" y="98"/>
                      </a:ln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275" name="Freeform 18">
                  <a:extLst>
                    <a:ext uri="{FF2B5EF4-FFF2-40B4-BE49-F238E27FC236}">
                      <a16:creationId xmlns:a16="http://schemas.microsoft.com/office/drawing/2014/main" xmlns="" id="{3AC4D865-A4F5-F94B-8903-457C842DD49D}"/>
                    </a:ext>
                  </a:extLst>
                </p:cNvPr>
                <p:cNvSpPr>
                  <a:spLocks noChangeArrowheads="1"/>
                </p:cNvSpPr>
                <p:nvPr/>
              </p:nvSpPr>
              <p:spPr bwMode="auto">
                <a:xfrm>
                  <a:off x="1509848" y="6619875"/>
                  <a:ext cx="236537" cy="130175"/>
                </a:xfrm>
                <a:custGeom>
                  <a:avLst/>
                  <a:gdLst>
                    <a:gd name="T0" fmla="*/ 590 w 656"/>
                    <a:gd name="T1" fmla="*/ 229 h 361"/>
                    <a:gd name="T2" fmla="*/ 525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3 w 656"/>
                    <a:gd name="T15" fmla="*/ 33 h 361"/>
                    <a:gd name="T16" fmla="*/ 197 w 656"/>
                    <a:gd name="T17" fmla="*/ 98 h 361"/>
                    <a:gd name="T18" fmla="*/ 132 w 656"/>
                    <a:gd name="T19" fmla="*/ 164 h 361"/>
                    <a:gd name="T20" fmla="*/ 65 w 656"/>
                    <a:gd name="T21" fmla="*/ 229 h 361"/>
                    <a:gd name="T22" fmla="*/ 65 w 656"/>
                    <a:gd name="T23" fmla="*/ 229 h 361"/>
                    <a:gd name="T24" fmla="*/ 17 w 656"/>
                    <a:gd name="T25" fmla="*/ 311 h 361"/>
                    <a:gd name="T26" fmla="*/ 0 w 656"/>
                    <a:gd name="T27" fmla="*/ 360 h 361"/>
                    <a:gd name="T28" fmla="*/ 263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5" y="164"/>
                      </a:lnTo>
                      <a:lnTo>
                        <a:pt x="459" y="98"/>
                      </a:lnTo>
                      <a:lnTo>
                        <a:pt x="393" y="33"/>
                      </a:lnTo>
                      <a:lnTo>
                        <a:pt x="393" y="33"/>
                      </a:lnTo>
                      <a:cubicBezTo>
                        <a:pt x="372" y="11"/>
                        <a:pt x="349" y="0"/>
                        <a:pt x="328" y="0"/>
                      </a:cubicBezTo>
                      <a:lnTo>
                        <a:pt x="328" y="0"/>
                      </a:lnTo>
                      <a:cubicBezTo>
                        <a:pt x="306" y="0"/>
                        <a:pt x="284" y="11"/>
                        <a:pt x="263" y="33"/>
                      </a:cubicBezTo>
                      <a:lnTo>
                        <a:pt x="197" y="98"/>
                      </a:lnTo>
                      <a:lnTo>
                        <a:pt x="132" y="164"/>
                      </a:lnTo>
                      <a:lnTo>
                        <a:pt x="65" y="229"/>
                      </a:lnTo>
                      <a:lnTo>
                        <a:pt x="65" y="229"/>
                      </a:lnTo>
                      <a:cubicBezTo>
                        <a:pt x="43" y="251"/>
                        <a:pt x="28" y="279"/>
                        <a:pt x="17" y="311"/>
                      </a:cubicBezTo>
                      <a:lnTo>
                        <a:pt x="0" y="360"/>
                      </a:lnTo>
                      <a:lnTo>
                        <a:pt x="263" y="360"/>
                      </a:lnTo>
                      <a:lnTo>
                        <a:pt x="278" y="311"/>
                      </a:lnTo>
                      <a:lnTo>
                        <a:pt x="278" y="311"/>
                      </a:lnTo>
                      <a:cubicBezTo>
                        <a:pt x="290"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6" name="Freeform 19">
                  <a:extLst>
                    <a:ext uri="{FF2B5EF4-FFF2-40B4-BE49-F238E27FC236}">
                      <a16:creationId xmlns:a16="http://schemas.microsoft.com/office/drawing/2014/main" xmlns="" id="{20F96603-10D8-E64F-8F1D-065207531DB9}"/>
                    </a:ext>
                  </a:extLst>
                </p:cNvPr>
                <p:cNvSpPr>
                  <a:spLocks noChangeArrowheads="1"/>
                </p:cNvSpPr>
                <p:nvPr/>
              </p:nvSpPr>
              <p:spPr bwMode="auto">
                <a:xfrm>
                  <a:off x="1225685" y="6619875"/>
                  <a:ext cx="236538" cy="130175"/>
                </a:xfrm>
                <a:custGeom>
                  <a:avLst/>
                  <a:gdLst>
                    <a:gd name="T0" fmla="*/ 591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3 w 657"/>
                    <a:gd name="T15" fmla="*/ 33 h 361"/>
                    <a:gd name="T16" fmla="*/ 197 w 657"/>
                    <a:gd name="T17" fmla="*/ 98 h 361"/>
                    <a:gd name="T18" fmla="*/ 131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4" y="164"/>
                      </a:lnTo>
                      <a:lnTo>
                        <a:pt x="459" y="98"/>
                      </a:lnTo>
                      <a:lnTo>
                        <a:pt x="394" y="33"/>
                      </a:lnTo>
                      <a:lnTo>
                        <a:pt x="394" y="33"/>
                      </a:lnTo>
                      <a:cubicBezTo>
                        <a:pt x="372" y="11"/>
                        <a:pt x="350" y="0"/>
                        <a:pt x="328" y="0"/>
                      </a:cubicBezTo>
                      <a:lnTo>
                        <a:pt x="328" y="0"/>
                      </a:lnTo>
                      <a:cubicBezTo>
                        <a:pt x="306" y="0"/>
                        <a:pt x="285" y="11"/>
                        <a:pt x="263" y="33"/>
                      </a:cubicBezTo>
                      <a:lnTo>
                        <a:pt x="197" y="98"/>
                      </a:lnTo>
                      <a:lnTo>
                        <a:pt x="131" y="164"/>
                      </a:ln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6"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277" name="Freeform 20">
                  <a:extLst>
                    <a:ext uri="{FF2B5EF4-FFF2-40B4-BE49-F238E27FC236}">
                      <a16:creationId xmlns:a16="http://schemas.microsoft.com/office/drawing/2014/main" xmlns="" id="{51FEE8BA-1A22-C74F-A218-96DE57769F60}"/>
                    </a:ext>
                  </a:extLst>
                </p:cNvPr>
                <p:cNvSpPr>
                  <a:spLocks noChangeArrowheads="1"/>
                </p:cNvSpPr>
                <p:nvPr/>
              </p:nvSpPr>
              <p:spPr bwMode="auto">
                <a:xfrm>
                  <a:off x="1060585" y="6619875"/>
                  <a:ext cx="119063"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4"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278" name="Freeform 21">
                  <a:extLst>
                    <a:ext uri="{FF2B5EF4-FFF2-40B4-BE49-F238E27FC236}">
                      <a16:creationId xmlns:a16="http://schemas.microsoft.com/office/drawing/2014/main" xmlns="" id="{D489BBA3-45F8-D642-A6BC-ED3E9696AAEF}"/>
                    </a:ext>
                  </a:extLst>
                </p:cNvPr>
                <p:cNvSpPr>
                  <a:spLocks noChangeArrowheads="1"/>
                </p:cNvSpPr>
                <p:nvPr/>
              </p:nvSpPr>
              <p:spPr bwMode="auto">
                <a:xfrm>
                  <a:off x="260681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1" y="0"/>
                        <a:pt x="0" y="11"/>
                        <a:pt x="0" y="33"/>
                      </a:cubicBezTo>
                      <a:lnTo>
                        <a:pt x="0" y="33"/>
                      </a:lnTo>
                      <a:cubicBezTo>
                        <a:pt x="0" y="54"/>
                        <a:pt x="11"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79" name="Freeform 22">
                  <a:extLst>
                    <a:ext uri="{FF2B5EF4-FFF2-40B4-BE49-F238E27FC236}">
                      <a16:creationId xmlns:a16="http://schemas.microsoft.com/office/drawing/2014/main" xmlns="" id="{48BFCC43-F1BB-D747-88AD-91BAE335283C}"/>
                    </a:ext>
                  </a:extLst>
                </p:cNvPr>
                <p:cNvSpPr>
                  <a:spLocks noChangeArrowheads="1"/>
                </p:cNvSpPr>
                <p:nvPr/>
              </p:nvSpPr>
              <p:spPr bwMode="auto">
                <a:xfrm>
                  <a:off x="232423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0" name="Freeform 23">
                  <a:extLst>
                    <a:ext uri="{FF2B5EF4-FFF2-40B4-BE49-F238E27FC236}">
                      <a16:creationId xmlns:a16="http://schemas.microsoft.com/office/drawing/2014/main" xmlns="" id="{F624AD95-C86A-D748-804C-CE5320C77805}"/>
                    </a:ext>
                  </a:extLst>
                </p:cNvPr>
                <p:cNvSpPr>
                  <a:spLocks noChangeArrowheads="1"/>
                </p:cNvSpPr>
                <p:nvPr/>
              </p:nvSpPr>
              <p:spPr bwMode="auto">
                <a:xfrm>
                  <a:off x="204007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1" name="Freeform 24">
                  <a:extLst>
                    <a:ext uri="{FF2B5EF4-FFF2-40B4-BE49-F238E27FC236}">
                      <a16:creationId xmlns:a16="http://schemas.microsoft.com/office/drawing/2014/main" xmlns="" id="{BF46AEA8-4EDB-1F4D-897F-1383D5CE0BB6}"/>
                    </a:ext>
                  </a:extLst>
                </p:cNvPr>
                <p:cNvSpPr>
                  <a:spLocks noChangeArrowheads="1"/>
                </p:cNvSpPr>
                <p:nvPr/>
              </p:nvSpPr>
              <p:spPr bwMode="auto">
                <a:xfrm>
                  <a:off x="175749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2" name="Freeform 25">
                  <a:extLst>
                    <a:ext uri="{FF2B5EF4-FFF2-40B4-BE49-F238E27FC236}">
                      <a16:creationId xmlns:a16="http://schemas.microsoft.com/office/drawing/2014/main" xmlns="" id="{D3E76AEB-809B-0F49-9EFE-E4B33D602AE6}"/>
                    </a:ext>
                  </a:extLst>
                </p:cNvPr>
                <p:cNvSpPr>
                  <a:spLocks noChangeArrowheads="1"/>
                </p:cNvSpPr>
                <p:nvPr/>
              </p:nvSpPr>
              <p:spPr bwMode="auto">
                <a:xfrm>
                  <a:off x="1473335" y="6619875"/>
                  <a:ext cx="23813" cy="23813"/>
                </a:xfrm>
                <a:custGeom>
                  <a:avLst/>
                  <a:gdLst>
                    <a:gd name="T0" fmla="*/ 34 w 68"/>
                    <a:gd name="T1" fmla="*/ 0 h 66"/>
                    <a:gd name="T2" fmla="*/ 34 w 68"/>
                    <a:gd name="T3" fmla="*/ 0 h 66"/>
                    <a:gd name="T4" fmla="*/ 0 w 68"/>
                    <a:gd name="T5" fmla="*/ 33 h 66"/>
                    <a:gd name="T6" fmla="*/ 0 w 68"/>
                    <a:gd name="T7" fmla="*/ 33 h 66"/>
                    <a:gd name="T8" fmla="*/ 34 w 68"/>
                    <a:gd name="T9" fmla="*/ 65 h 66"/>
                    <a:gd name="T10" fmla="*/ 34 w 68"/>
                    <a:gd name="T11" fmla="*/ 65 h 66"/>
                    <a:gd name="T12" fmla="*/ 67 w 68"/>
                    <a:gd name="T13" fmla="*/ 33 h 66"/>
                    <a:gd name="T14" fmla="*/ 67 w 68"/>
                    <a:gd name="T15" fmla="*/ 33 h 66"/>
                    <a:gd name="T16" fmla="*/ 34 w 68"/>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6">
                      <a:moveTo>
                        <a:pt x="34" y="0"/>
                      </a:moveTo>
                      <a:lnTo>
                        <a:pt x="34" y="0"/>
                      </a:lnTo>
                      <a:cubicBezTo>
                        <a:pt x="11" y="0"/>
                        <a:pt x="0" y="11"/>
                        <a:pt x="0" y="33"/>
                      </a:cubicBezTo>
                      <a:lnTo>
                        <a:pt x="0" y="33"/>
                      </a:lnTo>
                      <a:cubicBezTo>
                        <a:pt x="0" y="54"/>
                        <a:pt x="11" y="65"/>
                        <a:pt x="34" y="65"/>
                      </a:cubicBezTo>
                      <a:lnTo>
                        <a:pt x="34" y="65"/>
                      </a:lnTo>
                      <a:cubicBezTo>
                        <a:pt x="56" y="65"/>
                        <a:pt x="67" y="54"/>
                        <a:pt x="67" y="33"/>
                      </a:cubicBezTo>
                      <a:lnTo>
                        <a:pt x="67" y="33"/>
                      </a:lnTo>
                      <a:cubicBezTo>
                        <a:pt x="67" y="11"/>
                        <a:pt x="56" y="0"/>
                        <a:pt x="34"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3" name="Freeform 26">
                  <a:extLst>
                    <a:ext uri="{FF2B5EF4-FFF2-40B4-BE49-F238E27FC236}">
                      <a16:creationId xmlns:a16="http://schemas.microsoft.com/office/drawing/2014/main" xmlns="" id="{1DB689AC-B61E-2B41-9CF4-62029FE789F4}"/>
                    </a:ext>
                  </a:extLst>
                </p:cNvPr>
                <p:cNvSpPr>
                  <a:spLocks noChangeArrowheads="1"/>
                </p:cNvSpPr>
                <p:nvPr/>
              </p:nvSpPr>
              <p:spPr bwMode="auto">
                <a:xfrm>
                  <a:off x="1190760" y="6619875"/>
                  <a:ext cx="23813"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284" name="Group 283">
                <a:extLst>
                  <a:ext uri="{FF2B5EF4-FFF2-40B4-BE49-F238E27FC236}">
                    <a16:creationId xmlns:a16="http://schemas.microsoft.com/office/drawing/2014/main" xmlns="" id="{0830F491-52E4-0747-94FB-5C264BB5017A}"/>
                  </a:ext>
                </a:extLst>
              </p:cNvPr>
              <p:cNvGrpSpPr/>
              <p:nvPr/>
            </p:nvGrpSpPr>
            <p:grpSpPr>
              <a:xfrm rot="5400000">
                <a:off x="-490391" y="1445196"/>
                <a:ext cx="2805983" cy="1825200"/>
                <a:chOff x="2754313" y="5645150"/>
                <a:chExt cx="1698625" cy="1104900"/>
              </a:xfrm>
            </p:grpSpPr>
            <p:sp>
              <p:nvSpPr>
                <p:cNvPr id="285" name="Freeform 146">
                  <a:extLst>
                    <a:ext uri="{FF2B5EF4-FFF2-40B4-BE49-F238E27FC236}">
                      <a16:creationId xmlns:a16="http://schemas.microsoft.com/office/drawing/2014/main" xmlns="" id="{98BB660D-6454-3E48-9EA0-7EA1214E3BAF}"/>
                    </a:ext>
                  </a:extLst>
                </p:cNvPr>
                <p:cNvSpPr>
                  <a:spLocks noChangeArrowheads="1"/>
                </p:cNvSpPr>
                <p:nvPr/>
              </p:nvSpPr>
              <p:spPr bwMode="auto">
                <a:xfrm>
                  <a:off x="4384675" y="6470650"/>
                  <a:ext cx="68263"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6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2" y="211"/>
                        <a:pt x="11" y="248"/>
                      </a:cubicBezTo>
                      <a:lnTo>
                        <a:pt x="11" y="248"/>
                      </a:lnTo>
                      <a:cubicBezTo>
                        <a:pt x="0" y="286"/>
                        <a:pt x="16" y="306"/>
                        <a:pt x="59" y="306"/>
                      </a:cubicBezTo>
                      <a:lnTo>
                        <a:pt x="190" y="306"/>
                      </a:lnTo>
                      <a:lnTo>
                        <a:pt x="190" y="0"/>
                      </a:lnTo>
                      <a:lnTo>
                        <a:pt x="126" y="76"/>
                      </a:lnTo>
                      <a:lnTo>
                        <a:pt x="59" y="153"/>
                      </a:lnTo>
                    </a:path>
                  </a:pathLst>
                </a:custGeom>
                <a:solidFill>
                  <a:schemeClr val="accent6"/>
                </a:solidFill>
                <a:ln>
                  <a:noFill/>
                </a:ln>
                <a:effectLst/>
              </p:spPr>
              <p:txBody>
                <a:bodyPr wrap="none" anchor="ctr"/>
                <a:lstStyle/>
                <a:p>
                  <a:endParaRPr lang="es-ES_tradnl"/>
                </a:p>
              </p:txBody>
            </p:sp>
            <p:sp>
              <p:nvSpPr>
                <p:cNvPr id="286" name="Freeform 147">
                  <a:extLst>
                    <a:ext uri="{FF2B5EF4-FFF2-40B4-BE49-F238E27FC236}">
                      <a16:creationId xmlns:a16="http://schemas.microsoft.com/office/drawing/2014/main" xmlns="" id="{5D41452D-723B-D84B-A703-27E4945FF9C6}"/>
                    </a:ext>
                  </a:extLst>
                </p:cNvPr>
                <p:cNvSpPr>
                  <a:spLocks noChangeArrowheads="1"/>
                </p:cNvSpPr>
                <p:nvPr/>
              </p:nvSpPr>
              <p:spPr bwMode="auto">
                <a:xfrm>
                  <a:off x="2754313" y="6253163"/>
                  <a:ext cx="493712"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8 w 1373"/>
                    <a:gd name="T25" fmla="*/ 146 h 912"/>
                    <a:gd name="T26" fmla="*/ 853 w 1373"/>
                    <a:gd name="T27" fmla="*/ 222 h 912"/>
                    <a:gd name="T28" fmla="*/ 919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1 w 1373"/>
                    <a:gd name="T41" fmla="*/ 853 h 912"/>
                    <a:gd name="T42" fmla="*/ 1361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2" y="44"/>
                        <a:pt x="508" y="25"/>
                        <a:pt x="541" y="12"/>
                      </a:cubicBezTo>
                      <a:lnTo>
                        <a:pt x="541" y="12"/>
                      </a:lnTo>
                      <a:cubicBezTo>
                        <a:pt x="574" y="0"/>
                        <a:pt x="607" y="0"/>
                        <a:pt x="640" y="12"/>
                      </a:cubicBezTo>
                      <a:lnTo>
                        <a:pt x="640" y="12"/>
                      </a:lnTo>
                      <a:cubicBezTo>
                        <a:pt x="673" y="25"/>
                        <a:pt x="700" y="44"/>
                        <a:pt x="722" y="70"/>
                      </a:cubicBezTo>
                      <a:lnTo>
                        <a:pt x="788" y="146"/>
                      </a:lnTo>
                      <a:lnTo>
                        <a:pt x="853" y="222"/>
                      </a:lnTo>
                      <a:lnTo>
                        <a:pt x="919" y="299"/>
                      </a:lnTo>
                      <a:lnTo>
                        <a:pt x="1115" y="528"/>
                      </a:lnTo>
                      <a:lnTo>
                        <a:pt x="1181" y="605"/>
                      </a:lnTo>
                      <a:lnTo>
                        <a:pt x="1246" y="681"/>
                      </a:lnTo>
                      <a:lnTo>
                        <a:pt x="1311" y="758"/>
                      </a:lnTo>
                      <a:lnTo>
                        <a:pt x="1311" y="758"/>
                      </a:lnTo>
                      <a:cubicBezTo>
                        <a:pt x="1334" y="783"/>
                        <a:pt x="1350" y="816"/>
                        <a:pt x="1361" y="853"/>
                      </a:cubicBezTo>
                      <a:lnTo>
                        <a:pt x="1361"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87" name="Freeform 148">
                  <a:extLst>
                    <a:ext uri="{FF2B5EF4-FFF2-40B4-BE49-F238E27FC236}">
                      <a16:creationId xmlns:a16="http://schemas.microsoft.com/office/drawing/2014/main" xmlns="" id="{DC227F8A-341F-CC4A-A1C2-D21A486E7AF1}"/>
                    </a:ext>
                  </a:extLst>
                </p:cNvPr>
                <p:cNvSpPr>
                  <a:spLocks noChangeArrowheads="1"/>
                </p:cNvSpPr>
                <p:nvPr/>
              </p:nvSpPr>
              <p:spPr bwMode="auto">
                <a:xfrm>
                  <a:off x="2836863" y="6362700"/>
                  <a:ext cx="260350" cy="163513"/>
                </a:xfrm>
                <a:custGeom>
                  <a:avLst/>
                  <a:gdLst>
                    <a:gd name="T0" fmla="*/ 0 w 722"/>
                    <a:gd name="T1" fmla="*/ 376 h 454"/>
                    <a:gd name="T2" fmla="*/ 0 w 722"/>
                    <a:gd name="T3" fmla="*/ 376 h 454"/>
                    <a:gd name="T4" fmla="*/ 50 w 722"/>
                    <a:gd name="T5" fmla="*/ 434 h 454"/>
                    <a:gd name="T6" fmla="*/ 50 w 722"/>
                    <a:gd name="T7" fmla="*/ 434 h 454"/>
                    <a:gd name="T8" fmla="*/ 164 w 722"/>
                    <a:gd name="T9" fmla="*/ 453 h 454"/>
                    <a:gd name="T10" fmla="*/ 558 w 722"/>
                    <a:gd name="T11" fmla="*/ 453 h 454"/>
                    <a:gd name="T12" fmla="*/ 558 w 722"/>
                    <a:gd name="T13" fmla="*/ 453 h 454"/>
                    <a:gd name="T14" fmla="*/ 672 w 722"/>
                    <a:gd name="T15" fmla="*/ 434 h 454"/>
                    <a:gd name="T16" fmla="*/ 672 w 722"/>
                    <a:gd name="T17" fmla="*/ 434 h 454"/>
                    <a:gd name="T18" fmla="*/ 721 w 722"/>
                    <a:gd name="T19" fmla="*/ 376 h 454"/>
                    <a:gd name="T20" fmla="*/ 721 w 722"/>
                    <a:gd name="T21" fmla="*/ 376 h 454"/>
                    <a:gd name="T22" fmla="*/ 689 w 722"/>
                    <a:gd name="T23" fmla="*/ 300 h 454"/>
                    <a:gd name="T24" fmla="*/ 623 w 722"/>
                    <a:gd name="T25" fmla="*/ 223 h 454"/>
                    <a:gd name="T26" fmla="*/ 558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1" y="402"/>
                        <a:pt x="721" y="376"/>
                      </a:cubicBezTo>
                      <a:lnTo>
                        <a:pt x="721" y="376"/>
                      </a:lnTo>
                      <a:cubicBezTo>
                        <a:pt x="721" y="351"/>
                        <a:pt x="710" y="326"/>
                        <a:pt x="689" y="300"/>
                      </a:cubicBezTo>
                      <a:lnTo>
                        <a:pt x="623" y="223"/>
                      </a:lnTo>
                      <a:lnTo>
                        <a:pt x="558" y="148"/>
                      </a:lnTo>
                      <a:lnTo>
                        <a:pt x="492" y="70"/>
                      </a:lnTo>
                      <a:lnTo>
                        <a:pt x="492" y="70"/>
                      </a:lnTo>
                      <a:cubicBezTo>
                        <a:pt x="470" y="45"/>
                        <a:pt x="443" y="25"/>
                        <a:pt x="410" y="13"/>
                      </a:cubicBezTo>
                      <a:lnTo>
                        <a:pt x="410" y="13"/>
                      </a:lnTo>
                      <a:cubicBezTo>
                        <a:pt x="377" y="0"/>
                        <a:pt x="344" y="0"/>
                        <a:pt x="311" y="13"/>
                      </a:cubicBezTo>
                      <a:lnTo>
                        <a:pt x="311" y="13"/>
                      </a:lnTo>
                      <a:cubicBezTo>
                        <a:pt x="278" y="25"/>
                        <a:pt x="252"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88" name="Freeform 149">
                  <a:extLst>
                    <a:ext uri="{FF2B5EF4-FFF2-40B4-BE49-F238E27FC236}">
                      <a16:creationId xmlns:a16="http://schemas.microsoft.com/office/drawing/2014/main" xmlns="" id="{CCBC1F48-AF75-4B4F-9746-AE9D1AEDB7EB}"/>
                    </a:ext>
                  </a:extLst>
                </p:cNvPr>
                <p:cNvSpPr>
                  <a:spLocks noChangeArrowheads="1"/>
                </p:cNvSpPr>
                <p:nvPr/>
              </p:nvSpPr>
              <p:spPr bwMode="auto">
                <a:xfrm>
                  <a:off x="3119438" y="5645150"/>
                  <a:ext cx="1333500" cy="936625"/>
                </a:xfrm>
                <a:custGeom>
                  <a:avLst/>
                  <a:gdLst>
                    <a:gd name="T0" fmla="*/ 3130 w 3704"/>
                    <a:gd name="T1" fmla="*/ 1014 h 2602"/>
                    <a:gd name="T2" fmla="*/ 2655 w 3704"/>
                    <a:gd name="T3" fmla="*/ 651 h 2602"/>
                    <a:gd name="T4" fmla="*/ 2600 w 3704"/>
                    <a:gd name="T5" fmla="*/ 816 h 2602"/>
                    <a:gd name="T6" fmla="*/ 3048 w 3704"/>
                    <a:gd name="T7" fmla="*/ 1071 h 2602"/>
                    <a:gd name="T8" fmla="*/ 3343 w 3704"/>
                    <a:gd name="T9" fmla="*/ 1300 h 2602"/>
                    <a:gd name="T10" fmla="*/ 3106 w 3704"/>
                    <a:gd name="T11" fmla="*/ 1548 h 2602"/>
                    <a:gd name="T12" fmla="*/ 3475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7 w 3704"/>
                    <a:gd name="T25" fmla="*/ 1702 h 2602"/>
                    <a:gd name="T26" fmla="*/ 2671 w 3704"/>
                    <a:gd name="T27" fmla="*/ 1396 h 2602"/>
                    <a:gd name="T28" fmla="*/ 1868 w 3704"/>
                    <a:gd name="T29" fmla="*/ 2143 h 2602"/>
                    <a:gd name="T30" fmla="*/ 1286 w 3704"/>
                    <a:gd name="T31" fmla="*/ 765 h 2602"/>
                    <a:gd name="T32" fmla="*/ 1213 w 3704"/>
                    <a:gd name="T33" fmla="*/ 651 h 2602"/>
                    <a:gd name="T34" fmla="*/ 738 w 3704"/>
                    <a:gd name="T35" fmla="*/ 1014 h 2602"/>
                    <a:gd name="T36" fmla="*/ 492 w 3704"/>
                    <a:gd name="T37" fmla="*/ 1454 h 2602"/>
                    <a:gd name="T38" fmla="*/ 764 w 3704"/>
                    <a:gd name="T39" fmla="*/ 1546 h 2602"/>
                    <a:gd name="T40" fmla="*/ 525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8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3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1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2 w 3704"/>
                    <a:gd name="T109" fmla="*/ 708 h 2602"/>
                    <a:gd name="T110" fmla="*/ 2655 w 3704"/>
                    <a:gd name="T111" fmla="*/ 306 h 2602"/>
                    <a:gd name="T112" fmla="*/ 2802 w 3704"/>
                    <a:gd name="T113" fmla="*/ 593 h 2602"/>
                    <a:gd name="T114" fmla="*/ 3311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5" y="1300"/>
                      </a:moveTo>
                      <a:lnTo>
                        <a:pt x="3475" y="1300"/>
                      </a:lnTo>
                      <a:cubicBezTo>
                        <a:pt x="3475" y="1275"/>
                        <a:pt x="3464" y="1250"/>
                        <a:pt x="3442" y="1224"/>
                      </a:cubicBezTo>
                      <a:lnTo>
                        <a:pt x="3311" y="1071"/>
                      </a:lnTo>
                      <a:lnTo>
                        <a:pt x="3244" y="995"/>
                      </a:lnTo>
                      <a:lnTo>
                        <a:pt x="3244" y="995"/>
                      </a:lnTo>
                      <a:cubicBezTo>
                        <a:pt x="3223" y="969"/>
                        <a:pt x="3201" y="956"/>
                        <a:pt x="3179" y="956"/>
                      </a:cubicBezTo>
                      <a:lnTo>
                        <a:pt x="3179" y="956"/>
                      </a:lnTo>
                      <a:cubicBezTo>
                        <a:pt x="3158"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6" y="975"/>
                        <a:pt x="2939" y="943"/>
                        <a:pt x="2917" y="918"/>
                      </a:cubicBezTo>
                      <a:lnTo>
                        <a:pt x="2851" y="842"/>
                      </a:lnTo>
                      <a:lnTo>
                        <a:pt x="2786" y="765"/>
                      </a:lnTo>
                      <a:lnTo>
                        <a:pt x="2720" y="689"/>
                      </a:lnTo>
                      <a:lnTo>
                        <a:pt x="2720" y="689"/>
                      </a:lnTo>
                      <a:cubicBezTo>
                        <a:pt x="2698" y="663"/>
                        <a:pt x="2677" y="651"/>
                        <a:pt x="2655" y="651"/>
                      </a:cubicBezTo>
                      <a:lnTo>
                        <a:pt x="2655" y="651"/>
                      </a:lnTo>
                      <a:cubicBezTo>
                        <a:pt x="2633" y="651"/>
                        <a:pt x="2617" y="669"/>
                        <a:pt x="2605" y="708"/>
                      </a:cubicBezTo>
                      <a:lnTo>
                        <a:pt x="2605" y="708"/>
                      </a:lnTo>
                      <a:cubicBezTo>
                        <a:pt x="2601" y="726"/>
                        <a:pt x="2591" y="740"/>
                        <a:pt x="2578" y="749"/>
                      </a:cubicBezTo>
                      <a:lnTo>
                        <a:pt x="2577" y="750"/>
                      </a:lnTo>
                      <a:lnTo>
                        <a:pt x="2578" y="750"/>
                      </a:lnTo>
                      <a:lnTo>
                        <a:pt x="2578" y="750"/>
                      </a:lnTo>
                      <a:cubicBezTo>
                        <a:pt x="2578" y="750"/>
                        <a:pt x="2577" y="750"/>
                        <a:pt x="2577" y="751"/>
                      </a:cubicBezTo>
                      <a:lnTo>
                        <a:pt x="2582" y="765"/>
                      </a:lnTo>
                      <a:lnTo>
                        <a:pt x="2600" y="816"/>
                      </a:lnTo>
                      <a:lnTo>
                        <a:pt x="2600" y="816"/>
                      </a:lnTo>
                      <a:cubicBezTo>
                        <a:pt x="2615" y="859"/>
                        <a:pt x="2638" y="887"/>
                        <a:pt x="2671" y="900"/>
                      </a:cubicBezTo>
                      <a:lnTo>
                        <a:pt x="2770" y="937"/>
                      </a:lnTo>
                      <a:lnTo>
                        <a:pt x="2770" y="937"/>
                      </a:lnTo>
                      <a:cubicBezTo>
                        <a:pt x="2802" y="950"/>
                        <a:pt x="2830" y="969"/>
                        <a:pt x="2851" y="995"/>
                      </a:cubicBezTo>
                      <a:lnTo>
                        <a:pt x="2851" y="995"/>
                      </a:lnTo>
                      <a:cubicBezTo>
                        <a:pt x="2873" y="1020"/>
                        <a:pt x="2903" y="1037"/>
                        <a:pt x="2940" y="1045"/>
                      </a:cubicBezTo>
                      <a:lnTo>
                        <a:pt x="2995" y="1057"/>
                      </a:lnTo>
                      <a:lnTo>
                        <a:pt x="2995" y="1057"/>
                      </a:lnTo>
                      <a:cubicBezTo>
                        <a:pt x="3008" y="1067"/>
                        <a:pt x="3027" y="1071"/>
                        <a:pt x="3048" y="1071"/>
                      </a:cubicBezTo>
                      <a:lnTo>
                        <a:pt x="3048" y="1071"/>
                      </a:lnTo>
                      <a:cubicBezTo>
                        <a:pt x="3070" y="1071"/>
                        <a:pt x="3088" y="1067"/>
                        <a:pt x="3101" y="1057"/>
                      </a:cubicBezTo>
                      <a:lnTo>
                        <a:pt x="3106" y="1071"/>
                      </a:lnTo>
                      <a:lnTo>
                        <a:pt x="3124" y="1121"/>
                      </a:lnTo>
                      <a:lnTo>
                        <a:pt x="3124" y="1121"/>
                      </a:lnTo>
                      <a:cubicBezTo>
                        <a:pt x="3139" y="1164"/>
                        <a:pt x="3163" y="1192"/>
                        <a:pt x="3196" y="1204"/>
                      </a:cubicBezTo>
                      <a:lnTo>
                        <a:pt x="3294" y="1243"/>
                      </a:lnTo>
                      <a:lnTo>
                        <a:pt x="3294" y="1243"/>
                      </a:lnTo>
                      <a:cubicBezTo>
                        <a:pt x="3327" y="1255"/>
                        <a:pt x="3343" y="1275"/>
                        <a:pt x="3343" y="1300"/>
                      </a:cubicBezTo>
                      <a:lnTo>
                        <a:pt x="3343" y="1300"/>
                      </a:lnTo>
                      <a:cubicBezTo>
                        <a:pt x="3343" y="1326"/>
                        <a:pt x="3327"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5" y="1547"/>
                      </a:cubicBezTo>
                      <a:lnTo>
                        <a:pt x="3101" y="1545"/>
                      </a:lnTo>
                      <a:lnTo>
                        <a:pt x="3106" y="1548"/>
                      </a:lnTo>
                      <a:lnTo>
                        <a:pt x="3106" y="1548"/>
                      </a:lnTo>
                      <a:cubicBezTo>
                        <a:pt x="3117" y="1557"/>
                        <a:pt x="3125" y="1570"/>
                        <a:pt x="3130" y="1587"/>
                      </a:cubicBezTo>
                      <a:lnTo>
                        <a:pt x="3130" y="1587"/>
                      </a:lnTo>
                      <a:cubicBezTo>
                        <a:pt x="3141" y="1625"/>
                        <a:pt x="3158" y="1645"/>
                        <a:pt x="3179" y="1645"/>
                      </a:cubicBezTo>
                      <a:lnTo>
                        <a:pt x="3179" y="1645"/>
                      </a:lnTo>
                      <a:cubicBezTo>
                        <a:pt x="3201" y="1645"/>
                        <a:pt x="3223" y="1632"/>
                        <a:pt x="3244" y="1607"/>
                      </a:cubicBezTo>
                      <a:lnTo>
                        <a:pt x="3376" y="1454"/>
                      </a:lnTo>
                      <a:lnTo>
                        <a:pt x="3442" y="1377"/>
                      </a:lnTo>
                      <a:lnTo>
                        <a:pt x="3442" y="1377"/>
                      </a:lnTo>
                      <a:cubicBezTo>
                        <a:pt x="3464" y="1351"/>
                        <a:pt x="3475" y="1326"/>
                        <a:pt x="3475"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9" y="1020"/>
                        <a:pt x="2327" y="995"/>
                      </a:cubicBezTo>
                      <a:lnTo>
                        <a:pt x="2327" y="995"/>
                      </a:lnTo>
                      <a:cubicBezTo>
                        <a:pt x="2305" y="969"/>
                        <a:pt x="2278" y="950"/>
                        <a:pt x="2245" y="937"/>
                      </a:cubicBezTo>
                      <a:lnTo>
                        <a:pt x="2147" y="900"/>
                      </a:lnTo>
                      <a:lnTo>
                        <a:pt x="2147" y="900"/>
                      </a:lnTo>
                      <a:cubicBezTo>
                        <a:pt x="2114" y="887"/>
                        <a:pt x="2086" y="867"/>
                        <a:pt x="2065" y="842"/>
                      </a:cubicBezTo>
                      <a:lnTo>
                        <a:pt x="2065" y="842"/>
                      </a:lnTo>
                      <a:cubicBezTo>
                        <a:pt x="2043" y="816"/>
                        <a:pt x="2015" y="797"/>
                        <a:pt x="1983" y="785"/>
                      </a:cubicBezTo>
                      <a:lnTo>
                        <a:pt x="1983" y="785"/>
                      </a:lnTo>
                      <a:cubicBezTo>
                        <a:pt x="1950" y="772"/>
                        <a:pt x="1918" y="772"/>
                        <a:pt x="1885" y="785"/>
                      </a:cubicBezTo>
                      <a:lnTo>
                        <a:pt x="1885" y="785"/>
                      </a:lnTo>
                      <a:cubicBezTo>
                        <a:pt x="1851" y="797"/>
                        <a:pt x="1824" y="816"/>
                        <a:pt x="1803" y="842"/>
                      </a:cubicBezTo>
                      <a:lnTo>
                        <a:pt x="1803" y="842"/>
                      </a:lnTo>
                      <a:cubicBezTo>
                        <a:pt x="1780" y="867"/>
                        <a:pt x="1754" y="887"/>
                        <a:pt x="1721" y="900"/>
                      </a:cubicBezTo>
                      <a:lnTo>
                        <a:pt x="1622" y="937"/>
                      </a:lnTo>
                      <a:lnTo>
                        <a:pt x="1622" y="937"/>
                      </a:lnTo>
                      <a:cubicBezTo>
                        <a:pt x="1590" y="950"/>
                        <a:pt x="1562" y="969"/>
                        <a:pt x="1541" y="995"/>
                      </a:cubicBezTo>
                      <a:lnTo>
                        <a:pt x="1541" y="995"/>
                      </a:lnTo>
                      <a:cubicBezTo>
                        <a:pt x="1519" y="1020"/>
                        <a:pt x="1491" y="1039"/>
                        <a:pt x="1459" y="1052"/>
                      </a:cubicBezTo>
                      <a:lnTo>
                        <a:pt x="1360" y="1091"/>
                      </a:lnTo>
                      <a:lnTo>
                        <a:pt x="1360" y="1091"/>
                      </a:lnTo>
                      <a:cubicBezTo>
                        <a:pt x="1328" y="1103"/>
                        <a:pt x="1300" y="1122"/>
                        <a:pt x="1278" y="1147"/>
                      </a:cubicBezTo>
                      <a:lnTo>
                        <a:pt x="1278" y="1147"/>
                      </a:lnTo>
                      <a:cubicBezTo>
                        <a:pt x="1257" y="1173"/>
                        <a:pt x="1229" y="1192"/>
                        <a:pt x="1196" y="1204"/>
                      </a:cubicBezTo>
                      <a:lnTo>
                        <a:pt x="1098" y="1243"/>
                      </a:lnTo>
                      <a:lnTo>
                        <a:pt x="1098" y="1243"/>
                      </a:lnTo>
                      <a:cubicBezTo>
                        <a:pt x="1066" y="1255"/>
                        <a:pt x="1048" y="1275"/>
                        <a:pt x="1048" y="1300"/>
                      </a:cubicBezTo>
                      <a:lnTo>
                        <a:pt x="1048" y="1300"/>
                      </a:lnTo>
                      <a:cubicBezTo>
                        <a:pt x="1048" y="1326"/>
                        <a:pt x="1066" y="1345"/>
                        <a:pt x="1098" y="1358"/>
                      </a:cubicBezTo>
                      <a:lnTo>
                        <a:pt x="1196" y="1396"/>
                      </a:lnTo>
                      <a:lnTo>
                        <a:pt x="1196" y="1396"/>
                      </a:lnTo>
                      <a:cubicBezTo>
                        <a:pt x="1229" y="1409"/>
                        <a:pt x="1257" y="1428"/>
                        <a:pt x="1278" y="1454"/>
                      </a:cubicBezTo>
                      <a:lnTo>
                        <a:pt x="1278" y="1454"/>
                      </a:lnTo>
                      <a:cubicBezTo>
                        <a:pt x="1300" y="1479"/>
                        <a:pt x="1328" y="1498"/>
                        <a:pt x="1360" y="1511"/>
                      </a:cubicBezTo>
                      <a:lnTo>
                        <a:pt x="1459" y="1549"/>
                      </a:lnTo>
                      <a:lnTo>
                        <a:pt x="1459" y="1549"/>
                      </a:lnTo>
                      <a:cubicBezTo>
                        <a:pt x="1491" y="1562"/>
                        <a:pt x="1519" y="1582"/>
                        <a:pt x="1541" y="1607"/>
                      </a:cubicBezTo>
                      <a:lnTo>
                        <a:pt x="1541" y="1607"/>
                      </a:lnTo>
                      <a:cubicBezTo>
                        <a:pt x="1562" y="1632"/>
                        <a:pt x="1590" y="1651"/>
                        <a:pt x="1622" y="1664"/>
                      </a:cubicBezTo>
                      <a:lnTo>
                        <a:pt x="1721" y="1702"/>
                      </a:lnTo>
                      <a:lnTo>
                        <a:pt x="1721" y="1702"/>
                      </a:lnTo>
                      <a:cubicBezTo>
                        <a:pt x="1754" y="1715"/>
                        <a:pt x="1780" y="1734"/>
                        <a:pt x="1803" y="1760"/>
                      </a:cubicBezTo>
                      <a:lnTo>
                        <a:pt x="1803" y="1760"/>
                      </a:lnTo>
                      <a:cubicBezTo>
                        <a:pt x="1824" y="1785"/>
                        <a:pt x="1851"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6" y="1734"/>
                        <a:pt x="2114" y="1715"/>
                        <a:pt x="2147" y="1702"/>
                      </a:cubicBezTo>
                      <a:lnTo>
                        <a:pt x="2245" y="1664"/>
                      </a:lnTo>
                      <a:lnTo>
                        <a:pt x="2245" y="1664"/>
                      </a:lnTo>
                      <a:cubicBezTo>
                        <a:pt x="2278" y="1651"/>
                        <a:pt x="2305" y="1632"/>
                        <a:pt x="2327" y="1607"/>
                      </a:cubicBezTo>
                      <a:lnTo>
                        <a:pt x="2327" y="1607"/>
                      </a:lnTo>
                      <a:cubicBezTo>
                        <a:pt x="2349"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6" y="950"/>
                        <a:pt x="1098" y="937"/>
                      </a:cubicBezTo>
                      <a:lnTo>
                        <a:pt x="1196" y="900"/>
                      </a:lnTo>
                      <a:lnTo>
                        <a:pt x="1196" y="900"/>
                      </a:lnTo>
                      <a:cubicBezTo>
                        <a:pt x="1229" y="887"/>
                        <a:pt x="1253" y="859"/>
                        <a:pt x="1268" y="816"/>
                      </a:cubicBezTo>
                      <a:lnTo>
                        <a:pt x="1286"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5" y="651"/>
                        <a:pt x="1213" y="651"/>
                      </a:cubicBezTo>
                      <a:lnTo>
                        <a:pt x="1213" y="651"/>
                      </a:lnTo>
                      <a:cubicBezTo>
                        <a:pt x="1191" y="651"/>
                        <a:pt x="1169" y="663"/>
                        <a:pt x="1147" y="689"/>
                      </a:cubicBezTo>
                      <a:lnTo>
                        <a:pt x="1081" y="765"/>
                      </a:lnTo>
                      <a:lnTo>
                        <a:pt x="1016" y="842"/>
                      </a:lnTo>
                      <a:lnTo>
                        <a:pt x="950" y="918"/>
                      </a:lnTo>
                      <a:lnTo>
                        <a:pt x="950" y="918"/>
                      </a:lnTo>
                      <a:cubicBezTo>
                        <a:pt x="929" y="943"/>
                        <a:pt x="912" y="975"/>
                        <a:pt x="902" y="1014"/>
                      </a:cubicBezTo>
                      <a:lnTo>
                        <a:pt x="902" y="1014"/>
                      </a:lnTo>
                      <a:cubicBezTo>
                        <a:pt x="891" y="1052"/>
                        <a:pt x="863" y="1071"/>
                        <a:pt x="819" y="1071"/>
                      </a:cubicBezTo>
                      <a:lnTo>
                        <a:pt x="819" y="1071"/>
                      </a:lnTo>
                      <a:cubicBezTo>
                        <a:pt x="775" y="1071"/>
                        <a:pt x="748"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5" y="1545"/>
                        <a:pt x="765" y="1545"/>
                      </a:cubicBezTo>
                      <a:lnTo>
                        <a:pt x="761" y="1530"/>
                      </a:lnTo>
                      <a:lnTo>
                        <a:pt x="744" y="1480"/>
                      </a:lnTo>
                      <a:lnTo>
                        <a:pt x="744" y="1480"/>
                      </a:lnTo>
                      <a:cubicBezTo>
                        <a:pt x="728" y="1437"/>
                        <a:pt x="704" y="1409"/>
                        <a:pt x="671" y="1396"/>
                      </a:cubicBezTo>
                      <a:lnTo>
                        <a:pt x="574" y="1358"/>
                      </a:lnTo>
                      <a:lnTo>
                        <a:pt x="574" y="1358"/>
                      </a:lnTo>
                      <a:cubicBezTo>
                        <a:pt x="540" y="1345"/>
                        <a:pt x="525" y="1326"/>
                        <a:pt x="525" y="1300"/>
                      </a:cubicBezTo>
                      <a:lnTo>
                        <a:pt x="525" y="1300"/>
                      </a:lnTo>
                      <a:cubicBezTo>
                        <a:pt x="525" y="1275"/>
                        <a:pt x="540" y="1255"/>
                        <a:pt x="574" y="1243"/>
                      </a:cubicBezTo>
                      <a:lnTo>
                        <a:pt x="671" y="1204"/>
                      </a:lnTo>
                      <a:lnTo>
                        <a:pt x="671" y="1204"/>
                      </a:lnTo>
                      <a:cubicBezTo>
                        <a:pt x="704" y="1192"/>
                        <a:pt x="728" y="1164"/>
                        <a:pt x="744" y="1121"/>
                      </a:cubicBezTo>
                      <a:lnTo>
                        <a:pt x="761" y="1071"/>
                      </a:lnTo>
                      <a:lnTo>
                        <a:pt x="766" y="1057"/>
                      </a:lnTo>
                      <a:lnTo>
                        <a:pt x="766" y="1057"/>
                      </a:lnTo>
                      <a:cubicBezTo>
                        <a:pt x="780" y="1067"/>
                        <a:pt x="797" y="1071"/>
                        <a:pt x="819" y="1071"/>
                      </a:cubicBezTo>
                      <a:lnTo>
                        <a:pt x="819" y="1071"/>
                      </a:lnTo>
                      <a:cubicBezTo>
                        <a:pt x="841" y="1071"/>
                        <a:pt x="859" y="1067"/>
                        <a:pt x="873" y="1057"/>
                      </a:cubicBezTo>
                      <a:lnTo>
                        <a:pt x="928" y="1045"/>
                      </a:lnTo>
                      <a:lnTo>
                        <a:pt x="928" y="1045"/>
                      </a:lnTo>
                      <a:cubicBezTo>
                        <a:pt x="965" y="1037"/>
                        <a:pt x="995" y="1020"/>
                        <a:pt x="1016" y="995"/>
                      </a:cubicBezTo>
                      <a:lnTo>
                        <a:pt x="1300" y="756"/>
                      </a:lnTo>
                      <a:lnTo>
                        <a:pt x="1300" y="756"/>
                      </a:lnTo>
                      <a:cubicBezTo>
                        <a:pt x="1312" y="762"/>
                        <a:pt x="1327" y="765"/>
                        <a:pt x="1344" y="765"/>
                      </a:cubicBezTo>
                      <a:lnTo>
                        <a:pt x="1344" y="765"/>
                      </a:lnTo>
                      <a:cubicBezTo>
                        <a:pt x="1363"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1" y="765"/>
                        <a:pt x="2556" y="762"/>
                        <a:pt x="2567" y="756"/>
                      </a:cubicBezTo>
                      <a:lnTo>
                        <a:pt x="2567" y="756"/>
                      </a:lnTo>
                      <a:cubicBezTo>
                        <a:pt x="2555" y="762"/>
                        <a:pt x="2541" y="765"/>
                        <a:pt x="2524" y="765"/>
                      </a:cubicBezTo>
                      <a:lnTo>
                        <a:pt x="2524" y="765"/>
                      </a:lnTo>
                      <a:cubicBezTo>
                        <a:pt x="2507" y="765"/>
                        <a:pt x="2492" y="762"/>
                        <a:pt x="2480" y="756"/>
                      </a:cubicBezTo>
                      <a:close/>
                      <a:moveTo>
                        <a:pt x="3442"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79" y="1989"/>
                      </a:cubicBezTo>
                      <a:lnTo>
                        <a:pt x="2917" y="1989"/>
                      </a:lnTo>
                      <a:lnTo>
                        <a:pt x="2917"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5" y="2264"/>
                        <a:pt x="2229" y="2244"/>
                        <a:pt x="2229" y="2218"/>
                      </a:cubicBezTo>
                      <a:lnTo>
                        <a:pt x="2229" y="2218"/>
                      </a:lnTo>
                      <a:cubicBezTo>
                        <a:pt x="2229" y="2193"/>
                        <a:pt x="2240" y="2168"/>
                        <a:pt x="2261" y="2143"/>
                      </a:cubicBezTo>
                      <a:lnTo>
                        <a:pt x="2392" y="1989"/>
                      </a:lnTo>
                      <a:lnTo>
                        <a:pt x="2392" y="1989"/>
                      </a:lnTo>
                      <a:cubicBezTo>
                        <a:pt x="2415" y="1964"/>
                        <a:pt x="2431" y="1932"/>
                        <a:pt x="2442" y="1893"/>
                      </a:cubicBezTo>
                      <a:lnTo>
                        <a:pt x="2442" y="1893"/>
                      </a:lnTo>
                      <a:cubicBezTo>
                        <a:pt x="2453" y="1855"/>
                        <a:pt x="2480" y="1836"/>
                        <a:pt x="2524" y="1836"/>
                      </a:cubicBezTo>
                      <a:lnTo>
                        <a:pt x="2524" y="1836"/>
                      </a:lnTo>
                      <a:cubicBezTo>
                        <a:pt x="2567" y="1836"/>
                        <a:pt x="2595" y="1855"/>
                        <a:pt x="2605" y="1893"/>
                      </a:cubicBezTo>
                      <a:lnTo>
                        <a:pt x="2605" y="1893"/>
                      </a:lnTo>
                      <a:cubicBezTo>
                        <a:pt x="2617" y="1932"/>
                        <a:pt x="2633" y="1951"/>
                        <a:pt x="2655" y="1951"/>
                      </a:cubicBezTo>
                      <a:lnTo>
                        <a:pt x="2655" y="1951"/>
                      </a:lnTo>
                      <a:cubicBezTo>
                        <a:pt x="2677" y="1951"/>
                        <a:pt x="2698" y="1938"/>
                        <a:pt x="2720" y="1912"/>
                      </a:cubicBezTo>
                      <a:lnTo>
                        <a:pt x="2786" y="1836"/>
                      </a:lnTo>
                      <a:lnTo>
                        <a:pt x="2851"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2" y="1546"/>
                        <a:pt x="2993" y="1546"/>
                        <a:pt x="2994" y="1545"/>
                      </a:cubicBezTo>
                      <a:lnTo>
                        <a:pt x="2940" y="1557"/>
                      </a:lnTo>
                      <a:lnTo>
                        <a:pt x="2940" y="1557"/>
                      </a:lnTo>
                      <a:cubicBezTo>
                        <a:pt x="2903" y="1564"/>
                        <a:pt x="2873" y="1582"/>
                        <a:pt x="2851" y="1607"/>
                      </a:cubicBezTo>
                      <a:lnTo>
                        <a:pt x="2851" y="1607"/>
                      </a:lnTo>
                      <a:cubicBezTo>
                        <a:pt x="2830" y="1632"/>
                        <a:pt x="2802" y="1651"/>
                        <a:pt x="2770" y="1664"/>
                      </a:cubicBezTo>
                      <a:lnTo>
                        <a:pt x="2671" y="1702"/>
                      </a:lnTo>
                      <a:lnTo>
                        <a:pt x="2671" y="1702"/>
                      </a:lnTo>
                      <a:cubicBezTo>
                        <a:pt x="2638"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5" y="1938"/>
                        <a:pt x="2278" y="1957"/>
                        <a:pt x="2245" y="1970"/>
                      </a:cubicBezTo>
                      <a:lnTo>
                        <a:pt x="2147" y="2008"/>
                      </a:lnTo>
                      <a:lnTo>
                        <a:pt x="2147" y="2008"/>
                      </a:lnTo>
                      <a:cubicBezTo>
                        <a:pt x="2114" y="2020"/>
                        <a:pt x="2090" y="2049"/>
                        <a:pt x="2075" y="2092"/>
                      </a:cubicBezTo>
                      <a:lnTo>
                        <a:pt x="2058"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2" y="2371"/>
                      </a:lnTo>
                      <a:lnTo>
                        <a:pt x="1737" y="2295"/>
                      </a:lnTo>
                      <a:lnTo>
                        <a:pt x="1737" y="2295"/>
                      </a:lnTo>
                      <a:cubicBezTo>
                        <a:pt x="1758" y="2269"/>
                        <a:pt x="1776" y="2238"/>
                        <a:pt x="1786" y="2199"/>
                      </a:cubicBezTo>
                      <a:lnTo>
                        <a:pt x="1786" y="2199"/>
                      </a:lnTo>
                      <a:cubicBezTo>
                        <a:pt x="1791" y="2181"/>
                        <a:pt x="1801" y="2167"/>
                        <a:pt x="1813" y="2158"/>
                      </a:cubicBezTo>
                      <a:lnTo>
                        <a:pt x="1815" y="2156"/>
                      </a:lnTo>
                      <a:lnTo>
                        <a:pt x="1814" y="2157"/>
                      </a:lnTo>
                      <a:lnTo>
                        <a:pt x="1814" y="2157"/>
                      </a:lnTo>
                      <a:cubicBezTo>
                        <a:pt x="1814" y="2157"/>
                        <a:pt x="1814" y="2156"/>
                        <a:pt x="1815" y="2156"/>
                      </a:cubicBezTo>
                      <a:lnTo>
                        <a:pt x="1810" y="2143"/>
                      </a:lnTo>
                      <a:lnTo>
                        <a:pt x="1793" y="2092"/>
                      </a:lnTo>
                      <a:lnTo>
                        <a:pt x="1793" y="2092"/>
                      </a:lnTo>
                      <a:cubicBezTo>
                        <a:pt x="1777" y="2049"/>
                        <a:pt x="1754" y="2020"/>
                        <a:pt x="1721" y="2008"/>
                      </a:cubicBezTo>
                      <a:lnTo>
                        <a:pt x="1622" y="1970"/>
                      </a:lnTo>
                      <a:lnTo>
                        <a:pt x="1622" y="1970"/>
                      </a:lnTo>
                      <a:cubicBezTo>
                        <a:pt x="1590" y="1957"/>
                        <a:pt x="1562"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5" y="1841"/>
                        <a:pt x="1291" y="1850"/>
                      </a:cubicBezTo>
                      <a:lnTo>
                        <a:pt x="1286" y="1836"/>
                      </a:lnTo>
                      <a:lnTo>
                        <a:pt x="1268" y="1786"/>
                      </a:lnTo>
                      <a:lnTo>
                        <a:pt x="1268" y="1786"/>
                      </a:lnTo>
                      <a:cubicBezTo>
                        <a:pt x="1253" y="1742"/>
                        <a:pt x="1229"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6" y="1547"/>
                      </a:lnTo>
                      <a:lnTo>
                        <a:pt x="876" y="1547"/>
                      </a:lnTo>
                      <a:cubicBezTo>
                        <a:pt x="888" y="1557"/>
                        <a:pt x="896" y="1570"/>
                        <a:pt x="902" y="1587"/>
                      </a:cubicBezTo>
                      <a:lnTo>
                        <a:pt x="902" y="1587"/>
                      </a:lnTo>
                      <a:cubicBezTo>
                        <a:pt x="912" y="1625"/>
                        <a:pt x="929" y="1657"/>
                        <a:pt x="950" y="1683"/>
                      </a:cubicBezTo>
                      <a:lnTo>
                        <a:pt x="1081"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7" y="1932"/>
                        <a:pt x="1453" y="1964"/>
                        <a:pt x="1475" y="1989"/>
                      </a:cubicBezTo>
                      <a:lnTo>
                        <a:pt x="1541"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1" y="2289"/>
                        <a:pt x="1098" y="2276"/>
                      </a:cubicBezTo>
                      <a:lnTo>
                        <a:pt x="1098" y="2276"/>
                      </a:lnTo>
                      <a:cubicBezTo>
                        <a:pt x="1066" y="2264"/>
                        <a:pt x="1048" y="2244"/>
                        <a:pt x="1048" y="2218"/>
                      </a:cubicBezTo>
                      <a:lnTo>
                        <a:pt x="1048" y="2218"/>
                      </a:lnTo>
                      <a:cubicBezTo>
                        <a:pt x="1048" y="2193"/>
                        <a:pt x="1060" y="2168"/>
                        <a:pt x="1081" y="2143"/>
                      </a:cubicBezTo>
                      <a:lnTo>
                        <a:pt x="1081" y="2143"/>
                      </a:lnTo>
                      <a:cubicBezTo>
                        <a:pt x="1103" y="2116"/>
                        <a:pt x="1114" y="2091"/>
                        <a:pt x="1114" y="2065"/>
                      </a:cubicBezTo>
                      <a:lnTo>
                        <a:pt x="1114" y="2065"/>
                      </a:lnTo>
                      <a:cubicBezTo>
                        <a:pt x="1114" y="2040"/>
                        <a:pt x="1098" y="2020"/>
                        <a:pt x="1066" y="2008"/>
                      </a:cubicBezTo>
                      <a:lnTo>
                        <a:pt x="1066" y="2008"/>
                      </a:lnTo>
                      <a:cubicBezTo>
                        <a:pt x="1032" y="1995"/>
                        <a:pt x="995" y="1989"/>
                        <a:pt x="950" y="1989"/>
                      </a:cubicBezTo>
                      <a:lnTo>
                        <a:pt x="689" y="1989"/>
                      </a:lnTo>
                      <a:lnTo>
                        <a:pt x="689" y="1989"/>
                      </a:lnTo>
                      <a:cubicBezTo>
                        <a:pt x="645" y="1989"/>
                        <a:pt x="606" y="1983"/>
                        <a:pt x="574" y="1970"/>
                      </a:cubicBezTo>
                      <a:lnTo>
                        <a:pt x="574" y="1970"/>
                      </a:lnTo>
                      <a:cubicBezTo>
                        <a:pt x="540" y="1957"/>
                        <a:pt x="525" y="1938"/>
                        <a:pt x="525" y="1912"/>
                      </a:cubicBezTo>
                      <a:lnTo>
                        <a:pt x="525" y="1912"/>
                      </a:lnTo>
                      <a:cubicBezTo>
                        <a:pt x="525" y="1887"/>
                        <a:pt x="535" y="1861"/>
                        <a:pt x="557" y="1836"/>
                      </a:cubicBezTo>
                      <a:lnTo>
                        <a:pt x="557" y="1836"/>
                      </a:lnTo>
                      <a:cubicBezTo>
                        <a:pt x="579" y="1811"/>
                        <a:pt x="590" y="1785"/>
                        <a:pt x="590" y="1760"/>
                      </a:cubicBezTo>
                      <a:lnTo>
                        <a:pt x="590" y="1760"/>
                      </a:lnTo>
                      <a:cubicBezTo>
                        <a:pt x="590" y="1734"/>
                        <a:pt x="574" y="1715"/>
                        <a:pt x="540" y="1702"/>
                      </a:cubicBezTo>
                      <a:lnTo>
                        <a:pt x="540" y="1702"/>
                      </a:lnTo>
                      <a:cubicBezTo>
                        <a:pt x="508"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8" y="912"/>
                        <a:pt x="540" y="900"/>
                      </a:cubicBezTo>
                      <a:lnTo>
                        <a:pt x="540" y="900"/>
                      </a:lnTo>
                      <a:cubicBezTo>
                        <a:pt x="574" y="887"/>
                        <a:pt x="590" y="867"/>
                        <a:pt x="590" y="842"/>
                      </a:cubicBezTo>
                      <a:lnTo>
                        <a:pt x="590" y="842"/>
                      </a:lnTo>
                      <a:cubicBezTo>
                        <a:pt x="590" y="816"/>
                        <a:pt x="579" y="791"/>
                        <a:pt x="557" y="765"/>
                      </a:cubicBezTo>
                      <a:lnTo>
                        <a:pt x="557" y="765"/>
                      </a:lnTo>
                      <a:cubicBezTo>
                        <a:pt x="535" y="739"/>
                        <a:pt x="525" y="714"/>
                        <a:pt x="525" y="689"/>
                      </a:cubicBezTo>
                      <a:lnTo>
                        <a:pt x="525" y="689"/>
                      </a:lnTo>
                      <a:cubicBezTo>
                        <a:pt x="525" y="663"/>
                        <a:pt x="540" y="644"/>
                        <a:pt x="574" y="631"/>
                      </a:cubicBezTo>
                      <a:lnTo>
                        <a:pt x="574" y="631"/>
                      </a:lnTo>
                      <a:cubicBezTo>
                        <a:pt x="606" y="618"/>
                        <a:pt x="645" y="613"/>
                        <a:pt x="689" y="613"/>
                      </a:cubicBezTo>
                      <a:lnTo>
                        <a:pt x="950" y="613"/>
                      </a:lnTo>
                      <a:lnTo>
                        <a:pt x="950" y="613"/>
                      </a:lnTo>
                      <a:cubicBezTo>
                        <a:pt x="995" y="613"/>
                        <a:pt x="1032" y="605"/>
                        <a:pt x="1066" y="593"/>
                      </a:cubicBezTo>
                      <a:lnTo>
                        <a:pt x="1066" y="593"/>
                      </a:lnTo>
                      <a:cubicBezTo>
                        <a:pt x="1098" y="580"/>
                        <a:pt x="1114" y="561"/>
                        <a:pt x="1114" y="535"/>
                      </a:cubicBezTo>
                      <a:lnTo>
                        <a:pt x="1114" y="535"/>
                      </a:lnTo>
                      <a:cubicBezTo>
                        <a:pt x="1114" y="510"/>
                        <a:pt x="1103" y="485"/>
                        <a:pt x="1081" y="459"/>
                      </a:cubicBezTo>
                      <a:lnTo>
                        <a:pt x="1081" y="459"/>
                      </a:lnTo>
                      <a:cubicBezTo>
                        <a:pt x="1060" y="434"/>
                        <a:pt x="1048" y="409"/>
                        <a:pt x="1048" y="382"/>
                      </a:cubicBezTo>
                      <a:lnTo>
                        <a:pt x="1048" y="382"/>
                      </a:lnTo>
                      <a:cubicBezTo>
                        <a:pt x="1048" y="357"/>
                        <a:pt x="1066" y="338"/>
                        <a:pt x="1098" y="326"/>
                      </a:cubicBezTo>
                      <a:lnTo>
                        <a:pt x="1098" y="326"/>
                      </a:lnTo>
                      <a:cubicBezTo>
                        <a:pt x="1131"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1" y="535"/>
                      </a:lnTo>
                      <a:lnTo>
                        <a:pt x="1475" y="613"/>
                      </a:lnTo>
                      <a:lnTo>
                        <a:pt x="1475" y="613"/>
                      </a:lnTo>
                      <a:cubicBezTo>
                        <a:pt x="1453" y="638"/>
                        <a:pt x="1437" y="669"/>
                        <a:pt x="1426" y="708"/>
                      </a:cubicBezTo>
                      <a:lnTo>
                        <a:pt x="1426" y="708"/>
                      </a:lnTo>
                      <a:cubicBezTo>
                        <a:pt x="1420" y="726"/>
                        <a:pt x="1411" y="740"/>
                        <a:pt x="1398" y="750"/>
                      </a:cubicBezTo>
                      <a:lnTo>
                        <a:pt x="1397" y="750"/>
                      </a:lnTo>
                      <a:lnTo>
                        <a:pt x="1398" y="750"/>
                      </a:lnTo>
                      <a:lnTo>
                        <a:pt x="1398" y="750"/>
                      </a:lnTo>
                      <a:lnTo>
                        <a:pt x="1397" y="750"/>
                      </a:lnTo>
                      <a:lnTo>
                        <a:pt x="1452" y="739"/>
                      </a:lnTo>
                      <a:lnTo>
                        <a:pt x="1452" y="739"/>
                      </a:lnTo>
                      <a:cubicBezTo>
                        <a:pt x="1489" y="731"/>
                        <a:pt x="1519" y="714"/>
                        <a:pt x="1541" y="689"/>
                      </a:cubicBezTo>
                      <a:lnTo>
                        <a:pt x="1541" y="689"/>
                      </a:lnTo>
                      <a:cubicBezTo>
                        <a:pt x="1562" y="663"/>
                        <a:pt x="1590" y="644"/>
                        <a:pt x="1622" y="631"/>
                      </a:cubicBezTo>
                      <a:lnTo>
                        <a:pt x="1721" y="593"/>
                      </a:lnTo>
                      <a:lnTo>
                        <a:pt x="1721" y="593"/>
                      </a:lnTo>
                      <a:cubicBezTo>
                        <a:pt x="1754" y="580"/>
                        <a:pt x="1777" y="553"/>
                        <a:pt x="1793" y="510"/>
                      </a:cubicBezTo>
                      <a:lnTo>
                        <a:pt x="1810"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1" y="57"/>
                      </a:cubicBezTo>
                      <a:lnTo>
                        <a:pt x="2311" y="57"/>
                      </a:lnTo>
                      <a:cubicBezTo>
                        <a:pt x="2300" y="96"/>
                        <a:pt x="2284" y="127"/>
                        <a:pt x="2261" y="153"/>
                      </a:cubicBezTo>
                      <a:lnTo>
                        <a:pt x="2196" y="230"/>
                      </a:lnTo>
                      <a:lnTo>
                        <a:pt x="2131" y="306"/>
                      </a:lnTo>
                      <a:lnTo>
                        <a:pt x="2131" y="306"/>
                      </a:lnTo>
                      <a:cubicBezTo>
                        <a:pt x="2109" y="332"/>
                        <a:pt x="2092" y="364"/>
                        <a:pt x="2081" y="402"/>
                      </a:cubicBezTo>
                      <a:lnTo>
                        <a:pt x="2081" y="402"/>
                      </a:lnTo>
                      <a:cubicBezTo>
                        <a:pt x="2076" y="422"/>
                        <a:pt x="2065" y="437"/>
                        <a:pt x="2049" y="447"/>
                      </a:cubicBezTo>
                      <a:lnTo>
                        <a:pt x="2049" y="447"/>
                      </a:lnTo>
                      <a:cubicBezTo>
                        <a:pt x="2050" y="446"/>
                        <a:pt x="2051" y="446"/>
                        <a:pt x="2053" y="445"/>
                      </a:cubicBezTo>
                      <a:lnTo>
                        <a:pt x="2058" y="459"/>
                      </a:lnTo>
                      <a:lnTo>
                        <a:pt x="2075" y="510"/>
                      </a:lnTo>
                      <a:lnTo>
                        <a:pt x="2075" y="510"/>
                      </a:lnTo>
                      <a:cubicBezTo>
                        <a:pt x="2090" y="553"/>
                        <a:pt x="2114" y="580"/>
                        <a:pt x="2147" y="593"/>
                      </a:cubicBezTo>
                      <a:lnTo>
                        <a:pt x="2245" y="631"/>
                      </a:lnTo>
                      <a:lnTo>
                        <a:pt x="2245" y="631"/>
                      </a:lnTo>
                      <a:cubicBezTo>
                        <a:pt x="2278" y="644"/>
                        <a:pt x="2305" y="663"/>
                        <a:pt x="2327" y="689"/>
                      </a:cubicBezTo>
                      <a:lnTo>
                        <a:pt x="2327" y="689"/>
                      </a:lnTo>
                      <a:cubicBezTo>
                        <a:pt x="2349" y="714"/>
                        <a:pt x="2378" y="731"/>
                        <a:pt x="2415" y="739"/>
                      </a:cubicBezTo>
                      <a:lnTo>
                        <a:pt x="2470" y="750"/>
                      </a:lnTo>
                      <a:lnTo>
                        <a:pt x="2470" y="750"/>
                      </a:lnTo>
                      <a:cubicBezTo>
                        <a:pt x="2470" y="750"/>
                        <a:pt x="2470" y="750"/>
                        <a:pt x="2469" y="750"/>
                      </a:cubicBezTo>
                      <a:lnTo>
                        <a:pt x="2471" y="750"/>
                      </a:lnTo>
                      <a:lnTo>
                        <a:pt x="2469" y="749"/>
                      </a:lnTo>
                      <a:lnTo>
                        <a:pt x="2469" y="749"/>
                      </a:lnTo>
                      <a:cubicBezTo>
                        <a:pt x="2456" y="740"/>
                        <a:pt x="2447" y="726"/>
                        <a:pt x="2442" y="708"/>
                      </a:cubicBezTo>
                      <a:lnTo>
                        <a:pt x="2442" y="708"/>
                      </a:lnTo>
                      <a:cubicBezTo>
                        <a:pt x="2431" y="669"/>
                        <a:pt x="2415" y="638"/>
                        <a:pt x="2392" y="613"/>
                      </a:cubicBezTo>
                      <a:lnTo>
                        <a:pt x="2327" y="535"/>
                      </a:lnTo>
                      <a:lnTo>
                        <a:pt x="2261" y="459"/>
                      </a:lnTo>
                      <a:lnTo>
                        <a:pt x="2261" y="459"/>
                      </a:lnTo>
                      <a:cubicBezTo>
                        <a:pt x="2240" y="434"/>
                        <a:pt x="2229" y="409"/>
                        <a:pt x="2229" y="382"/>
                      </a:cubicBezTo>
                      <a:lnTo>
                        <a:pt x="2229" y="382"/>
                      </a:lnTo>
                      <a:cubicBezTo>
                        <a:pt x="2229" y="357"/>
                        <a:pt x="2245"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7" y="613"/>
                      </a:cubicBezTo>
                      <a:lnTo>
                        <a:pt x="3179" y="613"/>
                      </a:lnTo>
                      <a:lnTo>
                        <a:pt x="3179"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289" name="Freeform 150">
                  <a:extLst>
                    <a:ext uri="{FF2B5EF4-FFF2-40B4-BE49-F238E27FC236}">
                      <a16:creationId xmlns:a16="http://schemas.microsoft.com/office/drawing/2014/main" xmlns="" id="{B4873030-3E37-0545-894B-AC7D28E5A5F3}"/>
                    </a:ext>
                  </a:extLst>
                </p:cNvPr>
                <p:cNvSpPr>
                  <a:spLocks noChangeArrowheads="1"/>
                </p:cNvSpPr>
                <p:nvPr/>
              </p:nvSpPr>
              <p:spPr bwMode="auto">
                <a:xfrm>
                  <a:off x="3409950" y="5868988"/>
                  <a:ext cx="814388" cy="487362"/>
                </a:xfrm>
                <a:custGeom>
                  <a:avLst/>
                  <a:gdLst>
                    <a:gd name="T0" fmla="*/ 2260 w 2261"/>
                    <a:gd name="T1" fmla="*/ 675 h 1352"/>
                    <a:gd name="T2" fmla="*/ 2071 w 2261"/>
                    <a:gd name="T3" fmla="*/ 553 h 1352"/>
                    <a:gd name="T4" fmla="*/ 1966 w 2261"/>
                    <a:gd name="T5" fmla="*/ 480 h 1352"/>
                    <a:gd name="T6" fmla="*/ 1862 w 2261"/>
                    <a:gd name="T7" fmla="*/ 407 h 1352"/>
                    <a:gd name="T8" fmla="*/ 1737 w 2261"/>
                    <a:gd name="T9" fmla="*/ 357 h 1352"/>
                    <a:gd name="T10" fmla="*/ 1632 w 2261"/>
                    <a:gd name="T11" fmla="*/ 285 h 1352"/>
                    <a:gd name="T12" fmla="*/ 1401 w 2261"/>
                    <a:gd name="T13" fmla="*/ 163 h 1352"/>
                    <a:gd name="T14" fmla="*/ 1297 w 2261"/>
                    <a:gd name="T15" fmla="*/ 90 h 1352"/>
                    <a:gd name="T16" fmla="*/ 1193 w 2261"/>
                    <a:gd name="T17" fmla="*/ 16 h 1352"/>
                    <a:gd name="T18" fmla="*/ 1067 w 2261"/>
                    <a:gd name="T19" fmla="*/ 16 h 1352"/>
                    <a:gd name="T20" fmla="*/ 963 w 2261"/>
                    <a:gd name="T21" fmla="*/ 90 h 1352"/>
                    <a:gd name="T22" fmla="*/ 858 w 2261"/>
                    <a:gd name="T23" fmla="*/ 163 h 1352"/>
                    <a:gd name="T24" fmla="*/ 732 w 2261"/>
                    <a:gd name="T25" fmla="*/ 212 h 1352"/>
                    <a:gd name="T26" fmla="*/ 627 w 2261"/>
                    <a:gd name="T27" fmla="*/ 285 h 1352"/>
                    <a:gd name="T28" fmla="*/ 397 w 2261"/>
                    <a:gd name="T29" fmla="*/ 407 h 1352"/>
                    <a:gd name="T30" fmla="*/ 292 w 2261"/>
                    <a:gd name="T31" fmla="*/ 480 h 1352"/>
                    <a:gd name="T32" fmla="*/ 188 w 2261"/>
                    <a:gd name="T33" fmla="*/ 553 h 1352"/>
                    <a:gd name="T34" fmla="*/ 62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7 w 2261"/>
                    <a:gd name="T47" fmla="*/ 1066 h 1352"/>
                    <a:gd name="T48" fmla="*/ 858 w 2261"/>
                    <a:gd name="T49" fmla="*/ 1188 h 1352"/>
                    <a:gd name="T50" fmla="*/ 963 w 2261"/>
                    <a:gd name="T51" fmla="*/ 1262 h 1352"/>
                    <a:gd name="T52" fmla="*/ 1067 w 2261"/>
                    <a:gd name="T53" fmla="*/ 1334 h 1352"/>
                    <a:gd name="T54" fmla="*/ 1193 w 2261"/>
                    <a:gd name="T55" fmla="*/ 1334 h 1352"/>
                    <a:gd name="T56" fmla="*/ 1297 w 2261"/>
                    <a:gd name="T57" fmla="*/ 1262 h 1352"/>
                    <a:gd name="T58" fmla="*/ 1401 w 2261"/>
                    <a:gd name="T59" fmla="*/ 1188 h 1352"/>
                    <a:gd name="T60" fmla="*/ 1528 w 2261"/>
                    <a:gd name="T61" fmla="*/ 1140 h 1352"/>
                    <a:gd name="T62" fmla="*/ 1632 w 2261"/>
                    <a:gd name="T63" fmla="*/ 1066 h 1352"/>
                    <a:gd name="T64" fmla="*/ 1862 w 2261"/>
                    <a:gd name="T65" fmla="*/ 944 h 1352"/>
                    <a:gd name="T66" fmla="*/ 1966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29" y="537"/>
                        <a:pt x="1995" y="513"/>
                        <a:pt x="1966" y="480"/>
                      </a:cubicBezTo>
                      <a:lnTo>
                        <a:pt x="1966" y="480"/>
                      </a:lnTo>
                      <a:cubicBezTo>
                        <a:pt x="1939" y="447"/>
                        <a:pt x="1904" y="424"/>
                        <a:pt x="1862" y="407"/>
                      </a:cubicBezTo>
                      <a:lnTo>
                        <a:pt x="1737" y="357"/>
                      </a:lnTo>
                      <a:lnTo>
                        <a:pt x="1737" y="357"/>
                      </a:lnTo>
                      <a:cubicBezTo>
                        <a:pt x="1695" y="342"/>
                        <a:pt x="1660" y="317"/>
                        <a:pt x="1632" y="285"/>
                      </a:cubicBezTo>
                      <a:lnTo>
                        <a:pt x="1632" y="285"/>
                      </a:lnTo>
                      <a:cubicBezTo>
                        <a:pt x="1604" y="252"/>
                        <a:pt x="1569" y="228"/>
                        <a:pt x="1528" y="212"/>
                      </a:cubicBezTo>
                      <a:lnTo>
                        <a:pt x="1401" y="163"/>
                      </a:lnTo>
                      <a:lnTo>
                        <a:pt x="1401" y="163"/>
                      </a:lnTo>
                      <a:cubicBezTo>
                        <a:pt x="1360" y="147"/>
                        <a:pt x="1325" y="123"/>
                        <a:pt x="1297" y="90"/>
                      </a:cubicBezTo>
                      <a:lnTo>
                        <a:pt x="1297" y="90"/>
                      </a:lnTo>
                      <a:cubicBezTo>
                        <a:pt x="1269" y="57"/>
                        <a:pt x="1234" y="33"/>
                        <a:pt x="1193" y="16"/>
                      </a:cubicBezTo>
                      <a:lnTo>
                        <a:pt x="1193" y="16"/>
                      </a:lnTo>
                      <a:cubicBezTo>
                        <a:pt x="1151" y="0"/>
                        <a:pt x="1109" y="0"/>
                        <a:pt x="1067" y="16"/>
                      </a:cubicBezTo>
                      <a:lnTo>
                        <a:pt x="1067" y="16"/>
                      </a:lnTo>
                      <a:cubicBezTo>
                        <a:pt x="1024" y="33"/>
                        <a:pt x="990" y="57"/>
                        <a:pt x="963" y="90"/>
                      </a:cubicBezTo>
                      <a:lnTo>
                        <a:pt x="963" y="90"/>
                      </a:lnTo>
                      <a:cubicBezTo>
                        <a:pt x="934" y="123"/>
                        <a:pt x="900" y="147"/>
                        <a:pt x="858" y="163"/>
                      </a:cubicBezTo>
                      <a:lnTo>
                        <a:pt x="732" y="212"/>
                      </a:lnTo>
                      <a:lnTo>
                        <a:pt x="732" y="212"/>
                      </a:lnTo>
                      <a:cubicBezTo>
                        <a:pt x="690" y="228"/>
                        <a:pt x="655" y="252"/>
                        <a:pt x="627" y="285"/>
                      </a:cubicBezTo>
                      <a:lnTo>
                        <a:pt x="627" y="285"/>
                      </a:lnTo>
                      <a:cubicBezTo>
                        <a:pt x="600" y="317"/>
                        <a:pt x="565" y="342"/>
                        <a:pt x="523" y="357"/>
                      </a:cubicBezTo>
                      <a:lnTo>
                        <a:pt x="397" y="407"/>
                      </a:lnTo>
                      <a:lnTo>
                        <a:pt x="397" y="407"/>
                      </a:lnTo>
                      <a:cubicBezTo>
                        <a:pt x="355" y="424"/>
                        <a:pt x="321" y="447"/>
                        <a:pt x="292" y="480"/>
                      </a:cubicBezTo>
                      <a:lnTo>
                        <a:pt x="292" y="480"/>
                      </a:lnTo>
                      <a:cubicBezTo>
                        <a:pt x="264" y="513"/>
                        <a:pt x="231" y="537"/>
                        <a:pt x="188" y="553"/>
                      </a:cubicBezTo>
                      <a:lnTo>
                        <a:pt x="62" y="602"/>
                      </a:lnTo>
                      <a:lnTo>
                        <a:pt x="62" y="602"/>
                      </a:lnTo>
                      <a:cubicBezTo>
                        <a:pt x="21" y="618"/>
                        <a:pt x="0" y="643"/>
                        <a:pt x="0" y="675"/>
                      </a:cubicBezTo>
                      <a:lnTo>
                        <a:pt x="0" y="675"/>
                      </a:lnTo>
                      <a:cubicBezTo>
                        <a:pt x="0" y="708"/>
                        <a:pt x="21" y="733"/>
                        <a:pt x="62" y="749"/>
                      </a:cubicBezTo>
                      <a:lnTo>
                        <a:pt x="188" y="798"/>
                      </a:lnTo>
                      <a:lnTo>
                        <a:pt x="188" y="798"/>
                      </a:lnTo>
                      <a:cubicBezTo>
                        <a:pt x="231" y="814"/>
                        <a:pt x="264" y="839"/>
                        <a:pt x="292" y="871"/>
                      </a:cubicBezTo>
                      <a:lnTo>
                        <a:pt x="292" y="871"/>
                      </a:lnTo>
                      <a:cubicBezTo>
                        <a:pt x="321" y="904"/>
                        <a:pt x="355" y="928"/>
                        <a:pt x="397" y="944"/>
                      </a:cubicBezTo>
                      <a:lnTo>
                        <a:pt x="523" y="993"/>
                      </a:lnTo>
                      <a:lnTo>
                        <a:pt x="523" y="993"/>
                      </a:lnTo>
                      <a:cubicBezTo>
                        <a:pt x="565" y="1009"/>
                        <a:pt x="600" y="1034"/>
                        <a:pt x="627" y="1066"/>
                      </a:cubicBezTo>
                      <a:lnTo>
                        <a:pt x="627" y="1066"/>
                      </a:lnTo>
                      <a:cubicBezTo>
                        <a:pt x="655" y="1099"/>
                        <a:pt x="690" y="1124"/>
                        <a:pt x="732" y="1140"/>
                      </a:cubicBezTo>
                      <a:lnTo>
                        <a:pt x="858" y="1188"/>
                      </a:lnTo>
                      <a:lnTo>
                        <a:pt x="858" y="1188"/>
                      </a:lnTo>
                      <a:cubicBezTo>
                        <a:pt x="900" y="1205"/>
                        <a:pt x="934" y="1228"/>
                        <a:pt x="963" y="1262"/>
                      </a:cubicBezTo>
                      <a:lnTo>
                        <a:pt x="963" y="1262"/>
                      </a:lnTo>
                      <a:cubicBezTo>
                        <a:pt x="990" y="1294"/>
                        <a:pt x="1024" y="1318"/>
                        <a:pt x="1067" y="1334"/>
                      </a:cubicBezTo>
                      <a:lnTo>
                        <a:pt x="1067" y="1334"/>
                      </a:lnTo>
                      <a:cubicBezTo>
                        <a:pt x="1109" y="1351"/>
                        <a:pt x="1151" y="1351"/>
                        <a:pt x="1193" y="1334"/>
                      </a:cubicBezTo>
                      <a:lnTo>
                        <a:pt x="1193" y="1334"/>
                      </a:lnTo>
                      <a:cubicBezTo>
                        <a:pt x="1234" y="1318"/>
                        <a:pt x="1269" y="1294"/>
                        <a:pt x="1297" y="1262"/>
                      </a:cubicBezTo>
                      <a:lnTo>
                        <a:pt x="1297" y="1262"/>
                      </a:lnTo>
                      <a:cubicBezTo>
                        <a:pt x="1325" y="1228"/>
                        <a:pt x="1360" y="1205"/>
                        <a:pt x="1401" y="1188"/>
                      </a:cubicBezTo>
                      <a:lnTo>
                        <a:pt x="1528" y="1140"/>
                      </a:lnTo>
                      <a:lnTo>
                        <a:pt x="1528" y="1140"/>
                      </a:lnTo>
                      <a:cubicBezTo>
                        <a:pt x="1569" y="1124"/>
                        <a:pt x="1604" y="1099"/>
                        <a:pt x="1632" y="1066"/>
                      </a:cubicBezTo>
                      <a:lnTo>
                        <a:pt x="1632" y="1066"/>
                      </a:lnTo>
                      <a:cubicBezTo>
                        <a:pt x="1660" y="1034"/>
                        <a:pt x="1695" y="1009"/>
                        <a:pt x="1737" y="993"/>
                      </a:cubicBezTo>
                      <a:lnTo>
                        <a:pt x="1862" y="944"/>
                      </a:lnTo>
                      <a:lnTo>
                        <a:pt x="1862" y="944"/>
                      </a:lnTo>
                      <a:cubicBezTo>
                        <a:pt x="1904" y="928"/>
                        <a:pt x="1939" y="904"/>
                        <a:pt x="1966" y="871"/>
                      </a:cubicBezTo>
                      <a:lnTo>
                        <a:pt x="1966" y="871"/>
                      </a:lnTo>
                      <a:cubicBezTo>
                        <a:pt x="1995" y="839"/>
                        <a:pt x="2029"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290" name="Freeform 151">
                  <a:extLst>
                    <a:ext uri="{FF2B5EF4-FFF2-40B4-BE49-F238E27FC236}">
                      <a16:creationId xmlns:a16="http://schemas.microsoft.com/office/drawing/2014/main" xmlns="" id="{DDAF0AFA-2ADE-3A40-9957-206711004625}"/>
                    </a:ext>
                  </a:extLst>
                </p:cNvPr>
                <p:cNvSpPr>
                  <a:spLocks noChangeArrowheads="1"/>
                </p:cNvSpPr>
                <p:nvPr/>
              </p:nvSpPr>
              <p:spPr bwMode="auto">
                <a:xfrm>
                  <a:off x="3495675" y="5921375"/>
                  <a:ext cx="641350" cy="382588"/>
                </a:xfrm>
                <a:custGeom>
                  <a:avLst/>
                  <a:gdLst>
                    <a:gd name="T0" fmla="*/ 1779 w 1780"/>
                    <a:gd name="T1" fmla="*/ 531 h 1064"/>
                    <a:gd name="T2" fmla="*/ 1631 w 1780"/>
                    <a:gd name="T3" fmla="*/ 435 h 1064"/>
                    <a:gd name="T4" fmla="*/ 1549 w 1780"/>
                    <a:gd name="T5" fmla="*/ 377 h 1064"/>
                    <a:gd name="T6" fmla="*/ 1466 w 1780"/>
                    <a:gd name="T7" fmla="*/ 320 h 1064"/>
                    <a:gd name="T8" fmla="*/ 1368 w 1780"/>
                    <a:gd name="T9" fmla="*/ 282 h 1064"/>
                    <a:gd name="T10" fmla="*/ 1286 w 1780"/>
                    <a:gd name="T11" fmla="*/ 225 h 1064"/>
                    <a:gd name="T12" fmla="*/ 1104 w 1780"/>
                    <a:gd name="T13" fmla="*/ 128 h 1064"/>
                    <a:gd name="T14" fmla="*/ 1021 w 1780"/>
                    <a:gd name="T15" fmla="*/ 71 h 1064"/>
                    <a:gd name="T16" fmla="*/ 939 w 1780"/>
                    <a:gd name="T17" fmla="*/ 13 h 1064"/>
                    <a:gd name="T18" fmla="*/ 841 w 1780"/>
                    <a:gd name="T19" fmla="*/ 13 h 1064"/>
                    <a:gd name="T20" fmla="*/ 759 w 1780"/>
                    <a:gd name="T21" fmla="*/ 71 h 1064"/>
                    <a:gd name="T22" fmla="*/ 676 w 1780"/>
                    <a:gd name="T23" fmla="*/ 128 h 1064"/>
                    <a:gd name="T24" fmla="*/ 577 w 1780"/>
                    <a:gd name="T25" fmla="*/ 167 h 1064"/>
                    <a:gd name="T26" fmla="*/ 494 w 1780"/>
                    <a:gd name="T27" fmla="*/ 225 h 1064"/>
                    <a:gd name="T28" fmla="*/ 313 w 1780"/>
                    <a:gd name="T29" fmla="*/ 320 h 1064"/>
                    <a:gd name="T30" fmla="*/ 231 w 1780"/>
                    <a:gd name="T31" fmla="*/ 377 h 1064"/>
                    <a:gd name="T32" fmla="*/ 148 w 1780"/>
                    <a:gd name="T33" fmla="*/ 435 h 1064"/>
                    <a:gd name="T34" fmla="*/ 50 w 1780"/>
                    <a:gd name="T35" fmla="*/ 474 h 1064"/>
                    <a:gd name="T36" fmla="*/ 0 w 1780"/>
                    <a:gd name="T37" fmla="*/ 531 h 1064"/>
                    <a:gd name="T38" fmla="*/ 148 w 1780"/>
                    <a:gd name="T39" fmla="*/ 627 h 1064"/>
                    <a:gd name="T40" fmla="*/ 231 w 1780"/>
                    <a:gd name="T41" fmla="*/ 685 h 1064"/>
                    <a:gd name="T42" fmla="*/ 313 w 1780"/>
                    <a:gd name="T43" fmla="*/ 743 h 1064"/>
                    <a:gd name="T44" fmla="*/ 412 w 1780"/>
                    <a:gd name="T45" fmla="*/ 781 h 1064"/>
                    <a:gd name="T46" fmla="*/ 494 w 1780"/>
                    <a:gd name="T47" fmla="*/ 839 h 1064"/>
                    <a:gd name="T48" fmla="*/ 676 w 1780"/>
                    <a:gd name="T49" fmla="*/ 935 h 1064"/>
                    <a:gd name="T50" fmla="*/ 759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3 w 1780"/>
                    <a:gd name="T61" fmla="*/ 897 h 1064"/>
                    <a:gd name="T62" fmla="*/ 1286 w 1780"/>
                    <a:gd name="T63" fmla="*/ 839 h 1064"/>
                    <a:gd name="T64" fmla="*/ 1466 w 1780"/>
                    <a:gd name="T65" fmla="*/ 743 h 1064"/>
                    <a:gd name="T66" fmla="*/ 1549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8" y="423"/>
                        <a:pt x="1571" y="404"/>
                        <a:pt x="1549" y="377"/>
                      </a:cubicBezTo>
                      <a:lnTo>
                        <a:pt x="1549" y="377"/>
                      </a:lnTo>
                      <a:cubicBezTo>
                        <a:pt x="1527" y="352"/>
                        <a:pt x="1500" y="333"/>
                        <a:pt x="1466" y="320"/>
                      </a:cubicBezTo>
                      <a:lnTo>
                        <a:pt x="1368" y="282"/>
                      </a:lnTo>
                      <a:lnTo>
                        <a:pt x="1368" y="282"/>
                      </a:lnTo>
                      <a:cubicBezTo>
                        <a:pt x="1335" y="269"/>
                        <a:pt x="1307" y="250"/>
                        <a:pt x="1286" y="225"/>
                      </a:cubicBezTo>
                      <a:lnTo>
                        <a:pt x="1286" y="225"/>
                      </a:lnTo>
                      <a:cubicBezTo>
                        <a:pt x="1263" y="198"/>
                        <a:pt x="1236" y="179"/>
                        <a:pt x="1203" y="167"/>
                      </a:cubicBezTo>
                      <a:lnTo>
                        <a:pt x="1104" y="128"/>
                      </a:lnTo>
                      <a:lnTo>
                        <a:pt x="1104" y="128"/>
                      </a:lnTo>
                      <a:cubicBezTo>
                        <a:pt x="1071" y="115"/>
                        <a:pt x="1044" y="96"/>
                        <a:pt x="1021" y="71"/>
                      </a:cubicBezTo>
                      <a:lnTo>
                        <a:pt x="1021" y="71"/>
                      </a:lnTo>
                      <a:cubicBezTo>
                        <a:pt x="999" y="45"/>
                        <a:pt x="972" y="26"/>
                        <a:pt x="939" y="13"/>
                      </a:cubicBezTo>
                      <a:lnTo>
                        <a:pt x="939" y="13"/>
                      </a:lnTo>
                      <a:cubicBezTo>
                        <a:pt x="906" y="0"/>
                        <a:pt x="874" y="0"/>
                        <a:pt x="841" y="13"/>
                      </a:cubicBezTo>
                      <a:lnTo>
                        <a:pt x="841" y="13"/>
                      </a:lnTo>
                      <a:cubicBezTo>
                        <a:pt x="807" y="26"/>
                        <a:pt x="780" y="45"/>
                        <a:pt x="759" y="71"/>
                      </a:cubicBezTo>
                      <a:lnTo>
                        <a:pt x="759" y="71"/>
                      </a:lnTo>
                      <a:cubicBezTo>
                        <a:pt x="736" y="96"/>
                        <a:pt x="709" y="115"/>
                        <a:pt x="676" y="128"/>
                      </a:cubicBezTo>
                      <a:lnTo>
                        <a:pt x="577" y="167"/>
                      </a:lnTo>
                      <a:lnTo>
                        <a:pt x="577" y="167"/>
                      </a:lnTo>
                      <a:cubicBezTo>
                        <a:pt x="544" y="179"/>
                        <a:pt x="517" y="198"/>
                        <a:pt x="494" y="225"/>
                      </a:cubicBezTo>
                      <a:lnTo>
                        <a:pt x="494" y="225"/>
                      </a:lnTo>
                      <a:cubicBezTo>
                        <a:pt x="473" y="250"/>
                        <a:pt x="445" y="269"/>
                        <a:pt x="412" y="282"/>
                      </a:cubicBezTo>
                      <a:lnTo>
                        <a:pt x="313" y="320"/>
                      </a:lnTo>
                      <a:lnTo>
                        <a:pt x="313" y="320"/>
                      </a:lnTo>
                      <a:cubicBezTo>
                        <a:pt x="280" y="333"/>
                        <a:pt x="253" y="352"/>
                        <a:pt x="231" y="377"/>
                      </a:cubicBezTo>
                      <a:lnTo>
                        <a:pt x="231" y="377"/>
                      </a:lnTo>
                      <a:cubicBezTo>
                        <a:pt x="209" y="404"/>
                        <a:pt x="182" y="423"/>
                        <a:pt x="148" y="435"/>
                      </a:cubicBezTo>
                      <a:lnTo>
                        <a:pt x="50" y="474"/>
                      </a:lnTo>
                      <a:lnTo>
                        <a:pt x="50" y="474"/>
                      </a:lnTo>
                      <a:cubicBezTo>
                        <a:pt x="17" y="486"/>
                        <a:pt x="0" y="506"/>
                        <a:pt x="0" y="531"/>
                      </a:cubicBezTo>
                      <a:lnTo>
                        <a:pt x="0" y="531"/>
                      </a:lnTo>
                      <a:cubicBezTo>
                        <a:pt x="0" y="557"/>
                        <a:pt x="17" y="576"/>
                        <a:pt x="50" y="589"/>
                      </a:cubicBezTo>
                      <a:lnTo>
                        <a:pt x="148" y="627"/>
                      </a:lnTo>
                      <a:lnTo>
                        <a:pt x="148" y="627"/>
                      </a:lnTo>
                      <a:cubicBezTo>
                        <a:pt x="182" y="640"/>
                        <a:pt x="209" y="660"/>
                        <a:pt x="231" y="685"/>
                      </a:cubicBezTo>
                      <a:lnTo>
                        <a:pt x="231" y="685"/>
                      </a:lnTo>
                      <a:cubicBezTo>
                        <a:pt x="253" y="711"/>
                        <a:pt x="280" y="730"/>
                        <a:pt x="313" y="743"/>
                      </a:cubicBezTo>
                      <a:lnTo>
                        <a:pt x="412" y="781"/>
                      </a:lnTo>
                      <a:lnTo>
                        <a:pt x="412" y="781"/>
                      </a:lnTo>
                      <a:cubicBezTo>
                        <a:pt x="445" y="794"/>
                        <a:pt x="473" y="814"/>
                        <a:pt x="494" y="839"/>
                      </a:cubicBezTo>
                      <a:lnTo>
                        <a:pt x="494" y="839"/>
                      </a:lnTo>
                      <a:cubicBezTo>
                        <a:pt x="517" y="865"/>
                        <a:pt x="544" y="884"/>
                        <a:pt x="577" y="897"/>
                      </a:cubicBezTo>
                      <a:lnTo>
                        <a:pt x="676" y="935"/>
                      </a:lnTo>
                      <a:lnTo>
                        <a:pt x="676" y="935"/>
                      </a:lnTo>
                      <a:cubicBezTo>
                        <a:pt x="709" y="948"/>
                        <a:pt x="736" y="967"/>
                        <a:pt x="759" y="993"/>
                      </a:cubicBezTo>
                      <a:lnTo>
                        <a:pt x="759"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4" y="967"/>
                        <a:pt x="1071" y="948"/>
                        <a:pt x="1104" y="935"/>
                      </a:cubicBezTo>
                      <a:lnTo>
                        <a:pt x="1203" y="897"/>
                      </a:lnTo>
                      <a:lnTo>
                        <a:pt x="1203" y="897"/>
                      </a:lnTo>
                      <a:cubicBezTo>
                        <a:pt x="1236" y="884"/>
                        <a:pt x="1263" y="865"/>
                        <a:pt x="1286" y="839"/>
                      </a:cubicBezTo>
                      <a:lnTo>
                        <a:pt x="1286" y="839"/>
                      </a:lnTo>
                      <a:cubicBezTo>
                        <a:pt x="1307" y="814"/>
                        <a:pt x="1335" y="794"/>
                        <a:pt x="1368" y="781"/>
                      </a:cubicBezTo>
                      <a:lnTo>
                        <a:pt x="1466" y="743"/>
                      </a:lnTo>
                      <a:lnTo>
                        <a:pt x="1466" y="743"/>
                      </a:lnTo>
                      <a:cubicBezTo>
                        <a:pt x="1500" y="730"/>
                        <a:pt x="1527" y="711"/>
                        <a:pt x="1549" y="685"/>
                      </a:cubicBezTo>
                      <a:lnTo>
                        <a:pt x="1549" y="685"/>
                      </a:lnTo>
                      <a:cubicBezTo>
                        <a:pt x="1571" y="660"/>
                        <a:pt x="1598"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91" name="Freeform 152">
                  <a:extLst>
                    <a:ext uri="{FF2B5EF4-FFF2-40B4-BE49-F238E27FC236}">
                      <a16:creationId xmlns:a16="http://schemas.microsoft.com/office/drawing/2014/main" xmlns="" id="{D303AAE8-C44D-7B42-B9C9-BFE63AA920FF}"/>
                    </a:ext>
                  </a:extLst>
                </p:cNvPr>
                <p:cNvSpPr>
                  <a:spLocks noChangeArrowheads="1"/>
                </p:cNvSpPr>
                <p:nvPr/>
              </p:nvSpPr>
              <p:spPr bwMode="auto">
                <a:xfrm>
                  <a:off x="2754313"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6 w 165"/>
                    <a:gd name="T11" fmla="*/ 19 h 307"/>
                    <a:gd name="T12" fmla="*/ 116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3" y="128"/>
                        <a:pt x="164" y="102"/>
                        <a:pt x="164" y="77"/>
                      </a:cubicBezTo>
                      <a:lnTo>
                        <a:pt x="164" y="77"/>
                      </a:lnTo>
                      <a:cubicBezTo>
                        <a:pt x="164" y="51"/>
                        <a:pt x="149" y="32"/>
                        <a:pt x="116" y="19"/>
                      </a:cubicBezTo>
                      <a:lnTo>
                        <a:pt x="116" y="19"/>
                      </a:lnTo>
                      <a:cubicBezTo>
                        <a:pt x="82" y="7"/>
                        <a:pt x="45" y="0"/>
                        <a:pt x="0" y="0"/>
                      </a:cubicBezTo>
                      <a:lnTo>
                        <a:pt x="0" y="306"/>
                      </a:lnTo>
                    </a:path>
                  </a:pathLst>
                </a:custGeom>
                <a:solidFill>
                  <a:schemeClr val="accent4"/>
                </a:solidFill>
                <a:ln>
                  <a:noFill/>
                </a:ln>
                <a:effectLst/>
              </p:spPr>
              <p:txBody>
                <a:bodyPr wrap="none" anchor="ctr"/>
                <a:lstStyle/>
                <a:p>
                  <a:endParaRPr lang="es-ES_tradnl"/>
                </a:p>
              </p:txBody>
            </p:sp>
            <p:sp>
              <p:nvSpPr>
                <p:cNvPr id="292" name="Freeform 153">
                  <a:extLst>
                    <a:ext uri="{FF2B5EF4-FFF2-40B4-BE49-F238E27FC236}">
                      <a16:creationId xmlns:a16="http://schemas.microsoft.com/office/drawing/2014/main" xmlns="" id="{7652A025-482D-D843-9A8C-3F5E32FD4EDA}"/>
                    </a:ext>
                  </a:extLst>
                </p:cNvPr>
                <p:cNvSpPr>
                  <a:spLocks noChangeArrowheads="1"/>
                </p:cNvSpPr>
                <p:nvPr/>
              </p:nvSpPr>
              <p:spPr bwMode="auto">
                <a:xfrm>
                  <a:off x="2754313" y="6140450"/>
                  <a:ext cx="58737" cy="111125"/>
                </a:xfrm>
                <a:custGeom>
                  <a:avLst/>
                  <a:gdLst>
                    <a:gd name="T0" fmla="*/ 0 w 165"/>
                    <a:gd name="T1" fmla="*/ 306 h 307"/>
                    <a:gd name="T2" fmla="*/ 0 w 165"/>
                    <a:gd name="T3" fmla="*/ 306 h 307"/>
                    <a:gd name="T4" fmla="*/ 116 w 165"/>
                    <a:gd name="T5" fmla="*/ 287 h 307"/>
                    <a:gd name="T6" fmla="*/ 116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5" y="306"/>
                        <a:pt x="82" y="300"/>
                        <a:pt x="116" y="287"/>
                      </a:cubicBezTo>
                      <a:lnTo>
                        <a:pt x="116" y="287"/>
                      </a:lnTo>
                      <a:cubicBezTo>
                        <a:pt x="149" y="274"/>
                        <a:pt x="164" y="255"/>
                        <a:pt x="164" y="230"/>
                      </a:cubicBezTo>
                      <a:lnTo>
                        <a:pt x="164" y="230"/>
                      </a:lnTo>
                      <a:cubicBezTo>
                        <a:pt x="164" y="205"/>
                        <a:pt x="153"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93" name="Freeform 154">
                  <a:extLst>
                    <a:ext uri="{FF2B5EF4-FFF2-40B4-BE49-F238E27FC236}">
                      <a16:creationId xmlns:a16="http://schemas.microsoft.com/office/drawing/2014/main" xmlns="" id="{9B44CBDF-671F-8B42-BEDD-5494A7282F1C}"/>
                    </a:ext>
                  </a:extLst>
                </p:cNvPr>
                <p:cNvSpPr>
                  <a:spLocks noChangeArrowheads="1"/>
                </p:cNvSpPr>
                <p:nvPr/>
              </p:nvSpPr>
              <p:spPr bwMode="auto">
                <a:xfrm>
                  <a:off x="368617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1" y="401"/>
                        <a:pt x="278" y="420"/>
                        <a:pt x="312" y="433"/>
                      </a:cubicBezTo>
                      <a:lnTo>
                        <a:pt x="312" y="433"/>
                      </a:lnTo>
                      <a:cubicBezTo>
                        <a:pt x="345" y="446"/>
                        <a:pt x="377" y="446"/>
                        <a:pt x="410" y="433"/>
                      </a:cubicBezTo>
                      <a:lnTo>
                        <a:pt x="410" y="433"/>
                      </a:lnTo>
                      <a:cubicBezTo>
                        <a:pt x="442" y="420"/>
                        <a:pt x="470" y="401"/>
                        <a:pt x="492" y="376"/>
                      </a:cubicBezTo>
                      <a:lnTo>
                        <a:pt x="492" y="376"/>
                      </a:lnTo>
                      <a:cubicBezTo>
                        <a:pt x="513" y="350"/>
                        <a:pt x="541" y="331"/>
                        <a:pt x="574" y="318"/>
                      </a:cubicBezTo>
                      <a:lnTo>
                        <a:pt x="672" y="280"/>
                      </a:lnTo>
                      <a:lnTo>
                        <a:pt x="672" y="280"/>
                      </a:lnTo>
                      <a:cubicBezTo>
                        <a:pt x="705" y="267"/>
                        <a:pt x="722" y="248"/>
                        <a:pt x="722" y="222"/>
                      </a:cubicBezTo>
                      <a:lnTo>
                        <a:pt x="722" y="222"/>
                      </a:lnTo>
                      <a:cubicBezTo>
                        <a:pt x="722" y="197"/>
                        <a:pt x="705" y="177"/>
                        <a:pt x="672" y="165"/>
                      </a:cubicBezTo>
                      <a:lnTo>
                        <a:pt x="574" y="126"/>
                      </a:lnTo>
                      <a:lnTo>
                        <a:pt x="574" y="126"/>
                      </a:lnTo>
                      <a:cubicBezTo>
                        <a:pt x="541" y="114"/>
                        <a:pt x="513" y="95"/>
                        <a:pt x="492" y="69"/>
                      </a:cubicBezTo>
                      <a:lnTo>
                        <a:pt x="492" y="69"/>
                      </a:lnTo>
                      <a:cubicBezTo>
                        <a:pt x="470" y="44"/>
                        <a:pt x="442" y="25"/>
                        <a:pt x="410" y="13"/>
                      </a:cubicBezTo>
                      <a:lnTo>
                        <a:pt x="410" y="13"/>
                      </a:lnTo>
                      <a:cubicBezTo>
                        <a:pt x="377" y="0"/>
                        <a:pt x="345" y="0"/>
                        <a:pt x="312" y="13"/>
                      </a:cubicBezTo>
                      <a:lnTo>
                        <a:pt x="312" y="13"/>
                      </a:lnTo>
                      <a:cubicBezTo>
                        <a:pt x="278" y="25"/>
                        <a:pt x="251"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94" name="Freeform 155">
                  <a:extLst>
                    <a:ext uri="{FF2B5EF4-FFF2-40B4-BE49-F238E27FC236}">
                      <a16:creationId xmlns:a16="http://schemas.microsoft.com/office/drawing/2014/main" xmlns="" id="{29842E48-4817-F348-9AD0-4B0C9976E0B4}"/>
                    </a:ext>
                  </a:extLst>
                </p:cNvPr>
                <p:cNvSpPr>
                  <a:spLocks noChangeArrowheads="1"/>
                </p:cNvSpPr>
                <p:nvPr/>
              </p:nvSpPr>
              <p:spPr bwMode="auto">
                <a:xfrm>
                  <a:off x="2884488" y="6032500"/>
                  <a:ext cx="165100" cy="160338"/>
                </a:xfrm>
                <a:custGeom>
                  <a:avLst/>
                  <a:gdLst>
                    <a:gd name="T0" fmla="*/ 327 w 459"/>
                    <a:gd name="T1" fmla="*/ 222 h 447"/>
                    <a:gd name="T2" fmla="*/ 327 w 459"/>
                    <a:gd name="T3" fmla="*/ 222 h 447"/>
                    <a:gd name="T4" fmla="*/ 278 w 459"/>
                    <a:gd name="T5" fmla="*/ 165 h 447"/>
                    <a:gd name="T6" fmla="*/ 278 w 459"/>
                    <a:gd name="T7" fmla="*/ 165 h 447"/>
                    <a:gd name="T8" fmla="*/ 179 w 459"/>
                    <a:gd name="T9" fmla="*/ 165 h 447"/>
                    <a:gd name="T10" fmla="*/ 179 w 459"/>
                    <a:gd name="T11" fmla="*/ 165 h 447"/>
                    <a:gd name="T12" fmla="*/ 130 w 459"/>
                    <a:gd name="T13" fmla="*/ 222 h 447"/>
                    <a:gd name="T14" fmla="*/ 130 w 459"/>
                    <a:gd name="T15" fmla="*/ 222 h 447"/>
                    <a:gd name="T16" fmla="*/ 179 w 459"/>
                    <a:gd name="T17" fmla="*/ 280 h 447"/>
                    <a:gd name="T18" fmla="*/ 179 w 459"/>
                    <a:gd name="T19" fmla="*/ 280 h 447"/>
                    <a:gd name="T20" fmla="*/ 278 w 459"/>
                    <a:gd name="T21" fmla="*/ 280 h 447"/>
                    <a:gd name="T22" fmla="*/ 278 w 459"/>
                    <a:gd name="T23" fmla="*/ 280 h 447"/>
                    <a:gd name="T24" fmla="*/ 327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79 w 459"/>
                    <a:gd name="T45" fmla="*/ 433 h 447"/>
                    <a:gd name="T46" fmla="*/ 179 w 459"/>
                    <a:gd name="T47" fmla="*/ 433 h 447"/>
                    <a:gd name="T48" fmla="*/ 97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7 w 459"/>
                    <a:gd name="T61" fmla="*/ 69 h 447"/>
                    <a:gd name="T62" fmla="*/ 97 w 459"/>
                    <a:gd name="T63" fmla="*/ 69 h 447"/>
                    <a:gd name="T64" fmla="*/ 179 w 459"/>
                    <a:gd name="T65" fmla="*/ 13 h 447"/>
                    <a:gd name="T66" fmla="*/ 179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7" y="222"/>
                      </a:moveTo>
                      <a:lnTo>
                        <a:pt x="327" y="222"/>
                      </a:lnTo>
                      <a:cubicBezTo>
                        <a:pt x="327" y="197"/>
                        <a:pt x="311" y="177"/>
                        <a:pt x="278" y="165"/>
                      </a:cubicBezTo>
                      <a:lnTo>
                        <a:pt x="278" y="165"/>
                      </a:lnTo>
                      <a:cubicBezTo>
                        <a:pt x="245" y="152"/>
                        <a:pt x="212" y="152"/>
                        <a:pt x="179" y="165"/>
                      </a:cubicBezTo>
                      <a:lnTo>
                        <a:pt x="179" y="165"/>
                      </a:lnTo>
                      <a:cubicBezTo>
                        <a:pt x="146" y="177"/>
                        <a:pt x="130" y="197"/>
                        <a:pt x="130" y="222"/>
                      </a:cubicBezTo>
                      <a:lnTo>
                        <a:pt x="130" y="222"/>
                      </a:lnTo>
                      <a:cubicBezTo>
                        <a:pt x="130" y="248"/>
                        <a:pt x="146" y="267"/>
                        <a:pt x="179" y="280"/>
                      </a:cubicBezTo>
                      <a:lnTo>
                        <a:pt x="179" y="280"/>
                      </a:lnTo>
                      <a:cubicBezTo>
                        <a:pt x="212" y="293"/>
                        <a:pt x="245" y="293"/>
                        <a:pt x="278" y="280"/>
                      </a:cubicBezTo>
                      <a:lnTo>
                        <a:pt x="278" y="280"/>
                      </a:lnTo>
                      <a:cubicBezTo>
                        <a:pt x="311" y="267"/>
                        <a:pt x="327" y="248"/>
                        <a:pt x="327"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79" y="433"/>
                      </a:cubicBezTo>
                      <a:lnTo>
                        <a:pt x="179" y="433"/>
                      </a:lnTo>
                      <a:cubicBezTo>
                        <a:pt x="146" y="420"/>
                        <a:pt x="120" y="401"/>
                        <a:pt x="97" y="376"/>
                      </a:cubicBezTo>
                      <a:lnTo>
                        <a:pt x="32" y="299"/>
                      </a:lnTo>
                      <a:lnTo>
                        <a:pt x="32" y="299"/>
                      </a:lnTo>
                      <a:cubicBezTo>
                        <a:pt x="10" y="273"/>
                        <a:pt x="0" y="248"/>
                        <a:pt x="0" y="222"/>
                      </a:cubicBezTo>
                      <a:lnTo>
                        <a:pt x="0" y="222"/>
                      </a:lnTo>
                      <a:cubicBezTo>
                        <a:pt x="0" y="197"/>
                        <a:pt x="10" y="172"/>
                        <a:pt x="32" y="146"/>
                      </a:cubicBezTo>
                      <a:lnTo>
                        <a:pt x="97" y="69"/>
                      </a:lnTo>
                      <a:lnTo>
                        <a:pt x="97" y="69"/>
                      </a:lnTo>
                      <a:cubicBezTo>
                        <a:pt x="120" y="44"/>
                        <a:pt x="146" y="25"/>
                        <a:pt x="179" y="13"/>
                      </a:cubicBezTo>
                      <a:lnTo>
                        <a:pt x="179"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295" name="Freeform 156">
                  <a:extLst>
                    <a:ext uri="{FF2B5EF4-FFF2-40B4-BE49-F238E27FC236}">
                      <a16:creationId xmlns:a16="http://schemas.microsoft.com/office/drawing/2014/main" xmlns="" id="{2F1224EF-AF86-2A4D-81E4-01900FB562B7}"/>
                    </a:ext>
                  </a:extLst>
                </p:cNvPr>
                <p:cNvSpPr>
                  <a:spLocks noChangeArrowheads="1"/>
                </p:cNvSpPr>
                <p:nvPr/>
              </p:nvSpPr>
              <p:spPr bwMode="auto">
                <a:xfrm>
                  <a:off x="4384675" y="5645150"/>
                  <a:ext cx="68263"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2"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96" name="Freeform 157">
                  <a:extLst>
                    <a:ext uri="{FF2B5EF4-FFF2-40B4-BE49-F238E27FC236}">
                      <a16:creationId xmlns:a16="http://schemas.microsoft.com/office/drawing/2014/main" xmlns="" id="{6A522A40-AF1B-3043-B31F-0B6FF9E598F9}"/>
                    </a:ext>
                  </a:extLst>
                </p:cNvPr>
                <p:cNvSpPr>
                  <a:spLocks noChangeArrowheads="1"/>
                </p:cNvSpPr>
                <p:nvPr/>
              </p:nvSpPr>
              <p:spPr bwMode="auto">
                <a:xfrm>
                  <a:off x="2754313" y="5645150"/>
                  <a:ext cx="493712" cy="328613"/>
                </a:xfrm>
                <a:custGeom>
                  <a:avLst/>
                  <a:gdLst>
                    <a:gd name="T0" fmla="*/ 0 w 1373"/>
                    <a:gd name="T1" fmla="*/ 0 h 913"/>
                    <a:gd name="T2" fmla="*/ 1311 w 1373"/>
                    <a:gd name="T3" fmla="*/ 0 h 913"/>
                    <a:gd name="T4" fmla="*/ 1311 w 1373"/>
                    <a:gd name="T5" fmla="*/ 0 h 913"/>
                    <a:gd name="T6" fmla="*/ 1361 w 1373"/>
                    <a:gd name="T7" fmla="*/ 57 h 913"/>
                    <a:gd name="T8" fmla="*/ 1361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4 w 1373"/>
                    <a:gd name="T21" fmla="*/ 535 h 913"/>
                    <a:gd name="T22" fmla="*/ 919 w 1373"/>
                    <a:gd name="T23" fmla="*/ 613 h 913"/>
                    <a:gd name="T24" fmla="*/ 853 w 1373"/>
                    <a:gd name="T25" fmla="*/ 689 h 913"/>
                    <a:gd name="T26" fmla="*/ 788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1" y="57"/>
                      </a:cubicBezTo>
                      <a:lnTo>
                        <a:pt x="1361" y="57"/>
                      </a:lnTo>
                      <a:cubicBezTo>
                        <a:pt x="1350" y="96"/>
                        <a:pt x="1334" y="127"/>
                        <a:pt x="1311" y="153"/>
                      </a:cubicBezTo>
                      <a:lnTo>
                        <a:pt x="1246" y="230"/>
                      </a:lnTo>
                      <a:lnTo>
                        <a:pt x="1181" y="306"/>
                      </a:lnTo>
                      <a:lnTo>
                        <a:pt x="1115" y="382"/>
                      </a:lnTo>
                      <a:lnTo>
                        <a:pt x="1050" y="459"/>
                      </a:lnTo>
                      <a:lnTo>
                        <a:pt x="984" y="535"/>
                      </a:lnTo>
                      <a:lnTo>
                        <a:pt x="919" y="613"/>
                      </a:lnTo>
                      <a:lnTo>
                        <a:pt x="853" y="689"/>
                      </a:lnTo>
                      <a:lnTo>
                        <a:pt x="788"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2"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97" name="Freeform 158">
                  <a:extLst>
                    <a:ext uri="{FF2B5EF4-FFF2-40B4-BE49-F238E27FC236}">
                      <a16:creationId xmlns:a16="http://schemas.microsoft.com/office/drawing/2014/main" xmlns="" id="{32198624-D1B8-114F-819E-89D1033B7E19}"/>
                    </a:ext>
                  </a:extLst>
                </p:cNvPr>
                <p:cNvSpPr>
                  <a:spLocks noChangeArrowheads="1"/>
                </p:cNvSpPr>
                <p:nvPr/>
              </p:nvSpPr>
              <p:spPr bwMode="auto">
                <a:xfrm>
                  <a:off x="2836863"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9 w 722"/>
                    <a:gd name="T21" fmla="*/ 153 h 453"/>
                    <a:gd name="T22" fmla="*/ 689 w 722"/>
                    <a:gd name="T23" fmla="*/ 153 h 453"/>
                    <a:gd name="T24" fmla="*/ 721 w 722"/>
                    <a:gd name="T25" fmla="*/ 77 h 453"/>
                    <a:gd name="T26" fmla="*/ 721 w 722"/>
                    <a:gd name="T27" fmla="*/ 77 h 453"/>
                    <a:gd name="T28" fmla="*/ 672 w 722"/>
                    <a:gd name="T29" fmla="*/ 19 h 453"/>
                    <a:gd name="T30" fmla="*/ 672 w 722"/>
                    <a:gd name="T31" fmla="*/ 19 h 453"/>
                    <a:gd name="T32" fmla="*/ 558 w 722"/>
                    <a:gd name="T33" fmla="*/ 0 h 453"/>
                    <a:gd name="T34" fmla="*/ 164 w 722"/>
                    <a:gd name="T35" fmla="*/ 0 h 453"/>
                    <a:gd name="T36" fmla="*/ 164 w 722"/>
                    <a:gd name="T37" fmla="*/ 0 h 453"/>
                    <a:gd name="T38" fmla="*/ 50 w 722"/>
                    <a:gd name="T39" fmla="*/ 19 h 453"/>
                    <a:gd name="T40" fmla="*/ 50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2" y="408"/>
                        <a:pt x="278" y="427"/>
                        <a:pt x="311" y="440"/>
                      </a:cubicBezTo>
                      <a:lnTo>
                        <a:pt x="311" y="440"/>
                      </a:lnTo>
                      <a:cubicBezTo>
                        <a:pt x="344" y="452"/>
                        <a:pt x="377" y="452"/>
                        <a:pt x="410" y="440"/>
                      </a:cubicBezTo>
                      <a:lnTo>
                        <a:pt x="410" y="440"/>
                      </a:lnTo>
                      <a:cubicBezTo>
                        <a:pt x="443" y="427"/>
                        <a:pt x="470" y="408"/>
                        <a:pt x="492" y="382"/>
                      </a:cubicBezTo>
                      <a:lnTo>
                        <a:pt x="689" y="153"/>
                      </a:lnTo>
                      <a:lnTo>
                        <a:pt x="689" y="153"/>
                      </a:lnTo>
                      <a:cubicBezTo>
                        <a:pt x="710" y="128"/>
                        <a:pt x="721" y="102"/>
                        <a:pt x="721" y="77"/>
                      </a:cubicBezTo>
                      <a:lnTo>
                        <a:pt x="721" y="77"/>
                      </a:lnTo>
                      <a:cubicBezTo>
                        <a:pt x="721"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98" name="Freeform 159">
                  <a:extLst>
                    <a:ext uri="{FF2B5EF4-FFF2-40B4-BE49-F238E27FC236}">
                      <a16:creationId xmlns:a16="http://schemas.microsoft.com/office/drawing/2014/main" xmlns="" id="{592338B0-5C8E-BC44-8937-22C1EB36D8E8}"/>
                    </a:ext>
                  </a:extLst>
                </p:cNvPr>
                <p:cNvSpPr>
                  <a:spLocks noChangeArrowheads="1"/>
                </p:cNvSpPr>
                <p:nvPr/>
              </p:nvSpPr>
              <p:spPr bwMode="auto">
                <a:xfrm>
                  <a:off x="4335463" y="6619875"/>
                  <a:ext cx="117475" cy="130175"/>
                </a:xfrm>
                <a:custGeom>
                  <a:avLst/>
                  <a:gdLst>
                    <a:gd name="T0" fmla="*/ 196 w 328"/>
                    <a:gd name="T1" fmla="*/ 98 h 361"/>
                    <a:gd name="T2" fmla="*/ 131 w 328"/>
                    <a:gd name="T3" fmla="*/ 164 h 361"/>
                    <a:gd name="T4" fmla="*/ 66 w 328"/>
                    <a:gd name="T5" fmla="*/ 229 h 361"/>
                    <a:gd name="T6" fmla="*/ 66 w 328"/>
                    <a:gd name="T7" fmla="*/ 229 h 361"/>
                    <a:gd name="T8" fmla="*/ 17 w 328"/>
                    <a:gd name="T9" fmla="*/ 311 h 361"/>
                    <a:gd name="T10" fmla="*/ 0 w 328"/>
                    <a:gd name="T11" fmla="*/ 360 h 361"/>
                    <a:gd name="T12" fmla="*/ 263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3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6" y="229"/>
                      </a:lnTo>
                      <a:lnTo>
                        <a:pt x="66" y="229"/>
                      </a:lnTo>
                      <a:cubicBezTo>
                        <a:pt x="43" y="251"/>
                        <a:pt x="28" y="279"/>
                        <a:pt x="17" y="311"/>
                      </a:cubicBezTo>
                      <a:lnTo>
                        <a:pt x="0" y="360"/>
                      </a:lnTo>
                      <a:lnTo>
                        <a:pt x="263" y="360"/>
                      </a:lnTo>
                      <a:lnTo>
                        <a:pt x="278" y="311"/>
                      </a:lnTo>
                      <a:lnTo>
                        <a:pt x="278" y="311"/>
                      </a:lnTo>
                      <a:cubicBezTo>
                        <a:pt x="290" y="279"/>
                        <a:pt x="306" y="262"/>
                        <a:pt x="327" y="262"/>
                      </a:cubicBezTo>
                      <a:lnTo>
                        <a:pt x="327" y="0"/>
                      </a:lnTo>
                      <a:lnTo>
                        <a:pt x="327" y="0"/>
                      </a:lnTo>
                      <a:cubicBezTo>
                        <a:pt x="306" y="0"/>
                        <a:pt x="284" y="11"/>
                        <a:pt x="263" y="33"/>
                      </a:cubicBezTo>
                      <a:lnTo>
                        <a:pt x="196" y="98"/>
                      </a:lnTo>
                    </a:path>
                  </a:pathLst>
                </a:custGeom>
                <a:solidFill>
                  <a:schemeClr val="accent4"/>
                </a:solidFill>
                <a:ln>
                  <a:noFill/>
                </a:ln>
                <a:effectLst/>
              </p:spPr>
              <p:txBody>
                <a:bodyPr wrap="none" anchor="ctr"/>
                <a:lstStyle/>
                <a:p>
                  <a:endParaRPr lang="es-ES_tradnl"/>
                </a:p>
              </p:txBody>
            </p:sp>
            <p:sp>
              <p:nvSpPr>
                <p:cNvPr id="299" name="Freeform 160">
                  <a:extLst>
                    <a:ext uri="{FF2B5EF4-FFF2-40B4-BE49-F238E27FC236}">
                      <a16:creationId xmlns:a16="http://schemas.microsoft.com/office/drawing/2014/main" xmlns="" id="{FECC714F-C5B6-7F4F-A648-70C090109001}"/>
                    </a:ext>
                  </a:extLst>
                </p:cNvPr>
                <p:cNvSpPr>
                  <a:spLocks noChangeArrowheads="1"/>
                </p:cNvSpPr>
                <p:nvPr/>
              </p:nvSpPr>
              <p:spPr bwMode="auto">
                <a:xfrm>
                  <a:off x="4051300" y="6619875"/>
                  <a:ext cx="236538" cy="130175"/>
                </a:xfrm>
                <a:custGeom>
                  <a:avLst/>
                  <a:gdLst>
                    <a:gd name="T0" fmla="*/ 590 w 656"/>
                    <a:gd name="T1" fmla="*/ 229 h 361"/>
                    <a:gd name="T2" fmla="*/ 394 w 656"/>
                    <a:gd name="T3" fmla="*/ 33 h 361"/>
                    <a:gd name="T4" fmla="*/ 394 w 656"/>
                    <a:gd name="T5" fmla="*/ 33 h 361"/>
                    <a:gd name="T6" fmla="*/ 328 w 656"/>
                    <a:gd name="T7" fmla="*/ 0 h 361"/>
                    <a:gd name="T8" fmla="*/ 328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8 w 656"/>
                    <a:gd name="T27" fmla="*/ 262 h 361"/>
                    <a:gd name="T28" fmla="*/ 328 w 656"/>
                    <a:gd name="T29" fmla="*/ 262 h 361"/>
                    <a:gd name="T30" fmla="*/ 377 w 656"/>
                    <a:gd name="T31" fmla="*/ 311 h 361"/>
                    <a:gd name="T32" fmla="*/ 394 w 656"/>
                    <a:gd name="T33" fmla="*/ 360 h 361"/>
                    <a:gd name="T34" fmla="*/ 655 w 656"/>
                    <a:gd name="T35" fmla="*/ 360 h 361"/>
                    <a:gd name="T36" fmla="*/ 640 w 656"/>
                    <a:gd name="T37" fmla="*/ 311 h 361"/>
                    <a:gd name="T38" fmla="*/ 640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8" y="0"/>
                      </a:cubicBezTo>
                      <a:lnTo>
                        <a:pt x="328" y="0"/>
                      </a:lnTo>
                      <a:cubicBezTo>
                        <a:pt x="306" y="0"/>
                        <a:pt x="284" y="11"/>
                        <a:pt x="262" y="33"/>
                      </a:cubicBezTo>
                      <a:lnTo>
                        <a:pt x="66" y="229"/>
                      </a:lnTo>
                      <a:lnTo>
                        <a:pt x="66" y="229"/>
                      </a:lnTo>
                      <a:cubicBezTo>
                        <a:pt x="44" y="251"/>
                        <a:pt x="28" y="279"/>
                        <a:pt x="16" y="311"/>
                      </a:cubicBezTo>
                      <a:lnTo>
                        <a:pt x="0" y="360"/>
                      </a:lnTo>
                      <a:lnTo>
                        <a:pt x="262" y="360"/>
                      </a:lnTo>
                      <a:lnTo>
                        <a:pt x="279" y="311"/>
                      </a:lnTo>
                      <a:lnTo>
                        <a:pt x="279" y="311"/>
                      </a:lnTo>
                      <a:cubicBezTo>
                        <a:pt x="290" y="279"/>
                        <a:pt x="306" y="262"/>
                        <a:pt x="328" y="262"/>
                      </a:cubicBezTo>
                      <a:lnTo>
                        <a:pt x="328" y="262"/>
                      </a:lnTo>
                      <a:cubicBezTo>
                        <a:pt x="350" y="262"/>
                        <a:pt x="367" y="279"/>
                        <a:pt x="377" y="311"/>
                      </a:cubicBezTo>
                      <a:lnTo>
                        <a:pt x="394" y="360"/>
                      </a:lnTo>
                      <a:lnTo>
                        <a:pt x="655" y="360"/>
                      </a:lnTo>
                      <a:lnTo>
                        <a:pt x="640" y="311"/>
                      </a:lnTo>
                      <a:lnTo>
                        <a:pt x="640"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0" name="Freeform 161">
                  <a:extLst>
                    <a:ext uri="{FF2B5EF4-FFF2-40B4-BE49-F238E27FC236}">
                      <a16:creationId xmlns:a16="http://schemas.microsoft.com/office/drawing/2014/main" xmlns="" id="{A3B2A3E7-05F2-FF46-B3E3-C5D1DEDD0DE8}"/>
                    </a:ext>
                  </a:extLst>
                </p:cNvPr>
                <p:cNvSpPr>
                  <a:spLocks noChangeArrowheads="1"/>
                </p:cNvSpPr>
                <p:nvPr/>
              </p:nvSpPr>
              <p:spPr bwMode="auto">
                <a:xfrm>
                  <a:off x="3768725"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5 w 657"/>
                    <a:gd name="T13" fmla="*/ 229 h 361"/>
                    <a:gd name="T14" fmla="*/ 65 w 657"/>
                    <a:gd name="T15" fmla="*/ 229 h 361"/>
                    <a:gd name="T16" fmla="*/ 16 w 657"/>
                    <a:gd name="T17" fmla="*/ 311 h 361"/>
                    <a:gd name="T18" fmla="*/ 0 w 657"/>
                    <a:gd name="T19" fmla="*/ 360 h 361"/>
                    <a:gd name="T20" fmla="*/ 262 w 657"/>
                    <a:gd name="T21" fmla="*/ 360 h 361"/>
                    <a:gd name="T22" fmla="*/ 278 w 657"/>
                    <a:gd name="T23" fmla="*/ 311 h 361"/>
                    <a:gd name="T24" fmla="*/ 278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1" y="11"/>
                        <a:pt x="350" y="0"/>
                        <a:pt x="328" y="0"/>
                      </a:cubicBezTo>
                      <a:lnTo>
                        <a:pt x="328" y="0"/>
                      </a:lnTo>
                      <a:cubicBezTo>
                        <a:pt x="306" y="0"/>
                        <a:pt x="283" y="11"/>
                        <a:pt x="262" y="33"/>
                      </a:cubicBezTo>
                      <a:lnTo>
                        <a:pt x="65" y="229"/>
                      </a:lnTo>
                      <a:lnTo>
                        <a:pt x="65" y="229"/>
                      </a:lnTo>
                      <a:cubicBezTo>
                        <a:pt x="44" y="251"/>
                        <a:pt x="27" y="279"/>
                        <a:pt x="16" y="311"/>
                      </a:cubicBezTo>
                      <a:lnTo>
                        <a:pt x="0" y="360"/>
                      </a:lnTo>
                      <a:lnTo>
                        <a:pt x="262" y="360"/>
                      </a:lnTo>
                      <a:lnTo>
                        <a:pt x="278" y="311"/>
                      </a:lnTo>
                      <a:lnTo>
                        <a:pt x="278" y="311"/>
                      </a:lnTo>
                      <a:cubicBezTo>
                        <a:pt x="289" y="279"/>
                        <a:pt x="306" y="262"/>
                        <a:pt x="328" y="262"/>
                      </a:cubicBezTo>
                      <a:lnTo>
                        <a:pt x="328" y="262"/>
                      </a:lnTo>
                      <a:cubicBezTo>
                        <a:pt x="350" y="262"/>
                        <a:pt x="366" y="279"/>
                        <a:pt x="376" y="311"/>
                      </a:cubicBezTo>
                      <a:lnTo>
                        <a:pt x="393" y="360"/>
                      </a:lnTo>
                      <a:lnTo>
                        <a:pt x="656" y="360"/>
                      </a:lnTo>
                      <a:lnTo>
                        <a:pt x="639" y="311"/>
                      </a:lnTo>
                      <a:lnTo>
                        <a:pt x="639" y="311"/>
                      </a:lnTo>
                      <a:cubicBezTo>
                        <a:pt x="628" y="279"/>
                        <a:pt x="612" y="251"/>
                        <a:pt x="589" y="229"/>
                      </a:cubicBezTo>
                    </a:path>
                  </a:pathLst>
                </a:custGeom>
                <a:solidFill>
                  <a:schemeClr val="accent6"/>
                </a:solidFill>
                <a:ln>
                  <a:noFill/>
                </a:ln>
                <a:effectLst/>
              </p:spPr>
              <p:txBody>
                <a:bodyPr wrap="none" anchor="ctr"/>
                <a:lstStyle/>
                <a:p>
                  <a:endParaRPr lang="es-ES_tradnl"/>
                </a:p>
              </p:txBody>
            </p:sp>
            <p:sp>
              <p:nvSpPr>
                <p:cNvPr id="301" name="Freeform 162">
                  <a:extLst>
                    <a:ext uri="{FF2B5EF4-FFF2-40B4-BE49-F238E27FC236}">
                      <a16:creationId xmlns:a16="http://schemas.microsoft.com/office/drawing/2014/main" xmlns="" id="{0618ED1E-9786-5F4B-840B-F62CF8439218}"/>
                    </a:ext>
                  </a:extLst>
                </p:cNvPr>
                <p:cNvSpPr>
                  <a:spLocks noChangeArrowheads="1"/>
                </p:cNvSpPr>
                <p:nvPr/>
              </p:nvSpPr>
              <p:spPr bwMode="auto">
                <a:xfrm>
                  <a:off x="3486150" y="6619875"/>
                  <a:ext cx="236538" cy="130175"/>
                </a:xfrm>
                <a:custGeom>
                  <a:avLst/>
                  <a:gdLst>
                    <a:gd name="T0" fmla="*/ 590 w 657"/>
                    <a:gd name="T1" fmla="*/ 229 h 361"/>
                    <a:gd name="T2" fmla="*/ 525 w 657"/>
                    <a:gd name="T3" fmla="*/ 164 h 361"/>
                    <a:gd name="T4" fmla="*/ 459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5 w 657"/>
                    <a:gd name="T21" fmla="*/ 229 h 361"/>
                    <a:gd name="T22" fmla="*/ 65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59" y="98"/>
                      </a:lnTo>
                      <a:lnTo>
                        <a:pt x="393" y="33"/>
                      </a:lnTo>
                      <a:lnTo>
                        <a:pt x="393" y="33"/>
                      </a:lnTo>
                      <a:cubicBezTo>
                        <a:pt x="371" y="11"/>
                        <a:pt x="350" y="0"/>
                        <a:pt x="328" y="0"/>
                      </a:cubicBezTo>
                      <a:lnTo>
                        <a:pt x="328" y="0"/>
                      </a:lnTo>
                      <a:cubicBezTo>
                        <a:pt x="306" y="0"/>
                        <a:pt x="284" y="11"/>
                        <a:pt x="262" y="33"/>
                      </a:cubicBezTo>
                      <a:lnTo>
                        <a:pt x="196" y="98"/>
                      </a:lnTo>
                      <a:lnTo>
                        <a:pt x="131" y="164"/>
                      </a:lnTo>
                      <a:lnTo>
                        <a:pt x="65" y="229"/>
                      </a:lnTo>
                      <a:lnTo>
                        <a:pt x="65"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302" name="Freeform 163">
                  <a:extLst>
                    <a:ext uri="{FF2B5EF4-FFF2-40B4-BE49-F238E27FC236}">
                      <a16:creationId xmlns:a16="http://schemas.microsoft.com/office/drawing/2014/main" xmlns="" id="{E289E987-F439-F644-8193-9CB53C3AA98B}"/>
                    </a:ext>
                  </a:extLst>
                </p:cNvPr>
                <p:cNvSpPr>
                  <a:spLocks noChangeArrowheads="1"/>
                </p:cNvSpPr>
                <p:nvPr/>
              </p:nvSpPr>
              <p:spPr bwMode="auto">
                <a:xfrm>
                  <a:off x="3201988" y="6619875"/>
                  <a:ext cx="236537"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5 w 657"/>
                    <a:gd name="T21" fmla="*/ 229 h 361"/>
                    <a:gd name="T22" fmla="*/ 65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4" y="11"/>
                        <a:pt x="263" y="33"/>
                      </a:cubicBezTo>
                      <a:lnTo>
                        <a:pt x="197" y="98"/>
                      </a:lnTo>
                      <a:lnTo>
                        <a:pt x="132" y="164"/>
                      </a:lnTo>
                      <a:lnTo>
                        <a:pt x="65" y="229"/>
                      </a:lnTo>
                      <a:lnTo>
                        <a:pt x="65"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3" y="360"/>
                      </a:lnTo>
                      <a:lnTo>
                        <a:pt x="656"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3" name="Freeform 164">
                  <a:extLst>
                    <a:ext uri="{FF2B5EF4-FFF2-40B4-BE49-F238E27FC236}">
                      <a16:creationId xmlns:a16="http://schemas.microsoft.com/office/drawing/2014/main" xmlns="" id="{24A523C7-4F40-0247-A0C6-313B80349016}"/>
                    </a:ext>
                  </a:extLst>
                </p:cNvPr>
                <p:cNvSpPr>
                  <a:spLocks noChangeArrowheads="1"/>
                </p:cNvSpPr>
                <p:nvPr/>
              </p:nvSpPr>
              <p:spPr bwMode="auto">
                <a:xfrm>
                  <a:off x="2919413" y="6619875"/>
                  <a:ext cx="236537" cy="130175"/>
                </a:xfrm>
                <a:custGeom>
                  <a:avLst/>
                  <a:gdLst>
                    <a:gd name="T0" fmla="*/ 591 w 657"/>
                    <a:gd name="T1" fmla="*/ 229 h 361"/>
                    <a:gd name="T2" fmla="*/ 525 w 657"/>
                    <a:gd name="T3" fmla="*/ 164 h 361"/>
                    <a:gd name="T4" fmla="*/ 460 w 657"/>
                    <a:gd name="T5" fmla="*/ 98 h 361"/>
                    <a:gd name="T6" fmla="*/ 394 w 657"/>
                    <a:gd name="T7" fmla="*/ 33 h 361"/>
                    <a:gd name="T8" fmla="*/ 394 w 657"/>
                    <a:gd name="T9" fmla="*/ 33 h 361"/>
                    <a:gd name="T10" fmla="*/ 329 w 657"/>
                    <a:gd name="T11" fmla="*/ 0 h 361"/>
                    <a:gd name="T12" fmla="*/ 329 w 657"/>
                    <a:gd name="T13" fmla="*/ 0 h 361"/>
                    <a:gd name="T14" fmla="*/ 263 w 657"/>
                    <a:gd name="T15" fmla="*/ 33 h 361"/>
                    <a:gd name="T16" fmla="*/ 197 w 657"/>
                    <a:gd name="T17" fmla="*/ 98 h 361"/>
                    <a:gd name="T18" fmla="*/ 132 w 657"/>
                    <a:gd name="T19" fmla="*/ 164 h 361"/>
                    <a:gd name="T20" fmla="*/ 67 w 657"/>
                    <a:gd name="T21" fmla="*/ 229 h 361"/>
                    <a:gd name="T22" fmla="*/ 67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9 w 657"/>
                    <a:gd name="T35" fmla="*/ 262 h 361"/>
                    <a:gd name="T36" fmla="*/ 329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4" y="33"/>
                      </a:lnTo>
                      <a:lnTo>
                        <a:pt x="394" y="33"/>
                      </a:lnTo>
                      <a:cubicBezTo>
                        <a:pt x="372" y="11"/>
                        <a:pt x="350" y="0"/>
                        <a:pt x="329" y="0"/>
                      </a:cubicBezTo>
                      <a:lnTo>
                        <a:pt x="329" y="0"/>
                      </a:lnTo>
                      <a:cubicBezTo>
                        <a:pt x="306" y="0"/>
                        <a:pt x="285" y="11"/>
                        <a:pt x="263" y="33"/>
                      </a:cubicBezTo>
                      <a:lnTo>
                        <a:pt x="197" y="98"/>
                      </a:lnTo>
                      <a:lnTo>
                        <a:pt x="132" y="164"/>
                      </a:lnTo>
                      <a:lnTo>
                        <a:pt x="67" y="229"/>
                      </a:lnTo>
                      <a:lnTo>
                        <a:pt x="67" y="229"/>
                      </a:lnTo>
                      <a:cubicBezTo>
                        <a:pt x="44" y="251"/>
                        <a:pt x="28" y="279"/>
                        <a:pt x="17" y="311"/>
                      </a:cubicBezTo>
                      <a:lnTo>
                        <a:pt x="0" y="360"/>
                      </a:lnTo>
                      <a:lnTo>
                        <a:pt x="263" y="360"/>
                      </a:lnTo>
                      <a:lnTo>
                        <a:pt x="279" y="311"/>
                      </a:lnTo>
                      <a:lnTo>
                        <a:pt x="279" y="311"/>
                      </a:lnTo>
                      <a:cubicBezTo>
                        <a:pt x="290" y="279"/>
                        <a:pt x="306" y="262"/>
                        <a:pt x="329" y="262"/>
                      </a:cubicBezTo>
                      <a:lnTo>
                        <a:pt x="329" y="262"/>
                      </a:lnTo>
                      <a:cubicBezTo>
                        <a:pt x="350" y="262"/>
                        <a:pt x="367"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304" name="Freeform 165">
                  <a:extLst>
                    <a:ext uri="{FF2B5EF4-FFF2-40B4-BE49-F238E27FC236}">
                      <a16:creationId xmlns:a16="http://schemas.microsoft.com/office/drawing/2014/main" xmlns="" id="{0F4F68B2-BD3B-CD49-9930-FA061D0DFB95}"/>
                    </a:ext>
                  </a:extLst>
                </p:cNvPr>
                <p:cNvSpPr>
                  <a:spLocks noChangeArrowheads="1"/>
                </p:cNvSpPr>
                <p:nvPr/>
              </p:nvSpPr>
              <p:spPr bwMode="auto">
                <a:xfrm>
                  <a:off x="2754313" y="6619875"/>
                  <a:ext cx="119062"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5"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305" name="Freeform 166">
                  <a:extLst>
                    <a:ext uri="{FF2B5EF4-FFF2-40B4-BE49-F238E27FC236}">
                      <a16:creationId xmlns:a16="http://schemas.microsoft.com/office/drawing/2014/main" xmlns="" id="{BA6B4944-D1C6-B844-BC11-31119DC8F62A}"/>
                    </a:ext>
                  </a:extLst>
                </p:cNvPr>
                <p:cNvSpPr>
                  <a:spLocks noChangeArrowheads="1"/>
                </p:cNvSpPr>
                <p:nvPr/>
              </p:nvSpPr>
              <p:spPr bwMode="auto">
                <a:xfrm>
                  <a:off x="4300538"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6" name="Freeform 167">
                  <a:extLst>
                    <a:ext uri="{FF2B5EF4-FFF2-40B4-BE49-F238E27FC236}">
                      <a16:creationId xmlns:a16="http://schemas.microsoft.com/office/drawing/2014/main" xmlns="" id="{C0CA3E97-4B4E-0048-AAD0-16F54FC35BA6}"/>
                    </a:ext>
                  </a:extLst>
                </p:cNvPr>
                <p:cNvSpPr>
                  <a:spLocks noChangeArrowheads="1"/>
                </p:cNvSpPr>
                <p:nvPr/>
              </p:nvSpPr>
              <p:spPr bwMode="auto">
                <a:xfrm>
                  <a:off x="401637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7" name="Freeform 168">
                  <a:extLst>
                    <a:ext uri="{FF2B5EF4-FFF2-40B4-BE49-F238E27FC236}">
                      <a16:creationId xmlns:a16="http://schemas.microsoft.com/office/drawing/2014/main" xmlns="" id="{6E22E2BA-D9A9-A744-BA93-96E35B4BCAD9}"/>
                    </a:ext>
                  </a:extLst>
                </p:cNvPr>
                <p:cNvSpPr>
                  <a:spLocks noChangeArrowheads="1"/>
                </p:cNvSpPr>
                <p:nvPr/>
              </p:nvSpPr>
              <p:spPr bwMode="auto">
                <a:xfrm>
                  <a:off x="373380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3" y="65"/>
                        <a:pt x="65" y="54"/>
                        <a:pt x="65" y="33"/>
                      </a:cubicBezTo>
                      <a:lnTo>
                        <a:pt x="65" y="33"/>
                      </a:lnTo>
                      <a:cubicBezTo>
                        <a:pt x="65" y="11"/>
                        <a:pt x="53"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8" name="Freeform 169">
                  <a:extLst>
                    <a:ext uri="{FF2B5EF4-FFF2-40B4-BE49-F238E27FC236}">
                      <a16:creationId xmlns:a16="http://schemas.microsoft.com/office/drawing/2014/main" xmlns="" id="{250504B1-E454-FD47-99F5-DC203C87412B}"/>
                    </a:ext>
                  </a:extLst>
                </p:cNvPr>
                <p:cNvSpPr>
                  <a:spLocks noChangeArrowheads="1"/>
                </p:cNvSpPr>
                <p:nvPr/>
              </p:nvSpPr>
              <p:spPr bwMode="auto">
                <a:xfrm>
                  <a:off x="344963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2" y="0"/>
                        <a:pt x="0" y="11"/>
                        <a:pt x="0" y="33"/>
                      </a:cubicBezTo>
                      <a:lnTo>
                        <a:pt x="0" y="33"/>
                      </a:lnTo>
                      <a:cubicBezTo>
                        <a:pt x="0" y="54"/>
                        <a:pt x="12" y="65"/>
                        <a:pt x="33" y="65"/>
                      </a:cubicBezTo>
                      <a:lnTo>
                        <a:pt x="33" y="65"/>
                      </a:lnTo>
                      <a:cubicBezTo>
                        <a:pt x="56" y="65"/>
                        <a:pt x="66" y="54"/>
                        <a:pt x="66" y="33"/>
                      </a:cubicBezTo>
                      <a:lnTo>
                        <a:pt x="66" y="33"/>
                      </a:lnTo>
                      <a:cubicBezTo>
                        <a:pt x="66" y="11"/>
                        <a:pt x="56"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9" name="Freeform 170">
                  <a:extLst>
                    <a:ext uri="{FF2B5EF4-FFF2-40B4-BE49-F238E27FC236}">
                      <a16:creationId xmlns:a16="http://schemas.microsoft.com/office/drawing/2014/main" xmlns="" id="{D140DE9C-489E-8A4D-B731-7F6BA574A7B8}"/>
                    </a:ext>
                  </a:extLst>
                </p:cNvPr>
                <p:cNvSpPr>
                  <a:spLocks noChangeArrowheads="1"/>
                </p:cNvSpPr>
                <p:nvPr/>
              </p:nvSpPr>
              <p:spPr bwMode="auto">
                <a:xfrm>
                  <a:off x="3167063"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10" name="Freeform 171">
                  <a:extLst>
                    <a:ext uri="{FF2B5EF4-FFF2-40B4-BE49-F238E27FC236}">
                      <a16:creationId xmlns:a16="http://schemas.microsoft.com/office/drawing/2014/main" xmlns="" id="{A3269360-F666-E047-AA4E-384C8EC7C38E}"/>
                    </a:ext>
                  </a:extLst>
                </p:cNvPr>
                <p:cNvSpPr>
                  <a:spLocks noChangeArrowheads="1"/>
                </p:cNvSpPr>
                <p:nvPr/>
              </p:nvSpPr>
              <p:spPr bwMode="auto">
                <a:xfrm>
                  <a:off x="2884488"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311" name="Group 310">
                <a:extLst>
                  <a:ext uri="{FF2B5EF4-FFF2-40B4-BE49-F238E27FC236}">
                    <a16:creationId xmlns:a16="http://schemas.microsoft.com/office/drawing/2014/main" xmlns="" id="{2539F72F-4524-FE46-B9B4-58062FFBC9CD}"/>
                  </a:ext>
                </a:extLst>
              </p:cNvPr>
              <p:cNvGrpSpPr/>
              <p:nvPr/>
            </p:nvGrpSpPr>
            <p:grpSpPr>
              <a:xfrm rot="5400000">
                <a:off x="-491702" y="4252490"/>
                <a:ext cx="2808604" cy="1825200"/>
                <a:chOff x="4452938" y="5645150"/>
                <a:chExt cx="1700212" cy="1104900"/>
              </a:xfrm>
            </p:grpSpPr>
            <p:sp>
              <p:nvSpPr>
                <p:cNvPr id="312" name="Freeform 291">
                  <a:extLst>
                    <a:ext uri="{FF2B5EF4-FFF2-40B4-BE49-F238E27FC236}">
                      <a16:creationId xmlns:a16="http://schemas.microsoft.com/office/drawing/2014/main" xmlns="" id="{20CBB53B-215F-D849-A247-A8A9470F960F}"/>
                    </a:ext>
                  </a:extLst>
                </p:cNvPr>
                <p:cNvSpPr>
                  <a:spLocks noChangeArrowheads="1"/>
                </p:cNvSpPr>
                <p:nvPr/>
              </p:nvSpPr>
              <p:spPr bwMode="auto">
                <a:xfrm>
                  <a:off x="6083300" y="6470650"/>
                  <a:ext cx="69850" cy="111125"/>
                </a:xfrm>
                <a:custGeom>
                  <a:avLst/>
                  <a:gdLst>
                    <a:gd name="T0" fmla="*/ 60 w 192"/>
                    <a:gd name="T1" fmla="*/ 153 h 307"/>
                    <a:gd name="T2" fmla="*/ 60 w 192"/>
                    <a:gd name="T3" fmla="*/ 153 h 307"/>
                    <a:gd name="T4" fmla="*/ 11 w 192"/>
                    <a:gd name="T5" fmla="*/ 248 h 307"/>
                    <a:gd name="T6" fmla="*/ 11 w 192"/>
                    <a:gd name="T7" fmla="*/ 248 h 307"/>
                    <a:gd name="T8" fmla="*/ 60 w 192"/>
                    <a:gd name="T9" fmla="*/ 306 h 307"/>
                    <a:gd name="T10" fmla="*/ 191 w 192"/>
                    <a:gd name="T11" fmla="*/ 306 h 307"/>
                    <a:gd name="T12" fmla="*/ 191 w 192"/>
                    <a:gd name="T13" fmla="*/ 0 h 307"/>
                    <a:gd name="T14" fmla="*/ 126 w 192"/>
                    <a:gd name="T15" fmla="*/ 76 h 307"/>
                    <a:gd name="T16" fmla="*/ 60 w 192"/>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307">
                      <a:moveTo>
                        <a:pt x="60" y="153"/>
                      </a:moveTo>
                      <a:lnTo>
                        <a:pt x="60" y="153"/>
                      </a:lnTo>
                      <a:cubicBezTo>
                        <a:pt x="38" y="178"/>
                        <a:pt x="22" y="211"/>
                        <a:pt x="11" y="248"/>
                      </a:cubicBezTo>
                      <a:lnTo>
                        <a:pt x="11" y="248"/>
                      </a:lnTo>
                      <a:cubicBezTo>
                        <a:pt x="0" y="286"/>
                        <a:pt x="16" y="306"/>
                        <a:pt x="60" y="306"/>
                      </a:cubicBezTo>
                      <a:lnTo>
                        <a:pt x="191" y="306"/>
                      </a:lnTo>
                      <a:lnTo>
                        <a:pt x="191" y="0"/>
                      </a:lnTo>
                      <a:lnTo>
                        <a:pt x="126" y="76"/>
                      </a:lnTo>
                      <a:lnTo>
                        <a:pt x="60" y="153"/>
                      </a:lnTo>
                    </a:path>
                  </a:pathLst>
                </a:custGeom>
                <a:solidFill>
                  <a:schemeClr val="accent6"/>
                </a:solidFill>
                <a:ln>
                  <a:noFill/>
                </a:ln>
                <a:effectLst/>
              </p:spPr>
              <p:txBody>
                <a:bodyPr wrap="none" anchor="ctr"/>
                <a:lstStyle/>
                <a:p>
                  <a:endParaRPr lang="es-ES_tradnl"/>
                </a:p>
              </p:txBody>
            </p:sp>
            <p:sp>
              <p:nvSpPr>
                <p:cNvPr id="313" name="Freeform 292">
                  <a:extLst>
                    <a:ext uri="{FF2B5EF4-FFF2-40B4-BE49-F238E27FC236}">
                      <a16:creationId xmlns:a16="http://schemas.microsoft.com/office/drawing/2014/main" xmlns="" id="{23BC746C-7C7D-9F45-A8D1-389C4F8C3951}"/>
                    </a:ext>
                  </a:extLst>
                </p:cNvPr>
                <p:cNvSpPr>
                  <a:spLocks noChangeArrowheads="1"/>
                </p:cNvSpPr>
                <p:nvPr/>
              </p:nvSpPr>
              <p:spPr bwMode="auto">
                <a:xfrm>
                  <a:off x="4452938" y="6253163"/>
                  <a:ext cx="493712" cy="328612"/>
                </a:xfrm>
                <a:custGeom>
                  <a:avLst/>
                  <a:gdLst>
                    <a:gd name="T0" fmla="*/ 0 w 1372"/>
                    <a:gd name="T1" fmla="*/ 605 h 912"/>
                    <a:gd name="T2" fmla="*/ 66 w 1372"/>
                    <a:gd name="T3" fmla="*/ 528 h 912"/>
                    <a:gd name="T4" fmla="*/ 262 w 1372"/>
                    <a:gd name="T5" fmla="*/ 299 h 912"/>
                    <a:gd name="T6" fmla="*/ 328 w 1372"/>
                    <a:gd name="T7" fmla="*/ 222 h 912"/>
                    <a:gd name="T8" fmla="*/ 393 w 1372"/>
                    <a:gd name="T9" fmla="*/ 146 h 912"/>
                    <a:gd name="T10" fmla="*/ 459 w 1372"/>
                    <a:gd name="T11" fmla="*/ 70 h 912"/>
                    <a:gd name="T12" fmla="*/ 459 w 1372"/>
                    <a:gd name="T13" fmla="*/ 70 h 912"/>
                    <a:gd name="T14" fmla="*/ 541 w 1372"/>
                    <a:gd name="T15" fmla="*/ 12 h 912"/>
                    <a:gd name="T16" fmla="*/ 541 w 1372"/>
                    <a:gd name="T17" fmla="*/ 12 h 912"/>
                    <a:gd name="T18" fmla="*/ 639 w 1372"/>
                    <a:gd name="T19" fmla="*/ 12 h 912"/>
                    <a:gd name="T20" fmla="*/ 639 w 1372"/>
                    <a:gd name="T21" fmla="*/ 12 h 912"/>
                    <a:gd name="T22" fmla="*/ 721 w 1372"/>
                    <a:gd name="T23" fmla="*/ 70 h 912"/>
                    <a:gd name="T24" fmla="*/ 787 w 1372"/>
                    <a:gd name="T25" fmla="*/ 146 h 912"/>
                    <a:gd name="T26" fmla="*/ 853 w 1372"/>
                    <a:gd name="T27" fmla="*/ 222 h 912"/>
                    <a:gd name="T28" fmla="*/ 918 w 1372"/>
                    <a:gd name="T29" fmla="*/ 299 h 912"/>
                    <a:gd name="T30" fmla="*/ 1115 w 1372"/>
                    <a:gd name="T31" fmla="*/ 528 h 912"/>
                    <a:gd name="T32" fmla="*/ 1180 w 1372"/>
                    <a:gd name="T33" fmla="*/ 605 h 912"/>
                    <a:gd name="T34" fmla="*/ 1245 w 1372"/>
                    <a:gd name="T35" fmla="*/ 681 h 912"/>
                    <a:gd name="T36" fmla="*/ 1311 w 1372"/>
                    <a:gd name="T37" fmla="*/ 758 h 912"/>
                    <a:gd name="T38" fmla="*/ 1311 w 1372"/>
                    <a:gd name="T39" fmla="*/ 758 h 912"/>
                    <a:gd name="T40" fmla="*/ 1360 w 1372"/>
                    <a:gd name="T41" fmla="*/ 853 h 912"/>
                    <a:gd name="T42" fmla="*/ 1360 w 1372"/>
                    <a:gd name="T43" fmla="*/ 853 h 912"/>
                    <a:gd name="T44" fmla="*/ 1311 w 1372"/>
                    <a:gd name="T45" fmla="*/ 911 h 912"/>
                    <a:gd name="T46" fmla="*/ 0 w 1372"/>
                    <a:gd name="T47" fmla="*/ 911 h 912"/>
                    <a:gd name="T48" fmla="*/ 0 w 1372"/>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2" h="912">
                      <a:moveTo>
                        <a:pt x="0" y="605"/>
                      </a:moveTo>
                      <a:lnTo>
                        <a:pt x="66" y="528"/>
                      </a:lnTo>
                      <a:lnTo>
                        <a:pt x="262" y="299"/>
                      </a:lnTo>
                      <a:lnTo>
                        <a:pt x="328" y="222"/>
                      </a:lnTo>
                      <a:lnTo>
                        <a:pt x="393" y="146"/>
                      </a:lnTo>
                      <a:lnTo>
                        <a:pt x="459" y="70"/>
                      </a:lnTo>
                      <a:lnTo>
                        <a:pt x="459" y="70"/>
                      </a:lnTo>
                      <a:cubicBezTo>
                        <a:pt x="481" y="44"/>
                        <a:pt x="508" y="25"/>
                        <a:pt x="541" y="12"/>
                      </a:cubicBezTo>
                      <a:lnTo>
                        <a:pt x="541" y="12"/>
                      </a:lnTo>
                      <a:cubicBezTo>
                        <a:pt x="573" y="0"/>
                        <a:pt x="606" y="0"/>
                        <a:pt x="639" y="12"/>
                      </a:cubicBezTo>
                      <a:lnTo>
                        <a:pt x="639" y="12"/>
                      </a:lnTo>
                      <a:cubicBezTo>
                        <a:pt x="672" y="25"/>
                        <a:pt x="699" y="44"/>
                        <a:pt x="721" y="70"/>
                      </a:cubicBezTo>
                      <a:lnTo>
                        <a:pt x="787" y="146"/>
                      </a:lnTo>
                      <a:lnTo>
                        <a:pt x="853" y="222"/>
                      </a:lnTo>
                      <a:lnTo>
                        <a:pt x="918" y="299"/>
                      </a:lnTo>
                      <a:lnTo>
                        <a:pt x="1115" y="528"/>
                      </a:lnTo>
                      <a:lnTo>
                        <a:pt x="1180" y="605"/>
                      </a:lnTo>
                      <a:lnTo>
                        <a:pt x="1245" y="681"/>
                      </a:lnTo>
                      <a:lnTo>
                        <a:pt x="1311" y="758"/>
                      </a:lnTo>
                      <a:lnTo>
                        <a:pt x="1311" y="758"/>
                      </a:lnTo>
                      <a:cubicBezTo>
                        <a:pt x="1333" y="783"/>
                        <a:pt x="1349" y="816"/>
                        <a:pt x="1360" y="853"/>
                      </a:cubicBezTo>
                      <a:lnTo>
                        <a:pt x="1360" y="853"/>
                      </a:lnTo>
                      <a:cubicBezTo>
                        <a:pt x="1371" y="891"/>
                        <a:pt x="1355"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314" name="Freeform 293">
                  <a:extLst>
                    <a:ext uri="{FF2B5EF4-FFF2-40B4-BE49-F238E27FC236}">
                      <a16:creationId xmlns:a16="http://schemas.microsoft.com/office/drawing/2014/main" xmlns="" id="{9D906E2F-156E-B548-8078-90F86D66C52C}"/>
                    </a:ext>
                  </a:extLst>
                </p:cNvPr>
                <p:cNvSpPr>
                  <a:spLocks noChangeArrowheads="1"/>
                </p:cNvSpPr>
                <p:nvPr/>
              </p:nvSpPr>
              <p:spPr bwMode="auto">
                <a:xfrm>
                  <a:off x="4535488" y="6362700"/>
                  <a:ext cx="260350" cy="163513"/>
                </a:xfrm>
                <a:custGeom>
                  <a:avLst/>
                  <a:gdLst>
                    <a:gd name="T0" fmla="*/ 0 w 723"/>
                    <a:gd name="T1" fmla="*/ 376 h 454"/>
                    <a:gd name="T2" fmla="*/ 0 w 723"/>
                    <a:gd name="T3" fmla="*/ 376 h 454"/>
                    <a:gd name="T4" fmla="*/ 50 w 723"/>
                    <a:gd name="T5" fmla="*/ 434 h 454"/>
                    <a:gd name="T6" fmla="*/ 50 w 723"/>
                    <a:gd name="T7" fmla="*/ 434 h 454"/>
                    <a:gd name="T8" fmla="*/ 164 w 723"/>
                    <a:gd name="T9" fmla="*/ 453 h 454"/>
                    <a:gd name="T10" fmla="*/ 558 w 723"/>
                    <a:gd name="T11" fmla="*/ 453 h 454"/>
                    <a:gd name="T12" fmla="*/ 558 w 723"/>
                    <a:gd name="T13" fmla="*/ 453 h 454"/>
                    <a:gd name="T14" fmla="*/ 672 w 723"/>
                    <a:gd name="T15" fmla="*/ 434 h 454"/>
                    <a:gd name="T16" fmla="*/ 672 w 723"/>
                    <a:gd name="T17" fmla="*/ 434 h 454"/>
                    <a:gd name="T18" fmla="*/ 722 w 723"/>
                    <a:gd name="T19" fmla="*/ 376 h 454"/>
                    <a:gd name="T20" fmla="*/ 722 w 723"/>
                    <a:gd name="T21" fmla="*/ 376 h 454"/>
                    <a:gd name="T22" fmla="*/ 689 w 723"/>
                    <a:gd name="T23" fmla="*/ 300 h 454"/>
                    <a:gd name="T24" fmla="*/ 624 w 723"/>
                    <a:gd name="T25" fmla="*/ 223 h 454"/>
                    <a:gd name="T26" fmla="*/ 558 w 723"/>
                    <a:gd name="T27" fmla="*/ 148 h 454"/>
                    <a:gd name="T28" fmla="*/ 492 w 723"/>
                    <a:gd name="T29" fmla="*/ 70 h 454"/>
                    <a:gd name="T30" fmla="*/ 492 w 723"/>
                    <a:gd name="T31" fmla="*/ 70 h 454"/>
                    <a:gd name="T32" fmla="*/ 410 w 723"/>
                    <a:gd name="T33" fmla="*/ 13 h 454"/>
                    <a:gd name="T34" fmla="*/ 410 w 723"/>
                    <a:gd name="T35" fmla="*/ 13 h 454"/>
                    <a:gd name="T36" fmla="*/ 312 w 723"/>
                    <a:gd name="T37" fmla="*/ 13 h 454"/>
                    <a:gd name="T38" fmla="*/ 312 w 723"/>
                    <a:gd name="T39" fmla="*/ 13 h 454"/>
                    <a:gd name="T40" fmla="*/ 230 w 723"/>
                    <a:gd name="T41" fmla="*/ 70 h 454"/>
                    <a:gd name="T42" fmla="*/ 164 w 723"/>
                    <a:gd name="T43" fmla="*/ 148 h 454"/>
                    <a:gd name="T44" fmla="*/ 99 w 723"/>
                    <a:gd name="T45" fmla="*/ 223 h 454"/>
                    <a:gd name="T46" fmla="*/ 33 w 723"/>
                    <a:gd name="T47" fmla="*/ 300 h 454"/>
                    <a:gd name="T48" fmla="*/ 33 w 723"/>
                    <a:gd name="T49" fmla="*/ 300 h 454"/>
                    <a:gd name="T50" fmla="*/ 0 w 723"/>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3"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2" y="402"/>
                        <a:pt x="722" y="376"/>
                      </a:cubicBezTo>
                      <a:lnTo>
                        <a:pt x="722" y="376"/>
                      </a:lnTo>
                      <a:cubicBezTo>
                        <a:pt x="722" y="351"/>
                        <a:pt x="710" y="326"/>
                        <a:pt x="689" y="300"/>
                      </a:cubicBezTo>
                      <a:lnTo>
                        <a:pt x="624" y="223"/>
                      </a:lnTo>
                      <a:lnTo>
                        <a:pt x="558" y="148"/>
                      </a:lnTo>
                      <a:lnTo>
                        <a:pt x="492" y="70"/>
                      </a:lnTo>
                      <a:lnTo>
                        <a:pt x="492" y="70"/>
                      </a:lnTo>
                      <a:cubicBezTo>
                        <a:pt x="470" y="45"/>
                        <a:pt x="443" y="25"/>
                        <a:pt x="410" y="13"/>
                      </a:cubicBezTo>
                      <a:lnTo>
                        <a:pt x="410" y="13"/>
                      </a:lnTo>
                      <a:cubicBezTo>
                        <a:pt x="377" y="0"/>
                        <a:pt x="344" y="0"/>
                        <a:pt x="312" y="13"/>
                      </a:cubicBezTo>
                      <a:lnTo>
                        <a:pt x="312" y="13"/>
                      </a:lnTo>
                      <a:cubicBezTo>
                        <a:pt x="279" y="25"/>
                        <a:pt x="252" y="45"/>
                        <a:pt x="230" y="70"/>
                      </a:cubicBezTo>
                      <a:lnTo>
                        <a:pt x="164" y="148"/>
                      </a:lnTo>
                      <a:lnTo>
                        <a:pt x="99"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315" name="Freeform 294">
                  <a:extLst>
                    <a:ext uri="{FF2B5EF4-FFF2-40B4-BE49-F238E27FC236}">
                      <a16:creationId xmlns:a16="http://schemas.microsoft.com/office/drawing/2014/main" xmlns="" id="{F5FEB6B3-DE18-8145-A701-09C8E27C7B5C}"/>
                    </a:ext>
                  </a:extLst>
                </p:cNvPr>
                <p:cNvSpPr>
                  <a:spLocks noChangeArrowheads="1"/>
                </p:cNvSpPr>
                <p:nvPr/>
              </p:nvSpPr>
              <p:spPr bwMode="auto">
                <a:xfrm>
                  <a:off x="4818063" y="5645150"/>
                  <a:ext cx="1333500" cy="936625"/>
                </a:xfrm>
                <a:custGeom>
                  <a:avLst/>
                  <a:gdLst>
                    <a:gd name="T0" fmla="*/ 3130 w 3705"/>
                    <a:gd name="T1" fmla="*/ 1014 h 2602"/>
                    <a:gd name="T2" fmla="*/ 2655 w 3705"/>
                    <a:gd name="T3" fmla="*/ 651 h 2602"/>
                    <a:gd name="T4" fmla="*/ 2600 w 3705"/>
                    <a:gd name="T5" fmla="*/ 816 h 2602"/>
                    <a:gd name="T6" fmla="*/ 3049 w 3705"/>
                    <a:gd name="T7" fmla="*/ 1071 h 2602"/>
                    <a:gd name="T8" fmla="*/ 3343 w 3705"/>
                    <a:gd name="T9" fmla="*/ 1300 h 2602"/>
                    <a:gd name="T10" fmla="*/ 3106 w 3705"/>
                    <a:gd name="T11" fmla="*/ 1548 h 2602"/>
                    <a:gd name="T12" fmla="*/ 3475 w 3705"/>
                    <a:gd name="T13" fmla="*/ 1300 h 2602"/>
                    <a:gd name="T14" fmla="*/ 2410 w 3705"/>
                    <a:gd name="T15" fmla="*/ 1052 h 2602"/>
                    <a:gd name="T16" fmla="*/ 1885 w 3705"/>
                    <a:gd name="T17" fmla="*/ 785 h 2602"/>
                    <a:gd name="T18" fmla="*/ 1360 w 3705"/>
                    <a:gd name="T19" fmla="*/ 1091 h 2602"/>
                    <a:gd name="T20" fmla="*/ 1196 w 3705"/>
                    <a:gd name="T21" fmla="*/ 1396 h 2602"/>
                    <a:gd name="T22" fmla="*/ 1721 w 3705"/>
                    <a:gd name="T23" fmla="*/ 1702 h 2602"/>
                    <a:gd name="T24" fmla="*/ 2147 w 3705"/>
                    <a:gd name="T25" fmla="*/ 1702 h 2602"/>
                    <a:gd name="T26" fmla="*/ 2671 w 3705"/>
                    <a:gd name="T27" fmla="*/ 1396 h 2602"/>
                    <a:gd name="T28" fmla="*/ 1869 w 3705"/>
                    <a:gd name="T29" fmla="*/ 2143 h 2602"/>
                    <a:gd name="T30" fmla="*/ 1286 w 3705"/>
                    <a:gd name="T31" fmla="*/ 765 h 2602"/>
                    <a:gd name="T32" fmla="*/ 1213 w 3705"/>
                    <a:gd name="T33" fmla="*/ 651 h 2602"/>
                    <a:gd name="T34" fmla="*/ 738 w 3705"/>
                    <a:gd name="T35" fmla="*/ 1014 h 2602"/>
                    <a:gd name="T36" fmla="*/ 492 w 3705"/>
                    <a:gd name="T37" fmla="*/ 1454 h 2602"/>
                    <a:gd name="T38" fmla="*/ 764 w 3705"/>
                    <a:gd name="T39" fmla="*/ 1546 h 2602"/>
                    <a:gd name="T40" fmla="*/ 525 w 3705"/>
                    <a:gd name="T41" fmla="*/ 1300 h 2602"/>
                    <a:gd name="T42" fmla="*/ 873 w 3705"/>
                    <a:gd name="T43" fmla="*/ 1057 h 2602"/>
                    <a:gd name="T44" fmla="*/ 1344 w 3705"/>
                    <a:gd name="T45" fmla="*/ 765 h 2602"/>
                    <a:gd name="T46" fmla="*/ 2524 w 3705"/>
                    <a:gd name="T47" fmla="*/ 765 h 2602"/>
                    <a:gd name="T48" fmla="*/ 3704 w 3705"/>
                    <a:gd name="T49" fmla="*/ 1683 h 2602"/>
                    <a:gd name="T50" fmla="*/ 3343 w 3705"/>
                    <a:gd name="T51" fmla="*/ 1912 h 2602"/>
                    <a:gd name="T52" fmla="*/ 2787 w 3705"/>
                    <a:gd name="T53" fmla="*/ 2143 h 2602"/>
                    <a:gd name="T54" fmla="*/ 2278 w 3705"/>
                    <a:gd name="T55" fmla="*/ 2276 h 2602"/>
                    <a:gd name="T56" fmla="*/ 2606 w 3705"/>
                    <a:gd name="T57" fmla="*/ 1893 h 2602"/>
                    <a:gd name="T58" fmla="*/ 2966 w 3705"/>
                    <a:gd name="T59" fmla="*/ 1587 h 2602"/>
                    <a:gd name="T60" fmla="*/ 2770 w 3705"/>
                    <a:gd name="T61" fmla="*/ 1664 h 2602"/>
                    <a:gd name="T62" fmla="*/ 2415 w 3705"/>
                    <a:gd name="T63" fmla="*/ 1862 h 2602"/>
                    <a:gd name="T64" fmla="*/ 2053 w 3705"/>
                    <a:gd name="T65" fmla="*/ 2156 h 2602"/>
                    <a:gd name="T66" fmla="*/ 2261 w 3705"/>
                    <a:gd name="T67" fmla="*/ 2448 h 2602"/>
                    <a:gd name="T68" fmla="*/ 1737 w 3705"/>
                    <a:gd name="T69" fmla="*/ 2295 h 2602"/>
                    <a:gd name="T70" fmla="*/ 1793 w 3705"/>
                    <a:gd name="T71" fmla="*/ 2092 h 2602"/>
                    <a:gd name="T72" fmla="*/ 1344 w 3705"/>
                    <a:gd name="T73" fmla="*/ 1836 h 2602"/>
                    <a:gd name="T74" fmla="*/ 1016 w 3705"/>
                    <a:gd name="T75" fmla="*/ 1607 h 2602"/>
                    <a:gd name="T76" fmla="*/ 950 w 3705"/>
                    <a:gd name="T77" fmla="*/ 1683 h 2602"/>
                    <a:gd name="T78" fmla="*/ 1426 w 3705"/>
                    <a:gd name="T79" fmla="*/ 1893 h 2602"/>
                    <a:gd name="T80" fmla="*/ 1476 w 3705"/>
                    <a:gd name="T81" fmla="*/ 2295 h 2602"/>
                    <a:gd name="T82" fmla="*/ 1115 w 3705"/>
                    <a:gd name="T83" fmla="*/ 2065 h 2602"/>
                    <a:gd name="T84" fmla="*/ 557 w 3705"/>
                    <a:gd name="T85" fmla="*/ 1836 h 2602"/>
                    <a:gd name="T86" fmla="*/ 49 w 3705"/>
                    <a:gd name="T87" fmla="*/ 1664 h 2602"/>
                    <a:gd name="T88" fmla="*/ 33 w 3705"/>
                    <a:gd name="T89" fmla="*/ 1071 h 2602"/>
                    <a:gd name="T90" fmla="*/ 541 w 3705"/>
                    <a:gd name="T91" fmla="*/ 900 h 2602"/>
                    <a:gd name="T92" fmla="*/ 950 w 3705"/>
                    <a:gd name="T93" fmla="*/ 613 h 2602"/>
                    <a:gd name="T94" fmla="*/ 1098 w 3705"/>
                    <a:gd name="T95" fmla="*/ 326 h 2602"/>
                    <a:gd name="T96" fmla="*/ 1541 w 3705"/>
                    <a:gd name="T97" fmla="*/ 535 h 2602"/>
                    <a:gd name="T98" fmla="*/ 1452 w 3705"/>
                    <a:gd name="T99" fmla="*/ 739 h 2602"/>
                    <a:gd name="T100" fmla="*/ 1815 w 3705"/>
                    <a:gd name="T101" fmla="*/ 445 h 2602"/>
                    <a:gd name="T102" fmla="*/ 1606 w 3705"/>
                    <a:gd name="T103" fmla="*/ 0 h 2602"/>
                    <a:gd name="T104" fmla="*/ 2082 w 3705"/>
                    <a:gd name="T105" fmla="*/ 402 h 2602"/>
                    <a:gd name="T106" fmla="*/ 2327 w 3705"/>
                    <a:gd name="T107" fmla="*/ 689 h 2602"/>
                    <a:gd name="T108" fmla="*/ 2442 w 3705"/>
                    <a:gd name="T109" fmla="*/ 708 h 2602"/>
                    <a:gd name="T110" fmla="*/ 2655 w 3705"/>
                    <a:gd name="T111" fmla="*/ 306 h 2602"/>
                    <a:gd name="T112" fmla="*/ 2803 w 3705"/>
                    <a:gd name="T113" fmla="*/ 593 h 2602"/>
                    <a:gd name="T114" fmla="*/ 3311 w 3705"/>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5" h="2602">
                      <a:moveTo>
                        <a:pt x="3475" y="1300"/>
                      </a:moveTo>
                      <a:lnTo>
                        <a:pt x="3475" y="1300"/>
                      </a:lnTo>
                      <a:cubicBezTo>
                        <a:pt x="3475" y="1275"/>
                        <a:pt x="3464" y="1250"/>
                        <a:pt x="3442" y="1224"/>
                      </a:cubicBezTo>
                      <a:lnTo>
                        <a:pt x="3311" y="1071"/>
                      </a:lnTo>
                      <a:lnTo>
                        <a:pt x="3245" y="995"/>
                      </a:lnTo>
                      <a:lnTo>
                        <a:pt x="3245" y="995"/>
                      </a:lnTo>
                      <a:cubicBezTo>
                        <a:pt x="3223" y="969"/>
                        <a:pt x="3201" y="956"/>
                        <a:pt x="3180" y="956"/>
                      </a:cubicBezTo>
                      <a:lnTo>
                        <a:pt x="3180" y="956"/>
                      </a:lnTo>
                      <a:cubicBezTo>
                        <a:pt x="3158" y="956"/>
                        <a:pt x="3141" y="975"/>
                        <a:pt x="3130" y="1014"/>
                      </a:cubicBezTo>
                      <a:lnTo>
                        <a:pt x="3130" y="1014"/>
                      </a:lnTo>
                      <a:cubicBezTo>
                        <a:pt x="3120" y="1052"/>
                        <a:pt x="3092" y="1071"/>
                        <a:pt x="3049" y="1071"/>
                      </a:cubicBezTo>
                      <a:lnTo>
                        <a:pt x="3049" y="1071"/>
                      </a:lnTo>
                      <a:cubicBezTo>
                        <a:pt x="3005" y="1071"/>
                        <a:pt x="2977" y="1052"/>
                        <a:pt x="2966" y="1014"/>
                      </a:cubicBezTo>
                      <a:lnTo>
                        <a:pt x="2966" y="1014"/>
                      </a:lnTo>
                      <a:cubicBezTo>
                        <a:pt x="2956" y="975"/>
                        <a:pt x="2939" y="943"/>
                        <a:pt x="2917" y="918"/>
                      </a:cubicBezTo>
                      <a:lnTo>
                        <a:pt x="2852" y="842"/>
                      </a:lnTo>
                      <a:lnTo>
                        <a:pt x="2787" y="765"/>
                      </a:lnTo>
                      <a:lnTo>
                        <a:pt x="2720" y="689"/>
                      </a:lnTo>
                      <a:lnTo>
                        <a:pt x="2720" y="689"/>
                      </a:lnTo>
                      <a:cubicBezTo>
                        <a:pt x="2698" y="663"/>
                        <a:pt x="2677" y="651"/>
                        <a:pt x="2655" y="651"/>
                      </a:cubicBezTo>
                      <a:lnTo>
                        <a:pt x="2655" y="651"/>
                      </a:lnTo>
                      <a:cubicBezTo>
                        <a:pt x="2633" y="651"/>
                        <a:pt x="2617" y="669"/>
                        <a:pt x="2606" y="708"/>
                      </a:cubicBezTo>
                      <a:lnTo>
                        <a:pt x="2606" y="708"/>
                      </a:lnTo>
                      <a:cubicBezTo>
                        <a:pt x="2601" y="726"/>
                        <a:pt x="2592" y="740"/>
                        <a:pt x="2579" y="749"/>
                      </a:cubicBezTo>
                      <a:lnTo>
                        <a:pt x="2577" y="750"/>
                      </a:lnTo>
                      <a:lnTo>
                        <a:pt x="2579" y="750"/>
                      </a:lnTo>
                      <a:lnTo>
                        <a:pt x="2579" y="750"/>
                      </a:lnTo>
                      <a:cubicBezTo>
                        <a:pt x="2578" y="750"/>
                        <a:pt x="2578" y="750"/>
                        <a:pt x="2577" y="751"/>
                      </a:cubicBezTo>
                      <a:lnTo>
                        <a:pt x="2582" y="765"/>
                      </a:lnTo>
                      <a:lnTo>
                        <a:pt x="2600" y="816"/>
                      </a:lnTo>
                      <a:lnTo>
                        <a:pt x="2600" y="816"/>
                      </a:lnTo>
                      <a:cubicBezTo>
                        <a:pt x="2615" y="859"/>
                        <a:pt x="2639" y="887"/>
                        <a:pt x="2671" y="900"/>
                      </a:cubicBezTo>
                      <a:lnTo>
                        <a:pt x="2770" y="937"/>
                      </a:lnTo>
                      <a:lnTo>
                        <a:pt x="2770" y="937"/>
                      </a:lnTo>
                      <a:cubicBezTo>
                        <a:pt x="2803" y="950"/>
                        <a:pt x="2830" y="969"/>
                        <a:pt x="2852" y="995"/>
                      </a:cubicBezTo>
                      <a:lnTo>
                        <a:pt x="2852" y="995"/>
                      </a:lnTo>
                      <a:cubicBezTo>
                        <a:pt x="2874" y="1020"/>
                        <a:pt x="2903" y="1037"/>
                        <a:pt x="2940" y="1045"/>
                      </a:cubicBezTo>
                      <a:lnTo>
                        <a:pt x="2995" y="1057"/>
                      </a:lnTo>
                      <a:lnTo>
                        <a:pt x="2995" y="1057"/>
                      </a:lnTo>
                      <a:cubicBezTo>
                        <a:pt x="3009" y="1067"/>
                        <a:pt x="3026" y="1071"/>
                        <a:pt x="3049" y="1071"/>
                      </a:cubicBezTo>
                      <a:lnTo>
                        <a:pt x="3049" y="1071"/>
                      </a:lnTo>
                      <a:cubicBezTo>
                        <a:pt x="3070" y="1071"/>
                        <a:pt x="3088" y="1067"/>
                        <a:pt x="3101" y="1057"/>
                      </a:cubicBezTo>
                      <a:lnTo>
                        <a:pt x="3107" y="1071"/>
                      </a:lnTo>
                      <a:lnTo>
                        <a:pt x="3124" y="1121"/>
                      </a:lnTo>
                      <a:lnTo>
                        <a:pt x="3124" y="1121"/>
                      </a:lnTo>
                      <a:cubicBezTo>
                        <a:pt x="3139" y="1164"/>
                        <a:pt x="3163" y="1192"/>
                        <a:pt x="3197" y="1204"/>
                      </a:cubicBezTo>
                      <a:lnTo>
                        <a:pt x="3294" y="1243"/>
                      </a:lnTo>
                      <a:lnTo>
                        <a:pt x="3294" y="1243"/>
                      </a:lnTo>
                      <a:cubicBezTo>
                        <a:pt x="3327" y="1255"/>
                        <a:pt x="3343" y="1275"/>
                        <a:pt x="3343" y="1300"/>
                      </a:cubicBezTo>
                      <a:lnTo>
                        <a:pt x="3343" y="1300"/>
                      </a:lnTo>
                      <a:cubicBezTo>
                        <a:pt x="3343" y="1326"/>
                        <a:pt x="3327" y="1345"/>
                        <a:pt x="3294" y="1358"/>
                      </a:cubicBezTo>
                      <a:lnTo>
                        <a:pt x="3197" y="1396"/>
                      </a:lnTo>
                      <a:lnTo>
                        <a:pt x="3197" y="1396"/>
                      </a:lnTo>
                      <a:cubicBezTo>
                        <a:pt x="3163" y="1409"/>
                        <a:pt x="3139" y="1437"/>
                        <a:pt x="3124" y="1480"/>
                      </a:cubicBezTo>
                      <a:lnTo>
                        <a:pt x="3107" y="1530"/>
                      </a:lnTo>
                      <a:lnTo>
                        <a:pt x="3101" y="1544"/>
                      </a:lnTo>
                      <a:lnTo>
                        <a:pt x="3101" y="1544"/>
                      </a:lnTo>
                      <a:cubicBezTo>
                        <a:pt x="3102" y="1545"/>
                        <a:pt x="3104" y="1546"/>
                        <a:pt x="3105" y="1547"/>
                      </a:cubicBezTo>
                      <a:lnTo>
                        <a:pt x="3101" y="1545"/>
                      </a:lnTo>
                      <a:lnTo>
                        <a:pt x="3106" y="1548"/>
                      </a:lnTo>
                      <a:lnTo>
                        <a:pt x="3106" y="1548"/>
                      </a:lnTo>
                      <a:cubicBezTo>
                        <a:pt x="3117" y="1557"/>
                        <a:pt x="3126" y="1570"/>
                        <a:pt x="3130" y="1587"/>
                      </a:cubicBezTo>
                      <a:lnTo>
                        <a:pt x="3130" y="1587"/>
                      </a:lnTo>
                      <a:cubicBezTo>
                        <a:pt x="3141" y="1625"/>
                        <a:pt x="3158" y="1645"/>
                        <a:pt x="3180" y="1645"/>
                      </a:cubicBezTo>
                      <a:lnTo>
                        <a:pt x="3180" y="1645"/>
                      </a:lnTo>
                      <a:cubicBezTo>
                        <a:pt x="3201" y="1645"/>
                        <a:pt x="3223" y="1632"/>
                        <a:pt x="3245" y="1607"/>
                      </a:cubicBezTo>
                      <a:lnTo>
                        <a:pt x="3376" y="1454"/>
                      </a:lnTo>
                      <a:lnTo>
                        <a:pt x="3442" y="1377"/>
                      </a:lnTo>
                      <a:lnTo>
                        <a:pt x="3442" y="1377"/>
                      </a:lnTo>
                      <a:cubicBezTo>
                        <a:pt x="3464" y="1351"/>
                        <a:pt x="3475" y="1326"/>
                        <a:pt x="3475" y="1300"/>
                      </a:cubicBezTo>
                      <a:close/>
                      <a:moveTo>
                        <a:pt x="2819" y="1300"/>
                      </a:moveTo>
                      <a:lnTo>
                        <a:pt x="2819" y="1300"/>
                      </a:lnTo>
                      <a:cubicBezTo>
                        <a:pt x="2819" y="1275"/>
                        <a:pt x="2803" y="1255"/>
                        <a:pt x="2770" y="1243"/>
                      </a:cubicBezTo>
                      <a:lnTo>
                        <a:pt x="2671" y="1204"/>
                      </a:lnTo>
                      <a:lnTo>
                        <a:pt x="2671" y="1204"/>
                      </a:lnTo>
                      <a:cubicBezTo>
                        <a:pt x="2639" y="1192"/>
                        <a:pt x="2612" y="1173"/>
                        <a:pt x="2589" y="1147"/>
                      </a:cubicBezTo>
                      <a:lnTo>
                        <a:pt x="2589" y="1147"/>
                      </a:lnTo>
                      <a:cubicBezTo>
                        <a:pt x="2568" y="1122"/>
                        <a:pt x="2541" y="1103"/>
                        <a:pt x="2507" y="1091"/>
                      </a:cubicBezTo>
                      <a:lnTo>
                        <a:pt x="2410" y="1052"/>
                      </a:lnTo>
                      <a:lnTo>
                        <a:pt x="2410" y="1052"/>
                      </a:lnTo>
                      <a:cubicBezTo>
                        <a:pt x="2377" y="1039"/>
                        <a:pt x="2349" y="1020"/>
                        <a:pt x="2327" y="995"/>
                      </a:cubicBezTo>
                      <a:lnTo>
                        <a:pt x="2327" y="995"/>
                      </a:lnTo>
                      <a:cubicBezTo>
                        <a:pt x="2306" y="969"/>
                        <a:pt x="2278" y="950"/>
                        <a:pt x="2246" y="937"/>
                      </a:cubicBezTo>
                      <a:lnTo>
                        <a:pt x="2147" y="900"/>
                      </a:lnTo>
                      <a:lnTo>
                        <a:pt x="2147" y="900"/>
                      </a:lnTo>
                      <a:cubicBezTo>
                        <a:pt x="2114" y="887"/>
                        <a:pt x="2087" y="867"/>
                        <a:pt x="2065" y="842"/>
                      </a:cubicBezTo>
                      <a:lnTo>
                        <a:pt x="2065" y="842"/>
                      </a:lnTo>
                      <a:cubicBezTo>
                        <a:pt x="2043" y="816"/>
                        <a:pt x="2015" y="797"/>
                        <a:pt x="1983" y="785"/>
                      </a:cubicBezTo>
                      <a:lnTo>
                        <a:pt x="1983" y="785"/>
                      </a:lnTo>
                      <a:cubicBezTo>
                        <a:pt x="1950" y="772"/>
                        <a:pt x="1918" y="772"/>
                        <a:pt x="1885" y="785"/>
                      </a:cubicBezTo>
                      <a:lnTo>
                        <a:pt x="1885" y="785"/>
                      </a:lnTo>
                      <a:cubicBezTo>
                        <a:pt x="1852" y="797"/>
                        <a:pt x="1825" y="816"/>
                        <a:pt x="1803" y="842"/>
                      </a:cubicBezTo>
                      <a:lnTo>
                        <a:pt x="1803" y="842"/>
                      </a:lnTo>
                      <a:cubicBezTo>
                        <a:pt x="1781" y="867"/>
                        <a:pt x="1754" y="887"/>
                        <a:pt x="1721" y="900"/>
                      </a:cubicBezTo>
                      <a:lnTo>
                        <a:pt x="1622" y="937"/>
                      </a:lnTo>
                      <a:lnTo>
                        <a:pt x="1622" y="937"/>
                      </a:lnTo>
                      <a:cubicBezTo>
                        <a:pt x="1590" y="950"/>
                        <a:pt x="1563" y="969"/>
                        <a:pt x="1541" y="995"/>
                      </a:cubicBezTo>
                      <a:lnTo>
                        <a:pt x="1541" y="995"/>
                      </a:lnTo>
                      <a:cubicBezTo>
                        <a:pt x="1519" y="1020"/>
                        <a:pt x="1491" y="1039"/>
                        <a:pt x="1459" y="1052"/>
                      </a:cubicBezTo>
                      <a:lnTo>
                        <a:pt x="1360" y="1091"/>
                      </a:lnTo>
                      <a:lnTo>
                        <a:pt x="1360" y="1091"/>
                      </a:lnTo>
                      <a:cubicBezTo>
                        <a:pt x="1328" y="1103"/>
                        <a:pt x="1301" y="1122"/>
                        <a:pt x="1278" y="1147"/>
                      </a:cubicBezTo>
                      <a:lnTo>
                        <a:pt x="1278" y="1147"/>
                      </a:lnTo>
                      <a:cubicBezTo>
                        <a:pt x="1257" y="1173"/>
                        <a:pt x="1230" y="1192"/>
                        <a:pt x="1196" y="1204"/>
                      </a:cubicBezTo>
                      <a:lnTo>
                        <a:pt x="1098" y="1243"/>
                      </a:lnTo>
                      <a:lnTo>
                        <a:pt x="1098" y="1243"/>
                      </a:lnTo>
                      <a:cubicBezTo>
                        <a:pt x="1066" y="1255"/>
                        <a:pt x="1049" y="1275"/>
                        <a:pt x="1049" y="1300"/>
                      </a:cubicBezTo>
                      <a:lnTo>
                        <a:pt x="1049" y="1300"/>
                      </a:lnTo>
                      <a:cubicBezTo>
                        <a:pt x="1049" y="1326"/>
                        <a:pt x="1066" y="1345"/>
                        <a:pt x="1098" y="1358"/>
                      </a:cubicBezTo>
                      <a:lnTo>
                        <a:pt x="1196" y="1396"/>
                      </a:lnTo>
                      <a:lnTo>
                        <a:pt x="1196" y="1396"/>
                      </a:lnTo>
                      <a:cubicBezTo>
                        <a:pt x="1230" y="1409"/>
                        <a:pt x="1257" y="1428"/>
                        <a:pt x="1278" y="1454"/>
                      </a:cubicBezTo>
                      <a:lnTo>
                        <a:pt x="1278" y="1454"/>
                      </a:lnTo>
                      <a:cubicBezTo>
                        <a:pt x="1301" y="1479"/>
                        <a:pt x="1328" y="1498"/>
                        <a:pt x="1360" y="1511"/>
                      </a:cubicBezTo>
                      <a:lnTo>
                        <a:pt x="1459" y="1549"/>
                      </a:lnTo>
                      <a:lnTo>
                        <a:pt x="1459" y="1549"/>
                      </a:lnTo>
                      <a:cubicBezTo>
                        <a:pt x="1491" y="1562"/>
                        <a:pt x="1519" y="1582"/>
                        <a:pt x="1541" y="1607"/>
                      </a:cubicBezTo>
                      <a:lnTo>
                        <a:pt x="1541" y="1607"/>
                      </a:lnTo>
                      <a:cubicBezTo>
                        <a:pt x="1563" y="1632"/>
                        <a:pt x="1590" y="1651"/>
                        <a:pt x="1622" y="1664"/>
                      </a:cubicBezTo>
                      <a:lnTo>
                        <a:pt x="1721" y="1702"/>
                      </a:lnTo>
                      <a:lnTo>
                        <a:pt x="1721" y="1702"/>
                      </a:lnTo>
                      <a:cubicBezTo>
                        <a:pt x="1754" y="1715"/>
                        <a:pt x="1781" y="1734"/>
                        <a:pt x="1803" y="1760"/>
                      </a:cubicBezTo>
                      <a:lnTo>
                        <a:pt x="1803" y="1760"/>
                      </a:lnTo>
                      <a:cubicBezTo>
                        <a:pt x="1825" y="1785"/>
                        <a:pt x="1852"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7" y="1734"/>
                        <a:pt x="2114" y="1715"/>
                        <a:pt x="2147" y="1702"/>
                      </a:cubicBezTo>
                      <a:lnTo>
                        <a:pt x="2246" y="1664"/>
                      </a:lnTo>
                      <a:lnTo>
                        <a:pt x="2246" y="1664"/>
                      </a:lnTo>
                      <a:cubicBezTo>
                        <a:pt x="2278" y="1651"/>
                        <a:pt x="2306" y="1632"/>
                        <a:pt x="2327" y="1607"/>
                      </a:cubicBezTo>
                      <a:lnTo>
                        <a:pt x="2327" y="1607"/>
                      </a:lnTo>
                      <a:cubicBezTo>
                        <a:pt x="2349" y="1582"/>
                        <a:pt x="2377" y="1562"/>
                        <a:pt x="2410" y="1549"/>
                      </a:cubicBezTo>
                      <a:lnTo>
                        <a:pt x="2507" y="1511"/>
                      </a:lnTo>
                      <a:lnTo>
                        <a:pt x="2507" y="1511"/>
                      </a:lnTo>
                      <a:cubicBezTo>
                        <a:pt x="2541" y="1498"/>
                        <a:pt x="2568" y="1479"/>
                        <a:pt x="2589" y="1454"/>
                      </a:cubicBezTo>
                      <a:lnTo>
                        <a:pt x="2589" y="1454"/>
                      </a:lnTo>
                      <a:cubicBezTo>
                        <a:pt x="2612" y="1428"/>
                        <a:pt x="2639" y="1409"/>
                        <a:pt x="2671" y="1396"/>
                      </a:cubicBezTo>
                      <a:lnTo>
                        <a:pt x="2770" y="1358"/>
                      </a:lnTo>
                      <a:lnTo>
                        <a:pt x="2770" y="1358"/>
                      </a:lnTo>
                      <a:cubicBezTo>
                        <a:pt x="2803" y="1345"/>
                        <a:pt x="2819" y="1326"/>
                        <a:pt x="2819" y="1300"/>
                      </a:cubicBezTo>
                      <a:close/>
                      <a:moveTo>
                        <a:pt x="2047" y="2153"/>
                      </a:moveTo>
                      <a:lnTo>
                        <a:pt x="2047" y="2153"/>
                      </a:lnTo>
                      <a:cubicBezTo>
                        <a:pt x="2034" y="2146"/>
                        <a:pt x="2018" y="2143"/>
                        <a:pt x="2000" y="2143"/>
                      </a:cubicBezTo>
                      <a:lnTo>
                        <a:pt x="2000" y="2143"/>
                      </a:lnTo>
                      <a:cubicBezTo>
                        <a:pt x="2018" y="2143"/>
                        <a:pt x="2034" y="2146"/>
                        <a:pt x="2047" y="2153"/>
                      </a:cubicBezTo>
                      <a:close/>
                      <a:moveTo>
                        <a:pt x="1869" y="2143"/>
                      </a:moveTo>
                      <a:lnTo>
                        <a:pt x="1869" y="2143"/>
                      </a:lnTo>
                      <a:cubicBezTo>
                        <a:pt x="1852" y="2143"/>
                        <a:pt x="1837" y="2145"/>
                        <a:pt x="1825" y="2151"/>
                      </a:cubicBezTo>
                      <a:lnTo>
                        <a:pt x="1825" y="2151"/>
                      </a:lnTo>
                      <a:cubicBezTo>
                        <a:pt x="1837" y="2145"/>
                        <a:pt x="1852" y="2143"/>
                        <a:pt x="1869" y="2143"/>
                      </a:cubicBezTo>
                      <a:close/>
                      <a:moveTo>
                        <a:pt x="1016" y="995"/>
                      </a:moveTo>
                      <a:lnTo>
                        <a:pt x="1016" y="995"/>
                      </a:lnTo>
                      <a:cubicBezTo>
                        <a:pt x="1038" y="969"/>
                        <a:pt x="1066" y="950"/>
                        <a:pt x="1098" y="937"/>
                      </a:cubicBezTo>
                      <a:lnTo>
                        <a:pt x="1196" y="900"/>
                      </a:lnTo>
                      <a:lnTo>
                        <a:pt x="1196" y="900"/>
                      </a:lnTo>
                      <a:cubicBezTo>
                        <a:pt x="1230" y="887"/>
                        <a:pt x="1253" y="859"/>
                        <a:pt x="1268" y="816"/>
                      </a:cubicBezTo>
                      <a:lnTo>
                        <a:pt x="1286" y="765"/>
                      </a:lnTo>
                      <a:lnTo>
                        <a:pt x="1291" y="751"/>
                      </a:lnTo>
                      <a:lnTo>
                        <a:pt x="1291" y="751"/>
                      </a:lnTo>
                      <a:cubicBezTo>
                        <a:pt x="1291" y="750"/>
                        <a:pt x="1290" y="750"/>
                        <a:pt x="1289" y="750"/>
                      </a:cubicBezTo>
                      <a:lnTo>
                        <a:pt x="1291" y="750"/>
                      </a:lnTo>
                      <a:lnTo>
                        <a:pt x="1289" y="749"/>
                      </a:lnTo>
                      <a:lnTo>
                        <a:pt x="1289" y="749"/>
                      </a:lnTo>
                      <a:cubicBezTo>
                        <a:pt x="1277" y="740"/>
                        <a:pt x="1267" y="726"/>
                        <a:pt x="1262" y="708"/>
                      </a:cubicBezTo>
                      <a:lnTo>
                        <a:pt x="1262" y="708"/>
                      </a:lnTo>
                      <a:cubicBezTo>
                        <a:pt x="1251" y="669"/>
                        <a:pt x="1235" y="651"/>
                        <a:pt x="1213" y="651"/>
                      </a:cubicBezTo>
                      <a:lnTo>
                        <a:pt x="1213" y="651"/>
                      </a:lnTo>
                      <a:cubicBezTo>
                        <a:pt x="1191" y="651"/>
                        <a:pt x="1169" y="663"/>
                        <a:pt x="1147" y="689"/>
                      </a:cubicBezTo>
                      <a:lnTo>
                        <a:pt x="1082" y="765"/>
                      </a:lnTo>
                      <a:lnTo>
                        <a:pt x="1016" y="842"/>
                      </a:lnTo>
                      <a:lnTo>
                        <a:pt x="950" y="918"/>
                      </a:lnTo>
                      <a:lnTo>
                        <a:pt x="950" y="918"/>
                      </a:lnTo>
                      <a:cubicBezTo>
                        <a:pt x="929" y="943"/>
                        <a:pt x="912" y="975"/>
                        <a:pt x="902" y="1014"/>
                      </a:cubicBezTo>
                      <a:lnTo>
                        <a:pt x="902" y="1014"/>
                      </a:lnTo>
                      <a:cubicBezTo>
                        <a:pt x="891" y="1052"/>
                        <a:pt x="863" y="1071"/>
                        <a:pt x="820" y="1071"/>
                      </a:cubicBezTo>
                      <a:lnTo>
                        <a:pt x="820" y="1071"/>
                      </a:lnTo>
                      <a:cubicBezTo>
                        <a:pt x="776" y="1071"/>
                        <a:pt x="749"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5" y="1250"/>
                        <a:pt x="393" y="1275"/>
                        <a:pt x="393" y="1300"/>
                      </a:cubicBezTo>
                      <a:lnTo>
                        <a:pt x="393" y="1300"/>
                      </a:lnTo>
                      <a:cubicBezTo>
                        <a:pt x="393" y="1326"/>
                        <a:pt x="405"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6" y="1545"/>
                        <a:pt x="766" y="1545"/>
                      </a:cubicBezTo>
                      <a:lnTo>
                        <a:pt x="761" y="1530"/>
                      </a:lnTo>
                      <a:lnTo>
                        <a:pt x="744" y="1480"/>
                      </a:lnTo>
                      <a:lnTo>
                        <a:pt x="744" y="1480"/>
                      </a:lnTo>
                      <a:cubicBezTo>
                        <a:pt x="729" y="1437"/>
                        <a:pt x="705" y="1409"/>
                        <a:pt x="672" y="1396"/>
                      </a:cubicBezTo>
                      <a:lnTo>
                        <a:pt x="574" y="1358"/>
                      </a:lnTo>
                      <a:lnTo>
                        <a:pt x="574" y="1358"/>
                      </a:lnTo>
                      <a:cubicBezTo>
                        <a:pt x="541" y="1345"/>
                        <a:pt x="525" y="1326"/>
                        <a:pt x="525" y="1300"/>
                      </a:cubicBezTo>
                      <a:lnTo>
                        <a:pt x="525" y="1300"/>
                      </a:lnTo>
                      <a:cubicBezTo>
                        <a:pt x="525" y="1275"/>
                        <a:pt x="541" y="1255"/>
                        <a:pt x="574" y="1243"/>
                      </a:cubicBezTo>
                      <a:lnTo>
                        <a:pt x="672" y="1204"/>
                      </a:lnTo>
                      <a:lnTo>
                        <a:pt x="672" y="1204"/>
                      </a:lnTo>
                      <a:cubicBezTo>
                        <a:pt x="705" y="1192"/>
                        <a:pt x="729" y="1164"/>
                        <a:pt x="744" y="1121"/>
                      </a:cubicBezTo>
                      <a:lnTo>
                        <a:pt x="761" y="1071"/>
                      </a:lnTo>
                      <a:lnTo>
                        <a:pt x="766" y="1057"/>
                      </a:lnTo>
                      <a:lnTo>
                        <a:pt x="766" y="1057"/>
                      </a:lnTo>
                      <a:cubicBezTo>
                        <a:pt x="780" y="1067"/>
                        <a:pt x="797" y="1071"/>
                        <a:pt x="820" y="1071"/>
                      </a:cubicBezTo>
                      <a:lnTo>
                        <a:pt x="820" y="1071"/>
                      </a:lnTo>
                      <a:cubicBezTo>
                        <a:pt x="841" y="1071"/>
                        <a:pt x="859" y="1067"/>
                        <a:pt x="873" y="1057"/>
                      </a:cubicBezTo>
                      <a:lnTo>
                        <a:pt x="928" y="1045"/>
                      </a:lnTo>
                      <a:lnTo>
                        <a:pt x="928" y="1045"/>
                      </a:lnTo>
                      <a:cubicBezTo>
                        <a:pt x="965" y="1037"/>
                        <a:pt x="995" y="1020"/>
                        <a:pt x="1016" y="995"/>
                      </a:cubicBezTo>
                      <a:lnTo>
                        <a:pt x="1301" y="756"/>
                      </a:lnTo>
                      <a:lnTo>
                        <a:pt x="1301"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1" y="756"/>
                      </a:cubicBezTo>
                      <a:lnTo>
                        <a:pt x="1016" y="995"/>
                      </a:lnTo>
                      <a:close/>
                      <a:moveTo>
                        <a:pt x="2481" y="756"/>
                      </a:moveTo>
                      <a:lnTo>
                        <a:pt x="2481" y="756"/>
                      </a:lnTo>
                      <a:cubicBezTo>
                        <a:pt x="2492" y="762"/>
                        <a:pt x="2507" y="765"/>
                        <a:pt x="2524" y="765"/>
                      </a:cubicBezTo>
                      <a:lnTo>
                        <a:pt x="2524" y="765"/>
                      </a:lnTo>
                      <a:cubicBezTo>
                        <a:pt x="2541" y="765"/>
                        <a:pt x="2556" y="762"/>
                        <a:pt x="2568" y="756"/>
                      </a:cubicBezTo>
                      <a:lnTo>
                        <a:pt x="2568" y="756"/>
                      </a:lnTo>
                      <a:cubicBezTo>
                        <a:pt x="2555" y="762"/>
                        <a:pt x="2541" y="765"/>
                        <a:pt x="2524" y="765"/>
                      </a:cubicBezTo>
                      <a:lnTo>
                        <a:pt x="2524" y="765"/>
                      </a:lnTo>
                      <a:cubicBezTo>
                        <a:pt x="2507" y="765"/>
                        <a:pt x="2492" y="762"/>
                        <a:pt x="2481" y="756"/>
                      </a:cubicBezTo>
                      <a:close/>
                      <a:moveTo>
                        <a:pt x="3442" y="918"/>
                      </a:moveTo>
                      <a:lnTo>
                        <a:pt x="3704" y="918"/>
                      </a:lnTo>
                      <a:lnTo>
                        <a:pt x="3704" y="1224"/>
                      </a:lnTo>
                      <a:lnTo>
                        <a:pt x="3704" y="1224"/>
                      </a:lnTo>
                      <a:cubicBezTo>
                        <a:pt x="3682" y="1250"/>
                        <a:pt x="3671" y="1275"/>
                        <a:pt x="3671" y="1300"/>
                      </a:cubicBezTo>
                      <a:lnTo>
                        <a:pt x="3671" y="1300"/>
                      </a:lnTo>
                      <a:cubicBezTo>
                        <a:pt x="3671" y="1326"/>
                        <a:pt x="3682" y="1351"/>
                        <a:pt x="3704" y="1377"/>
                      </a:cubicBezTo>
                      <a:lnTo>
                        <a:pt x="3704"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80" y="1989"/>
                      </a:cubicBezTo>
                      <a:lnTo>
                        <a:pt x="2917" y="1989"/>
                      </a:lnTo>
                      <a:lnTo>
                        <a:pt x="2917" y="1989"/>
                      </a:lnTo>
                      <a:cubicBezTo>
                        <a:pt x="2874" y="1989"/>
                        <a:pt x="2835" y="1995"/>
                        <a:pt x="2803" y="2008"/>
                      </a:cubicBezTo>
                      <a:lnTo>
                        <a:pt x="2803" y="2008"/>
                      </a:lnTo>
                      <a:cubicBezTo>
                        <a:pt x="2770" y="2020"/>
                        <a:pt x="2753" y="2040"/>
                        <a:pt x="2753" y="2065"/>
                      </a:cubicBezTo>
                      <a:lnTo>
                        <a:pt x="2753" y="2065"/>
                      </a:lnTo>
                      <a:cubicBezTo>
                        <a:pt x="2753" y="2091"/>
                        <a:pt x="2764" y="2116"/>
                        <a:pt x="2787" y="2143"/>
                      </a:cubicBezTo>
                      <a:lnTo>
                        <a:pt x="2787" y="2143"/>
                      </a:lnTo>
                      <a:cubicBezTo>
                        <a:pt x="2808" y="2168"/>
                        <a:pt x="2819" y="2193"/>
                        <a:pt x="2819" y="2218"/>
                      </a:cubicBezTo>
                      <a:lnTo>
                        <a:pt x="2819" y="2218"/>
                      </a:lnTo>
                      <a:cubicBezTo>
                        <a:pt x="2819" y="2244"/>
                        <a:pt x="2803"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6" y="2264"/>
                        <a:pt x="2229" y="2244"/>
                        <a:pt x="2229" y="2218"/>
                      </a:cubicBezTo>
                      <a:lnTo>
                        <a:pt x="2229" y="2218"/>
                      </a:lnTo>
                      <a:cubicBezTo>
                        <a:pt x="2229" y="2193"/>
                        <a:pt x="2240" y="2168"/>
                        <a:pt x="2261" y="2143"/>
                      </a:cubicBezTo>
                      <a:lnTo>
                        <a:pt x="2392" y="1989"/>
                      </a:lnTo>
                      <a:lnTo>
                        <a:pt x="2392" y="1989"/>
                      </a:lnTo>
                      <a:cubicBezTo>
                        <a:pt x="2414" y="1964"/>
                        <a:pt x="2431" y="1932"/>
                        <a:pt x="2442" y="1893"/>
                      </a:cubicBezTo>
                      <a:lnTo>
                        <a:pt x="2442" y="1893"/>
                      </a:lnTo>
                      <a:cubicBezTo>
                        <a:pt x="2453" y="1855"/>
                        <a:pt x="2481" y="1836"/>
                        <a:pt x="2524" y="1836"/>
                      </a:cubicBezTo>
                      <a:lnTo>
                        <a:pt x="2524" y="1836"/>
                      </a:lnTo>
                      <a:cubicBezTo>
                        <a:pt x="2568" y="1836"/>
                        <a:pt x="2595" y="1855"/>
                        <a:pt x="2606" y="1893"/>
                      </a:cubicBezTo>
                      <a:lnTo>
                        <a:pt x="2606" y="1893"/>
                      </a:lnTo>
                      <a:cubicBezTo>
                        <a:pt x="2617" y="1932"/>
                        <a:pt x="2633" y="1951"/>
                        <a:pt x="2655" y="1951"/>
                      </a:cubicBezTo>
                      <a:lnTo>
                        <a:pt x="2655" y="1951"/>
                      </a:lnTo>
                      <a:cubicBezTo>
                        <a:pt x="2677" y="1951"/>
                        <a:pt x="2698" y="1938"/>
                        <a:pt x="2720" y="1912"/>
                      </a:cubicBezTo>
                      <a:lnTo>
                        <a:pt x="2787" y="1836"/>
                      </a:lnTo>
                      <a:lnTo>
                        <a:pt x="2852"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3" y="1546"/>
                        <a:pt x="2993" y="1546"/>
                        <a:pt x="2994" y="1545"/>
                      </a:cubicBezTo>
                      <a:lnTo>
                        <a:pt x="2940" y="1557"/>
                      </a:lnTo>
                      <a:lnTo>
                        <a:pt x="2940" y="1557"/>
                      </a:lnTo>
                      <a:cubicBezTo>
                        <a:pt x="2903" y="1564"/>
                        <a:pt x="2874" y="1582"/>
                        <a:pt x="2852" y="1607"/>
                      </a:cubicBezTo>
                      <a:lnTo>
                        <a:pt x="2852" y="1607"/>
                      </a:lnTo>
                      <a:cubicBezTo>
                        <a:pt x="2830" y="1632"/>
                        <a:pt x="2803" y="1651"/>
                        <a:pt x="2770" y="1664"/>
                      </a:cubicBezTo>
                      <a:lnTo>
                        <a:pt x="2671" y="1702"/>
                      </a:lnTo>
                      <a:lnTo>
                        <a:pt x="2671" y="1702"/>
                      </a:lnTo>
                      <a:cubicBezTo>
                        <a:pt x="2639"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6" y="1938"/>
                        <a:pt x="2278" y="1957"/>
                        <a:pt x="2246" y="1970"/>
                      </a:cubicBezTo>
                      <a:lnTo>
                        <a:pt x="2147" y="2008"/>
                      </a:lnTo>
                      <a:lnTo>
                        <a:pt x="2147" y="2008"/>
                      </a:lnTo>
                      <a:cubicBezTo>
                        <a:pt x="2114" y="2020"/>
                        <a:pt x="2091" y="2049"/>
                        <a:pt x="2075" y="2092"/>
                      </a:cubicBezTo>
                      <a:lnTo>
                        <a:pt x="2058" y="2143"/>
                      </a:lnTo>
                      <a:lnTo>
                        <a:pt x="2053" y="2156"/>
                      </a:lnTo>
                      <a:lnTo>
                        <a:pt x="2053" y="2156"/>
                      </a:lnTo>
                      <a:cubicBezTo>
                        <a:pt x="2053" y="2156"/>
                        <a:pt x="2054" y="2156"/>
                        <a:pt x="2054" y="2157"/>
                      </a:cubicBezTo>
                      <a:lnTo>
                        <a:pt x="2053" y="2156"/>
                      </a:lnTo>
                      <a:lnTo>
                        <a:pt x="2054" y="2157"/>
                      </a:lnTo>
                      <a:lnTo>
                        <a:pt x="2054" y="2157"/>
                      </a:lnTo>
                      <a:cubicBezTo>
                        <a:pt x="2067" y="2166"/>
                        <a:pt x="2077" y="2181"/>
                        <a:pt x="2082" y="2199"/>
                      </a:cubicBezTo>
                      <a:lnTo>
                        <a:pt x="2082"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6" y="2601"/>
                        <a:pt x="2261" y="2601"/>
                      </a:cubicBezTo>
                      <a:lnTo>
                        <a:pt x="1606" y="2601"/>
                      </a:lnTo>
                      <a:lnTo>
                        <a:pt x="1606" y="2601"/>
                      </a:lnTo>
                      <a:cubicBezTo>
                        <a:pt x="1563" y="2601"/>
                        <a:pt x="1546" y="2581"/>
                        <a:pt x="1557" y="2543"/>
                      </a:cubicBezTo>
                      <a:lnTo>
                        <a:pt x="1557" y="2543"/>
                      </a:lnTo>
                      <a:cubicBezTo>
                        <a:pt x="1568" y="2506"/>
                        <a:pt x="1584" y="2473"/>
                        <a:pt x="1606" y="2448"/>
                      </a:cubicBezTo>
                      <a:lnTo>
                        <a:pt x="1672" y="2371"/>
                      </a:lnTo>
                      <a:lnTo>
                        <a:pt x="1737" y="2295"/>
                      </a:lnTo>
                      <a:lnTo>
                        <a:pt x="1737" y="2295"/>
                      </a:lnTo>
                      <a:cubicBezTo>
                        <a:pt x="1759" y="2269"/>
                        <a:pt x="1776" y="2238"/>
                        <a:pt x="1786" y="2199"/>
                      </a:cubicBezTo>
                      <a:lnTo>
                        <a:pt x="1786" y="2199"/>
                      </a:lnTo>
                      <a:cubicBezTo>
                        <a:pt x="1792" y="2181"/>
                        <a:pt x="1801" y="2167"/>
                        <a:pt x="1813" y="2158"/>
                      </a:cubicBezTo>
                      <a:lnTo>
                        <a:pt x="1815" y="2156"/>
                      </a:lnTo>
                      <a:lnTo>
                        <a:pt x="1814" y="2157"/>
                      </a:lnTo>
                      <a:lnTo>
                        <a:pt x="1814" y="2157"/>
                      </a:lnTo>
                      <a:cubicBezTo>
                        <a:pt x="1815" y="2157"/>
                        <a:pt x="1815" y="2156"/>
                        <a:pt x="1815" y="2156"/>
                      </a:cubicBezTo>
                      <a:lnTo>
                        <a:pt x="1811" y="2143"/>
                      </a:lnTo>
                      <a:lnTo>
                        <a:pt x="1793" y="2092"/>
                      </a:lnTo>
                      <a:lnTo>
                        <a:pt x="1793" y="2092"/>
                      </a:lnTo>
                      <a:cubicBezTo>
                        <a:pt x="1778" y="2049"/>
                        <a:pt x="1754" y="2020"/>
                        <a:pt x="1721" y="2008"/>
                      </a:cubicBezTo>
                      <a:lnTo>
                        <a:pt x="1622" y="1970"/>
                      </a:lnTo>
                      <a:lnTo>
                        <a:pt x="1622" y="1970"/>
                      </a:lnTo>
                      <a:cubicBezTo>
                        <a:pt x="1590" y="1957"/>
                        <a:pt x="1563"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4" y="1841"/>
                        <a:pt x="1291" y="1850"/>
                      </a:cubicBezTo>
                      <a:lnTo>
                        <a:pt x="1286" y="1836"/>
                      </a:lnTo>
                      <a:lnTo>
                        <a:pt x="1268" y="1786"/>
                      </a:lnTo>
                      <a:lnTo>
                        <a:pt x="1268" y="1786"/>
                      </a:lnTo>
                      <a:cubicBezTo>
                        <a:pt x="1253" y="1742"/>
                        <a:pt x="1230"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7" y="1547"/>
                      </a:lnTo>
                      <a:lnTo>
                        <a:pt x="877" y="1547"/>
                      </a:lnTo>
                      <a:cubicBezTo>
                        <a:pt x="888" y="1557"/>
                        <a:pt x="897" y="1570"/>
                        <a:pt x="902" y="1587"/>
                      </a:cubicBezTo>
                      <a:lnTo>
                        <a:pt x="902" y="1587"/>
                      </a:lnTo>
                      <a:cubicBezTo>
                        <a:pt x="912" y="1625"/>
                        <a:pt x="929" y="1657"/>
                        <a:pt x="950" y="1683"/>
                      </a:cubicBezTo>
                      <a:lnTo>
                        <a:pt x="1082"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1" y="1836"/>
                        <a:pt x="1344" y="1836"/>
                      </a:cubicBezTo>
                      <a:lnTo>
                        <a:pt x="1344" y="1836"/>
                      </a:lnTo>
                      <a:cubicBezTo>
                        <a:pt x="1388" y="1836"/>
                        <a:pt x="1415" y="1855"/>
                        <a:pt x="1426" y="1893"/>
                      </a:cubicBezTo>
                      <a:lnTo>
                        <a:pt x="1426" y="1893"/>
                      </a:lnTo>
                      <a:cubicBezTo>
                        <a:pt x="1437" y="1932"/>
                        <a:pt x="1453" y="1964"/>
                        <a:pt x="1476" y="1989"/>
                      </a:cubicBezTo>
                      <a:lnTo>
                        <a:pt x="1541" y="2065"/>
                      </a:lnTo>
                      <a:lnTo>
                        <a:pt x="1606" y="2143"/>
                      </a:lnTo>
                      <a:lnTo>
                        <a:pt x="1606" y="2143"/>
                      </a:lnTo>
                      <a:cubicBezTo>
                        <a:pt x="1629" y="2168"/>
                        <a:pt x="1640" y="2193"/>
                        <a:pt x="1640" y="2218"/>
                      </a:cubicBezTo>
                      <a:lnTo>
                        <a:pt x="1640" y="2218"/>
                      </a:lnTo>
                      <a:cubicBezTo>
                        <a:pt x="1640" y="2244"/>
                        <a:pt x="1622" y="2264"/>
                        <a:pt x="1590" y="2276"/>
                      </a:cubicBezTo>
                      <a:lnTo>
                        <a:pt x="1590" y="2276"/>
                      </a:lnTo>
                      <a:cubicBezTo>
                        <a:pt x="1557" y="2289"/>
                        <a:pt x="1519" y="2295"/>
                        <a:pt x="1476" y="2295"/>
                      </a:cubicBezTo>
                      <a:lnTo>
                        <a:pt x="1213" y="2295"/>
                      </a:lnTo>
                      <a:lnTo>
                        <a:pt x="1213" y="2295"/>
                      </a:lnTo>
                      <a:cubicBezTo>
                        <a:pt x="1169" y="2295"/>
                        <a:pt x="1131" y="2289"/>
                        <a:pt x="1098" y="2276"/>
                      </a:cubicBezTo>
                      <a:lnTo>
                        <a:pt x="1098" y="2276"/>
                      </a:lnTo>
                      <a:cubicBezTo>
                        <a:pt x="1066" y="2264"/>
                        <a:pt x="1049" y="2244"/>
                        <a:pt x="1049" y="2218"/>
                      </a:cubicBezTo>
                      <a:lnTo>
                        <a:pt x="1049" y="2218"/>
                      </a:lnTo>
                      <a:cubicBezTo>
                        <a:pt x="1049" y="2193"/>
                        <a:pt x="1060" y="2168"/>
                        <a:pt x="1082" y="2143"/>
                      </a:cubicBezTo>
                      <a:lnTo>
                        <a:pt x="1082" y="2143"/>
                      </a:lnTo>
                      <a:cubicBezTo>
                        <a:pt x="1103" y="2116"/>
                        <a:pt x="1115" y="2091"/>
                        <a:pt x="1115" y="2065"/>
                      </a:cubicBezTo>
                      <a:lnTo>
                        <a:pt x="1115" y="2065"/>
                      </a:lnTo>
                      <a:cubicBezTo>
                        <a:pt x="1115" y="2040"/>
                        <a:pt x="1098" y="2020"/>
                        <a:pt x="1066" y="2008"/>
                      </a:cubicBezTo>
                      <a:lnTo>
                        <a:pt x="1066" y="2008"/>
                      </a:lnTo>
                      <a:cubicBezTo>
                        <a:pt x="1032" y="1995"/>
                        <a:pt x="995" y="1989"/>
                        <a:pt x="950" y="1989"/>
                      </a:cubicBezTo>
                      <a:lnTo>
                        <a:pt x="689" y="1989"/>
                      </a:lnTo>
                      <a:lnTo>
                        <a:pt x="689" y="1989"/>
                      </a:lnTo>
                      <a:cubicBezTo>
                        <a:pt x="645" y="1989"/>
                        <a:pt x="607" y="1983"/>
                        <a:pt x="574" y="1970"/>
                      </a:cubicBezTo>
                      <a:lnTo>
                        <a:pt x="574" y="1970"/>
                      </a:lnTo>
                      <a:cubicBezTo>
                        <a:pt x="541" y="1957"/>
                        <a:pt x="525" y="1938"/>
                        <a:pt x="525" y="1912"/>
                      </a:cubicBezTo>
                      <a:lnTo>
                        <a:pt x="525" y="1912"/>
                      </a:lnTo>
                      <a:cubicBezTo>
                        <a:pt x="525" y="1887"/>
                        <a:pt x="536" y="1861"/>
                        <a:pt x="557" y="1836"/>
                      </a:cubicBezTo>
                      <a:lnTo>
                        <a:pt x="557" y="1836"/>
                      </a:lnTo>
                      <a:cubicBezTo>
                        <a:pt x="579" y="1811"/>
                        <a:pt x="590" y="1785"/>
                        <a:pt x="590" y="1760"/>
                      </a:cubicBezTo>
                      <a:lnTo>
                        <a:pt x="590" y="1760"/>
                      </a:lnTo>
                      <a:cubicBezTo>
                        <a:pt x="590" y="1734"/>
                        <a:pt x="574" y="1715"/>
                        <a:pt x="541" y="1702"/>
                      </a:cubicBezTo>
                      <a:lnTo>
                        <a:pt x="541" y="1702"/>
                      </a:lnTo>
                      <a:cubicBezTo>
                        <a:pt x="508" y="1690"/>
                        <a:pt x="470" y="1683"/>
                        <a:pt x="426" y="1683"/>
                      </a:cubicBezTo>
                      <a:lnTo>
                        <a:pt x="164" y="1683"/>
                      </a:lnTo>
                      <a:lnTo>
                        <a:pt x="164" y="1683"/>
                      </a:lnTo>
                      <a:cubicBezTo>
                        <a:pt x="120" y="1683"/>
                        <a:pt x="83" y="1677"/>
                        <a:pt x="49" y="1664"/>
                      </a:cubicBezTo>
                      <a:lnTo>
                        <a:pt x="49" y="1664"/>
                      </a:lnTo>
                      <a:cubicBezTo>
                        <a:pt x="16" y="1651"/>
                        <a:pt x="0" y="1632"/>
                        <a:pt x="0" y="1607"/>
                      </a:cubicBezTo>
                      <a:lnTo>
                        <a:pt x="0" y="1607"/>
                      </a:lnTo>
                      <a:cubicBezTo>
                        <a:pt x="0" y="1582"/>
                        <a:pt x="11" y="1556"/>
                        <a:pt x="33" y="1530"/>
                      </a:cubicBezTo>
                      <a:lnTo>
                        <a:pt x="99"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3" y="924"/>
                        <a:pt x="120" y="918"/>
                        <a:pt x="164" y="918"/>
                      </a:cubicBezTo>
                      <a:lnTo>
                        <a:pt x="426" y="918"/>
                      </a:lnTo>
                      <a:lnTo>
                        <a:pt x="426" y="918"/>
                      </a:lnTo>
                      <a:cubicBezTo>
                        <a:pt x="470" y="918"/>
                        <a:pt x="508" y="912"/>
                        <a:pt x="541" y="900"/>
                      </a:cubicBezTo>
                      <a:lnTo>
                        <a:pt x="541" y="900"/>
                      </a:lnTo>
                      <a:cubicBezTo>
                        <a:pt x="574" y="887"/>
                        <a:pt x="590" y="867"/>
                        <a:pt x="590" y="842"/>
                      </a:cubicBezTo>
                      <a:lnTo>
                        <a:pt x="590" y="842"/>
                      </a:lnTo>
                      <a:cubicBezTo>
                        <a:pt x="590" y="816"/>
                        <a:pt x="579" y="791"/>
                        <a:pt x="557" y="765"/>
                      </a:cubicBezTo>
                      <a:lnTo>
                        <a:pt x="557" y="765"/>
                      </a:lnTo>
                      <a:cubicBezTo>
                        <a:pt x="536" y="739"/>
                        <a:pt x="525" y="714"/>
                        <a:pt x="525" y="689"/>
                      </a:cubicBezTo>
                      <a:lnTo>
                        <a:pt x="525" y="689"/>
                      </a:lnTo>
                      <a:cubicBezTo>
                        <a:pt x="525" y="663"/>
                        <a:pt x="541" y="644"/>
                        <a:pt x="574" y="631"/>
                      </a:cubicBezTo>
                      <a:lnTo>
                        <a:pt x="574" y="631"/>
                      </a:lnTo>
                      <a:cubicBezTo>
                        <a:pt x="607" y="618"/>
                        <a:pt x="645" y="613"/>
                        <a:pt x="689" y="613"/>
                      </a:cubicBezTo>
                      <a:lnTo>
                        <a:pt x="950" y="613"/>
                      </a:lnTo>
                      <a:lnTo>
                        <a:pt x="950" y="613"/>
                      </a:lnTo>
                      <a:cubicBezTo>
                        <a:pt x="995" y="613"/>
                        <a:pt x="1032" y="605"/>
                        <a:pt x="1066" y="593"/>
                      </a:cubicBezTo>
                      <a:lnTo>
                        <a:pt x="1066" y="593"/>
                      </a:lnTo>
                      <a:cubicBezTo>
                        <a:pt x="1098" y="580"/>
                        <a:pt x="1115" y="561"/>
                        <a:pt x="1115" y="535"/>
                      </a:cubicBezTo>
                      <a:lnTo>
                        <a:pt x="1115" y="535"/>
                      </a:lnTo>
                      <a:cubicBezTo>
                        <a:pt x="1115" y="510"/>
                        <a:pt x="1103" y="485"/>
                        <a:pt x="1082" y="459"/>
                      </a:cubicBezTo>
                      <a:lnTo>
                        <a:pt x="1082" y="459"/>
                      </a:lnTo>
                      <a:cubicBezTo>
                        <a:pt x="1060" y="434"/>
                        <a:pt x="1049" y="409"/>
                        <a:pt x="1049" y="382"/>
                      </a:cubicBezTo>
                      <a:lnTo>
                        <a:pt x="1049" y="382"/>
                      </a:lnTo>
                      <a:cubicBezTo>
                        <a:pt x="1049" y="357"/>
                        <a:pt x="1066" y="338"/>
                        <a:pt x="1098" y="326"/>
                      </a:cubicBezTo>
                      <a:lnTo>
                        <a:pt x="1098" y="326"/>
                      </a:lnTo>
                      <a:cubicBezTo>
                        <a:pt x="1131" y="313"/>
                        <a:pt x="1169" y="306"/>
                        <a:pt x="1213" y="306"/>
                      </a:cubicBezTo>
                      <a:lnTo>
                        <a:pt x="1476" y="306"/>
                      </a:lnTo>
                      <a:lnTo>
                        <a:pt x="1476" y="306"/>
                      </a:lnTo>
                      <a:cubicBezTo>
                        <a:pt x="1519" y="306"/>
                        <a:pt x="1557" y="313"/>
                        <a:pt x="1590" y="326"/>
                      </a:cubicBezTo>
                      <a:lnTo>
                        <a:pt x="1590" y="326"/>
                      </a:lnTo>
                      <a:cubicBezTo>
                        <a:pt x="1622" y="338"/>
                        <a:pt x="1640" y="357"/>
                        <a:pt x="1640" y="382"/>
                      </a:cubicBezTo>
                      <a:lnTo>
                        <a:pt x="1640" y="382"/>
                      </a:lnTo>
                      <a:cubicBezTo>
                        <a:pt x="1640" y="409"/>
                        <a:pt x="1629" y="434"/>
                        <a:pt x="1606" y="459"/>
                      </a:cubicBezTo>
                      <a:lnTo>
                        <a:pt x="1541" y="535"/>
                      </a:lnTo>
                      <a:lnTo>
                        <a:pt x="1476" y="613"/>
                      </a:lnTo>
                      <a:lnTo>
                        <a:pt x="1476" y="613"/>
                      </a:lnTo>
                      <a:cubicBezTo>
                        <a:pt x="1453" y="638"/>
                        <a:pt x="1437" y="669"/>
                        <a:pt x="1426" y="708"/>
                      </a:cubicBezTo>
                      <a:lnTo>
                        <a:pt x="1426" y="708"/>
                      </a:lnTo>
                      <a:cubicBezTo>
                        <a:pt x="1420" y="726"/>
                        <a:pt x="1412" y="740"/>
                        <a:pt x="1398" y="750"/>
                      </a:cubicBezTo>
                      <a:lnTo>
                        <a:pt x="1397" y="750"/>
                      </a:lnTo>
                      <a:lnTo>
                        <a:pt x="1398" y="750"/>
                      </a:lnTo>
                      <a:lnTo>
                        <a:pt x="1398" y="750"/>
                      </a:lnTo>
                      <a:lnTo>
                        <a:pt x="1398" y="750"/>
                      </a:lnTo>
                      <a:lnTo>
                        <a:pt x="1452" y="739"/>
                      </a:lnTo>
                      <a:lnTo>
                        <a:pt x="1452" y="739"/>
                      </a:lnTo>
                      <a:cubicBezTo>
                        <a:pt x="1489" y="731"/>
                        <a:pt x="1519" y="714"/>
                        <a:pt x="1541" y="689"/>
                      </a:cubicBezTo>
                      <a:lnTo>
                        <a:pt x="1541" y="689"/>
                      </a:lnTo>
                      <a:cubicBezTo>
                        <a:pt x="1563" y="663"/>
                        <a:pt x="1590" y="644"/>
                        <a:pt x="1622" y="631"/>
                      </a:cubicBezTo>
                      <a:lnTo>
                        <a:pt x="1721" y="593"/>
                      </a:lnTo>
                      <a:lnTo>
                        <a:pt x="1721" y="593"/>
                      </a:lnTo>
                      <a:cubicBezTo>
                        <a:pt x="1754" y="580"/>
                        <a:pt x="1778" y="553"/>
                        <a:pt x="1793" y="510"/>
                      </a:cubicBezTo>
                      <a:lnTo>
                        <a:pt x="1811"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9" y="332"/>
                        <a:pt x="1737" y="306"/>
                      </a:cubicBezTo>
                      <a:lnTo>
                        <a:pt x="1606" y="153"/>
                      </a:lnTo>
                      <a:lnTo>
                        <a:pt x="1606" y="153"/>
                      </a:lnTo>
                      <a:cubicBezTo>
                        <a:pt x="1584" y="127"/>
                        <a:pt x="1568" y="96"/>
                        <a:pt x="1557" y="57"/>
                      </a:cubicBezTo>
                      <a:lnTo>
                        <a:pt x="1557" y="57"/>
                      </a:lnTo>
                      <a:cubicBezTo>
                        <a:pt x="1546" y="19"/>
                        <a:pt x="1563" y="0"/>
                        <a:pt x="1606" y="0"/>
                      </a:cubicBezTo>
                      <a:lnTo>
                        <a:pt x="2261" y="0"/>
                      </a:lnTo>
                      <a:lnTo>
                        <a:pt x="2261" y="0"/>
                      </a:lnTo>
                      <a:cubicBezTo>
                        <a:pt x="2306" y="0"/>
                        <a:pt x="2322" y="19"/>
                        <a:pt x="2311" y="57"/>
                      </a:cubicBezTo>
                      <a:lnTo>
                        <a:pt x="2311" y="57"/>
                      </a:lnTo>
                      <a:cubicBezTo>
                        <a:pt x="2300" y="96"/>
                        <a:pt x="2284" y="127"/>
                        <a:pt x="2261" y="153"/>
                      </a:cubicBezTo>
                      <a:lnTo>
                        <a:pt x="2196" y="230"/>
                      </a:lnTo>
                      <a:lnTo>
                        <a:pt x="2131" y="306"/>
                      </a:lnTo>
                      <a:lnTo>
                        <a:pt x="2131" y="306"/>
                      </a:lnTo>
                      <a:cubicBezTo>
                        <a:pt x="2109" y="332"/>
                        <a:pt x="2092" y="364"/>
                        <a:pt x="2082" y="402"/>
                      </a:cubicBezTo>
                      <a:lnTo>
                        <a:pt x="2082" y="402"/>
                      </a:lnTo>
                      <a:cubicBezTo>
                        <a:pt x="2076" y="422"/>
                        <a:pt x="2065" y="437"/>
                        <a:pt x="2049" y="447"/>
                      </a:cubicBezTo>
                      <a:lnTo>
                        <a:pt x="2049" y="447"/>
                      </a:lnTo>
                      <a:cubicBezTo>
                        <a:pt x="2051" y="446"/>
                        <a:pt x="2052" y="446"/>
                        <a:pt x="2053" y="445"/>
                      </a:cubicBezTo>
                      <a:lnTo>
                        <a:pt x="2058" y="459"/>
                      </a:lnTo>
                      <a:lnTo>
                        <a:pt x="2075" y="510"/>
                      </a:lnTo>
                      <a:lnTo>
                        <a:pt x="2075" y="510"/>
                      </a:lnTo>
                      <a:cubicBezTo>
                        <a:pt x="2091" y="553"/>
                        <a:pt x="2114" y="580"/>
                        <a:pt x="2147" y="593"/>
                      </a:cubicBezTo>
                      <a:lnTo>
                        <a:pt x="2246" y="631"/>
                      </a:lnTo>
                      <a:lnTo>
                        <a:pt x="2246" y="631"/>
                      </a:lnTo>
                      <a:cubicBezTo>
                        <a:pt x="2278" y="644"/>
                        <a:pt x="2306" y="663"/>
                        <a:pt x="2327" y="689"/>
                      </a:cubicBezTo>
                      <a:lnTo>
                        <a:pt x="2327" y="689"/>
                      </a:lnTo>
                      <a:cubicBezTo>
                        <a:pt x="2349" y="714"/>
                        <a:pt x="2378" y="731"/>
                        <a:pt x="2415" y="739"/>
                      </a:cubicBezTo>
                      <a:lnTo>
                        <a:pt x="2471" y="750"/>
                      </a:lnTo>
                      <a:lnTo>
                        <a:pt x="2471" y="750"/>
                      </a:lnTo>
                      <a:cubicBezTo>
                        <a:pt x="2470" y="750"/>
                        <a:pt x="2470" y="750"/>
                        <a:pt x="2470" y="750"/>
                      </a:cubicBezTo>
                      <a:lnTo>
                        <a:pt x="2471" y="750"/>
                      </a:lnTo>
                      <a:lnTo>
                        <a:pt x="2469" y="749"/>
                      </a:lnTo>
                      <a:lnTo>
                        <a:pt x="2469" y="749"/>
                      </a:lnTo>
                      <a:cubicBezTo>
                        <a:pt x="2457" y="740"/>
                        <a:pt x="2447" y="726"/>
                        <a:pt x="2442" y="708"/>
                      </a:cubicBezTo>
                      <a:lnTo>
                        <a:pt x="2442" y="708"/>
                      </a:lnTo>
                      <a:cubicBezTo>
                        <a:pt x="2431" y="669"/>
                        <a:pt x="2414" y="638"/>
                        <a:pt x="2392" y="613"/>
                      </a:cubicBezTo>
                      <a:lnTo>
                        <a:pt x="2327" y="535"/>
                      </a:lnTo>
                      <a:lnTo>
                        <a:pt x="2261" y="459"/>
                      </a:lnTo>
                      <a:lnTo>
                        <a:pt x="2261" y="459"/>
                      </a:lnTo>
                      <a:cubicBezTo>
                        <a:pt x="2240" y="434"/>
                        <a:pt x="2229" y="409"/>
                        <a:pt x="2229" y="382"/>
                      </a:cubicBezTo>
                      <a:lnTo>
                        <a:pt x="2229" y="382"/>
                      </a:lnTo>
                      <a:cubicBezTo>
                        <a:pt x="2229" y="357"/>
                        <a:pt x="2246"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3" y="338"/>
                        <a:pt x="2819" y="357"/>
                        <a:pt x="2819" y="382"/>
                      </a:cubicBezTo>
                      <a:lnTo>
                        <a:pt x="2819" y="382"/>
                      </a:lnTo>
                      <a:cubicBezTo>
                        <a:pt x="2819" y="409"/>
                        <a:pt x="2808" y="434"/>
                        <a:pt x="2787" y="459"/>
                      </a:cubicBezTo>
                      <a:lnTo>
                        <a:pt x="2787" y="459"/>
                      </a:lnTo>
                      <a:cubicBezTo>
                        <a:pt x="2764" y="485"/>
                        <a:pt x="2753" y="510"/>
                        <a:pt x="2753" y="535"/>
                      </a:cubicBezTo>
                      <a:lnTo>
                        <a:pt x="2753" y="535"/>
                      </a:lnTo>
                      <a:cubicBezTo>
                        <a:pt x="2753" y="561"/>
                        <a:pt x="2770" y="580"/>
                        <a:pt x="2803" y="593"/>
                      </a:cubicBezTo>
                      <a:lnTo>
                        <a:pt x="2803" y="593"/>
                      </a:lnTo>
                      <a:cubicBezTo>
                        <a:pt x="2835" y="605"/>
                        <a:pt x="2874" y="613"/>
                        <a:pt x="2917" y="613"/>
                      </a:cubicBezTo>
                      <a:lnTo>
                        <a:pt x="3180" y="613"/>
                      </a:lnTo>
                      <a:lnTo>
                        <a:pt x="3180"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316" name="Freeform 295">
                  <a:extLst>
                    <a:ext uri="{FF2B5EF4-FFF2-40B4-BE49-F238E27FC236}">
                      <a16:creationId xmlns:a16="http://schemas.microsoft.com/office/drawing/2014/main" xmlns="" id="{3004C1A6-B5F0-2945-B917-268FA26DDC87}"/>
                    </a:ext>
                  </a:extLst>
                </p:cNvPr>
                <p:cNvSpPr>
                  <a:spLocks noChangeArrowheads="1"/>
                </p:cNvSpPr>
                <p:nvPr/>
              </p:nvSpPr>
              <p:spPr bwMode="auto">
                <a:xfrm>
                  <a:off x="5108575" y="5868988"/>
                  <a:ext cx="814388" cy="487362"/>
                </a:xfrm>
                <a:custGeom>
                  <a:avLst/>
                  <a:gdLst>
                    <a:gd name="T0" fmla="*/ 2260 w 2261"/>
                    <a:gd name="T1" fmla="*/ 675 h 1352"/>
                    <a:gd name="T2" fmla="*/ 2071 w 2261"/>
                    <a:gd name="T3" fmla="*/ 553 h 1352"/>
                    <a:gd name="T4" fmla="*/ 1967 w 2261"/>
                    <a:gd name="T5" fmla="*/ 480 h 1352"/>
                    <a:gd name="T6" fmla="*/ 1862 w 2261"/>
                    <a:gd name="T7" fmla="*/ 407 h 1352"/>
                    <a:gd name="T8" fmla="*/ 1737 w 2261"/>
                    <a:gd name="T9" fmla="*/ 357 h 1352"/>
                    <a:gd name="T10" fmla="*/ 1633 w 2261"/>
                    <a:gd name="T11" fmla="*/ 285 h 1352"/>
                    <a:gd name="T12" fmla="*/ 1402 w 2261"/>
                    <a:gd name="T13" fmla="*/ 163 h 1352"/>
                    <a:gd name="T14" fmla="*/ 1297 w 2261"/>
                    <a:gd name="T15" fmla="*/ 90 h 1352"/>
                    <a:gd name="T16" fmla="*/ 1193 w 2261"/>
                    <a:gd name="T17" fmla="*/ 16 h 1352"/>
                    <a:gd name="T18" fmla="*/ 1068 w 2261"/>
                    <a:gd name="T19" fmla="*/ 16 h 1352"/>
                    <a:gd name="T20" fmla="*/ 963 w 2261"/>
                    <a:gd name="T21" fmla="*/ 90 h 1352"/>
                    <a:gd name="T22" fmla="*/ 858 w 2261"/>
                    <a:gd name="T23" fmla="*/ 163 h 1352"/>
                    <a:gd name="T24" fmla="*/ 732 w 2261"/>
                    <a:gd name="T25" fmla="*/ 212 h 1352"/>
                    <a:gd name="T26" fmla="*/ 628 w 2261"/>
                    <a:gd name="T27" fmla="*/ 285 h 1352"/>
                    <a:gd name="T28" fmla="*/ 397 w 2261"/>
                    <a:gd name="T29" fmla="*/ 407 h 1352"/>
                    <a:gd name="T30" fmla="*/ 292 w 2261"/>
                    <a:gd name="T31" fmla="*/ 480 h 1352"/>
                    <a:gd name="T32" fmla="*/ 188 w 2261"/>
                    <a:gd name="T33" fmla="*/ 553 h 1352"/>
                    <a:gd name="T34" fmla="*/ 63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8 w 2261"/>
                    <a:gd name="T47" fmla="*/ 1066 h 1352"/>
                    <a:gd name="T48" fmla="*/ 858 w 2261"/>
                    <a:gd name="T49" fmla="*/ 1188 h 1352"/>
                    <a:gd name="T50" fmla="*/ 963 w 2261"/>
                    <a:gd name="T51" fmla="*/ 1262 h 1352"/>
                    <a:gd name="T52" fmla="*/ 1068 w 2261"/>
                    <a:gd name="T53" fmla="*/ 1334 h 1352"/>
                    <a:gd name="T54" fmla="*/ 1193 w 2261"/>
                    <a:gd name="T55" fmla="*/ 1334 h 1352"/>
                    <a:gd name="T56" fmla="*/ 1297 w 2261"/>
                    <a:gd name="T57" fmla="*/ 1262 h 1352"/>
                    <a:gd name="T58" fmla="*/ 1402 w 2261"/>
                    <a:gd name="T59" fmla="*/ 1188 h 1352"/>
                    <a:gd name="T60" fmla="*/ 1528 w 2261"/>
                    <a:gd name="T61" fmla="*/ 1140 h 1352"/>
                    <a:gd name="T62" fmla="*/ 1633 w 2261"/>
                    <a:gd name="T63" fmla="*/ 1066 h 1352"/>
                    <a:gd name="T64" fmla="*/ 1862 w 2261"/>
                    <a:gd name="T65" fmla="*/ 944 h 1352"/>
                    <a:gd name="T66" fmla="*/ 1967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30" y="537"/>
                        <a:pt x="1995" y="513"/>
                        <a:pt x="1967" y="480"/>
                      </a:cubicBezTo>
                      <a:lnTo>
                        <a:pt x="1967" y="480"/>
                      </a:lnTo>
                      <a:cubicBezTo>
                        <a:pt x="1939" y="447"/>
                        <a:pt x="1904" y="424"/>
                        <a:pt x="1862" y="407"/>
                      </a:cubicBezTo>
                      <a:lnTo>
                        <a:pt x="1737" y="357"/>
                      </a:lnTo>
                      <a:lnTo>
                        <a:pt x="1737" y="357"/>
                      </a:lnTo>
                      <a:cubicBezTo>
                        <a:pt x="1696" y="342"/>
                        <a:pt x="1660" y="317"/>
                        <a:pt x="1633" y="285"/>
                      </a:cubicBezTo>
                      <a:lnTo>
                        <a:pt x="1633" y="285"/>
                      </a:lnTo>
                      <a:cubicBezTo>
                        <a:pt x="1604" y="252"/>
                        <a:pt x="1570" y="228"/>
                        <a:pt x="1528" y="212"/>
                      </a:cubicBezTo>
                      <a:lnTo>
                        <a:pt x="1402" y="163"/>
                      </a:lnTo>
                      <a:lnTo>
                        <a:pt x="1402" y="163"/>
                      </a:lnTo>
                      <a:cubicBezTo>
                        <a:pt x="1360" y="147"/>
                        <a:pt x="1325" y="123"/>
                        <a:pt x="1297" y="90"/>
                      </a:cubicBezTo>
                      <a:lnTo>
                        <a:pt x="1297" y="90"/>
                      </a:lnTo>
                      <a:cubicBezTo>
                        <a:pt x="1270" y="57"/>
                        <a:pt x="1234" y="33"/>
                        <a:pt x="1193" y="16"/>
                      </a:cubicBezTo>
                      <a:lnTo>
                        <a:pt x="1193" y="16"/>
                      </a:lnTo>
                      <a:cubicBezTo>
                        <a:pt x="1151" y="0"/>
                        <a:pt x="1109" y="0"/>
                        <a:pt x="1068" y="16"/>
                      </a:cubicBezTo>
                      <a:lnTo>
                        <a:pt x="1068" y="16"/>
                      </a:lnTo>
                      <a:cubicBezTo>
                        <a:pt x="1025" y="33"/>
                        <a:pt x="991" y="57"/>
                        <a:pt x="963" y="90"/>
                      </a:cubicBezTo>
                      <a:lnTo>
                        <a:pt x="963" y="90"/>
                      </a:lnTo>
                      <a:cubicBezTo>
                        <a:pt x="934" y="123"/>
                        <a:pt x="900" y="147"/>
                        <a:pt x="858" y="163"/>
                      </a:cubicBezTo>
                      <a:lnTo>
                        <a:pt x="732" y="212"/>
                      </a:lnTo>
                      <a:lnTo>
                        <a:pt x="732" y="212"/>
                      </a:lnTo>
                      <a:cubicBezTo>
                        <a:pt x="691" y="228"/>
                        <a:pt x="655" y="252"/>
                        <a:pt x="628" y="285"/>
                      </a:cubicBezTo>
                      <a:lnTo>
                        <a:pt x="628" y="285"/>
                      </a:lnTo>
                      <a:cubicBezTo>
                        <a:pt x="600" y="317"/>
                        <a:pt x="565" y="342"/>
                        <a:pt x="523" y="357"/>
                      </a:cubicBezTo>
                      <a:lnTo>
                        <a:pt x="397" y="407"/>
                      </a:lnTo>
                      <a:lnTo>
                        <a:pt x="397" y="407"/>
                      </a:lnTo>
                      <a:cubicBezTo>
                        <a:pt x="355" y="424"/>
                        <a:pt x="321" y="447"/>
                        <a:pt x="292" y="480"/>
                      </a:cubicBezTo>
                      <a:lnTo>
                        <a:pt x="292" y="480"/>
                      </a:lnTo>
                      <a:cubicBezTo>
                        <a:pt x="265" y="513"/>
                        <a:pt x="231" y="537"/>
                        <a:pt x="188" y="553"/>
                      </a:cubicBezTo>
                      <a:lnTo>
                        <a:pt x="63" y="602"/>
                      </a:lnTo>
                      <a:lnTo>
                        <a:pt x="63" y="602"/>
                      </a:lnTo>
                      <a:cubicBezTo>
                        <a:pt x="21" y="618"/>
                        <a:pt x="0" y="643"/>
                        <a:pt x="0" y="675"/>
                      </a:cubicBezTo>
                      <a:lnTo>
                        <a:pt x="0" y="675"/>
                      </a:lnTo>
                      <a:cubicBezTo>
                        <a:pt x="0" y="708"/>
                        <a:pt x="21" y="733"/>
                        <a:pt x="63" y="749"/>
                      </a:cubicBezTo>
                      <a:lnTo>
                        <a:pt x="188" y="798"/>
                      </a:lnTo>
                      <a:lnTo>
                        <a:pt x="188" y="798"/>
                      </a:lnTo>
                      <a:cubicBezTo>
                        <a:pt x="231" y="814"/>
                        <a:pt x="265" y="839"/>
                        <a:pt x="292" y="871"/>
                      </a:cubicBezTo>
                      <a:lnTo>
                        <a:pt x="292" y="871"/>
                      </a:lnTo>
                      <a:cubicBezTo>
                        <a:pt x="321" y="904"/>
                        <a:pt x="355" y="928"/>
                        <a:pt x="397" y="944"/>
                      </a:cubicBezTo>
                      <a:lnTo>
                        <a:pt x="523" y="993"/>
                      </a:lnTo>
                      <a:lnTo>
                        <a:pt x="523" y="993"/>
                      </a:lnTo>
                      <a:cubicBezTo>
                        <a:pt x="565" y="1009"/>
                        <a:pt x="600" y="1034"/>
                        <a:pt x="628" y="1066"/>
                      </a:cubicBezTo>
                      <a:lnTo>
                        <a:pt x="628" y="1066"/>
                      </a:lnTo>
                      <a:cubicBezTo>
                        <a:pt x="655" y="1099"/>
                        <a:pt x="691" y="1124"/>
                        <a:pt x="732" y="1140"/>
                      </a:cubicBezTo>
                      <a:lnTo>
                        <a:pt x="858" y="1188"/>
                      </a:lnTo>
                      <a:lnTo>
                        <a:pt x="858" y="1188"/>
                      </a:lnTo>
                      <a:cubicBezTo>
                        <a:pt x="900" y="1205"/>
                        <a:pt x="934" y="1228"/>
                        <a:pt x="963" y="1262"/>
                      </a:cubicBezTo>
                      <a:lnTo>
                        <a:pt x="963" y="1262"/>
                      </a:lnTo>
                      <a:cubicBezTo>
                        <a:pt x="991" y="1294"/>
                        <a:pt x="1025" y="1318"/>
                        <a:pt x="1068" y="1334"/>
                      </a:cubicBezTo>
                      <a:lnTo>
                        <a:pt x="1068" y="1334"/>
                      </a:lnTo>
                      <a:cubicBezTo>
                        <a:pt x="1109" y="1351"/>
                        <a:pt x="1151" y="1351"/>
                        <a:pt x="1193" y="1334"/>
                      </a:cubicBezTo>
                      <a:lnTo>
                        <a:pt x="1193" y="1334"/>
                      </a:lnTo>
                      <a:cubicBezTo>
                        <a:pt x="1234" y="1318"/>
                        <a:pt x="1270" y="1294"/>
                        <a:pt x="1297" y="1262"/>
                      </a:cubicBezTo>
                      <a:lnTo>
                        <a:pt x="1297" y="1262"/>
                      </a:lnTo>
                      <a:cubicBezTo>
                        <a:pt x="1325" y="1228"/>
                        <a:pt x="1360" y="1205"/>
                        <a:pt x="1402" y="1188"/>
                      </a:cubicBezTo>
                      <a:lnTo>
                        <a:pt x="1528" y="1140"/>
                      </a:lnTo>
                      <a:lnTo>
                        <a:pt x="1528" y="1140"/>
                      </a:lnTo>
                      <a:cubicBezTo>
                        <a:pt x="1570" y="1124"/>
                        <a:pt x="1604" y="1099"/>
                        <a:pt x="1633" y="1066"/>
                      </a:cubicBezTo>
                      <a:lnTo>
                        <a:pt x="1633" y="1066"/>
                      </a:lnTo>
                      <a:cubicBezTo>
                        <a:pt x="1660" y="1034"/>
                        <a:pt x="1696" y="1009"/>
                        <a:pt x="1737" y="993"/>
                      </a:cubicBezTo>
                      <a:lnTo>
                        <a:pt x="1862" y="944"/>
                      </a:lnTo>
                      <a:lnTo>
                        <a:pt x="1862" y="944"/>
                      </a:lnTo>
                      <a:cubicBezTo>
                        <a:pt x="1904" y="928"/>
                        <a:pt x="1939" y="904"/>
                        <a:pt x="1967" y="871"/>
                      </a:cubicBezTo>
                      <a:lnTo>
                        <a:pt x="1967" y="871"/>
                      </a:lnTo>
                      <a:cubicBezTo>
                        <a:pt x="1995" y="839"/>
                        <a:pt x="2030"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317" name="Freeform 296">
                  <a:extLst>
                    <a:ext uri="{FF2B5EF4-FFF2-40B4-BE49-F238E27FC236}">
                      <a16:creationId xmlns:a16="http://schemas.microsoft.com/office/drawing/2014/main" xmlns="" id="{1956A08B-EE0B-E84A-A119-9C82FBB82421}"/>
                    </a:ext>
                  </a:extLst>
                </p:cNvPr>
                <p:cNvSpPr>
                  <a:spLocks noChangeArrowheads="1"/>
                </p:cNvSpPr>
                <p:nvPr/>
              </p:nvSpPr>
              <p:spPr bwMode="auto">
                <a:xfrm>
                  <a:off x="5194300" y="5921375"/>
                  <a:ext cx="641350" cy="382588"/>
                </a:xfrm>
                <a:custGeom>
                  <a:avLst/>
                  <a:gdLst>
                    <a:gd name="T0" fmla="*/ 1779 w 1780"/>
                    <a:gd name="T1" fmla="*/ 531 h 1064"/>
                    <a:gd name="T2" fmla="*/ 1630 w 1780"/>
                    <a:gd name="T3" fmla="*/ 435 h 1064"/>
                    <a:gd name="T4" fmla="*/ 1548 w 1780"/>
                    <a:gd name="T5" fmla="*/ 377 h 1064"/>
                    <a:gd name="T6" fmla="*/ 1465 w 1780"/>
                    <a:gd name="T7" fmla="*/ 320 h 1064"/>
                    <a:gd name="T8" fmla="*/ 1367 w 1780"/>
                    <a:gd name="T9" fmla="*/ 282 h 1064"/>
                    <a:gd name="T10" fmla="*/ 1285 w 1780"/>
                    <a:gd name="T11" fmla="*/ 225 h 1064"/>
                    <a:gd name="T12" fmla="*/ 1103 w 1780"/>
                    <a:gd name="T13" fmla="*/ 128 h 1064"/>
                    <a:gd name="T14" fmla="*/ 1020 w 1780"/>
                    <a:gd name="T15" fmla="*/ 71 h 1064"/>
                    <a:gd name="T16" fmla="*/ 938 w 1780"/>
                    <a:gd name="T17" fmla="*/ 13 h 1064"/>
                    <a:gd name="T18" fmla="*/ 840 w 1780"/>
                    <a:gd name="T19" fmla="*/ 13 h 1064"/>
                    <a:gd name="T20" fmla="*/ 758 w 1780"/>
                    <a:gd name="T21" fmla="*/ 71 h 1064"/>
                    <a:gd name="T22" fmla="*/ 675 w 1780"/>
                    <a:gd name="T23" fmla="*/ 128 h 1064"/>
                    <a:gd name="T24" fmla="*/ 576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1 w 1780"/>
                    <a:gd name="T45" fmla="*/ 781 h 1064"/>
                    <a:gd name="T46" fmla="*/ 494 w 1780"/>
                    <a:gd name="T47" fmla="*/ 839 h 1064"/>
                    <a:gd name="T48" fmla="*/ 675 w 1780"/>
                    <a:gd name="T49" fmla="*/ 935 h 1064"/>
                    <a:gd name="T50" fmla="*/ 758 w 1780"/>
                    <a:gd name="T51" fmla="*/ 993 h 1064"/>
                    <a:gd name="T52" fmla="*/ 840 w 1780"/>
                    <a:gd name="T53" fmla="*/ 1050 h 1064"/>
                    <a:gd name="T54" fmla="*/ 938 w 1780"/>
                    <a:gd name="T55" fmla="*/ 1050 h 1064"/>
                    <a:gd name="T56" fmla="*/ 1020 w 1780"/>
                    <a:gd name="T57" fmla="*/ 993 h 1064"/>
                    <a:gd name="T58" fmla="*/ 1103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0 w 1780"/>
                    <a:gd name="T69" fmla="*/ 627 h 1064"/>
                    <a:gd name="T70" fmla="*/ 1729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29" y="474"/>
                      </a:cubicBezTo>
                      <a:lnTo>
                        <a:pt x="1630" y="435"/>
                      </a:lnTo>
                      <a:lnTo>
                        <a:pt x="1630" y="435"/>
                      </a:lnTo>
                      <a:cubicBezTo>
                        <a:pt x="1597" y="423"/>
                        <a:pt x="1570" y="404"/>
                        <a:pt x="1548" y="377"/>
                      </a:cubicBezTo>
                      <a:lnTo>
                        <a:pt x="1548" y="377"/>
                      </a:lnTo>
                      <a:cubicBezTo>
                        <a:pt x="1526" y="352"/>
                        <a:pt x="1499" y="333"/>
                        <a:pt x="1465" y="320"/>
                      </a:cubicBezTo>
                      <a:lnTo>
                        <a:pt x="1367" y="282"/>
                      </a:lnTo>
                      <a:lnTo>
                        <a:pt x="1367" y="282"/>
                      </a:lnTo>
                      <a:cubicBezTo>
                        <a:pt x="1334" y="269"/>
                        <a:pt x="1306" y="250"/>
                        <a:pt x="1285" y="225"/>
                      </a:cubicBezTo>
                      <a:lnTo>
                        <a:pt x="1285" y="225"/>
                      </a:lnTo>
                      <a:cubicBezTo>
                        <a:pt x="1262" y="198"/>
                        <a:pt x="1235" y="179"/>
                        <a:pt x="1202" y="167"/>
                      </a:cubicBezTo>
                      <a:lnTo>
                        <a:pt x="1103" y="128"/>
                      </a:lnTo>
                      <a:lnTo>
                        <a:pt x="1103" y="128"/>
                      </a:lnTo>
                      <a:cubicBezTo>
                        <a:pt x="1070" y="115"/>
                        <a:pt x="1043" y="96"/>
                        <a:pt x="1020" y="71"/>
                      </a:cubicBezTo>
                      <a:lnTo>
                        <a:pt x="1020" y="71"/>
                      </a:lnTo>
                      <a:cubicBezTo>
                        <a:pt x="999" y="45"/>
                        <a:pt x="971" y="26"/>
                        <a:pt x="938" y="13"/>
                      </a:cubicBezTo>
                      <a:lnTo>
                        <a:pt x="938" y="13"/>
                      </a:lnTo>
                      <a:cubicBezTo>
                        <a:pt x="905" y="0"/>
                        <a:pt x="873" y="0"/>
                        <a:pt x="840" y="13"/>
                      </a:cubicBezTo>
                      <a:lnTo>
                        <a:pt x="840" y="13"/>
                      </a:lnTo>
                      <a:cubicBezTo>
                        <a:pt x="807" y="26"/>
                        <a:pt x="780" y="45"/>
                        <a:pt x="758" y="71"/>
                      </a:cubicBezTo>
                      <a:lnTo>
                        <a:pt x="758" y="71"/>
                      </a:lnTo>
                      <a:cubicBezTo>
                        <a:pt x="735" y="96"/>
                        <a:pt x="708" y="115"/>
                        <a:pt x="675" y="128"/>
                      </a:cubicBezTo>
                      <a:lnTo>
                        <a:pt x="576" y="167"/>
                      </a:lnTo>
                      <a:lnTo>
                        <a:pt x="576" y="167"/>
                      </a:lnTo>
                      <a:cubicBezTo>
                        <a:pt x="544" y="179"/>
                        <a:pt x="516" y="198"/>
                        <a:pt x="494" y="225"/>
                      </a:cubicBezTo>
                      <a:lnTo>
                        <a:pt x="494" y="225"/>
                      </a:lnTo>
                      <a:cubicBezTo>
                        <a:pt x="472" y="250"/>
                        <a:pt x="444" y="269"/>
                        <a:pt x="411" y="282"/>
                      </a:cubicBezTo>
                      <a:lnTo>
                        <a:pt x="312" y="320"/>
                      </a:lnTo>
                      <a:lnTo>
                        <a:pt x="312" y="320"/>
                      </a:lnTo>
                      <a:cubicBezTo>
                        <a:pt x="279" y="333"/>
                        <a:pt x="252" y="352"/>
                        <a:pt x="230" y="377"/>
                      </a:cubicBezTo>
                      <a:lnTo>
                        <a:pt x="230" y="377"/>
                      </a:lnTo>
                      <a:cubicBezTo>
                        <a:pt x="208" y="404"/>
                        <a:pt x="181"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1" y="640"/>
                        <a:pt x="208" y="660"/>
                        <a:pt x="230" y="685"/>
                      </a:cubicBezTo>
                      <a:lnTo>
                        <a:pt x="230" y="685"/>
                      </a:lnTo>
                      <a:cubicBezTo>
                        <a:pt x="252" y="711"/>
                        <a:pt x="279" y="730"/>
                        <a:pt x="312" y="743"/>
                      </a:cubicBezTo>
                      <a:lnTo>
                        <a:pt x="411" y="781"/>
                      </a:lnTo>
                      <a:lnTo>
                        <a:pt x="411" y="781"/>
                      </a:lnTo>
                      <a:cubicBezTo>
                        <a:pt x="444" y="794"/>
                        <a:pt x="472" y="814"/>
                        <a:pt x="494" y="839"/>
                      </a:cubicBezTo>
                      <a:lnTo>
                        <a:pt x="494" y="839"/>
                      </a:lnTo>
                      <a:cubicBezTo>
                        <a:pt x="516" y="865"/>
                        <a:pt x="544" y="884"/>
                        <a:pt x="576" y="897"/>
                      </a:cubicBezTo>
                      <a:lnTo>
                        <a:pt x="675" y="935"/>
                      </a:lnTo>
                      <a:lnTo>
                        <a:pt x="675" y="935"/>
                      </a:lnTo>
                      <a:cubicBezTo>
                        <a:pt x="708" y="948"/>
                        <a:pt x="735" y="967"/>
                        <a:pt x="758" y="993"/>
                      </a:cubicBezTo>
                      <a:lnTo>
                        <a:pt x="758" y="993"/>
                      </a:lnTo>
                      <a:cubicBezTo>
                        <a:pt x="780" y="1019"/>
                        <a:pt x="807" y="1038"/>
                        <a:pt x="840" y="1050"/>
                      </a:cubicBezTo>
                      <a:lnTo>
                        <a:pt x="840" y="1050"/>
                      </a:lnTo>
                      <a:cubicBezTo>
                        <a:pt x="873" y="1063"/>
                        <a:pt x="905" y="1063"/>
                        <a:pt x="938" y="1050"/>
                      </a:cubicBezTo>
                      <a:lnTo>
                        <a:pt x="938" y="1050"/>
                      </a:lnTo>
                      <a:cubicBezTo>
                        <a:pt x="971" y="1038"/>
                        <a:pt x="999" y="1019"/>
                        <a:pt x="1020" y="993"/>
                      </a:cubicBezTo>
                      <a:lnTo>
                        <a:pt x="1020" y="993"/>
                      </a:lnTo>
                      <a:cubicBezTo>
                        <a:pt x="1043" y="967"/>
                        <a:pt x="1070" y="948"/>
                        <a:pt x="1103" y="935"/>
                      </a:cubicBezTo>
                      <a:lnTo>
                        <a:pt x="1202" y="897"/>
                      </a:lnTo>
                      <a:lnTo>
                        <a:pt x="1202" y="897"/>
                      </a:lnTo>
                      <a:cubicBezTo>
                        <a:pt x="1235" y="884"/>
                        <a:pt x="1262" y="865"/>
                        <a:pt x="1285" y="839"/>
                      </a:cubicBezTo>
                      <a:lnTo>
                        <a:pt x="1285" y="839"/>
                      </a:lnTo>
                      <a:cubicBezTo>
                        <a:pt x="1306" y="814"/>
                        <a:pt x="1334" y="794"/>
                        <a:pt x="1367" y="781"/>
                      </a:cubicBezTo>
                      <a:lnTo>
                        <a:pt x="1465" y="743"/>
                      </a:lnTo>
                      <a:lnTo>
                        <a:pt x="1465" y="743"/>
                      </a:lnTo>
                      <a:cubicBezTo>
                        <a:pt x="1499" y="730"/>
                        <a:pt x="1526" y="711"/>
                        <a:pt x="1548" y="685"/>
                      </a:cubicBezTo>
                      <a:lnTo>
                        <a:pt x="1548" y="685"/>
                      </a:lnTo>
                      <a:cubicBezTo>
                        <a:pt x="1570" y="660"/>
                        <a:pt x="1597" y="640"/>
                        <a:pt x="1630" y="627"/>
                      </a:cubicBezTo>
                      <a:lnTo>
                        <a:pt x="1729" y="589"/>
                      </a:lnTo>
                      <a:lnTo>
                        <a:pt x="1729"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318" name="Freeform 297">
                  <a:extLst>
                    <a:ext uri="{FF2B5EF4-FFF2-40B4-BE49-F238E27FC236}">
                      <a16:creationId xmlns:a16="http://schemas.microsoft.com/office/drawing/2014/main" xmlns="" id="{D8330944-70A7-3E44-9FE8-151F8CB583CC}"/>
                    </a:ext>
                  </a:extLst>
                </p:cNvPr>
                <p:cNvSpPr>
                  <a:spLocks noChangeArrowheads="1"/>
                </p:cNvSpPr>
                <p:nvPr/>
              </p:nvSpPr>
              <p:spPr bwMode="auto">
                <a:xfrm>
                  <a:off x="4452938"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2" y="128"/>
                        <a:pt x="164" y="102"/>
                        <a:pt x="164" y="77"/>
                      </a:cubicBezTo>
                      <a:lnTo>
                        <a:pt x="164" y="77"/>
                      </a:lnTo>
                      <a:cubicBezTo>
                        <a:pt x="164" y="51"/>
                        <a:pt x="148" y="32"/>
                        <a:pt x="115" y="19"/>
                      </a:cubicBezTo>
                      <a:lnTo>
                        <a:pt x="115" y="19"/>
                      </a:lnTo>
                      <a:cubicBezTo>
                        <a:pt x="81" y="7"/>
                        <a:pt x="44" y="0"/>
                        <a:pt x="0" y="0"/>
                      </a:cubicBezTo>
                      <a:lnTo>
                        <a:pt x="0" y="306"/>
                      </a:lnTo>
                    </a:path>
                  </a:pathLst>
                </a:custGeom>
                <a:solidFill>
                  <a:schemeClr val="accent4"/>
                </a:solidFill>
                <a:ln>
                  <a:noFill/>
                </a:ln>
                <a:effectLst/>
              </p:spPr>
              <p:txBody>
                <a:bodyPr wrap="none" anchor="ctr"/>
                <a:lstStyle/>
                <a:p>
                  <a:endParaRPr lang="es-ES_tradnl"/>
                </a:p>
              </p:txBody>
            </p:sp>
            <p:sp>
              <p:nvSpPr>
                <p:cNvPr id="319" name="Freeform 298">
                  <a:extLst>
                    <a:ext uri="{FF2B5EF4-FFF2-40B4-BE49-F238E27FC236}">
                      <a16:creationId xmlns:a16="http://schemas.microsoft.com/office/drawing/2014/main" xmlns="" id="{A2610B51-7397-8D45-A820-8960A075F046}"/>
                    </a:ext>
                  </a:extLst>
                </p:cNvPr>
                <p:cNvSpPr>
                  <a:spLocks noChangeArrowheads="1"/>
                </p:cNvSpPr>
                <p:nvPr/>
              </p:nvSpPr>
              <p:spPr bwMode="auto">
                <a:xfrm>
                  <a:off x="4452938" y="6140450"/>
                  <a:ext cx="58737"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1" y="300"/>
                        <a:pt x="115" y="287"/>
                      </a:cubicBezTo>
                      <a:lnTo>
                        <a:pt x="115" y="287"/>
                      </a:lnTo>
                      <a:cubicBezTo>
                        <a:pt x="148" y="274"/>
                        <a:pt x="164" y="255"/>
                        <a:pt x="164" y="230"/>
                      </a:cubicBezTo>
                      <a:lnTo>
                        <a:pt x="164" y="230"/>
                      </a:lnTo>
                      <a:cubicBezTo>
                        <a:pt x="164" y="205"/>
                        <a:pt x="152"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320" name="Freeform 299">
                  <a:extLst>
                    <a:ext uri="{FF2B5EF4-FFF2-40B4-BE49-F238E27FC236}">
                      <a16:creationId xmlns:a16="http://schemas.microsoft.com/office/drawing/2014/main" xmlns="" id="{32B7B1F9-D220-FE4B-AA90-AFB01D31A053}"/>
                    </a:ext>
                  </a:extLst>
                </p:cNvPr>
                <p:cNvSpPr>
                  <a:spLocks noChangeArrowheads="1"/>
                </p:cNvSpPr>
                <p:nvPr/>
              </p:nvSpPr>
              <p:spPr bwMode="auto">
                <a:xfrm>
                  <a:off x="5384800"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3 w 723"/>
                    <a:gd name="T25" fmla="*/ 280 h 447"/>
                    <a:gd name="T26" fmla="*/ 673 w 723"/>
                    <a:gd name="T27" fmla="*/ 280 h 447"/>
                    <a:gd name="T28" fmla="*/ 722 w 723"/>
                    <a:gd name="T29" fmla="*/ 222 h 447"/>
                    <a:gd name="T30" fmla="*/ 722 w 723"/>
                    <a:gd name="T31" fmla="*/ 222 h 447"/>
                    <a:gd name="T32" fmla="*/ 673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8" y="350"/>
                        <a:pt x="230" y="376"/>
                      </a:cubicBezTo>
                      <a:lnTo>
                        <a:pt x="230" y="376"/>
                      </a:lnTo>
                      <a:cubicBezTo>
                        <a:pt x="252" y="401"/>
                        <a:pt x="279" y="420"/>
                        <a:pt x="312" y="433"/>
                      </a:cubicBezTo>
                      <a:lnTo>
                        <a:pt x="312" y="433"/>
                      </a:lnTo>
                      <a:cubicBezTo>
                        <a:pt x="345" y="446"/>
                        <a:pt x="377" y="446"/>
                        <a:pt x="410" y="433"/>
                      </a:cubicBezTo>
                      <a:lnTo>
                        <a:pt x="410" y="433"/>
                      </a:lnTo>
                      <a:cubicBezTo>
                        <a:pt x="442" y="420"/>
                        <a:pt x="470" y="401"/>
                        <a:pt x="492" y="376"/>
                      </a:cubicBezTo>
                      <a:lnTo>
                        <a:pt x="492" y="376"/>
                      </a:lnTo>
                      <a:cubicBezTo>
                        <a:pt x="514" y="350"/>
                        <a:pt x="541" y="331"/>
                        <a:pt x="574" y="318"/>
                      </a:cubicBezTo>
                      <a:lnTo>
                        <a:pt x="673" y="280"/>
                      </a:lnTo>
                      <a:lnTo>
                        <a:pt x="673" y="280"/>
                      </a:lnTo>
                      <a:cubicBezTo>
                        <a:pt x="705" y="267"/>
                        <a:pt x="722" y="248"/>
                        <a:pt x="722" y="222"/>
                      </a:cubicBezTo>
                      <a:lnTo>
                        <a:pt x="722" y="222"/>
                      </a:lnTo>
                      <a:cubicBezTo>
                        <a:pt x="722" y="197"/>
                        <a:pt x="705" y="177"/>
                        <a:pt x="673" y="165"/>
                      </a:cubicBezTo>
                      <a:lnTo>
                        <a:pt x="574" y="126"/>
                      </a:lnTo>
                      <a:lnTo>
                        <a:pt x="574" y="126"/>
                      </a:lnTo>
                      <a:cubicBezTo>
                        <a:pt x="541" y="114"/>
                        <a:pt x="514" y="95"/>
                        <a:pt x="492" y="69"/>
                      </a:cubicBezTo>
                      <a:lnTo>
                        <a:pt x="492" y="69"/>
                      </a:lnTo>
                      <a:cubicBezTo>
                        <a:pt x="470" y="44"/>
                        <a:pt x="442" y="25"/>
                        <a:pt x="410" y="13"/>
                      </a:cubicBezTo>
                      <a:lnTo>
                        <a:pt x="410" y="13"/>
                      </a:lnTo>
                      <a:cubicBezTo>
                        <a:pt x="377" y="0"/>
                        <a:pt x="345" y="0"/>
                        <a:pt x="312" y="13"/>
                      </a:cubicBezTo>
                      <a:lnTo>
                        <a:pt x="312" y="13"/>
                      </a:lnTo>
                      <a:cubicBezTo>
                        <a:pt x="279" y="25"/>
                        <a:pt x="252" y="44"/>
                        <a:pt x="230" y="69"/>
                      </a:cubicBezTo>
                      <a:lnTo>
                        <a:pt x="230" y="69"/>
                      </a:lnTo>
                      <a:cubicBezTo>
                        <a:pt x="208"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321" name="Freeform 300">
                  <a:extLst>
                    <a:ext uri="{FF2B5EF4-FFF2-40B4-BE49-F238E27FC236}">
                      <a16:creationId xmlns:a16="http://schemas.microsoft.com/office/drawing/2014/main" xmlns="" id="{552B67E6-F8B9-8A4E-96B4-BECEF7C6A679}"/>
                    </a:ext>
                  </a:extLst>
                </p:cNvPr>
                <p:cNvSpPr>
                  <a:spLocks noChangeArrowheads="1"/>
                </p:cNvSpPr>
                <p:nvPr/>
              </p:nvSpPr>
              <p:spPr bwMode="auto">
                <a:xfrm>
                  <a:off x="4583113" y="6032500"/>
                  <a:ext cx="165100" cy="160338"/>
                </a:xfrm>
                <a:custGeom>
                  <a:avLst/>
                  <a:gdLst>
                    <a:gd name="T0" fmla="*/ 328 w 459"/>
                    <a:gd name="T1" fmla="*/ 222 h 447"/>
                    <a:gd name="T2" fmla="*/ 328 w 459"/>
                    <a:gd name="T3" fmla="*/ 222 h 447"/>
                    <a:gd name="T4" fmla="*/ 278 w 459"/>
                    <a:gd name="T5" fmla="*/ 165 h 447"/>
                    <a:gd name="T6" fmla="*/ 278 w 459"/>
                    <a:gd name="T7" fmla="*/ 165 h 447"/>
                    <a:gd name="T8" fmla="*/ 180 w 459"/>
                    <a:gd name="T9" fmla="*/ 165 h 447"/>
                    <a:gd name="T10" fmla="*/ 180 w 459"/>
                    <a:gd name="T11" fmla="*/ 165 h 447"/>
                    <a:gd name="T12" fmla="*/ 130 w 459"/>
                    <a:gd name="T13" fmla="*/ 222 h 447"/>
                    <a:gd name="T14" fmla="*/ 130 w 459"/>
                    <a:gd name="T15" fmla="*/ 222 h 447"/>
                    <a:gd name="T16" fmla="*/ 180 w 459"/>
                    <a:gd name="T17" fmla="*/ 280 h 447"/>
                    <a:gd name="T18" fmla="*/ 180 w 459"/>
                    <a:gd name="T19" fmla="*/ 280 h 447"/>
                    <a:gd name="T20" fmla="*/ 278 w 459"/>
                    <a:gd name="T21" fmla="*/ 280 h 447"/>
                    <a:gd name="T22" fmla="*/ 278 w 459"/>
                    <a:gd name="T23" fmla="*/ 280 h 447"/>
                    <a:gd name="T24" fmla="*/ 328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80 w 459"/>
                    <a:gd name="T45" fmla="*/ 433 h 447"/>
                    <a:gd name="T46" fmla="*/ 180 w 459"/>
                    <a:gd name="T47" fmla="*/ 433 h 447"/>
                    <a:gd name="T48" fmla="*/ 98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8 w 459"/>
                    <a:gd name="T61" fmla="*/ 69 h 447"/>
                    <a:gd name="T62" fmla="*/ 98 w 459"/>
                    <a:gd name="T63" fmla="*/ 69 h 447"/>
                    <a:gd name="T64" fmla="*/ 180 w 459"/>
                    <a:gd name="T65" fmla="*/ 13 h 447"/>
                    <a:gd name="T66" fmla="*/ 180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8" y="222"/>
                      </a:moveTo>
                      <a:lnTo>
                        <a:pt x="328" y="222"/>
                      </a:lnTo>
                      <a:cubicBezTo>
                        <a:pt x="328" y="197"/>
                        <a:pt x="311" y="177"/>
                        <a:pt x="278" y="165"/>
                      </a:cubicBezTo>
                      <a:lnTo>
                        <a:pt x="278" y="165"/>
                      </a:lnTo>
                      <a:cubicBezTo>
                        <a:pt x="245" y="152"/>
                        <a:pt x="212" y="152"/>
                        <a:pt x="180" y="165"/>
                      </a:cubicBezTo>
                      <a:lnTo>
                        <a:pt x="180" y="165"/>
                      </a:lnTo>
                      <a:cubicBezTo>
                        <a:pt x="147" y="177"/>
                        <a:pt x="130" y="197"/>
                        <a:pt x="130" y="222"/>
                      </a:cubicBezTo>
                      <a:lnTo>
                        <a:pt x="130" y="222"/>
                      </a:lnTo>
                      <a:cubicBezTo>
                        <a:pt x="130" y="248"/>
                        <a:pt x="147" y="267"/>
                        <a:pt x="180" y="280"/>
                      </a:cubicBezTo>
                      <a:lnTo>
                        <a:pt x="180" y="280"/>
                      </a:lnTo>
                      <a:cubicBezTo>
                        <a:pt x="212" y="293"/>
                        <a:pt x="245" y="293"/>
                        <a:pt x="278" y="280"/>
                      </a:cubicBezTo>
                      <a:lnTo>
                        <a:pt x="278" y="280"/>
                      </a:lnTo>
                      <a:cubicBezTo>
                        <a:pt x="311" y="267"/>
                        <a:pt x="328" y="248"/>
                        <a:pt x="328"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80" y="433"/>
                      </a:cubicBezTo>
                      <a:lnTo>
                        <a:pt x="180" y="433"/>
                      </a:lnTo>
                      <a:cubicBezTo>
                        <a:pt x="147" y="420"/>
                        <a:pt x="120" y="401"/>
                        <a:pt x="98" y="376"/>
                      </a:cubicBezTo>
                      <a:lnTo>
                        <a:pt x="32" y="299"/>
                      </a:lnTo>
                      <a:lnTo>
                        <a:pt x="32" y="299"/>
                      </a:lnTo>
                      <a:cubicBezTo>
                        <a:pt x="10" y="273"/>
                        <a:pt x="0" y="248"/>
                        <a:pt x="0" y="222"/>
                      </a:cubicBezTo>
                      <a:lnTo>
                        <a:pt x="0" y="222"/>
                      </a:lnTo>
                      <a:cubicBezTo>
                        <a:pt x="0" y="197"/>
                        <a:pt x="10" y="172"/>
                        <a:pt x="32" y="146"/>
                      </a:cubicBezTo>
                      <a:lnTo>
                        <a:pt x="98" y="69"/>
                      </a:lnTo>
                      <a:lnTo>
                        <a:pt x="98" y="69"/>
                      </a:lnTo>
                      <a:cubicBezTo>
                        <a:pt x="120" y="44"/>
                        <a:pt x="147" y="25"/>
                        <a:pt x="180" y="13"/>
                      </a:cubicBezTo>
                      <a:lnTo>
                        <a:pt x="180"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322" name="Freeform 301">
                  <a:extLst>
                    <a:ext uri="{FF2B5EF4-FFF2-40B4-BE49-F238E27FC236}">
                      <a16:creationId xmlns:a16="http://schemas.microsoft.com/office/drawing/2014/main" xmlns="" id="{F9293F0A-BB51-4D4F-9E03-A20E85E32DA2}"/>
                    </a:ext>
                  </a:extLst>
                </p:cNvPr>
                <p:cNvSpPr>
                  <a:spLocks noChangeArrowheads="1"/>
                </p:cNvSpPr>
                <p:nvPr/>
              </p:nvSpPr>
              <p:spPr bwMode="auto">
                <a:xfrm>
                  <a:off x="6083300" y="5645150"/>
                  <a:ext cx="69850" cy="111125"/>
                </a:xfrm>
                <a:custGeom>
                  <a:avLst/>
                  <a:gdLst>
                    <a:gd name="T0" fmla="*/ 11 w 192"/>
                    <a:gd name="T1" fmla="*/ 57 h 307"/>
                    <a:gd name="T2" fmla="*/ 11 w 192"/>
                    <a:gd name="T3" fmla="*/ 57 h 307"/>
                    <a:gd name="T4" fmla="*/ 60 w 192"/>
                    <a:gd name="T5" fmla="*/ 153 h 307"/>
                    <a:gd name="T6" fmla="*/ 191 w 192"/>
                    <a:gd name="T7" fmla="*/ 306 h 307"/>
                    <a:gd name="T8" fmla="*/ 191 w 192"/>
                    <a:gd name="T9" fmla="*/ 0 h 307"/>
                    <a:gd name="T10" fmla="*/ 60 w 192"/>
                    <a:gd name="T11" fmla="*/ 0 h 307"/>
                    <a:gd name="T12" fmla="*/ 60 w 192"/>
                    <a:gd name="T13" fmla="*/ 0 h 307"/>
                    <a:gd name="T14" fmla="*/ 11 w 192"/>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307">
                      <a:moveTo>
                        <a:pt x="11" y="57"/>
                      </a:moveTo>
                      <a:lnTo>
                        <a:pt x="11" y="57"/>
                      </a:lnTo>
                      <a:cubicBezTo>
                        <a:pt x="22" y="96"/>
                        <a:pt x="38" y="127"/>
                        <a:pt x="60" y="153"/>
                      </a:cubicBezTo>
                      <a:lnTo>
                        <a:pt x="191" y="306"/>
                      </a:lnTo>
                      <a:lnTo>
                        <a:pt x="191" y="0"/>
                      </a:lnTo>
                      <a:lnTo>
                        <a:pt x="60" y="0"/>
                      </a:lnTo>
                      <a:lnTo>
                        <a:pt x="60"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323" name="Freeform 302">
                  <a:extLst>
                    <a:ext uri="{FF2B5EF4-FFF2-40B4-BE49-F238E27FC236}">
                      <a16:creationId xmlns:a16="http://schemas.microsoft.com/office/drawing/2014/main" xmlns="" id="{2D7A4FE3-EB2A-4546-9FB7-EBA5D1DB2EDA}"/>
                    </a:ext>
                  </a:extLst>
                </p:cNvPr>
                <p:cNvSpPr>
                  <a:spLocks noChangeArrowheads="1"/>
                </p:cNvSpPr>
                <p:nvPr/>
              </p:nvSpPr>
              <p:spPr bwMode="auto">
                <a:xfrm>
                  <a:off x="4452938" y="5645150"/>
                  <a:ext cx="493712" cy="328613"/>
                </a:xfrm>
                <a:custGeom>
                  <a:avLst/>
                  <a:gdLst>
                    <a:gd name="T0" fmla="*/ 0 w 1372"/>
                    <a:gd name="T1" fmla="*/ 0 h 913"/>
                    <a:gd name="T2" fmla="*/ 1311 w 1372"/>
                    <a:gd name="T3" fmla="*/ 0 h 913"/>
                    <a:gd name="T4" fmla="*/ 1311 w 1372"/>
                    <a:gd name="T5" fmla="*/ 0 h 913"/>
                    <a:gd name="T6" fmla="*/ 1360 w 1372"/>
                    <a:gd name="T7" fmla="*/ 57 h 913"/>
                    <a:gd name="T8" fmla="*/ 1360 w 1372"/>
                    <a:gd name="T9" fmla="*/ 57 h 913"/>
                    <a:gd name="T10" fmla="*/ 1311 w 1372"/>
                    <a:gd name="T11" fmla="*/ 153 h 913"/>
                    <a:gd name="T12" fmla="*/ 1245 w 1372"/>
                    <a:gd name="T13" fmla="*/ 230 h 913"/>
                    <a:gd name="T14" fmla="*/ 1180 w 1372"/>
                    <a:gd name="T15" fmla="*/ 306 h 913"/>
                    <a:gd name="T16" fmla="*/ 1115 w 1372"/>
                    <a:gd name="T17" fmla="*/ 382 h 913"/>
                    <a:gd name="T18" fmla="*/ 1049 w 1372"/>
                    <a:gd name="T19" fmla="*/ 459 h 913"/>
                    <a:gd name="T20" fmla="*/ 983 w 1372"/>
                    <a:gd name="T21" fmla="*/ 535 h 913"/>
                    <a:gd name="T22" fmla="*/ 918 w 1372"/>
                    <a:gd name="T23" fmla="*/ 613 h 913"/>
                    <a:gd name="T24" fmla="*/ 853 w 1372"/>
                    <a:gd name="T25" fmla="*/ 689 h 913"/>
                    <a:gd name="T26" fmla="*/ 787 w 1372"/>
                    <a:gd name="T27" fmla="*/ 765 h 913"/>
                    <a:gd name="T28" fmla="*/ 721 w 1372"/>
                    <a:gd name="T29" fmla="*/ 842 h 913"/>
                    <a:gd name="T30" fmla="*/ 721 w 1372"/>
                    <a:gd name="T31" fmla="*/ 842 h 913"/>
                    <a:gd name="T32" fmla="*/ 639 w 1372"/>
                    <a:gd name="T33" fmla="*/ 900 h 913"/>
                    <a:gd name="T34" fmla="*/ 639 w 1372"/>
                    <a:gd name="T35" fmla="*/ 900 h 913"/>
                    <a:gd name="T36" fmla="*/ 541 w 1372"/>
                    <a:gd name="T37" fmla="*/ 900 h 913"/>
                    <a:gd name="T38" fmla="*/ 541 w 1372"/>
                    <a:gd name="T39" fmla="*/ 900 h 913"/>
                    <a:gd name="T40" fmla="*/ 459 w 1372"/>
                    <a:gd name="T41" fmla="*/ 842 h 913"/>
                    <a:gd name="T42" fmla="*/ 393 w 1372"/>
                    <a:gd name="T43" fmla="*/ 765 h 913"/>
                    <a:gd name="T44" fmla="*/ 328 w 1372"/>
                    <a:gd name="T45" fmla="*/ 689 h 913"/>
                    <a:gd name="T46" fmla="*/ 262 w 1372"/>
                    <a:gd name="T47" fmla="*/ 613 h 913"/>
                    <a:gd name="T48" fmla="*/ 197 w 1372"/>
                    <a:gd name="T49" fmla="*/ 535 h 913"/>
                    <a:gd name="T50" fmla="*/ 131 w 1372"/>
                    <a:gd name="T51" fmla="*/ 459 h 913"/>
                    <a:gd name="T52" fmla="*/ 66 w 1372"/>
                    <a:gd name="T53" fmla="*/ 382 h 913"/>
                    <a:gd name="T54" fmla="*/ 0 w 1372"/>
                    <a:gd name="T55" fmla="*/ 306 h 913"/>
                    <a:gd name="T56" fmla="*/ 0 w 1372"/>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2" h="913">
                      <a:moveTo>
                        <a:pt x="0" y="0"/>
                      </a:moveTo>
                      <a:lnTo>
                        <a:pt x="1311" y="0"/>
                      </a:lnTo>
                      <a:lnTo>
                        <a:pt x="1311" y="0"/>
                      </a:lnTo>
                      <a:cubicBezTo>
                        <a:pt x="1355" y="0"/>
                        <a:pt x="1371" y="19"/>
                        <a:pt x="1360" y="57"/>
                      </a:cubicBezTo>
                      <a:lnTo>
                        <a:pt x="1360" y="57"/>
                      </a:lnTo>
                      <a:cubicBezTo>
                        <a:pt x="1349" y="96"/>
                        <a:pt x="1333" y="127"/>
                        <a:pt x="1311" y="153"/>
                      </a:cubicBezTo>
                      <a:lnTo>
                        <a:pt x="1245" y="230"/>
                      </a:lnTo>
                      <a:lnTo>
                        <a:pt x="1180" y="306"/>
                      </a:lnTo>
                      <a:lnTo>
                        <a:pt x="1115" y="382"/>
                      </a:lnTo>
                      <a:lnTo>
                        <a:pt x="1049" y="459"/>
                      </a:lnTo>
                      <a:lnTo>
                        <a:pt x="983" y="535"/>
                      </a:lnTo>
                      <a:lnTo>
                        <a:pt x="918" y="613"/>
                      </a:lnTo>
                      <a:lnTo>
                        <a:pt x="853" y="689"/>
                      </a:lnTo>
                      <a:lnTo>
                        <a:pt x="787" y="765"/>
                      </a:lnTo>
                      <a:lnTo>
                        <a:pt x="721" y="842"/>
                      </a:lnTo>
                      <a:lnTo>
                        <a:pt x="721" y="842"/>
                      </a:lnTo>
                      <a:cubicBezTo>
                        <a:pt x="699" y="867"/>
                        <a:pt x="672" y="887"/>
                        <a:pt x="639" y="900"/>
                      </a:cubicBezTo>
                      <a:lnTo>
                        <a:pt x="639" y="900"/>
                      </a:lnTo>
                      <a:cubicBezTo>
                        <a:pt x="606" y="912"/>
                        <a:pt x="573" y="912"/>
                        <a:pt x="541" y="900"/>
                      </a:cubicBezTo>
                      <a:lnTo>
                        <a:pt x="541" y="900"/>
                      </a:lnTo>
                      <a:cubicBezTo>
                        <a:pt x="508" y="887"/>
                        <a:pt x="481" y="867"/>
                        <a:pt x="459" y="842"/>
                      </a:cubicBezTo>
                      <a:lnTo>
                        <a:pt x="393" y="765"/>
                      </a:lnTo>
                      <a:lnTo>
                        <a:pt x="328" y="689"/>
                      </a:lnTo>
                      <a:lnTo>
                        <a:pt x="262" y="613"/>
                      </a:lnTo>
                      <a:lnTo>
                        <a:pt x="197"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324" name="Freeform 303">
                  <a:extLst>
                    <a:ext uri="{FF2B5EF4-FFF2-40B4-BE49-F238E27FC236}">
                      <a16:creationId xmlns:a16="http://schemas.microsoft.com/office/drawing/2014/main" xmlns="" id="{65415F94-7883-704B-9D6F-54E1C4C6E06E}"/>
                    </a:ext>
                  </a:extLst>
                </p:cNvPr>
                <p:cNvSpPr>
                  <a:spLocks noChangeArrowheads="1"/>
                </p:cNvSpPr>
                <p:nvPr/>
              </p:nvSpPr>
              <p:spPr bwMode="auto">
                <a:xfrm>
                  <a:off x="4535488" y="5699125"/>
                  <a:ext cx="260350" cy="163513"/>
                </a:xfrm>
                <a:custGeom>
                  <a:avLst/>
                  <a:gdLst>
                    <a:gd name="T0" fmla="*/ 0 w 723"/>
                    <a:gd name="T1" fmla="*/ 77 h 453"/>
                    <a:gd name="T2" fmla="*/ 0 w 723"/>
                    <a:gd name="T3" fmla="*/ 77 h 453"/>
                    <a:gd name="T4" fmla="*/ 33 w 723"/>
                    <a:gd name="T5" fmla="*/ 153 h 453"/>
                    <a:gd name="T6" fmla="*/ 230 w 723"/>
                    <a:gd name="T7" fmla="*/ 382 h 453"/>
                    <a:gd name="T8" fmla="*/ 230 w 723"/>
                    <a:gd name="T9" fmla="*/ 382 h 453"/>
                    <a:gd name="T10" fmla="*/ 312 w 723"/>
                    <a:gd name="T11" fmla="*/ 440 h 453"/>
                    <a:gd name="T12" fmla="*/ 312 w 723"/>
                    <a:gd name="T13" fmla="*/ 440 h 453"/>
                    <a:gd name="T14" fmla="*/ 410 w 723"/>
                    <a:gd name="T15" fmla="*/ 440 h 453"/>
                    <a:gd name="T16" fmla="*/ 410 w 723"/>
                    <a:gd name="T17" fmla="*/ 440 h 453"/>
                    <a:gd name="T18" fmla="*/ 492 w 723"/>
                    <a:gd name="T19" fmla="*/ 382 h 453"/>
                    <a:gd name="T20" fmla="*/ 689 w 723"/>
                    <a:gd name="T21" fmla="*/ 153 h 453"/>
                    <a:gd name="T22" fmla="*/ 689 w 723"/>
                    <a:gd name="T23" fmla="*/ 153 h 453"/>
                    <a:gd name="T24" fmla="*/ 722 w 723"/>
                    <a:gd name="T25" fmla="*/ 77 h 453"/>
                    <a:gd name="T26" fmla="*/ 722 w 723"/>
                    <a:gd name="T27" fmla="*/ 77 h 453"/>
                    <a:gd name="T28" fmla="*/ 672 w 723"/>
                    <a:gd name="T29" fmla="*/ 19 h 453"/>
                    <a:gd name="T30" fmla="*/ 672 w 723"/>
                    <a:gd name="T31" fmla="*/ 19 h 453"/>
                    <a:gd name="T32" fmla="*/ 558 w 723"/>
                    <a:gd name="T33" fmla="*/ 0 h 453"/>
                    <a:gd name="T34" fmla="*/ 164 w 723"/>
                    <a:gd name="T35" fmla="*/ 0 h 453"/>
                    <a:gd name="T36" fmla="*/ 164 w 723"/>
                    <a:gd name="T37" fmla="*/ 0 h 453"/>
                    <a:gd name="T38" fmla="*/ 50 w 723"/>
                    <a:gd name="T39" fmla="*/ 19 h 453"/>
                    <a:gd name="T40" fmla="*/ 50 w 723"/>
                    <a:gd name="T41" fmla="*/ 19 h 453"/>
                    <a:gd name="T42" fmla="*/ 0 w 723"/>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3" h="453">
                      <a:moveTo>
                        <a:pt x="0" y="77"/>
                      </a:moveTo>
                      <a:lnTo>
                        <a:pt x="0" y="77"/>
                      </a:lnTo>
                      <a:cubicBezTo>
                        <a:pt x="0" y="102"/>
                        <a:pt x="11" y="128"/>
                        <a:pt x="33" y="153"/>
                      </a:cubicBezTo>
                      <a:lnTo>
                        <a:pt x="230" y="382"/>
                      </a:lnTo>
                      <a:lnTo>
                        <a:pt x="230" y="382"/>
                      </a:lnTo>
                      <a:cubicBezTo>
                        <a:pt x="252" y="408"/>
                        <a:pt x="279" y="427"/>
                        <a:pt x="312" y="440"/>
                      </a:cubicBezTo>
                      <a:lnTo>
                        <a:pt x="312" y="440"/>
                      </a:lnTo>
                      <a:cubicBezTo>
                        <a:pt x="344" y="452"/>
                        <a:pt x="377" y="452"/>
                        <a:pt x="410" y="440"/>
                      </a:cubicBezTo>
                      <a:lnTo>
                        <a:pt x="410" y="440"/>
                      </a:lnTo>
                      <a:cubicBezTo>
                        <a:pt x="443" y="427"/>
                        <a:pt x="470" y="408"/>
                        <a:pt x="492" y="382"/>
                      </a:cubicBezTo>
                      <a:lnTo>
                        <a:pt x="689" y="153"/>
                      </a:lnTo>
                      <a:lnTo>
                        <a:pt x="689" y="153"/>
                      </a:lnTo>
                      <a:cubicBezTo>
                        <a:pt x="710" y="128"/>
                        <a:pt x="722" y="102"/>
                        <a:pt x="722" y="77"/>
                      </a:cubicBezTo>
                      <a:lnTo>
                        <a:pt x="722" y="77"/>
                      </a:lnTo>
                      <a:cubicBezTo>
                        <a:pt x="722"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325" name="Freeform 304">
                  <a:extLst>
                    <a:ext uri="{FF2B5EF4-FFF2-40B4-BE49-F238E27FC236}">
                      <a16:creationId xmlns:a16="http://schemas.microsoft.com/office/drawing/2014/main" xmlns="" id="{E05C5AA4-5C73-0B45-B4E7-99ED4514CD1C}"/>
                    </a:ext>
                  </a:extLst>
                </p:cNvPr>
                <p:cNvSpPr>
                  <a:spLocks noChangeArrowheads="1"/>
                </p:cNvSpPr>
                <p:nvPr/>
              </p:nvSpPr>
              <p:spPr bwMode="auto">
                <a:xfrm>
                  <a:off x="6034088" y="6619875"/>
                  <a:ext cx="119062" cy="130175"/>
                </a:xfrm>
                <a:custGeom>
                  <a:avLst/>
                  <a:gdLst>
                    <a:gd name="T0" fmla="*/ 197 w 329"/>
                    <a:gd name="T1" fmla="*/ 98 h 361"/>
                    <a:gd name="T2" fmla="*/ 131 w 329"/>
                    <a:gd name="T3" fmla="*/ 164 h 361"/>
                    <a:gd name="T4" fmla="*/ 66 w 329"/>
                    <a:gd name="T5" fmla="*/ 229 h 361"/>
                    <a:gd name="T6" fmla="*/ 66 w 329"/>
                    <a:gd name="T7" fmla="*/ 229 h 361"/>
                    <a:gd name="T8" fmla="*/ 17 w 329"/>
                    <a:gd name="T9" fmla="*/ 311 h 361"/>
                    <a:gd name="T10" fmla="*/ 0 w 329"/>
                    <a:gd name="T11" fmla="*/ 360 h 361"/>
                    <a:gd name="T12" fmla="*/ 263 w 329"/>
                    <a:gd name="T13" fmla="*/ 360 h 361"/>
                    <a:gd name="T14" fmla="*/ 279 w 329"/>
                    <a:gd name="T15" fmla="*/ 311 h 361"/>
                    <a:gd name="T16" fmla="*/ 279 w 329"/>
                    <a:gd name="T17" fmla="*/ 311 h 361"/>
                    <a:gd name="T18" fmla="*/ 328 w 329"/>
                    <a:gd name="T19" fmla="*/ 262 h 361"/>
                    <a:gd name="T20" fmla="*/ 328 w 329"/>
                    <a:gd name="T21" fmla="*/ 0 h 361"/>
                    <a:gd name="T22" fmla="*/ 328 w 329"/>
                    <a:gd name="T23" fmla="*/ 0 h 361"/>
                    <a:gd name="T24" fmla="*/ 263 w 329"/>
                    <a:gd name="T25" fmla="*/ 33 h 361"/>
                    <a:gd name="T26" fmla="*/ 197 w 329"/>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9" h="361">
                      <a:moveTo>
                        <a:pt x="197" y="98"/>
                      </a:moveTo>
                      <a:lnTo>
                        <a:pt x="131" y="164"/>
                      </a:lnTo>
                      <a:lnTo>
                        <a:pt x="66" y="229"/>
                      </a:lnTo>
                      <a:lnTo>
                        <a:pt x="66" y="229"/>
                      </a:lnTo>
                      <a:cubicBezTo>
                        <a:pt x="44" y="251"/>
                        <a:pt x="28" y="279"/>
                        <a:pt x="17" y="311"/>
                      </a:cubicBezTo>
                      <a:lnTo>
                        <a:pt x="0" y="360"/>
                      </a:lnTo>
                      <a:lnTo>
                        <a:pt x="263" y="360"/>
                      </a:lnTo>
                      <a:lnTo>
                        <a:pt x="279" y="311"/>
                      </a:lnTo>
                      <a:lnTo>
                        <a:pt x="279" y="311"/>
                      </a:lnTo>
                      <a:cubicBezTo>
                        <a:pt x="289" y="279"/>
                        <a:pt x="306" y="262"/>
                        <a:pt x="328" y="262"/>
                      </a:cubicBezTo>
                      <a:lnTo>
                        <a:pt x="328" y="0"/>
                      </a:lnTo>
                      <a:lnTo>
                        <a:pt x="328" y="0"/>
                      </a:lnTo>
                      <a:cubicBezTo>
                        <a:pt x="306" y="0"/>
                        <a:pt x="285" y="11"/>
                        <a:pt x="263" y="33"/>
                      </a:cubicBezTo>
                      <a:lnTo>
                        <a:pt x="197" y="98"/>
                      </a:lnTo>
                    </a:path>
                  </a:pathLst>
                </a:custGeom>
                <a:solidFill>
                  <a:schemeClr val="accent4"/>
                </a:solidFill>
                <a:ln>
                  <a:noFill/>
                </a:ln>
                <a:effectLst/>
              </p:spPr>
              <p:txBody>
                <a:bodyPr wrap="none" anchor="ctr"/>
                <a:lstStyle/>
                <a:p>
                  <a:endParaRPr lang="es-ES_tradnl"/>
                </a:p>
              </p:txBody>
            </p:sp>
            <p:sp>
              <p:nvSpPr>
                <p:cNvPr id="326" name="Freeform 305">
                  <a:extLst>
                    <a:ext uri="{FF2B5EF4-FFF2-40B4-BE49-F238E27FC236}">
                      <a16:creationId xmlns:a16="http://schemas.microsoft.com/office/drawing/2014/main" xmlns="" id="{E528E908-B421-5E41-891A-B8E328138385}"/>
                    </a:ext>
                  </a:extLst>
                </p:cNvPr>
                <p:cNvSpPr>
                  <a:spLocks noChangeArrowheads="1"/>
                </p:cNvSpPr>
                <p:nvPr/>
              </p:nvSpPr>
              <p:spPr bwMode="auto">
                <a:xfrm>
                  <a:off x="5749925" y="6619875"/>
                  <a:ext cx="236538" cy="130175"/>
                </a:xfrm>
                <a:custGeom>
                  <a:avLst/>
                  <a:gdLst>
                    <a:gd name="T0" fmla="*/ 591 w 657"/>
                    <a:gd name="T1" fmla="*/ 229 h 361"/>
                    <a:gd name="T2" fmla="*/ 394 w 657"/>
                    <a:gd name="T3" fmla="*/ 33 h 361"/>
                    <a:gd name="T4" fmla="*/ 394 w 657"/>
                    <a:gd name="T5" fmla="*/ 33 h 361"/>
                    <a:gd name="T6" fmla="*/ 328 w 657"/>
                    <a:gd name="T7" fmla="*/ 0 h 361"/>
                    <a:gd name="T8" fmla="*/ 328 w 657"/>
                    <a:gd name="T9" fmla="*/ 0 h 361"/>
                    <a:gd name="T10" fmla="*/ 263 w 657"/>
                    <a:gd name="T11" fmla="*/ 33 h 361"/>
                    <a:gd name="T12" fmla="*/ 66 w 657"/>
                    <a:gd name="T13" fmla="*/ 229 h 361"/>
                    <a:gd name="T14" fmla="*/ 66 w 657"/>
                    <a:gd name="T15" fmla="*/ 229 h 361"/>
                    <a:gd name="T16" fmla="*/ 17 w 657"/>
                    <a:gd name="T17" fmla="*/ 311 h 361"/>
                    <a:gd name="T18" fmla="*/ 0 w 657"/>
                    <a:gd name="T19" fmla="*/ 360 h 361"/>
                    <a:gd name="T20" fmla="*/ 263 w 657"/>
                    <a:gd name="T21" fmla="*/ 360 h 361"/>
                    <a:gd name="T22" fmla="*/ 279 w 657"/>
                    <a:gd name="T23" fmla="*/ 311 h 361"/>
                    <a:gd name="T24" fmla="*/ 279 w 657"/>
                    <a:gd name="T25" fmla="*/ 311 h 361"/>
                    <a:gd name="T26" fmla="*/ 328 w 657"/>
                    <a:gd name="T27" fmla="*/ 262 h 361"/>
                    <a:gd name="T28" fmla="*/ 328 w 657"/>
                    <a:gd name="T29" fmla="*/ 262 h 361"/>
                    <a:gd name="T30" fmla="*/ 377 w 657"/>
                    <a:gd name="T31" fmla="*/ 311 h 361"/>
                    <a:gd name="T32" fmla="*/ 394 w 657"/>
                    <a:gd name="T33" fmla="*/ 360 h 361"/>
                    <a:gd name="T34" fmla="*/ 656 w 657"/>
                    <a:gd name="T35" fmla="*/ 360 h 361"/>
                    <a:gd name="T36" fmla="*/ 640 w 657"/>
                    <a:gd name="T37" fmla="*/ 311 h 361"/>
                    <a:gd name="T38" fmla="*/ 640 w 657"/>
                    <a:gd name="T39" fmla="*/ 311 h 361"/>
                    <a:gd name="T40" fmla="*/ 591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91" y="229"/>
                      </a:moveTo>
                      <a:lnTo>
                        <a:pt x="394" y="33"/>
                      </a:lnTo>
                      <a:lnTo>
                        <a:pt x="394" y="33"/>
                      </a:lnTo>
                      <a:cubicBezTo>
                        <a:pt x="372" y="11"/>
                        <a:pt x="350" y="0"/>
                        <a:pt x="328" y="0"/>
                      </a:cubicBezTo>
                      <a:lnTo>
                        <a:pt x="328" y="0"/>
                      </a:lnTo>
                      <a:cubicBezTo>
                        <a:pt x="306" y="0"/>
                        <a:pt x="285" y="11"/>
                        <a:pt x="263" y="33"/>
                      </a:cubicBez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4" y="360"/>
                      </a:lnTo>
                      <a:lnTo>
                        <a:pt x="656" y="360"/>
                      </a:lnTo>
                      <a:lnTo>
                        <a:pt x="640" y="311"/>
                      </a:lnTo>
                      <a:lnTo>
                        <a:pt x="640" y="311"/>
                      </a:lnTo>
                      <a:cubicBezTo>
                        <a:pt x="629" y="279"/>
                        <a:pt x="612" y="251"/>
                        <a:pt x="591" y="229"/>
                      </a:cubicBezTo>
                    </a:path>
                  </a:pathLst>
                </a:custGeom>
                <a:solidFill>
                  <a:schemeClr val="accent3"/>
                </a:solidFill>
                <a:ln>
                  <a:noFill/>
                </a:ln>
                <a:effectLst/>
              </p:spPr>
              <p:txBody>
                <a:bodyPr wrap="none" anchor="ctr"/>
                <a:lstStyle/>
                <a:p>
                  <a:endParaRPr lang="es-ES_tradnl"/>
                </a:p>
              </p:txBody>
            </p:sp>
            <p:sp>
              <p:nvSpPr>
                <p:cNvPr id="327" name="Freeform 306">
                  <a:extLst>
                    <a:ext uri="{FF2B5EF4-FFF2-40B4-BE49-F238E27FC236}">
                      <a16:creationId xmlns:a16="http://schemas.microsoft.com/office/drawing/2014/main" xmlns="" id="{6DF9AE7D-B111-C945-A337-1CFFF228BA09}"/>
                    </a:ext>
                  </a:extLst>
                </p:cNvPr>
                <p:cNvSpPr>
                  <a:spLocks noChangeArrowheads="1"/>
                </p:cNvSpPr>
                <p:nvPr/>
              </p:nvSpPr>
              <p:spPr bwMode="auto">
                <a:xfrm>
                  <a:off x="5467350"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6 w 657"/>
                    <a:gd name="T13" fmla="*/ 229 h 361"/>
                    <a:gd name="T14" fmla="*/ 66 w 657"/>
                    <a:gd name="T15" fmla="*/ 229 h 361"/>
                    <a:gd name="T16" fmla="*/ 16 w 657"/>
                    <a:gd name="T17" fmla="*/ 311 h 361"/>
                    <a:gd name="T18" fmla="*/ 0 w 657"/>
                    <a:gd name="T19" fmla="*/ 360 h 361"/>
                    <a:gd name="T20" fmla="*/ 262 w 657"/>
                    <a:gd name="T21" fmla="*/ 360 h 361"/>
                    <a:gd name="T22" fmla="*/ 279 w 657"/>
                    <a:gd name="T23" fmla="*/ 311 h 361"/>
                    <a:gd name="T24" fmla="*/ 279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2" y="11"/>
                        <a:pt x="350" y="0"/>
                        <a:pt x="328" y="0"/>
                      </a:cubicBezTo>
                      <a:lnTo>
                        <a:pt x="328" y="0"/>
                      </a:lnTo>
                      <a:cubicBezTo>
                        <a:pt x="305" y="0"/>
                        <a:pt x="284" y="11"/>
                        <a:pt x="262" y="33"/>
                      </a:cubicBezTo>
                      <a:lnTo>
                        <a:pt x="66" y="229"/>
                      </a:lnTo>
                      <a:lnTo>
                        <a:pt x="66" y="229"/>
                      </a:lnTo>
                      <a:cubicBezTo>
                        <a:pt x="44" y="251"/>
                        <a:pt x="27" y="279"/>
                        <a:pt x="16" y="311"/>
                      </a:cubicBezTo>
                      <a:lnTo>
                        <a:pt x="0" y="360"/>
                      </a:lnTo>
                      <a:lnTo>
                        <a:pt x="262" y="360"/>
                      </a:lnTo>
                      <a:lnTo>
                        <a:pt x="279" y="311"/>
                      </a:lnTo>
                      <a:lnTo>
                        <a:pt x="279" y="311"/>
                      </a:lnTo>
                      <a:cubicBezTo>
                        <a:pt x="289" y="279"/>
                        <a:pt x="305" y="262"/>
                        <a:pt x="328" y="262"/>
                      </a:cubicBezTo>
                      <a:lnTo>
                        <a:pt x="328" y="262"/>
                      </a:lnTo>
                      <a:cubicBezTo>
                        <a:pt x="350" y="262"/>
                        <a:pt x="366" y="279"/>
                        <a:pt x="376" y="311"/>
                      </a:cubicBezTo>
                      <a:lnTo>
                        <a:pt x="393" y="360"/>
                      </a:lnTo>
                      <a:lnTo>
                        <a:pt x="656" y="360"/>
                      </a:lnTo>
                      <a:lnTo>
                        <a:pt x="639" y="311"/>
                      </a:lnTo>
                      <a:lnTo>
                        <a:pt x="639"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328" name="Freeform 307">
                  <a:extLst>
                    <a:ext uri="{FF2B5EF4-FFF2-40B4-BE49-F238E27FC236}">
                      <a16:creationId xmlns:a16="http://schemas.microsoft.com/office/drawing/2014/main" xmlns="" id="{9291D0AA-7759-E346-891E-BBB966B2FA33}"/>
                    </a:ext>
                  </a:extLst>
                </p:cNvPr>
                <p:cNvSpPr>
                  <a:spLocks noChangeArrowheads="1"/>
                </p:cNvSpPr>
                <p:nvPr/>
              </p:nvSpPr>
              <p:spPr bwMode="auto">
                <a:xfrm>
                  <a:off x="5184775" y="6619875"/>
                  <a:ext cx="236538"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7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5" y="11"/>
                        <a:pt x="262" y="33"/>
                      </a:cubicBezTo>
                      <a:lnTo>
                        <a:pt x="197" y="98"/>
                      </a:lnTo>
                      <a:lnTo>
                        <a:pt x="131" y="164"/>
                      </a:lnTo>
                      <a:lnTo>
                        <a:pt x="66" y="229"/>
                      </a:lnTo>
                      <a:lnTo>
                        <a:pt x="66"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3" y="251"/>
                        <a:pt x="590" y="229"/>
                      </a:cubicBezTo>
                    </a:path>
                  </a:pathLst>
                </a:custGeom>
                <a:solidFill>
                  <a:schemeClr val="accent4"/>
                </a:solidFill>
                <a:ln>
                  <a:noFill/>
                </a:ln>
                <a:effectLst/>
              </p:spPr>
              <p:txBody>
                <a:bodyPr wrap="none" anchor="ctr"/>
                <a:lstStyle/>
                <a:p>
                  <a:endParaRPr lang="es-ES_tradnl"/>
                </a:p>
              </p:txBody>
            </p:sp>
            <p:sp>
              <p:nvSpPr>
                <p:cNvPr id="329" name="Freeform 308">
                  <a:extLst>
                    <a:ext uri="{FF2B5EF4-FFF2-40B4-BE49-F238E27FC236}">
                      <a16:creationId xmlns:a16="http://schemas.microsoft.com/office/drawing/2014/main" xmlns="" id="{55B4D6DA-F7B6-744E-A5E9-ED9FE3609C8C}"/>
                    </a:ext>
                  </a:extLst>
                </p:cNvPr>
                <p:cNvSpPr>
                  <a:spLocks noChangeArrowheads="1"/>
                </p:cNvSpPr>
                <p:nvPr/>
              </p:nvSpPr>
              <p:spPr bwMode="auto">
                <a:xfrm>
                  <a:off x="4900613" y="6619875"/>
                  <a:ext cx="236537" cy="130175"/>
                </a:xfrm>
                <a:custGeom>
                  <a:avLst/>
                  <a:gdLst>
                    <a:gd name="T0" fmla="*/ 591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3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3" y="33"/>
                      </a:lnTo>
                      <a:lnTo>
                        <a:pt x="393" y="33"/>
                      </a:lnTo>
                      <a:cubicBezTo>
                        <a:pt x="372" y="11"/>
                        <a:pt x="350" y="0"/>
                        <a:pt x="328" y="0"/>
                      </a:cubicBezTo>
                      <a:lnTo>
                        <a:pt x="328" y="0"/>
                      </a:lnTo>
                      <a:cubicBezTo>
                        <a:pt x="307" y="0"/>
                        <a:pt x="285" y="11"/>
                        <a:pt x="263" y="33"/>
                      </a:cubicBezTo>
                      <a:lnTo>
                        <a:pt x="197" y="98"/>
                      </a:lnTo>
                      <a:lnTo>
                        <a:pt x="132" y="164"/>
                      </a:lnTo>
                      <a:lnTo>
                        <a:pt x="66" y="229"/>
                      </a:lnTo>
                      <a:lnTo>
                        <a:pt x="66" y="229"/>
                      </a:lnTo>
                      <a:cubicBezTo>
                        <a:pt x="44" y="251"/>
                        <a:pt x="28" y="279"/>
                        <a:pt x="17" y="311"/>
                      </a:cubicBezTo>
                      <a:lnTo>
                        <a:pt x="0" y="360"/>
                      </a:lnTo>
                      <a:lnTo>
                        <a:pt x="263" y="360"/>
                      </a:lnTo>
                      <a:lnTo>
                        <a:pt x="279" y="311"/>
                      </a:lnTo>
                      <a:lnTo>
                        <a:pt x="279" y="311"/>
                      </a:lnTo>
                      <a:cubicBezTo>
                        <a:pt x="290" y="279"/>
                        <a:pt x="307" y="262"/>
                        <a:pt x="328" y="262"/>
                      </a:cubicBezTo>
                      <a:lnTo>
                        <a:pt x="328" y="262"/>
                      </a:lnTo>
                      <a:cubicBezTo>
                        <a:pt x="350" y="262"/>
                        <a:pt x="367" y="279"/>
                        <a:pt x="378" y="311"/>
                      </a:cubicBezTo>
                      <a:lnTo>
                        <a:pt x="393" y="360"/>
                      </a:lnTo>
                      <a:lnTo>
                        <a:pt x="656" y="360"/>
                      </a:lnTo>
                      <a:lnTo>
                        <a:pt x="640" y="311"/>
                      </a:lnTo>
                      <a:lnTo>
                        <a:pt x="640" y="311"/>
                      </a:lnTo>
                      <a:cubicBezTo>
                        <a:pt x="628" y="279"/>
                        <a:pt x="612" y="251"/>
                        <a:pt x="591" y="229"/>
                      </a:cubicBezTo>
                    </a:path>
                  </a:pathLst>
                </a:custGeom>
                <a:solidFill>
                  <a:schemeClr val="accent3"/>
                </a:solidFill>
                <a:ln>
                  <a:noFill/>
                </a:ln>
                <a:effectLst/>
              </p:spPr>
              <p:txBody>
                <a:bodyPr wrap="none" anchor="ctr"/>
                <a:lstStyle/>
                <a:p>
                  <a:endParaRPr lang="es-ES_tradnl"/>
                </a:p>
              </p:txBody>
            </p:sp>
            <p:sp>
              <p:nvSpPr>
                <p:cNvPr id="330" name="Freeform 309">
                  <a:extLst>
                    <a:ext uri="{FF2B5EF4-FFF2-40B4-BE49-F238E27FC236}">
                      <a16:creationId xmlns:a16="http://schemas.microsoft.com/office/drawing/2014/main" xmlns="" id="{DC7A3F3C-7196-5942-B6A6-8CB17DA7F0F3}"/>
                    </a:ext>
                  </a:extLst>
                </p:cNvPr>
                <p:cNvSpPr>
                  <a:spLocks noChangeArrowheads="1"/>
                </p:cNvSpPr>
                <p:nvPr/>
              </p:nvSpPr>
              <p:spPr bwMode="auto">
                <a:xfrm>
                  <a:off x="4618038" y="6619875"/>
                  <a:ext cx="236537" cy="130175"/>
                </a:xfrm>
                <a:custGeom>
                  <a:avLst/>
                  <a:gdLst>
                    <a:gd name="T0" fmla="*/ 590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8 w 657"/>
                    <a:gd name="T31" fmla="*/ 311 h 361"/>
                    <a:gd name="T32" fmla="*/ 278 w 657"/>
                    <a:gd name="T33" fmla="*/ 311 h 361"/>
                    <a:gd name="T34" fmla="*/ 328 w 657"/>
                    <a:gd name="T35" fmla="*/ 262 h 361"/>
                    <a:gd name="T36" fmla="*/ 328 w 657"/>
                    <a:gd name="T37" fmla="*/ 262 h 361"/>
                    <a:gd name="T38" fmla="*/ 377 w 657"/>
                    <a:gd name="T39" fmla="*/ 311 h 361"/>
                    <a:gd name="T40" fmla="*/ 394 w 657"/>
                    <a:gd name="T41" fmla="*/ 360 h 361"/>
                    <a:gd name="T42" fmla="*/ 656 w 657"/>
                    <a:gd name="T43" fmla="*/ 360 h 361"/>
                    <a:gd name="T44" fmla="*/ 640 w 657"/>
                    <a:gd name="T45" fmla="*/ 311 h 361"/>
                    <a:gd name="T46" fmla="*/ 640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4" y="164"/>
                      </a:lnTo>
                      <a:lnTo>
                        <a:pt x="459" y="98"/>
                      </a:lnTo>
                      <a:lnTo>
                        <a:pt x="394" y="33"/>
                      </a:lnTo>
                      <a:lnTo>
                        <a:pt x="394" y="33"/>
                      </a:lnTo>
                      <a:cubicBezTo>
                        <a:pt x="371" y="11"/>
                        <a:pt x="349" y="0"/>
                        <a:pt x="328" y="0"/>
                      </a:cubicBezTo>
                      <a:lnTo>
                        <a:pt x="328" y="0"/>
                      </a:lnTo>
                      <a:cubicBezTo>
                        <a:pt x="305" y="0"/>
                        <a:pt x="284" y="11"/>
                        <a:pt x="262" y="33"/>
                      </a:cubicBezTo>
                      <a:lnTo>
                        <a:pt x="196" y="98"/>
                      </a:lnTo>
                      <a:lnTo>
                        <a:pt x="131" y="164"/>
                      </a:lnTo>
                      <a:lnTo>
                        <a:pt x="66" y="229"/>
                      </a:lnTo>
                      <a:lnTo>
                        <a:pt x="66" y="229"/>
                      </a:lnTo>
                      <a:cubicBezTo>
                        <a:pt x="43" y="251"/>
                        <a:pt x="27" y="279"/>
                        <a:pt x="16" y="311"/>
                      </a:cubicBezTo>
                      <a:lnTo>
                        <a:pt x="0" y="360"/>
                      </a:lnTo>
                      <a:lnTo>
                        <a:pt x="262" y="360"/>
                      </a:lnTo>
                      <a:lnTo>
                        <a:pt x="278" y="311"/>
                      </a:lnTo>
                      <a:lnTo>
                        <a:pt x="278" y="311"/>
                      </a:lnTo>
                      <a:cubicBezTo>
                        <a:pt x="289" y="279"/>
                        <a:pt x="305" y="262"/>
                        <a:pt x="328" y="262"/>
                      </a:cubicBezTo>
                      <a:lnTo>
                        <a:pt x="328" y="262"/>
                      </a:lnTo>
                      <a:cubicBezTo>
                        <a:pt x="349" y="262"/>
                        <a:pt x="366" y="279"/>
                        <a:pt x="377" y="311"/>
                      </a:cubicBezTo>
                      <a:lnTo>
                        <a:pt x="394" y="360"/>
                      </a:lnTo>
                      <a:lnTo>
                        <a:pt x="656" y="360"/>
                      </a:lnTo>
                      <a:lnTo>
                        <a:pt x="640" y="311"/>
                      </a:lnTo>
                      <a:lnTo>
                        <a:pt x="640" y="311"/>
                      </a:lnTo>
                      <a:cubicBezTo>
                        <a:pt x="628" y="279"/>
                        <a:pt x="612" y="251"/>
                        <a:pt x="590" y="229"/>
                      </a:cubicBezTo>
                    </a:path>
                  </a:pathLst>
                </a:custGeom>
                <a:solidFill>
                  <a:schemeClr val="accent6"/>
                </a:solidFill>
                <a:ln>
                  <a:noFill/>
                </a:ln>
                <a:effectLst/>
              </p:spPr>
              <p:txBody>
                <a:bodyPr wrap="none" anchor="ctr"/>
                <a:lstStyle/>
                <a:p>
                  <a:endParaRPr lang="es-ES_tradnl"/>
                </a:p>
              </p:txBody>
            </p:sp>
            <p:sp>
              <p:nvSpPr>
                <p:cNvPr id="331" name="Freeform 310">
                  <a:extLst>
                    <a:ext uri="{FF2B5EF4-FFF2-40B4-BE49-F238E27FC236}">
                      <a16:creationId xmlns:a16="http://schemas.microsoft.com/office/drawing/2014/main" xmlns="" id="{F9B863D0-BDFE-FB4F-B86D-05624F48D5A4}"/>
                    </a:ext>
                  </a:extLst>
                </p:cNvPr>
                <p:cNvSpPr>
                  <a:spLocks noChangeArrowheads="1"/>
                </p:cNvSpPr>
                <p:nvPr/>
              </p:nvSpPr>
              <p:spPr bwMode="auto">
                <a:xfrm>
                  <a:off x="4452938" y="6619875"/>
                  <a:ext cx="119062" cy="130175"/>
                </a:xfrm>
                <a:custGeom>
                  <a:avLst/>
                  <a:gdLst>
                    <a:gd name="T0" fmla="*/ 262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49 w 329"/>
                    <a:gd name="T13" fmla="*/ 311 h 361"/>
                    <a:gd name="T14" fmla="*/ 66 w 329"/>
                    <a:gd name="T15" fmla="*/ 360 h 361"/>
                    <a:gd name="T16" fmla="*/ 328 w 329"/>
                    <a:gd name="T17" fmla="*/ 360 h 361"/>
                    <a:gd name="T18" fmla="*/ 311 w 329"/>
                    <a:gd name="T19" fmla="*/ 311 h 361"/>
                    <a:gd name="T20" fmla="*/ 311 w 329"/>
                    <a:gd name="T21" fmla="*/ 311 h 361"/>
                    <a:gd name="T22" fmla="*/ 262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2" y="229"/>
                      </a:moveTo>
                      <a:lnTo>
                        <a:pt x="66" y="33"/>
                      </a:lnTo>
                      <a:lnTo>
                        <a:pt x="66" y="33"/>
                      </a:lnTo>
                      <a:cubicBezTo>
                        <a:pt x="44" y="11"/>
                        <a:pt x="22" y="0"/>
                        <a:pt x="0" y="0"/>
                      </a:cubicBezTo>
                      <a:lnTo>
                        <a:pt x="0" y="262"/>
                      </a:lnTo>
                      <a:lnTo>
                        <a:pt x="0" y="262"/>
                      </a:lnTo>
                      <a:cubicBezTo>
                        <a:pt x="22" y="262"/>
                        <a:pt x="38" y="279"/>
                        <a:pt x="49" y="311"/>
                      </a:cubicBezTo>
                      <a:lnTo>
                        <a:pt x="66" y="360"/>
                      </a:lnTo>
                      <a:lnTo>
                        <a:pt x="328" y="360"/>
                      </a:lnTo>
                      <a:lnTo>
                        <a:pt x="311" y="311"/>
                      </a:lnTo>
                      <a:lnTo>
                        <a:pt x="311" y="311"/>
                      </a:lnTo>
                      <a:cubicBezTo>
                        <a:pt x="300" y="279"/>
                        <a:pt x="284" y="251"/>
                        <a:pt x="262" y="229"/>
                      </a:cubicBezTo>
                    </a:path>
                  </a:pathLst>
                </a:custGeom>
                <a:solidFill>
                  <a:schemeClr val="accent4"/>
                </a:solidFill>
                <a:ln>
                  <a:noFill/>
                </a:ln>
                <a:effectLst/>
              </p:spPr>
              <p:txBody>
                <a:bodyPr wrap="none" anchor="ctr"/>
                <a:lstStyle/>
                <a:p>
                  <a:endParaRPr lang="es-ES_tradnl"/>
                </a:p>
              </p:txBody>
            </p:sp>
            <p:sp>
              <p:nvSpPr>
                <p:cNvPr id="332" name="Freeform 311">
                  <a:extLst>
                    <a:ext uri="{FF2B5EF4-FFF2-40B4-BE49-F238E27FC236}">
                      <a16:creationId xmlns:a16="http://schemas.microsoft.com/office/drawing/2014/main" xmlns="" id="{38CCEB40-EF2B-664C-9EA2-6B8AB445318B}"/>
                    </a:ext>
                  </a:extLst>
                </p:cNvPr>
                <p:cNvSpPr>
                  <a:spLocks noChangeArrowheads="1"/>
                </p:cNvSpPr>
                <p:nvPr/>
              </p:nvSpPr>
              <p:spPr bwMode="auto">
                <a:xfrm>
                  <a:off x="599916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3" name="Freeform 312">
                  <a:extLst>
                    <a:ext uri="{FF2B5EF4-FFF2-40B4-BE49-F238E27FC236}">
                      <a16:creationId xmlns:a16="http://schemas.microsoft.com/office/drawing/2014/main" xmlns="" id="{B6730BD1-895E-1A47-B6D1-FEEE7E4116A0}"/>
                    </a:ext>
                  </a:extLst>
                </p:cNvPr>
                <p:cNvSpPr>
                  <a:spLocks noChangeArrowheads="1"/>
                </p:cNvSpPr>
                <p:nvPr/>
              </p:nvSpPr>
              <p:spPr bwMode="auto">
                <a:xfrm>
                  <a:off x="5715000"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4" name="Freeform 313">
                  <a:extLst>
                    <a:ext uri="{FF2B5EF4-FFF2-40B4-BE49-F238E27FC236}">
                      <a16:creationId xmlns:a16="http://schemas.microsoft.com/office/drawing/2014/main" xmlns="" id="{079B5AC8-1C91-0D4D-95F7-5C474A76A19D}"/>
                    </a:ext>
                  </a:extLst>
                </p:cNvPr>
                <p:cNvSpPr>
                  <a:spLocks noChangeArrowheads="1"/>
                </p:cNvSpPr>
                <p:nvPr/>
              </p:nvSpPr>
              <p:spPr bwMode="auto">
                <a:xfrm>
                  <a:off x="5432425"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5" name="Freeform 314">
                  <a:extLst>
                    <a:ext uri="{FF2B5EF4-FFF2-40B4-BE49-F238E27FC236}">
                      <a16:creationId xmlns:a16="http://schemas.microsoft.com/office/drawing/2014/main" xmlns="" id="{C430AA24-497C-AC40-8A92-230079DEFD51}"/>
                    </a:ext>
                  </a:extLst>
                </p:cNvPr>
                <p:cNvSpPr>
                  <a:spLocks noChangeArrowheads="1"/>
                </p:cNvSpPr>
                <p:nvPr/>
              </p:nvSpPr>
              <p:spPr bwMode="auto">
                <a:xfrm>
                  <a:off x="5149850" y="6619875"/>
                  <a:ext cx="23813" cy="23813"/>
                </a:xfrm>
                <a:custGeom>
                  <a:avLst/>
                  <a:gdLst>
                    <a:gd name="T0" fmla="*/ 32 w 67"/>
                    <a:gd name="T1" fmla="*/ 0 h 66"/>
                    <a:gd name="T2" fmla="*/ 32 w 67"/>
                    <a:gd name="T3" fmla="*/ 0 h 66"/>
                    <a:gd name="T4" fmla="*/ 0 w 67"/>
                    <a:gd name="T5" fmla="*/ 33 h 66"/>
                    <a:gd name="T6" fmla="*/ 0 w 67"/>
                    <a:gd name="T7" fmla="*/ 33 h 66"/>
                    <a:gd name="T8" fmla="*/ 32 w 67"/>
                    <a:gd name="T9" fmla="*/ 65 h 66"/>
                    <a:gd name="T10" fmla="*/ 32 w 67"/>
                    <a:gd name="T11" fmla="*/ 65 h 66"/>
                    <a:gd name="T12" fmla="*/ 66 w 67"/>
                    <a:gd name="T13" fmla="*/ 33 h 66"/>
                    <a:gd name="T14" fmla="*/ 66 w 67"/>
                    <a:gd name="T15" fmla="*/ 33 h 66"/>
                    <a:gd name="T16" fmla="*/ 32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2" y="0"/>
                      </a:moveTo>
                      <a:lnTo>
                        <a:pt x="32" y="0"/>
                      </a:lnTo>
                      <a:cubicBezTo>
                        <a:pt x="11" y="0"/>
                        <a:pt x="0" y="11"/>
                        <a:pt x="0" y="33"/>
                      </a:cubicBezTo>
                      <a:lnTo>
                        <a:pt x="0" y="33"/>
                      </a:lnTo>
                      <a:cubicBezTo>
                        <a:pt x="0" y="54"/>
                        <a:pt x="11" y="65"/>
                        <a:pt x="32" y="65"/>
                      </a:cubicBezTo>
                      <a:lnTo>
                        <a:pt x="32" y="65"/>
                      </a:lnTo>
                      <a:cubicBezTo>
                        <a:pt x="55" y="65"/>
                        <a:pt x="66" y="54"/>
                        <a:pt x="66" y="33"/>
                      </a:cubicBezTo>
                      <a:lnTo>
                        <a:pt x="66" y="33"/>
                      </a:lnTo>
                      <a:cubicBezTo>
                        <a:pt x="66"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6" name="Freeform 315">
                  <a:extLst>
                    <a:ext uri="{FF2B5EF4-FFF2-40B4-BE49-F238E27FC236}">
                      <a16:creationId xmlns:a16="http://schemas.microsoft.com/office/drawing/2014/main" xmlns="" id="{D080D4EF-A57B-1444-B7A2-A456D75E6749}"/>
                    </a:ext>
                  </a:extLst>
                </p:cNvPr>
                <p:cNvSpPr>
                  <a:spLocks noChangeArrowheads="1"/>
                </p:cNvSpPr>
                <p:nvPr/>
              </p:nvSpPr>
              <p:spPr bwMode="auto">
                <a:xfrm>
                  <a:off x="486568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7" name="Freeform 316">
                  <a:extLst>
                    <a:ext uri="{FF2B5EF4-FFF2-40B4-BE49-F238E27FC236}">
                      <a16:creationId xmlns:a16="http://schemas.microsoft.com/office/drawing/2014/main" xmlns="" id="{412E32B3-92F4-044C-ACF5-4FF450BA1F0F}"/>
                    </a:ext>
                  </a:extLst>
                </p:cNvPr>
                <p:cNvSpPr>
                  <a:spLocks noChangeArrowheads="1"/>
                </p:cNvSpPr>
                <p:nvPr/>
              </p:nvSpPr>
              <p:spPr bwMode="auto">
                <a:xfrm>
                  <a:off x="4583113"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5" y="65"/>
                        <a:pt x="65" y="54"/>
                        <a:pt x="65" y="33"/>
                      </a:cubicBezTo>
                      <a:lnTo>
                        <a:pt x="65" y="33"/>
                      </a:lnTo>
                      <a:cubicBezTo>
                        <a:pt x="65"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6" name="Group 5">
              <a:extLst>
                <a:ext uri="{FF2B5EF4-FFF2-40B4-BE49-F238E27FC236}">
                  <a16:creationId xmlns:a16="http://schemas.microsoft.com/office/drawing/2014/main" xmlns="" id="{631ED19F-1D19-EB4C-8FA2-5879AFA54F9B}"/>
                </a:ext>
              </a:extLst>
            </p:cNvPr>
            <p:cNvGrpSpPr>
              <a:grpSpLocks noChangeAspect="1"/>
            </p:cNvGrpSpPr>
            <p:nvPr/>
          </p:nvGrpSpPr>
          <p:grpSpPr>
            <a:xfrm>
              <a:off x="2051915" y="-176464"/>
              <a:ext cx="1620000" cy="7666640"/>
              <a:chOff x="1955663" y="-888984"/>
              <a:chExt cx="1440000" cy="6814791"/>
            </a:xfrm>
          </p:grpSpPr>
          <p:grpSp>
            <p:nvGrpSpPr>
              <p:cNvPr id="546" name="Group 545">
                <a:extLst>
                  <a:ext uri="{FF2B5EF4-FFF2-40B4-BE49-F238E27FC236}">
                    <a16:creationId xmlns:a16="http://schemas.microsoft.com/office/drawing/2014/main" xmlns="" id="{D7FB3FD8-390D-7543-BA90-9AD08CAA3D5C}"/>
                  </a:ext>
                </a:extLst>
              </p:cNvPr>
              <p:cNvGrpSpPr/>
              <p:nvPr/>
            </p:nvGrpSpPr>
            <p:grpSpPr>
              <a:xfrm rot="5400000">
                <a:off x="2521377" y="-1416379"/>
                <a:ext cx="338824" cy="1393613"/>
                <a:chOff x="1054100" y="1865313"/>
                <a:chExt cx="266700" cy="1096962"/>
              </a:xfrm>
            </p:grpSpPr>
            <p:sp>
              <p:nvSpPr>
                <p:cNvPr id="655" name="Freeform 39">
                  <a:extLst>
                    <a:ext uri="{FF2B5EF4-FFF2-40B4-BE49-F238E27FC236}">
                      <a16:creationId xmlns:a16="http://schemas.microsoft.com/office/drawing/2014/main" xmlns="" id="{E7577771-40B6-5E46-9C31-56CAA0AD1FF6}"/>
                    </a:ext>
                  </a:extLst>
                </p:cNvPr>
                <p:cNvSpPr>
                  <a:spLocks noChangeArrowheads="1"/>
                </p:cNvSpPr>
                <p:nvPr/>
              </p:nvSpPr>
              <p:spPr bwMode="auto">
                <a:xfrm>
                  <a:off x="1054100" y="1865313"/>
                  <a:ext cx="266700" cy="1096962"/>
                </a:xfrm>
                <a:custGeom>
                  <a:avLst/>
                  <a:gdLst>
                    <a:gd name="T0" fmla="*/ 279 w 739"/>
                    <a:gd name="T1" fmla="*/ 2442 h 3049"/>
                    <a:gd name="T2" fmla="*/ 312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1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3" y="2458"/>
                        <a:pt x="279" y="2452"/>
                        <a:pt x="279" y="2442"/>
                      </a:cubicBezTo>
                      <a:lnTo>
                        <a:pt x="279" y="2442"/>
                      </a:lnTo>
                      <a:cubicBezTo>
                        <a:pt x="279" y="2431"/>
                        <a:pt x="273"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4" y="2387"/>
                        <a:pt x="344" y="2376"/>
                      </a:cubicBezTo>
                      <a:lnTo>
                        <a:pt x="344" y="2376"/>
                      </a:lnTo>
                      <a:cubicBezTo>
                        <a:pt x="344" y="2365"/>
                        <a:pt x="339" y="2360"/>
                        <a:pt x="328" y="2360"/>
                      </a:cubicBezTo>
                      <a:lnTo>
                        <a:pt x="328" y="2360"/>
                      </a:lnTo>
                      <a:cubicBezTo>
                        <a:pt x="317" y="2360"/>
                        <a:pt x="312" y="2365"/>
                        <a:pt x="312" y="2376"/>
                      </a:cubicBezTo>
                      <a:close/>
                      <a:moveTo>
                        <a:pt x="213" y="2507"/>
                      </a:moveTo>
                      <a:lnTo>
                        <a:pt x="213" y="2507"/>
                      </a:lnTo>
                      <a:cubicBezTo>
                        <a:pt x="213" y="2496"/>
                        <a:pt x="208" y="2491"/>
                        <a:pt x="197" y="2491"/>
                      </a:cubicBezTo>
                      <a:lnTo>
                        <a:pt x="197" y="2491"/>
                      </a:lnTo>
                      <a:cubicBezTo>
                        <a:pt x="186" y="2491"/>
                        <a:pt x="181" y="2496"/>
                        <a:pt x="181" y="2507"/>
                      </a:cubicBezTo>
                      <a:lnTo>
                        <a:pt x="181" y="2507"/>
                      </a:lnTo>
                      <a:cubicBezTo>
                        <a:pt x="181" y="2518"/>
                        <a:pt x="186" y="2524"/>
                        <a:pt x="197" y="2524"/>
                      </a:cubicBezTo>
                      <a:lnTo>
                        <a:pt x="197" y="2524"/>
                      </a:lnTo>
                      <a:cubicBezTo>
                        <a:pt x="208" y="2524"/>
                        <a:pt x="213" y="2518"/>
                        <a:pt x="213" y="2507"/>
                      </a:cubicBezTo>
                      <a:close/>
                      <a:moveTo>
                        <a:pt x="148" y="2573"/>
                      </a:moveTo>
                      <a:lnTo>
                        <a:pt x="148" y="2573"/>
                      </a:lnTo>
                      <a:cubicBezTo>
                        <a:pt x="148" y="2562"/>
                        <a:pt x="142" y="2556"/>
                        <a:pt x="131" y="2556"/>
                      </a:cubicBezTo>
                      <a:lnTo>
                        <a:pt x="131" y="2556"/>
                      </a:lnTo>
                      <a:cubicBezTo>
                        <a:pt x="121" y="2556"/>
                        <a:pt x="115" y="2562"/>
                        <a:pt x="115" y="2573"/>
                      </a:cubicBezTo>
                      <a:lnTo>
                        <a:pt x="115" y="2573"/>
                      </a:lnTo>
                      <a:cubicBezTo>
                        <a:pt x="115" y="2584"/>
                        <a:pt x="121" y="2589"/>
                        <a:pt x="131" y="2589"/>
                      </a:cubicBezTo>
                      <a:lnTo>
                        <a:pt x="131" y="2589"/>
                      </a:lnTo>
                      <a:cubicBezTo>
                        <a:pt x="142"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3" y="541"/>
                      </a:moveTo>
                      <a:lnTo>
                        <a:pt x="213" y="541"/>
                      </a:lnTo>
                      <a:cubicBezTo>
                        <a:pt x="213" y="529"/>
                        <a:pt x="208" y="524"/>
                        <a:pt x="197" y="524"/>
                      </a:cubicBezTo>
                      <a:lnTo>
                        <a:pt x="197" y="524"/>
                      </a:lnTo>
                      <a:cubicBezTo>
                        <a:pt x="186" y="524"/>
                        <a:pt x="181" y="529"/>
                        <a:pt x="181" y="541"/>
                      </a:cubicBezTo>
                      <a:lnTo>
                        <a:pt x="181" y="541"/>
                      </a:lnTo>
                      <a:cubicBezTo>
                        <a:pt x="181" y="551"/>
                        <a:pt x="186" y="557"/>
                        <a:pt x="197" y="557"/>
                      </a:cubicBezTo>
                      <a:lnTo>
                        <a:pt x="197" y="557"/>
                      </a:lnTo>
                      <a:cubicBezTo>
                        <a:pt x="208" y="557"/>
                        <a:pt x="213" y="551"/>
                        <a:pt x="213" y="541"/>
                      </a:cubicBezTo>
                      <a:close/>
                      <a:moveTo>
                        <a:pt x="148" y="475"/>
                      </a:moveTo>
                      <a:lnTo>
                        <a:pt x="148" y="475"/>
                      </a:lnTo>
                      <a:cubicBezTo>
                        <a:pt x="148" y="464"/>
                        <a:pt x="142" y="458"/>
                        <a:pt x="131" y="458"/>
                      </a:cubicBezTo>
                      <a:lnTo>
                        <a:pt x="131" y="458"/>
                      </a:lnTo>
                      <a:cubicBezTo>
                        <a:pt x="121" y="458"/>
                        <a:pt x="115" y="464"/>
                        <a:pt x="115" y="475"/>
                      </a:cubicBezTo>
                      <a:lnTo>
                        <a:pt x="115" y="475"/>
                      </a:lnTo>
                      <a:cubicBezTo>
                        <a:pt x="115" y="486"/>
                        <a:pt x="121" y="491"/>
                        <a:pt x="131" y="491"/>
                      </a:cubicBezTo>
                      <a:lnTo>
                        <a:pt x="131" y="491"/>
                      </a:lnTo>
                      <a:cubicBezTo>
                        <a:pt x="142"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3" y="622"/>
                        <a:pt x="279" y="617"/>
                        <a:pt x="279" y="606"/>
                      </a:cubicBezTo>
                      <a:lnTo>
                        <a:pt x="279" y="606"/>
                      </a:lnTo>
                      <a:cubicBezTo>
                        <a:pt x="279" y="595"/>
                        <a:pt x="273"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4" y="683"/>
                        <a:pt x="344" y="672"/>
                      </a:cubicBezTo>
                      <a:lnTo>
                        <a:pt x="344" y="672"/>
                      </a:lnTo>
                      <a:cubicBezTo>
                        <a:pt x="344" y="660"/>
                        <a:pt x="339" y="655"/>
                        <a:pt x="328" y="655"/>
                      </a:cubicBezTo>
                      <a:lnTo>
                        <a:pt x="328" y="655"/>
                      </a:lnTo>
                      <a:cubicBezTo>
                        <a:pt x="317" y="655"/>
                        <a:pt x="312" y="660"/>
                        <a:pt x="312" y="672"/>
                      </a:cubicBezTo>
                      <a:close/>
                      <a:moveTo>
                        <a:pt x="721" y="1491"/>
                      </a:moveTo>
                      <a:lnTo>
                        <a:pt x="721" y="1491"/>
                      </a:lnTo>
                      <a:cubicBezTo>
                        <a:pt x="732" y="1502"/>
                        <a:pt x="738" y="1513"/>
                        <a:pt x="738" y="1524"/>
                      </a:cubicBezTo>
                      <a:lnTo>
                        <a:pt x="738" y="1524"/>
                      </a:lnTo>
                      <a:cubicBezTo>
                        <a:pt x="738" y="1535"/>
                        <a:pt x="732" y="1545"/>
                        <a:pt x="721"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7"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50" y="2824"/>
                        <a:pt x="50" y="2835"/>
                      </a:cubicBezTo>
                      <a:lnTo>
                        <a:pt x="50" y="2835"/>
                      </a:lnTo>
                      <a:cubicBezTo>
                        <a:pt x="50" y="2846"/>
                        <a:pt x="57" y="2854"/>
                        <a:pt x="74" y="2860"/>
                      </a:cubicBezTo>
                      <a:lnTo>
                        <a:pt x="123" y="2877"/>
                      </a:lnTo>
                      <a:lnTo>
                        <a:pt x="123" y="2877"/>
                      </a:lnTo>
                      <a:cubicBezTo>
                        <a:pt x="140" y="2882"/>
                        <a:pt x="148" y="2889"/>
                        <a:pt x="148" y="2901"/>
                      </a:cubicBezTo>
                      <a:lnTo>
                        <a:pt x="148" y="2901"/>
                      </a:lnTo>
                      <a:cubicBezTo>
                        <a:pt x="148"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2" y="125"/>
                        <a:pt x="148" y="136"/>
                        <a:pt x="148" y="147"/>
                      </a:cubicBezTo>
                      <a:lnTo>
                        <a:pt x="148" y="147"/>
                      </a:lnTo>
                      <a:cubicBezTo>
                        <a:pt x="148" y="158"/>
                        <a:pt x="140" y="166"/>
                        <a:pt x="123" y="172"/>
                      </a:cubicBezTo>
                      <a:lnTo>
                        <a:pt x="74" y="188"/>
                      </a:lnTo>
                      <a:lnTo>
                        <a:pt x="74" y="188"/>
                      </a:lnTo>
                      <a:cubicBezTo>
                        <a:pt x="57" y="194"/>
                        <a:pt x="50" y="202"/>
                        <a:pt x="50" y="213"/>
                      </a:cubicBezTo>
                      <a:lnTo>
                        <a:pt x="50" y="213"/>
                      </a:lnTo>
                      <a:cubicBezTo>
                        <a:pt x="50" y="224"/>
                        <a:pt x="55" y="235"/>
                        <a:pt x="66" y="245"/>
                      </a:cubicBezTo>
                      <a:lnTo>
                        <a:pt x="98"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7" y="784"/>
                        <a:pt x="50" y="792"/>
                        <a:pt x="50" y="803"/>
                      </a:cubicBezTo>
                      <a:lnTo>
                        <a:pt x="50" y="803"/>
                      </a:lnTo>
                      <a:cubicBezTo>
                        <a:pt x="50"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3" y="1393"/>
                      </a:lnTo>
                      <a:lnTo>
                        <a:pt x="656" y="1426"/>
                      </a:lnTo>
                      <a:lnTo>
                        <a:pt x="689" y="1458"/>
                      </a:lnTo>
                      <a:lnTo>
                        <a:pt x="721" y="1491"/>
                      </a:lnTo>
                      <a:close/>
                    </a:path>
                  </a:pathLst>
                </a:custGeom>
                <a:solidFill>
                  <a:schemeClr val="accent1"/>
                </a:solidFill>
                <a:ln>
                  <a:noFill/>
                </a:ln>
                <a:effectLst/>
              </p:spPr>
              <p:txBody>
                <a:bodyPr wrap="none" anchor="ctr"/>
                <a:lstStyle/>
                <a:p>
                  <a:endParaRPr lang="es-ES_tradnl"/>
                </a:p>
              </p:txBody>
            </p:sp>
            <p:sp>
              <p:nvSpPr>
                <p:cNvPr id="656" name="Freeform 48">
                  <a:extLst>
                    <a:ext uri="{FF2B5EF4-FFF2-40B4-BE49-F238E27FC236}">
                      <a16:creationId xmlns:a16="http://schemas.microsoft.com/office/drawing/2014/main" xmlns="" id="{E38AC99D-877A-BA43-97D2-33EFC45CB1CA}"/>
                    </a:ext>
                  </a:extLst>
                </p:cNvPr>
                <p:cNvSpPr>
                  <a:spLocks noChangeArrowheads="1"/>
                </p:cNvSpPr>
                <p:nvPr/>
              </p:nvSpPr>
              <p:spPr bwMode="auto">
                <a:xfrm>
                  <a:off x="1054100"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9" y="453"/>
                        <a:pt x="344" y="464"/>
                        <a:pt x="344" y="475"/>
                      </a:cubicBezTo>
                      <a:lnTo>
                        <a:pt x="344" y="475"/>
                      </a:lnTo>
                      <a:cubicBezTo>
                        <a:pt x="344" y="486"/>
                        <a:pt x="339"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7" name="Group 656">
                  <a:extLst>
                    <a:ext uri="{FF2B5EF4-FFF2-40B4-BE49-F238E27FC236}">
                      <a16:creationId xmlns:a16="http://schemas.microsoft.com/office/drawing/2014/main" xmlns="" id="{F88C50EA-5916-754E-AE48-F31EF73774DA}"/>
                    </a:ext>
                  </a:extLst>
                </p:cNvPr>
                <p:cNvGrpSpPr/>
                <p:nvPr/>
              </p:nvGrpSpPr>
              <p:grpSpPr>
                <a:xfrm>
                  <a:off x="1066800" y="2360613"/>
                  <a:ext cx="41275" cy="107950"/>
                  <a:chOff x="1066800" y="2360613"/>
                  <a:chExt cx="41275" cy="107950"/>
                </a:xfrm>
                <a:solidFill>
                  <a:schemeClr val="accent2"/>
                </a:solidFill>
              </p:grpSpPr>
              <p:sp>
                <p:nvSpPr>
                  <p:cNvPr id="658" name="Freeform 54">
                    <a:extLst>
                      <a:ext uri="{FF2B5EF4-FFF2-40B4-BE49-F238E27FC236}">
                        <a16:creationId xmlns:a16="http://schemas.microsoft.com/office/drawing/2014/main" xmlns="" id="{2FFADB77-FA83-D846-820F-2E36E864231C}"/>
                      </a:ext>
                    </a:extLst>
                  </p:cNvPr>
                  <p:cNvSpPr>
                    <a:spLocks noChangeArrowheads="1"/>
                  </p:cNvSpPr>
                  <p:nvPr/>
                </p:nvSpPr>
                <p:spPr bwMode="auto">
                  <a:xfrm>
                    <a:off x="1066800" y="2360613"/>
                    <a:ext cx="41275" cy="41275"/>
                  </a:xfrm>
                  <a:custGeom>
                    <a:avLst/>
                    <a:gdLst>
                      <a:gd name="T0" fmla="*/ 39 w 114"/>
                      <a:gd name="T1" fmla="*/ 107 h 114"/>
                      <a:gd name="T2" fmla="*/ 39 w 114"/>
                      <a:gd name="T3" fmla="*/ 107 h 114"/>
                      <a:gd name="T4" fmla="*/ 88 w 114"/>
                      <a:gd name="T5" fmla="*/ 107 h 114"/>
                      <a:gd name="T6" fmla="*/ 88 w 114"/>
                      <a:gd name="T7" fmla="*/ 107 h 114"/>
                      <a:gd name="T8" fmla="*/ 113 w 114"/>
                      <a:gd name="T9" fmla="*/ 82 h 114"/>
                      <a:gd name="T10" fmla="*/ 113 w 114"/>
                      <a:gd name="T11" fmla="*/ 82 h 114"/>
                      <a:gd name="T12" fmla="*/ 96 w 114"/>
                      <a:gd name="T13" fmla="*/ 50 h 114"/>
                      <a:gd name="T14" fmla="*/ 63 w 114"/>
                      <a:gd name="T15" fmla="*/ 17 h 114"/>
                      <a:gd name="T16" fmla="*/ 63 w 114"/>
                      <a:gd name="T17" fmla="*/ 17 h 114"/>
                      <a:gd name="T18" fmla="*/ 31 w 114"/>
                      <a:gd name="T19" fmla="*/ 0 h 114"/>
                      <a:gd name="T20" fmla="*/ 31 w 114"/>
                      <a:gd name="T21" fmla="*/ 0 h 114"/>
                      <a:gd name="T22" fmla="*/ 6 w 114"/>
                      <a:gd name="T23" fmla="*/ 25 h 114"/>
                      <a:gd name="T24" fmla="*/ 6 w 114"/>
                      <a:gd name="T25" fmla="*/ 25 h 114"/>
                      <a:gd name="T26" fmla="*/ 6 w 114"/>
                      <a:gd name="T27" fmla="*/ 74 h 114"/>
                      <a:gd name="T28" fmla="*/ 6 w 114"/>
                      <a:gd name="T29" fmla="*/ 74 h 114"/>
                      <a:gd name="T30" fmla="*/ 39 w 114"/>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39" y="107"/>
                        </a:moveTo>
                        <a:lnTo>
                          <a:pt x="39" y="107"/>
                        </a:lnTo>
                        <a:cubicBezTo>
                          <a:pt x="56" y="113"/>
                          <a:pt x="71" y="113"/>
                          <a:pt x="88" y="107"/>
                        </a:cubicBezTo>
                        <a:lnTo>
                          <a:pt x="88" y="107"/>
                        </a:lnTo>
                        <a:cubicBezTo>
                          <a:pt x="105" y="101"/>
                          <a:pt x="113" y="93"/>
                          <a:pt x="113" y="82"/>
                        </a:cubicBezTo>
                        <a:lnTo>
                          <a:pt x="113" y="82"/>
                        </a:lnTo>
                        <a:cubicBezTo>
                          <a:pt x="113" y="72"/>
                          <a:pt x="107" y="60"/>
                          <a:pt x="96" y="50"/>
                        </a:cubicBezTo>
                        <a:lnTo>
                          <a:pt x="63" y="17"/>
                        </a:lnTo>
                        <a:lnTo>
                          <a:pt x="63" y="17"/>
                        </a:lnTo>
                        <a:cubicBezTo>
                          <a:pt x="53" y="6"/>
                          <a:pt x="42" y="0"/>
                          <a:pt x="31" y="0"/>
                        </a:cubicBezTo>
                        <a:lnTo>
                          <a:pt x="31" y="0"/>
                        </a:lnTo>
                        <a:cubicBezTo>
                          <a:pt x="20" y="0"/>
                          <a:pt x="12" y="9"/>
                          <a:pt x="6" y="25"/>
                        </a:cubicBezTo>
                        <a:lnTo>
                          <a:pt x="6" y="25"/>
                        </a:lnTo>
                        <a:cubicBezTo>
                          <a:pt x="0" y="42"/>
                          <a:pt x="0" y="57"/>
                          <a:pt x="6" y="74"/>
                        </a:cubicBezTo>
                        <a:lnTo>
                          <a:pt x="6" y="74"/>
                        </a:lnTo>
                        <a:cubicBezTo>
                          <a:pt x="12"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9" name="Freeform 57">
                    <a:extLst>
                      <a:ext uri="{FF2B5EF4-FFF2-40B4-BE49-F238E27FC236}">
                        <a16:creationId xmlns:a16="http://schemas.microsoft.com/office/drawing/2014/main" xmlns="" id="{59D69414-341E-D845-85D2-ACE1D07D63B3}"/>
                      </a:ext>
                    </a:extLst>
                  </p:cNvPr>
                  <p:cNvSpPr>
                    <a:spLocks noChangeArrowheads="1"/>
                  </p:cNvSpPr>
                  <p:nvPr/>
                </p:nvSpPr>
                <p:spPr bwMode="auto">
                  <a:xfrm>
                    <a:off x="1066800" y="2427288"/>
                    <a:ext cx="41275" cy="41275"/>
                  </a:xfrm>
                  <a:custGeom>
                    <a:avLst/>
                    <a:gdLst>
                      <a:gd name="T0" fmla="*/ 6 w 114"/>
                      <a:gd name="T1" fmla="*/ 87 h 113"/>
                      <a:gd name="T2" fmla="*/ 6 w 114"/>
                      <a:gd name="T3" fmla="*/ 87 h 113"/>
                      <a:gd name="T4" fmla="*/ 31 w 114"/>
                      <a:gd name="T5" fmla="*/ 112 h 113"/>
                      <a:gd name="T6" fmla="*/ 31 w 114"/>
                      <a:gd name="T7" fmla="*/ 112 h 113"/>
                      <a:gd name="T8" fmla="*/ 63 w 114"/>
                      <a:gd name="T9" fmla="*/ 95 h 113"/>
                      <a:gd name="T10" fmla="*/ 96 w 114"/>
                      <a:gd name="T11" fmla="*/ 63 h 113"/>
                      <a:gd name="T12" fmla="*/ 96 w 114"/>
                      <a:gd name="T13" fmla="*/ 63 h 113"/>
                      <a:gd name="T14" fmla="*/ 113 w 114"/>
                      <a:gd name="T15" fmla="*/ 30 h 113"/>
                      <a:gd name="T16" fmla="*/ 113 w 114"/>
                      <a:gd name="T17" fmla="*/ 30 h 113"/>
                      <a:gd name="T18" fmla="*/ 88 w 114"/>
                      <a:gd name="T19" fmla="*/ 5 h 113"/>
                      <a:gd name="T20" fmla="*/ 88 w 114"/>
                      <a:gd name="T21" fmla="*/ 5 h 113"/>
                      <a:gd name="T22" fmla="*/ 39 w 114"/>
                      <a:gd name="T23" fmla="*/ 5 h 113"/>
                      <a:gd name="T24" fmla="*/ 39 w 114"/>
                      <a:gd name="T25" fmla="*/ 5 h 113"/>
                      <a:gd name="T26" fmla="*/ 6 w 114"/>
                      <a:gd name="T27" fmla="*/ 38 h 113"/>
                      <a:gd name="T28" fmla="*/ 6 w 114"/>
                      <a:gd name="T29" fmla="*/ 38 h 113"/>
                      <a:gd name="T30" fmla="*/ 6 w 114"/>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3">
                        <a:moveTo>
                          <a:pt x="6" y="87"/>
                        </a:moveTo>
                        <a:lnTo>
                          <a:pt x="6" y="87"/>
                        </a:lnTo>
                        <a:cubicBezTo>
                          <a:pt x="12" y="103"/>
                          <a:pt x="20" y="112"/>
                          <a:pt x="31" y="112"/>
                        </a:cubicBezTo>
                        <a:lnTo>
                          <a:pt x="31" y="112"/>
                        </a:lnTo>
                        <a:cubicBezTo>
                          <a:pt x="42" y="112"/>
                          <a:pt x="53" y="106"/>
                          <a:pt x="63" y="95"/>
                        </a:cubicBezTo>
                        <a:lnTo>
                          <a:pt x="96" y="63"/>
                        </a:lnTo>
                        <a:lnTo>
                          <a:pt x="96" y="63"/>
                        </a:lnTo>
                        <a:cubicBezTo>
                          <a:pt x="107" y="51"/>
                          <a:pt x="113" y="40"/>
                          <a:pt x="113" y="30"/>
                        </a:cubicBezTo>
                        <a:lnTo>
                          <a:pt x="113" y="30"/>
                        </a:lnTo>
                        <a:cubicBezTo>
                          <a:pt x="113" y="18"/>
                          <a:pt x="105" y="10"/>
                          <a:pt x="88" y="5"/>
                        </a:cubicBezTo>
                        <a:lnTo>
                          <a:pt x="88" y="5"/>
                        </a:lnTo>
                        <a:cubicBezTo>
                          <a:pt x="71" y="0"/>
                          <a:pt x="56" y="0"/>
                          <a:pt x="39" y="5"/>
                        </a:cubicBezTo>
                        <a:lnTo>
                          <a:pt x="39" y="5"/>
                        </a:lnTo>
                        <a:cubicBezTo>
                          <a:pt x="22" y="10"/>
                          <a:pt x="12"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7" name="Group 546">
                <a:extLst>
                  <a:ext uri="{FF2B5EF4-FFF2-40B4-BE49-F238E27FC236}">
                    <a16:creationId xmlns:a16="http://schemas.microsoft.com/office/drawing/2014/main" xmlns="" id="{B729FEA7-343F-384A-AC10-BB83119DDB1F}"/>
                  </a:ext>
                </a:extLst>
              </p:cNvPr>
              <p:cNvGrpSpPr/>
              <p:nvPr/>
            </p:nvGrpSpPr>
            <p:grpSpPr>
              <a:xfrm rot="5400000">
                <a:off x="2356085" y="570091"/>
                <a:ext cx="669408" cy="1393613"/>
                <a:chOff x="2487613" y="1865313"/>
                <a:chExt cx="526915" cy="1096962"/>
              </a:xfrm>
            </p:grpSpPr>
            <p:sp>
              <p:nvSpPr>
                <p:cNvPr id="646" name="Freeform 41">
                  <a:extLst>
                    <a:ext uri="{FF2B5EF4-FFF2-40B4-BE49-F238E27FC236}">
                      <a16:creationId xmlns:a16="http://schemas.microsoft.com/office/drawing/2014/main" xmlns="" id="{D951695E-E380-5C4B-BCEE-C411B9051C0A}"/>
                    </a:ext>
                  </a:extLst>
                </p:cNvPr>
                <p:cNvSpPr>
                  <a:spLocks noChangeArrowheads="1"/>
                </p:cNvSpPr>
                <p:nvPr/>
              </p:nvSpPr>
              <p:spPr bwMode="auto">
                <a:xfrm>
                  <a:off x="2487613" y="1865313"/>
                  <a:ext cx="265112" cy="1096962"/>
                </a:xfrm>
                <a:custGeom>
                  <a:avLst/>
                  <a:gdLst>
                    <a:gd name="T0" fmla="*/ 655 w 738"/>
                    <a:gd name="T1" fmla="*/ 409 h 3049"/>
                    <a:gd name="T2" fmla="*/ 622 w 738"/>
                    <a:gd name="T3" fmla="*/ 475 h 3049"/>
                    <a:gd name="T4" fmla="*/ 590 w 738"/>
                    <a:gd name="T5" fmla="*/ 475 h 3049"/>
                    <a:gd name="T6" fmla="*/ 557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1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39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2" y="475"/>
                      </a:moveTo>
                      <a:lnTo>
                        <a:pt x="622" y="475"/>
                      </a:lnTo>
                      <a:cubicBezTo>
                        <a:pt x="622" y="464"/>
                        <a:pt x="617" y="458"/>
                        <a:pt x="606" y="458"/>
                      </a:cubicBezTo>
                      <a:lnTo>
                        <a:pt x="606" y="458"/>
                      </a:lnTo>
                      <a:cubicBezTo>
                        <a:pt x="595" y="458"/>
                        <a:pt x="590" y="464"/>
                        <a:pt x="590" y="475"/>
                      </a:cubicBezTo>
                      <a:lnTo>
                        <a:pt x="590" y="475"/>
                      </a:lnTo>
                      <a:cubicBezTo>
                        <a:pt x="590" y="486"/>
                        <a:pt x="595" y="491"/>
                        <a:pt x="606" y="491"/>
                      </a:cubicBezTo>
                      <a:lnTo>
                        <a:pt x="606" y="491"/>
                      </a:lnTo>
                      <a:cubicBezTo>
                        <a:pt x="617" y="491"/>
                        <a:pt x="622" y="486"/>
                        <a:pt x="622" y="475"/>
                      </a:cubicBezTo>
                      <a:close/>
                      <a:moveTo>
                        <a:pt x="557" y="541"/>
                      </a:moveTo>
                      <a:lnTo>
                        <a:pt x="557" y="541"/>
                      </a:lnTo>
                      <a:cubicBezTo>
                        <a:pt x="557"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7" y="551"/>
                        <a:pt x="557" y="541"/>
                      </a:cubicBezTo>
                      <a:close/>
                      <a:moveTo>
                        <a:pt x="524" y="2507"/>
                      </a:moveTo>
                      <a:lnTo>
                        <a:pt x="524" y="2507"/>
                      </a:lnTo>
                      <a:cubicBezTo>
                        <a:pt x="524" y="2518"/>
                        <a:pt x="530" y="2524"/>
                        <a:pt x="541" y="2524"/>
                      </a:cubicBezTo>
                      <a:lnTo>
                        <a:pt x="541" y="2524"/>
                      </a:lnTo>
                      <a:cubicBezTo>
                        <a:pt x="552" y="2524"/>
                        <a:pt x="557" y="2518"/>
                        <a:pt x="557" y="2507"/>
                      </a:cubicBezTo>
                      <a:lnTo>
                        <a:pt x="557" y="2507"/>
                      </a:lnTo>
                      <a:cubicBezTo>
                        <a:pt x="557" y="2496"/>
                        <a:pt x="552" y="2491"/>
                        <a:pt x="541" y="2491"/>
                      </a:cubicBezTo>
                      <a:lnTo>
                        <a:pt x="541" y="2491"/>
                      </a:lnTo>
                      <a:cubicBezTo>
                        <a:pt x="530" y="2491"/>
                        <a:pt x="524" y="2496"/>
                        <a:pt x="524" y="2507"/>
                      </a:cubicBezTo>
                      <a:close/>
                      <a:moveTo>
                        <a:pt x="590" y="2573"/>
                      </a:moveTo>
                      <a:lnTo>
                        <a:pt x="590" y="2573"/>
                      </a:lnTo>
                      <a:cubicBezTo>
                        <a:pt x="590" y="2584"/>
                        <a:pt x="595" y="2589"/>
                        <a:pt x="606" y="2589"/>
                      </a:cubicBezTo>
                      <a:lnTo>
                        <a:pt x="606" y="2589"/>
                      </a:lnTo>
                      <a:cubicBezTo>
                        <a:pt x="617" y="2589"/>
                        <a:pt x="622" y="2584"/>
                        <a:pt x="622" y="2573"/>
                      </a:cubicBezTo>
                      <a:lnTo>
                        <a:pt x="622" y="2573"/>
                      </a:lnTo>
                      <a:cubicBezTo>
                        <a:pt x="622" y="2562"/>
                        <a:pt x="617" y="2556"/>
                        <a:pt x="606" y="2556"/>
                      </a:cubicBezTo>
                      <a:lnTo>
                        <a:pt x="606" y="2556"/>
                      </a:lnTo>
                      <a:cubicBezTo>
                        <a:pt x="595"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1" y="2442"/>
                      </a:moveTo>
                      <a:lnTo>
                        <a:pt x="491" y="2442"/>
                      </a:lnTo>
                      <a:cubicBezTo>
                        <a:pt x="491"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1" y="2452"/>
                        <a:pt x="491" y="2442"/>
                      </a:cubicBezTo>
                      <a:close/>
                      <a:moveTo>
                        <a:pt x="426" y="2376"/>
                      </a:moveTo>
                      <a:lnTo>
                        <a:pt x="426" y="2376"/>
                      </a:lnTo>
                      <a:cubicBezTo>
                        <a:pt x="426" y="2365"/>
                        <a:pt x="420" y="2360"/>
                        <a:pt x="410" y="2360"/>
                      </a:cubicBezTo>
                      <a:lnTo>
                        <a:pt x="410" y="2360"/>
                      </a:lnTo>
                      <a:cubicBezTo>
                        <a:pt x="399" y="2360"/>
                        <a:pt x="393" y="2365"/>
                        <a:pt x="393" y="2376"/>
                      </a:cubicBezTo>
                      <a:lnTo>
                        <a:pt x="393" y="2376"/>
                      </a:lnTo>
                      <a:cubicBezTo>
                        <a:pt x="393" y="2387"/>
                        <a:pt x="399" y="2393"/>
                        <a:pt x="410" y="2393"/>
                      </a:cubicBezTo>
                      <a:lnTo>
                        <a:pt x="410" y="2393"/>
                      </a:lnTo>
                      <a:cubicBezTo>
                        <a:pt x="420" y="2393"/>
                        <a:pt x="426" y="2387"/>
                        <a:pt x="426" y="2376"/>
                      </a:cubicBezTo>
                      <a:close/>
                      <a:moveTo>
                        <a:pt x="491" y="606"/>
                      </a:moveTo>
                      <a:lnTo>
                        <a:pt x="491" y="606"/>
                      </a:lnTo>
                      <a:cubicBezTo>
                        <a:pt x="491"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1" y="617"/>
                        <a:pt x="491" y="606"/>
                      </a:cubicBezTo>
                      <a:close/>
                      <a:moveTo>
                        <a:pt x="426" y="672"/>
                      </a:moveTo>
                      <a:lnTo>
                        <a:pt x="426" y="672"/>
                      </a:lnTo>
                      <a:cubicBezTo>
                        <a:pt x="426" y="660"/>
                        <a:pt x="420" y="655"/>
                        <a:pt x="410" y="655"/>
                      </a:cubicBezTo>
                      <a:lnTo>
                        <a:pt x="410" y="655"/>
                      </a:lnTo>
                      <a:cubicBezTo>
                        <a:pt x="399" y="655"/>
                        <a:pt x="393" y="660"/>
                        <a:pt x="393" y="672"/>
                      </a:cubicBezTo>
                      <a:lnTo>
                        <a:pt x="393" y="672"/>
                      </a:lnTo>
                      <a:cubicBezTo>
                        <a:pt x="393" y="683"/>
                        <a:pt x="399" y="688"/>
                        <a:pt x="410" y="688"/>
                      </a:cubicBezTo>
                      <a:lnTo>
                        <a:pt x="410" y="688"/>
                      </a:lnTo>
                      <a:cubicBezTo>
                        <a:pt x="420" y="688"/>
                        <a:pt x="426" y="683"/>
                        <a:pt x="426" y="672"/>
                      </a:cubicBezTo>
                      <a:close/>
                      <a:moveTo>
                        <a:pt x="721" y="344"/>
                      </a:moveTo>
                      <a:lnTo>
                        <a:pt x="721" y="344"/>
                      </a:lnTo>
                      <a:cubicBezTo>
                        <a:pt x="721" y="355"/>
                        <a:pt x="726" y="360"/>
                        <a:pt x="737" y="360"/>
                      </a:cubicBezTo>
                      <a:lnTo>
                        <a:pt x="737" y="458"/>
                      </a:lnTo>
                      <a:lnTo>
                        <a:pt x="737" y="458"/>
                      </a:lnTo>
                      <a:cubicBezTo>
                        <a:pt x="726" y="458"/>
                        <a:pt x="716" y="464"/>
                        <a:pt x="705" y="475"/>
                      </a:cubicBezTo>
                      <a:lnTo>
                        <a:pt x="672" y="508"/>
                      </a:lnTo>
                      <a:lnTo>
                        <a:pt x="639"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5" y="702"/>
                        <a:pt x="584" y="704"/>
                        <a:pt x="606" y="704"/>
                      </a:cubicBezTo>
                      <a:lnTo>
                        <a:pt x="737" y="704"/>
                      </a:lnTo>
                      <a:lnTo>
                        <a:pt x="737" y="917"/>
                      </a:lnTo>
                      <a:lnTo>
                        <a:pt x="737" y="917"/>
                      </a:lnTo>
                      <a:cubicBezTo>
                        <a:pt x="726"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2"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39" y="2048"/>
                      </a:lnTo>
                      <a:lnTo>
                        <a:pt x="672" y="2081"/>
                      </a:lnTo>
                      <a:lnTo>
                        <a:pt x="705" y="2114"/>
                      </a:lnTo>
                      <a:lnTo>
                        <a:pt x="705" y="2114"/>
                      </a:lnTo>
                      <a:cubicBezTo>
                        <a:pt x="716" y="2125"/>
                        <a:pt x="726" y="2131"/>
                        <a:pt x="737" y="2131"/>
                      </a:cubicBezTo>
                      <a:lnTo>
                        <a:pt x="737" y="2344"/>
                      </a:lnTo>
                      <a:lnTo>
                        <a:pt x="606" y="2344"/>
                      </a:lnTo>
                      <a:lnTo>
                        <a:pt x="606" y="2344"/>
                      </a:lnTo>
                      <a:cubicBezTo>
                        <a:pt x="584" y="2344"/>
                        <a:pt x="565"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6" y="2589"/>
                        <a:pt x="737" y="2589"/>
                      </a:cubicBezTo>
                      <a:lnTo>
                        <a:pt x="737" y="2687"/>
                      </a:lnTo>
                      <a:lnTo>
                        <a:pt x="737" y="2687"/>
                      </a:lnTo>
                      <a:cubicBezTo>
                        <a:pt x="726" y="2687"/>
                        <a:pt x="721" y="2693"/>
                        <a:pt x="721" y="2704"/>
                      </a:cubicBezTo>
                      <a:lnTo>
                        <a:pt x="721" y="2704"/>
                      </a:lnTo>
                      <a:cubicBezTo>
                        <a:pt x="721" y="2715"/>
                        <a:pt x="726" y="2720"/>
                        <a:pt x="737" y="2720"/>
                      </a:cubicBezTo>
                      <a:lnTo>
                        <a:pt x="737" y="3048"/>
                      </a:lnTo>
                      <a:lnTo>
                        <a:pt x="737" y="3048"/>
                      </a:lnTo>
                      <a:cubicBezTo>
                        <a:pt x="726" y="3048"/>
                        <a:pt x="716" y="3043"/>
                        <a:pt x="705" y="3032"/>
                      </a:cubicBezTo>
                      <a:lnTo>
                        <a:pt x="672" y="2999"/>
                      </a:lnTo>
                      <a:lnTo>
                        <a:pt x="639" y="2966"/>
                      </a:lnTo>
                      <a:lnTo>
                        <a:pt x="606" y="2933"/>
                      </a:lnTo>
                      <a:lnTo>
                        <a:pt x="606" y="2933"/>
                      </a:lnTo>
                      <a:cubicBezTo>
                        <a:pt x="595" y="2923"/>
                        <a:pt x="590" y="2912"/>
                        <a:pt x="590" y="2901"/>
                      </a:cubicBezTo>
                      <a:lnTo>
                        <a:pt x="590" y="2901"/>
                      </a:lnTo>
                      <a:cubicBezTo>
                        <a:pt x="590" y="2889"/>
                        <a:pt x="598" y="2882"/>
                        <a:pt x="615" y="2877"/>
                      </a:cubicBezTo>
                      <a:lnTo>
                        <a:pt x="664" y="2860"/>
                      </a:lnTo>
                      <a:lnTo>
                        <a:pt x="664" y="2860"/>
                      </a:lnTo>
                      <a:cubicBezTo>
                        <a:pt x="680" y="2854"/>
                        <a:pt x="688" y="2846"/>
                        <a:pt x="688" y="2835"/>
                      </a:cubicBezTo>
                      <a:lnTo>
                        <a:pt x="688" y="2835"/>
                      </a:lnTo>
                      <a:cubicBezTo>
                        <a:pt x="688" y="2824"/>
                        <a:pt x="683" y="2814"/>
                        <a:pt x="672" y="2802"/>
                      </a:cubicBezTo>
                      <a:lnTo>
                        <a:pt x="639"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2" y="2344"/>
                      </a:lnTo>
                      <a:lnTo>
                        <a:pt x="212"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2"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4" y="1393"/>
                      </a:lnTo>
                      <a:lnTo>
                        <a:pt x="147" y="1360"/>
                      </a:lnTo>
                      <a:lnTo>
                        <a:pt x="180" y="1327"/>
                      </a:lnTo>
                      <a:lnTo>
                        <a:pt x="212"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39"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2" y="704"/>
                      </a:cubicBezTo>
                      <a:lnTo>
                        <a:pt x="278" y="639"/>
                      </a:lnTo>
                      <a:lnTo>
                        <a:pt x="311" y="606"/>
                      </a:lnTo>
                      <a:lnTo>
                        <a:pt x="344" y="573"/>
                      </a:lnTo>
                      <a:lnTo>
                        <a:pt x="442" y="475"/>
                      </a:lnTo>
                      <a:lnTo>
                        <a:pt x="475" y="442"/>
                      </a:lnTo>
                      <a:lnTo>
                        <a:pt x="508" y="409"/>
                      </a:lnTo>
                      <a:lnTo>
                        <a:pt x="606" y="311"/>
                      </a:lnTo>
                      <a:lnTo>
                        <a:pt x="639"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8" y="166"/>
                        <a:pt x="590" y="158"/>
                        <a:pt x="590" y="147"/>
                      </a:cubicBezTo>
                      <a:lnTo>
                        <a:pt x="590" y="147"/>
                      </a:lnTo>
                      <a:cubicBezTo>
                        <a:pt x="590" y="136"/>
                        <a:pt x="595" y="125"/>
                        <a:pt x="606" y="114"/>
                      </a:cubicBezTo>
                      <a:lnTo>
                        <a:pt x="672" y="49"/>
                      </a:lnTo>
                      <a:lnTo>
                        <a:pt x="705" y="15"/>
                      </a:lnTo>
                      <a:lnTo>
                        <a:pt x="705" y="15"/>
                      </a:lnTo>
                      <a:cubicBezTo>
                        <a:pt x="716" y="5"/>
                        <a:pt x="726" y="0"/>
                        <a:pt x="737" y="0"/>
                      </a:cubicBezTo>
                      <a:lnTo>
                        <a:pt x="737" y="327"/>
                      </a:lnTo>
                      <a:lnTo>
                        <a:pt x="737" y="327"/>
                      </a:lnTo>
                      <a:cubicBezTo>
                        <a:pt x="726" y="327"/>
                        <a:pt x="721" y="333"/>
                        <a:pt x="721" y="344"/>
                      </a:cubicBezTo>
                      <a:close/>
                    </a:path>
                  </a:pathLst>
                </a:custGeom>
                <a:solidFill>
                  <a:schemeClr val="accent1"/>
                </a:solidFill>
                <a:ln>
                  <a:noFill/>
                </a:ln>
                <a:effectLst/>
              </p:spPr>
              <p:txBody>
                <a:bodyPr wrap="none" anchor="ctr"/>
                <a:lstStyle/>
                <a:p>
                  <a:endParaRPr lang="es-ES_tradnl"/>
                </a:p>
              </p:txBody>
            </p:sp>
            <p:sp>
              <p:nvSpPr>
                <p:cNvPr id="647" name="Freeform 49">
                  <a:extLst>
                    <a:ext uri="{FF2B5EF4-FFF2-40B4-BE49-F238E27FC236}">
                      <a16:creationId xmlns:a16="http://schemas.microsoft.com/office/drawing/2014/main" xmlns="" id="{2A4432CD-A717-9F49-A0FB-6ED513076435}"/>
                    </a:ext>
                  </a:extLst>
                </p:cNvPr>
                <p:cNvSpPr>
                  <a:spLocks noChangeArrowheads="1"/>
                </p:cNvSpPr>
                <p:nvPr/>
              </p:nvSpPr>
              <p:spPr bwMode="auto">
                <a:xfrm>
                  <a:off x="2582863" y="2243138"/>
                  <a:ext cx="171450" cy="342900"/>
                </a:xfrm>
                <a:custGeom>
                  <a:avLst/>
                  <a:gdLst>
                    <a:gd name="T0" fmla="*/ 410 w 476"/>
                    <a:gd name="T1" fmla="*/ 49 h 952"/>
                    <a:gd name="T2" fmla="*/ 377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7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1 w 476"/>
                    <a:gd name="T67" fmla="*/ 475 h 952"/>
                    <a:gd name="T68" fmla="*/ 131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7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7"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4" y="951"/>
                        <a:pt x="475" y="951"/>
                      </a:cubicBezTo>
                      <a:lnTo>
                        <a:pt x="475" y="819"/>
                      </a:lnTo>
                      <a:lnTo>
                        <a:pt x="475" y="819"/>
                      </a:lnTo>
                      <a:cubicBezTo>
                        <a:pt x="464" y="819"/>
                        <a:pt x="454" y="814"/>
                        <a:pt x="443" y="803"/>
                      </a:cubicBezTo>
                      <a:lnTo>
                        <a:pt x="410" y="770"/>
                      </a:lnTo>
                      <a:lnTo>
                        <a:pt x="377" y="737"/>
                      </a:lnTo>
                      <a:lnTo>
                        <a:pt x="344" y="705"/>
                      </a:lnTo>
                      <a:lnTo>
                        <a:pt x="312" y="672"/>
                      </a:lnTo>
                      <a:lnTo>
                        <a:pt x="279" y="639"/>
                      </a:lnTo>
                      <a:lnTo>
                        <a:pt x="246" y="606"/>
                      </a:lnTo>
                      <a:lnTo>
                        <a:pt x="213" y="574"/>
                      </a:lnTo>
                      <a:lnTo>
                        <a:pt x="180" y="541"/>
                      </a:lnTo>
                      <a:lnTo>
                        <a:pt x="148" y="508"/>
                      </a:lnTo>
                      <a:lnTo>
                        <a:pt x="148" y="508"/>
                      </a:lnTo>
                      <a:cubicBezTo>
                        <a:pt x="137" y="496"/>
                        <a:pt x="131" y="486"/>
                        <a:pt x="131" y="475"/>
                      </a:cubicBezTo>
                      <a:lnTo>
                        <a:pt x="131" y="475"/>
                      </a:lnTo>
                      <a:cubicBezTo>
                        <a:pt x="131" y="464"/>
                        <a:pt x="137" y="453"/>
                        <a:pt x="148" y="442"/>
                      </a:cubicBezTo>
                      <a:lnTo>
                        <a:pt x="180" y="409"/>
                      </a:lnTo>
                      <a:lnTo>
                        <a:pt x="213" y="377"/>
                      </a:lnTo>
                      <a:lnTo>
                        <a:pt x="246" y="344"/>
                      </a:lnTo>
                      <a:lnTo>
                        <a:pt x="344" y="245"/>
                      </a:lnTo>
                      <a:lnTo>
                        <a:pt x="377" y="213"/>
                      </a:lnTo>
                      <a:lnTo>
                        <a:pt x="410" y="180"/>
                      </a:lnTo>
                      <a:lnTo>
                        <a:pt x="443" y="147"/>
                      </a:lnTo>
                      <a:lnTo>
                        <a:pt x="443" y="147"/>
                      </a:lnTo>
                      <a:cubicBezTo>
                        <a:pt x="454" y="137"/>
                        <a:pt x="464" y="131"/>
                        <a:pt x="475" y="131"/>
                      </a:cubicBezTo>
                      <a:lnTo>
                        <a:pt x="475" y="0"/>
                      </a:lnTo>
                      <a:lnTo>
                        <a:pt x="475" y="0"/>
                      </a:lnTo>
                      <a:cubicBezTo>
                        <a:pt x="464"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48" name="Freeform 184">
                  <a:extLst>
                    <a:ext uri="{FF2B5EF4-FFF2-40B4-BE49-F238E27FC236}">
                      <a16:creationId xmlns:a16="http://schemas.microsoft.com/office/drawing/2014/main" xmlns="" id="{E605EF15-8CF8-E947-A1B0-B3CA4BFA748A}"/>
                    </a:ext>
                  </a:extLst>
                </p:cNvPr>
                <p:cNvSpPr>
                  <a:spLocks noChangeArrowheads="1"/>
                </p:cNvSpPr>
                <p:nvPr/>
              </p:nvSpPr>
              <p:spPr bwMode="auto">
                <a:xfrm>
                  <a:off x="2747828" y="1865313"/>
                  <a:ext cx="266700" cy="1096962"/>
                </a:xfrm>
                <a:custGeom>
                  <a:avLst/>
                  <a:gdLst>
                    <a:gd name="T0" fmla="*/ 280 w 739"/>
                    <a:gd name="T1" fmla="*/ 2442 h 3049"/>
                    <a:gd name="T2" fmla="*/ 312 w 739"/>
                    <a:gd name="T3" fmla="*/ 2376 h 3049"/>
                    <a:gd name="T4" fmla="*/ 345 w 739"/>
                    <a:gd name="T5" fmla="*/ 2376 h 3049"/>
                    <a:gd name="T6" fmla="*/ 214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6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2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4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9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4" y="2458"/>
                        <a:pt x="280" y="2452"/>
                        <a:pt x="280" y="2442"/>
                      </a:cubicBezTo>
                      <a:lnTo>
                        <a:pt x="280" y="2442"/>
                      </a:lnTo>
                      <a:cubicBezTo>
                        <a:pt x="280" y="2431"/>
                        <a:pt x="274"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5" y="2387"/>
                        <a:pt x="345" y="2376"/>
                      </a:cubicBezTo>
                      <a:lnTo>
                        <a:pt x="345" y="2376"/>
                      </a:lnTo>
                      <a:cubicBezTo>
                        <a:pt x="345" y="2365"/>
                        <a:pt x="339" y="2360"/>
                        <a:pt x="328" y="2360"/>
                      </a:cubicBezTo>
                      <a:lnTo>
                        <a:pt x="328" y="2360"/>
                      </a:lnTo>
                      <a:cubicBezTo>
                        <a:pt x="317" y="2360"/>
                        <a:pt x="312" y="2365"/>
                        <a:pt x="312" y="2376"/>
                      </a:cubicBezTo>
                      <a:close/>
                      <a:moveTo>
                        <a:pt x="214" y="2507"/>
                      </a:moveTo>
                      <a:lnTo>
                        <a:pt x="214" y="2507"/>
                      </a:lnTo>
                      <a:cubicBezTo>
                        <a:pt x="214" y="2496"/>
                        <a:pt x="209" y="2491"/>
                        <a:pt x="197" y="2491"/>
                      </a:cubicBezTo>
                      <a:lnTo>
                        <a:pt x="197" y="2491"/>
                      </a:lnTo>
                      <a:cubicBezTo>
                        <a:pt x="186" y="2491"/>
                        <a:pt x="181" y="2496"/>
                        <a:pt x="181" y="2507"/>
                      </a:cubicBezTo>
                      <a:lnTo>
                        <a:pt x="181" y="2507"/>
                      </a:lnTo>
                      <a:cubicBezTo>
                        <a:pt x="181" y="2518"/>
                        <a:pt x="186" y="2524"/>
                        <a:pt x="197" y="2524"/>
                      </a:cubicBezTo>
                      <a:lnTo>
                        <a:pt x="197" y="2524"/>
                      </a:lnTo>
                      <a:cubicBezTo>
                        <a:pt x="209" y="2524"/>
                        <a:pt x="214" y="2518"/>
                        <a:pt x="214" y="2507"/>
                      </a:cubicBezTo>
                      <a:close/>
                      <a:moveTo>
                        <a:pt x="148" y="2573"/>
                      </a:moveTo>
                      <a:lnTo>
                        <a:pt x="148" y="2573"/>
                      </a:lnTo>
                      <a:cubicBezTo>
                        <a:pt x="148" y="2562"/>
                        <a:pt x="143" y="2556"/>
                        <a:pt x="131" y="2556"/>
                      </a:cubicBezTo>
                      <a:lnTo>
                        <a:pt x="131" y="2556"/>
                      </a:lnTo>
                      <a:cubicBezTo>
                        <a:pt x="121" y="2556"/>
                        <a:pt x="116" y="2562"/>
                        <a:pt x="116" y="2573"/>
                      </a:cubicBezTo>
                      <a:lnTo>
                        <a:pt x="116" y="2573"/>
                      </a:lnTo>
                      <a:cubicBezTo>
                        <a:pt x="116" y="2584"/>
                        <a:pt x="121" y="2589"/>
                        <a:pt x="131" y="2589"/>
                      </a:cubicBezTo>
                      <a:lnTo>
                        <a:pt x="131" y="2589"/>
                      </a:lnTo>
                      <a:cubicBezTo>
                        <a:pt x="143"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4" y="541"/>
                      </a:moveTo>
                      <a:lnTo>
                        <a:pt x="214" y="541"/>
                      </a:lnTo>
                      <a:cubicBezTo>
                        <a:pt x="214" y="529"/>
                        <a:pt x="209" y="524"/>
                        <a:pt x="197" y="524"/>
                      </a:cubicBezTo>
                      <a:lnTo>
                        <a:pt x="197" y="524"/>
                      </a:lnTo>
                      <a:cubicBezTo>
                        <a:pt x="186" y="524"/>
                        <a:pt x="181" y="529"/>
                        <a:pt x="181" y="541"/>
                      </a:cubicBezTo>
                      <a:lnTo>
                        <a:pt x="181" y="541"/>
                      </a:lnTo>
                      <a:cubicBezTo>
                        <a:pt x="181" y="551"/>
                        <a:pt x="186" y="557"/>
                        <a:pt x="197" y="557"/>
                      </a:cubicBezTo>
                      <a:lnTo>
                        <a:pt x="197" y="557"/>
                      </a:lnTo>
                      <a:cubicBezTo>
                        <a:pt x="209" y="557"/>
                        <a:pt x="214" y="551"/>
                        <a:pt x="214" y="541"/>
                      </a:cubicBezTo>
                      <a:close/>
                      <a:moveTo>
                        <a:pt x="148" y="475"/>
                      </a:moveTo>
                      <a:lnTo>
                        <a:pt x="148" y="475"/>
                      </a:lnTo>
                      <a:cubicBezTo>
                        <a:pt x="148" y="464"/>
                        <a:pt x="143" y="458"/>
                        <a:pt x="131" y="458"/>
                      </a:cubicBezTo>
                      <a:lnTo>
                        <a:pt x="131" y="458"/>
                      </a:lnTo>
                      <a:cubicBezTo>
                        <a:pt x="121" y="458"/>
                        <a:pt x="116" y="464"/>
                        <a:pt x="116" y="475"/>
                      </a:cubicBezTo>
                      <a:lnTo>
                        <a:pt x="116" y="475"/>
                      </a:lnTo>
                      <a:cubicBezTo>
                        <a:pt x="116" y="486"/>
                        <a:pt x="121" y="491"/>
                        <a:pt x="131" y="491"/>
                      </a:cubicBezTo>
                      <a:lnTo>
                        <a:pt x="131" y="491"/>
                      </a:lnTo>
                      <a:cubicBezTo>
                        <a:pt x="143"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4" y="622"/>
                        <a:pt x="280" y="617"/>
                        <a:pt x="280" y="606"/>
                      </a:cubicBezTo>
                      <a:lnTo>
                        <a:pt x="280" y="606"/>
                      </a:lnTo>
                      <a:cubicBezTo>
                        <a:pt x="280" y="595"/>
                        <a:pt x="274"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5" y="683"/>
                        <a:pt x="345" y="672"/>
                      </a:cubicBezTo>
                      <a:lnTo>
                        <a:pt x="345" y="672"/>
                      </a:lnTo>
                      <a:cubicBezTo>
                        <a:pt x="345" y="660"/>
                        <a:pt x="339" y="655"/>
                        <a:pt x="328" y="655"/>
                      </a:cubicBezTo>
                      <a:lnTo>
                        <a:pt x="328" y="655"/>
                      </a:lnTo>
                      <a:cubicBezTo>
                        <a:pt x="317" y="655"/>
                        <a:pt x="312" y="660"/>
                        <a:pt x="312" y="672"/>
                      </a:cubicBezTo>
                      <a:close/>
                      <a:moveTo>
                        <a:pt x="722" y="1491"/>
                      </a:moveTo>
                      <a:lnTo>
                        <a:pt x="722" y="1491"/>
                      </a:lnTo>
                      <a:cubicBezTo>
                        <a:pt x="732" y="1502"/>
                        <a:pt x="738" y="1513"/>
                        <a:pt x="738" y="1524"/>
                      </a:cubicBezTo>
                      <a:lnTo>
                        <a:pt x="738" y="1524"/>
                      </a:lnTo>
                      <a:cubicBezTo>
                        <a:pt x="738" y="1535"/>
                        <a:pt x="732" y="1545"/>
                        <a:pt x="722"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8"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9" y="2769"/>
                      </a:lnTo>
                      <a:lnTo>
                        <a:pt x="66" y="2802"/>
                      </a:lnTo>
                      <a:lnTo>
                        <a:pt x="66" y="2802"/>
                      </a:lnTo>
                      <a:cubicBezTo>
                        <a:pt x="55" y="2814"/>
                        <a:pt x="50" y="2824"/>
                        <a:pt x="50" y="2835"/>
                      </a:cubicBezTo>
                      <a:lnTo>
                        <a:pt x="50" y="2835"/>
                      </a:lnTo>
                      <a:cubicBezTo>
                        <a:pt x="50" y="2846"/>
                        <a:pt x="58" y="2854"/>
                        <a:pt x="74" y="2860"/>
                      </a:cubicBezTo>
                      <a:lnTo>
                        <a:pt x="123" y="2877"/>
                      </a:lnTo>
                      <a:lnTo>
                        <a:pt x="123" y="2877"/>
                      </a:lnTo>
                      <a:cubicBezTo>
                        <a:pt x="140" y="2882"/>
                        <a:pt x="148" y="2889"/>
                        <a:pt x="148" y="2901"/>
                      </a:cubicBezTo>
                      <a:lnTo>
                        <a:pt x="148" y="2901"/>
                      </a:lnTo>
                      <a:cubicBezTo>
                        <a:pt x="148" y="2912"/>
                        <a:pt x="143" y="2923"/>
                        <a:pt x="131" y="2933"/>
                      </a:cubicBezTo>
                      <a:lnTo>
                        <a:pt x="99"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9" y="2398"/>
                        <a:pt x="214" y="2387"/>
                        <a:pt x="214" y="2376"/>
                      </a:cubicBezTo>
                      <a:lnTo>
                        <a:pt x="214" y="2376"/>
                      </a:lnTo>
                      <a:cubicBezTo>
                        <a:pt x="214"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9"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4" y="683"/>
                        <a:pt x="214" y="672"/>
                      </a:cubicBezTo>
                      <a:lnTo>
                        <a:pt x="214" y="672"/>
                      </a:lnTo>
                      <a:cubicBezTo>
                        <a:pt x="214" y="660"/>
                        <a:pt x="209" y="650"/>
                        <a:pt x="197" y="639"/>
                      </a:cubicBezTo>
                      <a:lnTo>
                        <a:pt x="164" y="606"/>
                      </a:lnTo>
                      <a:lnTo>
                        <a:pt x="131" y="573"/>
                      </a:lnTo>
                      <a:lnTo>
                        <a:pt x="99"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3" y="125"/>
                        <a:pt x="148" y="136"/>
                        <a:pt x="148" y="147"/>
                      </a:cubicBezTo>
                      <a:lnTo>
                        <a:pt x="148" y="147"/>
                      </a:lnTo>
                      <a:cubicBezTo>
                        <a:pt x="148" y="158"/>
                        <a:pt x="140" y="166"/>
                        <a:pt x="123" y="172"/>
                      </a:cubicBezTo>
                      <a:lnTo>
                        <a:pt x="74" y="188"/>
                      </a:lnTo>
                      <a:lnTo>
                        <a:pt x="74" y="188"/>
                      </a:lnTo>
                      <a:cubicBezTo>
                        <a:pt x="58" y="194"/>
                        <a:pt x="50" y="202"/>
                        <a:pt x="50" y="213"/>
                      </a:cubicBezTo>
                      <a:lnTo>
                        <a:pt x="50" y="213"/>
                      </a:lnTo>
                      <a:cubicBezTo>
                        <a:pt x="50" y="224"/>
                        <a:pt x="55" y="235"/>
                        <a:pt x="66" y="245"/>
                      </a:cubicBezTo>
                      <a:lnTo>
                        <a:pt x="99"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8" y="784"/>
                        <a:pt x="50" y="792"/>
                        <a:pt x="50" y="803"/>
                      </a:cubicBezTo>
                      <a:lnTo>
                        <a:pt x="50" y="803"/>
                      </a:lnTo>
                      <a:cubicBezTo>
                        <a:pt x="50" y="814"/>
                        <a:pt x="55" y="824"/>
                        <a:pt x="66" y="835"/>
                      </a:cubicBezTo>
                      <a:lnTo>
                        <a:pt x="99"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4" y="1393"/>
                      </a:lnTo>
                      <a:lnTo>
                        <a:pt x="656" y="1426"/>
                      </a:lnTo>
                      <a:lnTo>
                        <a:pt x="689" y="1458"/>
                      </a:lnTo>
                      <a:lnTo>
                        <a:pt x="722" y="1491"/>
                      </a:lnTo>
                      <a:close/>
                    </a:path>
                  </a:pathLst>
                </a:custGeom>
                <a:solidFill>
                  <a:schemeClr val="accent1"/>
                </a:solidFill>
                <a:ln>
                  <a:noFill/>
                </a:ln>
                <a:effectLst/>
              </p:spPr>
              <p:txBody>
                <a:bodyPr wrap="none" anchor="ctr"/>
                <a:lstStyle/>
                <a:p>
                  <a:endParaRPr lang="es-ES_tradnl"/>
                </a:p>
              </p:txBody>
            </p:sp>
            <p:sp>
              <p:nvSpPr>
                <p:cNvPr id="649" name="Freeform 193">
                  <a:extLst>
                    <a:ext uri="{FF2B5EF4-FFF2-40B4-BE49-F238E27FC236}">
                      <a16:creationId xmlns:a16="http://schemas.microsoft.com/office/drawing/2014/main" xmlns="" id="{E77A7D8B-345C-2E40-9083-73C8D5A1E533}"/>
                    </a:ext>
                  </a:extLst>
                </p:cNvPr>
                <p:cNvSpPr>
                  <a:spLocks noChangeArrowheads="1"/>
                </p:cNvSpPr>
                <p:nvPr/>
              </p:nvSpPr>
              <p:spPr bwMode="auto">
                <a:xfrm>
                  <a:off x="2754313" y="2243138"/>
                  <a:ext cx="171450" cy="342900"/>
                </a:xfrm>
                <a:custGeom>
                  <a:avLst/>
                  <a:gdLst>
                    <a:gd name="T0" fmla="*/ 459 w 477"/>
                    <a:gd name="T1" fmla="*/ 508 h 952"/>
                    <a:gd name="T2" fmla="*/ 459 w 477"/>
                    <a:gd name="T3" fmla="*/ 508 h 952"/>
                    <a:gd name="T4" fmla="*/ 476 w 477"/>
                    <a:gd name="T5" fmla="*/ 475 h 952"/>
                    <a:gd name="T6" fmla="*/ 476 w 477"/>
                    <a:gd name="T7" fmla="*/ 475 h 952"/>
                    <a:gd name="T8" fmla="*/ 459 w 477"/>
                    <a:gd name="T9" fmla="*/ 442 h 952"/>
                    <a:gd name="T10" fmla="*/ 426 w 477"/>
                    <a:gd name="T11" fmla="*/ 409 h 952"/>
                    <a:gd name="T12" fmla="*/ 394 w 477"/>
                    <a:gd name="T13" fmla="*/ 377 h 952"/>
                    <a:gd name="T14" fmla="*/ 361 w 477"/>
                    <a:gd name="T15" fmla="*/ 344 h 952"/>
                    <a:gd name="T16" fmla="*/ 328 w 477"/>
                    <a:gd name="T17" fmla="*/ 311 h 952"/>
                    <a:gd name="T18" fmla="*/ 295 w 477"/>
                    <a:gd name="T19" fmla="*/ 278 h 952"/>
                    <a:gd name="T20" fmla="*/ 262 w 477"/>
                    <a:gd name="T21" fmla="*/ 245 h 952"/>
                    <a:gd name="T22" fmla="*/ 230 w 477"/>
                    <a:gd name="T23" fmla="*/ 213 h 952"/>
                    <a:gd name="T24" fmla="*/ 197 w 477"/>
                    <a:gd name="T25" fmla="*/ 180 h 952"/>
                    <a:gd name="T26" fmla="*/ 164 w 477"/>
                    <a:gd name="T27" fmla="*/ 147 h 952"/>
                    <a:gd name="T28" fmla="*/ 131 w 477"/>
                    <a:gd name="T29" fmla="*/ 114 h 952"/>
                    <a:gd name="T30" fmla="*/ 99 w 477"/>
                    <a:gd name="T31" fmla="*/ 81 h 952"/>
                    <a:gd name="T32" fmla="*/ 66 w 477"/>
                    <a:gd name="T33" fmla="*/ 49 h 952"/>
                    <a:gd name="T34" fmla="*/ 33 w 477"/>
                    <a:gd name="T35" fmla="*/ 16 h 952"/>
                    <a:gd name="T36" fmla="*/ 33 w 477"/>
                    <a:gd name="T37" fmla="*/ 16 h 952"/>
                    <a:gd name="T38" fmla="*/ 0 w 477"/>
                    <a:gd name="T39" fmla="*/ 0 h 952"/>
                    <a:gd name="T40" fmla="*/ 0 w 477"/>
                    <a:gd name="T41" fmla="*/ 131 h 952"/>
                    <a:gd name="T42" fmla="*/ 0 w 477"/>
                    <a:gd name="T43" fmla="*/ 131 h 952"/>
                    <a:gd name="T44" fmla="*/ 33 w 477"/>
                    <a:gd name="T45" fmla="*/ 147 h 952"/>
                    <a:gd name="T46" fmla="*/ 66 w 477"/>
                    <a:gd name="T47" fmla="*/ 180 h 952"/>
                    <a:gd name="T48" fmla="*/ 99 w 477"/>
                    <a:gd name="T49" fmla="*/ 213 h 952"/>
                    <a:gd name="T50" fmla="*/ 131 w 477"/>
                    <a:gd name="T51" fmla="*/ 245 h 952"/>
                    <a:gd name="T52" fmla="*/ 230 w 477"/>
                    <a:gd name="T53" fmla="*/ 344 h 952"/>
                    <a:gd name="T54" fmla="*/ 262 w 477"/>
                    <a:gd name="T55" fmla="*/ 377 h 952"/>
                    <a:gd name="T56" fmla="*/ 295 w 477"/>
                    <a:gd name="T57" fmla="*/ 409 h 952"/>
                    <a:gd name="T58" fmla="*/ 328 w 477"/>
                    <a:gd name="T59" fmla="*/ 442 h 952"/>
                    <a:gd name="T60" fmla="*/ 328 w 477"/>
                    <a:gd name="T61" fmla="*/ 442 h 952"/>
                    <a:gd name="T62" fmla="*/ 345 w 477"/>
                    <a:gd name="T63" fmla="*/ 475 h 952"/>
                    <a:gd name="T64" fmla="*/ 345 w 477"/>
                    <a:gd name="T65" fmla="*/ 475 h 952"/>
                    <a:gd name="T66" fmla="*/ 328 w 477"/>
                    <a:gd name="T67" fmla="*/ 508 h 952"/>
                    <a:gd name="T68" fmla="*/ 295 w 477"/>
                    <a:gd name="T69" fmla="*/ 541 h 952"/>
                    <a:gd name="T70" fmla="*/ 262 w 477"/>
                    <a:gd name="T71" fmla="*/ 574 h 952"/>
                    <a:gd name="T72" fmla="*/ 230 w 477"/>
                    <a:gd name="T73" fmla="*/ 606 h 952"/>
                    <a:gd name="T74" fmla="*/ 197 w 477"/>
                    <a:gd name="T75" fmla="*/ 639 h 952"/>
                    <a:gd name="T76" fmla="*/ 164 w 477"/>
                    <a:gd name="T77" fmla="*/ 672 h 952"/>
                    <a:gd name="T78" fmla="*/ 131 w 477"/>
                    <a:gd name="T79" fmla="*/ 705 h 952"/>
                    <a:gd name="T80" fmla="*/ 99 w 477"/>
                    <a:gd name="T81" fmla="*/ 737 h 952"/>
                    <a:gd name="T82" fmla="*/ 66 w 477"/>
                    <a:gd name="T83" fmla="*/ 770 h 952"/>
                    <a:gd name="T84" fmla="*/ 33 w 477"/>
                    <a:gd name="T85" fmla="*/ 803 h 952"/>
                    <a:gd name="T86" fmla="*/ 33 w 477"/>
                    <a:gd name="T87" fmla="*/ 803 h 952"/>
                    <a:gd name="T88" fmla="*/ 0 w 477"/>
                    <a:gd name="T89" fmla="*/ 819 h 952"/>
                    <a:gd name="T90" fmla="*/ 0 w 477"/>
                    <a:gd name="T91" fmla="*/ 951 h 952"/>
                    <a:gd name="T92" fmla="*/ 0 w 477"/>
                    <a:gd name="T93" fmla="*/ 951 h 952"/>
                    <a:gd name="T94" fmla="*/ 33 w 477"/>
                    <a:gd name="T95" fmla="*/ 933 h 952"/>
                    <a:gd name="T96" fmla="*/ 459 w 477"/>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59" y="508"/>
                      </a:moveTo>
                      <a:lnTo>
                        <a:pt x="459" y="508"/>
                      </a:lnTo>
                      <a:cubicBezTo>
                        <a:pt x="470" y="496"/>
                        <a:pt x="476" y="486"/>
                        <a:pt x="476" y="475"/>
                      </a:cubicBezTo>
                      <a:lnTo>
                        <a:pt x="476" y="475"/>
                      </a:lnTo>
                      <a:cubicBezTo>
                        <a:pt x="476"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9"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9" y="213"/>
                      </a:lnTo>
                      <a:lnTo>
                        <a:pt x="131" y="245"/>
                      </a:lnTo>
                      <a:lnTo>
                        <a:pt x="230" y="344"/>
                      </a:lnTo>
                      <a:lnTo>
                        <a:pt x="262" y="377"/>
                      </a:lnTo>
                      <a:lnTo>
                        <a:pt x="295" y="409"/>
                      </a:lnTo>
                      <a:lnTo>
                        <a:pt x="328" y="442"/>
                      </a:lnTo>
                      <a:lnTo>
                        <a:pt x="328" y="442"/>
                      </a:lnTo>
                      <a:cubicBezTo>
                        <a:pt x="339" y="453"/>
                        <a:pt x="345" y="464"/>
                        <a:pt x="345" y="475"/>
                      </a:cubicBezTo>
                      <a:lnTo>
                        <a:pt x="345" y="475"/>
                      </a:lnTo>
                      <a:cubicBezTo>
                        <a:pt x="345" y="486"/>
                        <a:pt x="339" y="496"/>
                        <a:pt x="328" y="508"/>
                      </a:cubicBezTo>
                      <a:lnTo>
                        <a:pt x="295" y="541"/>
                      </a:lnTo>
                      <a:lnTo>
                        <a:pt x="262" y="574"/>
                      </a:lnTo>
                      <a:lnTo>
                        <a:pt x="230" y="606"/>
                      </a:lnTo>
                      <a:lnTo>
                        <a:pt x="197" y="639"/>
                      </a:lnTo>
                      <a:lnTo>
                        <a:pt x="164" y="672"/>
                      </a:lnTo>
                      <a:lnTo>
                        <a:pt x="131" y="705"/>
                      </a:lnTo>
                      <a:lnTo>
                        <a:pt x="99"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0" name="Group 649">
                  <a:extLst>
                    <a:ext uri="{FF2B5EF4-FFF2-40B4-BE49-F238E27FC236}">
                      <a16:creationId xmlns:a16="http://schemas.microsoft.com/office/drawing/2014/main" xmlns="" id="{725C5462-DD03-FB4F-B657-3A678ADBCFEC}"/>
                    </a:ext>
                  </a:extLst>
                </p:cNvPr>
                <p:cNvGrpSpPr/>
                <p:nvPr/>
              </p:nvGrpSpPr>
              <p:grpSpPr>
                <a:xfrm>
                  <a:off x="2700338" y="2360613"/>
                  <a:ext cx="107950" cy="107950"/>
                  <a:chOff x="2700338" y="2360613"/>
                  <a:chExt cx="107950" cy="107950"/>
                </a:xfrm>
                <a:solidFill>
                  <a:schemeClr val="accent2"/>
                </a:solidFill>
              </p:grpSpPr>
              <p:sp>
                <p:nvSpPr>
                  <p:cNvPr id="651" name="Freeform 55">
                    <a:extLst>
                      <a:ext uri="{FF2B5EF4-FFF2-40B4-BE49-F238E27FC236}">
                        <a16:creationId xmlns:a16="http://schemas.microsoft.com/office/drawing/2014/main" xmlns="" id="{388CC705-53CC-794B-8BE6-045DF4CE1B5D}"/>
                      </a:ext>
                    </a:extLst>
                  </p:cNvPr>
                  <p:cNvSpPr>
                    <a:spLocks noChangeArrowheads="1"/>
                  </p:cNvSpPr>
                  <p:nvPr/>
                </p:nvSpPr>
                <p:spPr bwMode="auto">
                  <a:xfrm>
                    <a:off x="2700338" y="2360613"/>
                    <a:ext cx="41275" cy="41275"/>
                  </a:xfrm>
                  <a:custGeom>
                    <a:avLst/>
                    <a:gdLst>
                      <a:gd name="T0" fmla="*/ 106 w 113"/>
                      <a:gd name="T1" fmla="*/ 25 h 114"/>
                      <a:gd name="T2" fmla="*/ 106 w 113"/>
                      <a:gd name="T3" fmla="*/ 25 h 114"/>
                      <a:gd name="T4" fmla="*/ 82 w 113"/>
                      <a:gd name="T5" fmla="*/ 0 h 114"/>
                      <a:gd name="T6" fmla="*/ 82 w 113"/>
                      <a:gd name="T7" fmla="*/ 0 h 114"/>
                      <a:gd name="T8" fmla="*/ 49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6 w 113"/>
                      <a:gd name="T27" fmla="*/ 74 h 114"/>
                      <a:gd name="T28" fmla="*/ 106 w 113"/>
                      <a:gd name="T29" fmla="*/ 74 h 114"/>
                      <a:gd name="T30" fmla="*/ 106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6" y="25"/>
                        </a:moveTo>
                        <a:lnTo>
                          <a:pt x="106" y="25"/>
                        </a:lnTo>
                        <a:cubicBezTo>
                          <a:pt x="101" y="9"/>
                          <a:pt x="93" y="0"/>
                          <a:pt x="82" y="0"/>
                        </a:cubicBezTo>
                        <a:lnTo>
                          <a:pt x="82" y="0"/>
                        </a:lnTo>
                        <a:cubicBezTo>
                          <a:pt x="71" y="0"/>
                          <a:pt x="60" y="6"/>
                          <a:pt x="49" y="17"/>
                        </a:cubicBezTo>
                        <a:lnTo>
                          <a:pt x="16" y="50"/>
                        </a:lnTo>
                        <a:lnTo>
                          <a:pt x="16" y="50"/>
                        </a:lnTo>
                        <a:cubicBezTo>
                          <a:pt x="5" y="60"/>
                          <a:pt x="0" y="72"/>
                          <a:pt x="0" y="82"/>
                        </a:cubicBezTo>
                        <a:lnTo>
                          <a:pt x="0" y="82"/>
                        </a:lnTo>
                        <a:cubicBezTo>
                          <a:pt x="0" y="93"/>
                          <a:pt x="8" y="101"/>
                          <a:pt x="25" y="107"/>
                        </a:cubicBezTo>
                        <a:lnTo>
                          <a:pt x="25" y="107"/>
                        </a:lnTo>
                        <a:cubicBezTo>
                          <a:pt x="41" y="113"/>
                          <a:pt x="57" y="113"/>
                          <a:pt x="74" y="107"/>
                        </a:cubicBezTo>
                        <a:lnTo>
                          <a:pt x="74" y="107"/>
                        </a:lnTo>
                        <a:cubicBezTo>
                          <a:pt x="90" y="101"/>
                          <a:pt x="101" y="91"/>
                          <a:pt x="106" y="74"/>
                        </a:cubicBezTo>
                        <a:lnTo>
                          <a:pt x="106" y="74"/>
                        </a:lnTo>
                        <a:cubicBezTo>
                          <a:pt x="112" y="57"/>
                          <a:pt x="112" y="42"/>
                          <a:pt x="106"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2" name="Freeform 58">
                    <a:extLst>
                      <a:ext uri="{FF2B5EF4-FFF2-40B4-BE49-F238E27FC236}">
                        <a16:creationId xmlns:a16="http://schemas.microsoft.com/office/drawing/2014/main" xmlns="" id="{A5C9AB67-805A-044A-90F4-29763C2130ED}"/>
                      </a:ext>
                    </a:extLst>
                  </p:cNvPr>
                  <p:cNvSpPr>
                    <a:spLocks noChangeArrowheads="1"/>
                  </p:cNvSpPr>
                  <p:nvPr/>
                </p:nvSpPr>
                <p:spPr bwMode="auto">
                  <a:xfrm>
                    <a:off x="2700338"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49 w 113"/>
                      <a:gd name="T15" fmla="*/ 95 h 113"/>
                      <a:gd name="T16" fmla="*/ 49 w 113"/>
                      <a:gd name="T17" fmla="*/ 95 h 113"/>
                      <a:gd name="T18" fmla="*/ 82 w 113"/>
                      <a:gd name="T19" fmla="*/ 112 h 113"/>
                      <a:gd name="T20" fmla="*/ 82 w 113"/>
                      <a:gd name="T21" fmla="*/ 112 h 113"/>
                      <a:gd name="T22" fmla="*/ 106 w 113"/>
                      <a:gd name="T23" fmla="*/ 87 h 113"/>
                      <a:gd name="T24" fmla="*/ 106 w 113"/>
                      <a:gd name="T25" fmla="*/ 87 h 113"/>
                      <a:gd name="T26" fmla="*/ 106 w 113"/>
                      <a:gd name="T27" fmla="*/ 38 h 113"/>
                      <a:gd name="T28" fmla="*/ 106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8" y="10"/>
                          <a:pt x="0" y="18"/>
                          <a:pt x="0" y="30"/>
                        </a:cubicBezTo>
                        <a:lnTo>
                          <a:pt x="0" y="30"/>
                        </a:lnTo>
                        <a:cubicBezTo>
                          <a:pt x="0" y="40"/>
                          <a:pt x="5" y="51"/>
                          <a:pt x="16" y="63"/>
                        </a:cubicBezTo>
                        <a:lnTo>
                          <a:pt x="49" y="95"/>
                        </a:lnTo>
                        <a:lnTo>
                          <a:pt x="49" y="95"/>
                        </a:lnTo>
                        <a:cubicBezTo>
                          <a:pt x="60" y="106"/>
                          <a:pt x="71" y="112"/>
                          <a:pt x="82" y="112"/>
                        </a:cubicBezTo>
                        <a:lnTo>
                          <a:pt x="82" y="112"/>
                        </a:lnTo>
                        <a:cubicBezTo>
                          <a:pt x="93" y="112"/>
                          <a:pt x="101" y="103"/>
                          <a:pt x="106" y="87"/>
                        </a:cubicBezTo>
                        <a:lnTo>
                          <a:pt x="106" y="87"/>
                        </a:lnTo>
                        <a:cubicBezTo>
                          <a:pt x="112" y="71"/>
                          <a:pt x="112" y="54"/>
                          <a:pt x="106" y="38"/>
                        </a:cubicBezTo>
                        <a:lnTo>
                          <a:pt x="106"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3" name="Freeform 199">
                    <a:extLst>
                      <a:ext uri="{FF2B5EF4-FFF2-40B4-BE49-F238E27FC236}">
                        <a16:creationId xmlns:a16="http://schemas.microsoft.com/office/drawing/2014/main" xmlns="" id="{25A89AB7-8E98-AB48-B73E-5B302A80BE8D}"/>
                      </a:ext>
                    </a:extLst>
                  </p:cNvPr>
                  <p:cNvSpPr>
                    <a:spLocks noChangeArrowheads="1"/>
                  </p:cNvSpPr>
                  <p:nvPr/>
                </p:nvSpPr>
                <p:spPr bwMode="auto">
                  <a:xfrm>
                    <a:off x="2767013" y="2360613"/>
                    <a:ext cx="41275" cy="41275"/>
                  </a:xfrm>
                  <a:custGeom>
                    <a:avLst/>
                    <a:gdLst>
                      <a:gd name="T0" fmla="*/ 38 w 113"/>
                      <a:gd name="T1" fmla="*/ 107 h 114"/>
                      <a:gd name="T2" fmla="*/ 38 w 113"/>
                      <a:gd name="T3" fmla="*/ 107 h 114"/>
                      <a:gd name="T4" fmla="*/ 87 w 113"/>
                      <a:gd name="T5" fmla="*/ 107 h 114"/>
                      <a:gd name="T6" fmla="*/ 87 w 113"/>
                      <a:gd name="T7" fmla="*/ 107 h 114"/>
                      <a:gd name="T8" fmla="*/ 112 w 113"/>
                      <a:gd name="T9" fmla="*/ 82 h 114"/>
                      <a:gd name="T10" fmla="*/ 112 w 113"/>
                      <a:gd name="T11" fmla="*/ 82 h 114"/>
                      <a:gd name="T12" fmla="*/ 95 w 113"/>
                      <a:gd name="T13" fmla="*/ 50 h 114"/>
                      <a:gd name="T14" fmla="*/ 63 w 113"/>
                      <a:gd name="T15" fmla="*/ 17 h 114"/>
                      <a:gd name="T16" fmla="*/ 63 w 113"/>
                      <a:gd name="T17" fmla="*/ 17 h 114"/>
                      <a:gd name="T18" fmla="*/ 30 w 113"/>
                      <a:gd name="T19" fmla="*/ 0 h 114"/>
                      <a:gd name="T20" fmla="*/ 30 w 113"/>
                      <a:gd name="T21" fmla="*/ 0 h 114"/>
                      <a:gd name="T22" fmla="*/ 5 w 113"/>
                      <a:gd name="T23" fmla="*/ 25 h 114"/>
                      <a:gd name="T24" fmla="*/ 5 w 113"/>
                      <a:gd name="T25" fmla="*/ 25 h 114"/>
                      <a:gd name="T26" fmla="*/ 5 w 113"/>
                      <a:gd name="T27" fmla="*/ 74 h 114"/>
                      <a:gd name="T28" fmla="*/ 5 w 113"/>
                      <a:gd name="T29" fmla="*/ 74 h 114"/>
                      <a:gd name="T30" fmla="*/ 38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8" y="107"/>
                        </a:moveTo>
                        <a:lnTo>
                          <a:pt x="38" y="107"/>
                        </a:lnTo>
                        <a:cubicBezTo>
                          <a:pt x="55" y="113"/>
                          <a:pt x="71" y="113"/>
                          <a:pt x="87" y="107"/>
                        </a:cubicBezTo>
                        <a:lnTo>
                          <a:pt x="87" y="107"/>
                        </a:lnTo>
                        <a:cubicBezTo>
                          <a:pt x="104" y="101"/>
                          <a:pt x="112" y="93"/>
                          <a:pt x="112" y="82"/>
                        </a:cubicBezTo>
                        <a:lnTo>
                          <a:pt x="112" y="82"/>
                        </a:lnTo>
                        <a:cubicBezTo>
                          <a:pt x="112" y="72"/>
                          <a:pt x="107" y="60"/>
                          <a:pt x="95" y="50"/>
                        </a:cubicBezTo>
                        <a:lnTo>
                          <a:pt x="63" y="17"/>
                        </a:lnTo>
                        <a:lnTo>
                          <a:pt x="63" y="17"/>
                        </a:lnTo>
                        <a:cubicBezTo>
                          <a:pt x="52" y="6"/>
                          <a:pt x="41" y="0"/>
                          <a:pt x="30" y="0"/>
                        </a:cubicBezTo>
                        <a:lnTo>
                          <a:pt x="30" y="0"/>
                        </a:lnTo>
                        <a:cubicBezTo>
                          <a:pt x="19" y="0"/>
                          <a:pt x="11" y="9"/>
                          <a:pt x="5" y="25"/>
                        </a:cubicBezTo>
                        <a:lnTo>
                          <a:pt x="5" y="25"/>
                        </a:lnTo>
                        <a:cubicBezTo>
                          <a:pt x="0" y="42"/>
                          <a:pt x="0" y="57"/>
                          <a:pt x="5" y="74"/>
                        </a:cubicBezTo>
                        <a:lnTo>
                          <a:pt x="5" y="74"/>
                        </a:lnTo>
                        <a:cubicBezTo>
                          <a:pt x="11" y="91"/>
                          <a:pt x="22" y="101"/>
                          <a:pt x="38"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4" name="Freeform 202">
                    <a:extLst>
                      <a:ext uri="{FF2B5EF4-FFF2-40B4-BE49-F238E27FC236}">
                        <a16:creationId xmlns:a16="http://schemas.microsoft.com/office/drawing/2014/main" xmlns="" id="{705465AC-7BD5-CB4F-8DBC-228CD0D9C0FA}"/>
                      </a:ext>
                    </a:extLst>
                  </p:cNvPr>
                  <p:cNvSpPr>
                    <a:spLocks noChangeArrowheads="1"/>
                  </p:cNvSpPr>
                  <p:nvPr/>
                </p:nvSpPr>
                <p:spPr bwMode="auto">
                  <a:xfrm>
                    <a:off x="2767013" y="2427288"/>
                    <a:ext cx="41275" cy="41275"/>
                  </a:xfrm>
                  <a:custGeom>
                    <a:avLst/>
                    <a:gdLst>
                      <a:gd name="T0" fmla="*/ 5 w 113"/>
                      <a:gd name="T1" fmla="*/ 87 h 113"/>
                      <a:gd name="T2" fmla="*/ 5 w 113"/>
                      <a:gd name="T3" fmla="*/ 87 h 113"/>
                      <a:gd name="T4" fmla="*/ 30 w 113"/>
                      <a:gd name="T5" fmla="*/ 112 h 113"/>
                      <a:gd name="T6" fmla="*/ 30 w 113"/>
                      <a:gd name="T7" fmla="*/ 112 h 113"/>
                      <a:gd name="T8" fmla="*/ 63 w 113"/>
                      <a:gd name="T9" fmla="*/ 95 h 113"/>
                      <a:gd name="T10" fmla="*/ 95 w 113"/>
                      <a:gd name="T11" fmla="*/ 63 h 113"/>
                      <a:gd name="T12" fmla="*/ 95 w 113"/>
                      <a:gd name="T13" fmla="*/ 63 h 113"/>
                      <a:gd name="T14" fmla="*/ 112 w 113"/>
                      <a:gd name="T15" fmla="*/ 30 h 113"/>
                      <a:gd name="T16" fmla="*/ 112 w 113"/>
                      <a:gd name="T17" fmla="*/ 30 h 113"/>
                      <a:gd name="T18" fmla="*/ 87 w 113"/>
                      <a:gd name="T19" fmla="*/ 5 h 113"/>
                      <a:gd name="T20" fmla="*/ 87 w 113"/>
                      <a:gd name="T21" fmla="*/ 5 h 113"/>
                      <a:gd name="T22" fmla="*/ 38 w 113"/>
                      <a:gd name="T23" fmla="*/ 5 h 113"/>
                      <a:gd name="T24" fmla="*/ 38 w 113"/>
                      <a:gd name="T25" fmla="*/ 5 h 113"/>
                      <a:gd name="T26" fmla="*/ 5 w 113"/>
                      <a:gd name="T27" fmla="*/ 38 h 113"/>
                      <a:gd name="T28" fmla="*/ 5 w 113"/>
                      <a:gd name="T29" fmla="*/ 38 h 113"/>
                      <a:gd name="T30" fmla="*/ 5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5" y="87"/>
                        </a:moveTo>
                        <a:lnTo>
                          <a:pt x="5" y="87"/>
                        </a:lnTo>
                        <a:cubicBezTo>
                          <a:pt x="11" y="103"/>
                          <a:pt x="19" y="112"/>
                          <a:pt x="30" y="112"/>
                        </a:cubicBezTo>
                        <a:lnTo>
                          <a:pt x="30" y="112"/>
                        </a:lnTo>
                        <a:cubicBezTo>
                          <a:pt x="41" y="112"/>
                          <a:pt x="52" y="106"/>
                          <a:pt x="63" y="95"/>
                        </a:cubicBezTo>
                        <a:lnTo>
                          <a:pt x="95" y="63"/>
                        </a:lnTo>
                        <a:lnTo>
                          <a:pt x="95" y="63"/>
                        </a:lnTo>
                        <a:cubicBezTo>
                          <a:pt x="107" y="51"/>
                          <a:pt x="112" y="40"/>
                          <a:pt x="112" y="30"/>
                        </a:cubicBezTo>
                        <a:lnTo>
                          <a:pt x="112" y="30"/>
                        </a:lnTo>
                        <a:cubicBezTo>
                          <a:pt x="112" y="18"/>
                          <a:pt x="104" y="10"/>
                          <a:pt x="87" y="5"/>
                        </a:cubicBezTo>
                        <a:lnTo>
                          <a:pt x="87" y="5"/>
                        </a:lnTo>
                        <a:cubicBezTo>
                          <a:pt x="71" y="0"/>
                          <a:pt x="55" y="0"/>
                          <a:pt x="38" y="5"/>
                        </a:cubicBezTo>
                        <a:lnTo>
                          <a:pt x="38" y="5"/>
                        </a:lnTo>
                        <a:cubicBezTo>
                          <a:pt x="22" y="10"/>
                          <a:pt x="11" y="21"/>
                          <a:pt x="5" y="38"/>
                        </a:cubicBezTo>
                        <a:lnTo>
                          <a:pt x="5" y="38"/>
                        </a:lnTo>
                        <a:cubicBezTo>
                          <a:pt x="0" y="54"/>
                          <a:pt x="0" y="71"/>
                          <a:pt x="5"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8" name="Group 547">
                <a:extLst>
                  <a:ext uri="{FF2B5EF4-FFF2-40B4-BE49-F238E27FC236}">
                    <a16:creationId xmlns:a16="http://schemas.microsoft.com/office/drawing/2014/main" xmlns="" id="{D0A51ABF-8AAD-ED48-831E-D0B1BBF3CC95}"/>
                  </a:ext>
                </a:extLst>
              </p:cNvPr>
              <p:cNvGrpSpPr/>
              <p:nvPr/>
            </p:nvGrpSpPr>
            <p:grpSpPr>
              <a:xfrm rot="5400000">
                <a:off x="1963730" y="1613874"/>
                <a:ext cx="1423866" cy="1440000"/>
                <a:chOff x="3030538" y="1858963"/>
                <a:chExt cx="1120775" cy="1133475"/>
              </a:xfrm>
            </p:grpSpPr>
            <p:sp>
              <p:nvSpPr>
                <p:cNvPr id="629" name="Freeform 185">
                  <a:extLst>
                    <a:ext uri="{FF2B5EF4-FFF2-40B4-BE49-F238E27FC236}">
                      <a16:creationId xmlns:a16="http://schemas.microsoft.com/office/drawing/2014/main" xmlns="" id="{00B7785E-37BF-BD40-AB10-7DF4350AD81C}"/>
                    </a:ext>
                  </a:extLst>
                </p:cNvPr>
                <p:cNvSpPr>
                  <a:spLocks noChangeArrowheads="1"/>
                </p:cNvSpPr>
                <p:nvPr/>
              </p:nvSpPr>
              <p:spPr bwMode="auto">
                <a:xfrm>
                  <a:off x="3455988" y="1858963"/>
                  <a:ext cx="271462" cy="141287"/>
                </a:xfrm>
                <a:custGeom>
                  <a:avLst/>
                  <a:gdLst>
                    <a:gd name="T0" fmla="*/ 49 w 754"/>
                    <a:gd name="T1" fmla="*/ 98 h 392"/>
                    <a:gd name="T2" fmla="*/ 82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2 w 754"/>
                    <a:gd name="T59" fmla="*/ 0 h 392"/>
                    <a:gd name="T60" fmla="*/ 82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2" y="131"/>
                      </a:lnTo>
                      <a:lnTo>
                        <a:pt x="114" y="164"/>
                      </a:lnTo>
                      <a:lnTo>
                        <a:pt x="147" y="197"/>
                      </a:lnTo>
                      <a:lnTo>
                        <a:pt x="180" y="230"/>
                      </a:lnTo>
                      <a:lnTo>
                        <a:pt x="213" y="262"/>
                      </a:lnTo>
                      <a:lnTo>
                        <a:pt x="245" y="296"/>
                      </a:lnTo>
                      <a:lnTo>
                        <a:pt x="278" y="328"/>
                      </a:lnTo>
                      <a:lnTo>
                        <a:pt x="311" y="361"/>
                      </a:lnTo>
                      <a:lnTo>
                        <a:pt x="311" y="361"/>
                      </a:lnTo>
                      <a:cubicBezTo>
                        <a:pt x="323" y="372"/>
                        <a:pt x="336" y="380"/>
                        <a:pt x="352" y="385"/>
                      </a:cubicBezTo>
                      <a:lnTo>
                        <a:pt x="352" y="385"/>
                      </a:lnTo>
                      <a:cubicBezTo>
                        <a:pt x="369" y="391"/>
                        <a:pt x="385" y="391"/>
                        <a:pt x="401" y="385"/>
                      </a:cubicBezTo>
                      <a:lnTo>
                        <a:pt x="401" y="385"/>
                      </a:lnTo>
                      <a:cubicBezTo>
                        <a:pt x="404" y="384"/>
                        <a:pt x="407" y="383"/>
                        <a:pt x="409" y="382"/>
                      </a:cubicBezTo>
                      <a:lnTo>
                        <a:pt x="409" y="382"/>
                      </a:lnTo>
                      <a:cubicBezTo>
                        <a:pt x="422" y="377"/>
                        <a:pt x="434"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6" y="14"/>
                        <a:pt x="729" y="9"/>
                      </a:cubicBezTo>
                      <a:lnTo>
                        <a:pt x="729" y="9"/>
                      </a:lnTo>
                      <a:cubicBezTo>
                        <a:pt x="712" y="3"/>
                        <a:pt x="694" y="0"/>
                        <a:pt x="672" y="0"/>
                      </a:cubicBezTo>
                      <a:lnTo>
                        <a:pt x="409" y="0"/>
                      </a:lnTo>
                      <a:lnTo>
                        <a:pt x="82" y="0"/>
                      </a:lnTo>
                      <a:lnTo>
                        <a:pt x="82" y="0"/>
                      </a:lnTo>
                      <a:cubicBezTo>
                        <a:pt x="60" y="0"/>
                        <a:pt x="41" y="3"/>
                        <a:pt x="24" y="9"/>
                      </a:cubicBezTo>
                      <a:lnTo>
                        <a:pt x="24" y="9"/>
                      </a:lnTo>
                      <a:cubicBezTo>
                        <a:pt x="8" y="14"/>
                        <a:pt x="0" y="22"/>
                        <a:pt x="0" y="32"/>
                      </a:cubicBezTo>
                      <a:lnTo>
                        <a:pt x="0" y="32"/>
                      </a:lnTo>
                      <a:cubicBezTo>
                        <a:pt x="0" y="44"/>
                        <a:pt x="5" y="55"/>
                        <a:pt x="16" y="66"/>
                      </a:cubicBezTo>
                      <a:lnTo>
                        <a:pt x="49" y="98"/>
                      </a:lnTo>
                    </a:path>
                  </a:pathLst>
                </a:custGeom>
                <a:solidFill>
                  <a:schemeClr val="accent4"/>
                </a:solidFill>
                <a:ln>
                  <a:noFill/>
                </a:ln>
                <a:effectLst/>
              </p:spPr>
              <p:txBody>
                <a:bodyPr wrap="none" anchor="ctr"/>
                <a:lstStyle/>
                <a:p>
                  <a:endParaRPr lang="es-ES_tradnl"/>
                </a:p>
              </p:txBody>
            </p:sp>
            <p:sp>
              <p:nvSpPr>
                <p:cNvPr id="630" name="Freeform 187">
                  <a:extLst>
                    <a:ext uri="{FF2B5EF4-FFF2-40B4-BE49-F238E27FC236}">
                      <a16:creationId xmlns:a16="http://schemas.microsoft.com/office/drawing/2014/main" xmlns="" id="{24599834-593B-4E4E-948C-45398D0E454F}"/>
                    </a:ext>
                  </a:extLst>
                </p:cNvPr>
                <p:cNvSpPr>
                  <a:spLocks noChangeArrowheads="1"/>
                </p:cNvSpPr>
                <p:nvPr/>
              </p:nvSpPr>
              <p:spPr bwMode="auto">
                <a:xfrm>
                  <a:off x="3314700"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2 w 690"/>
                    <a:gd name="T9" fmla="*/ 360 h 377"/>
                    <a:gd name="T10" fmla="*/ 312 w 690"/>
                    <a:gd name="T11" fmla="*/ 360 h 377"/>
                    <a:gd name="T12" fmla="*/ 345 w 690"/>
                    <a:gd name="T13" fmla="*/ 376 h 377"/>
                    <a:gd name="T14" fmla="*/ 345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2" y="360"/>
                      </a:lnTo>
                      <a:lnTo>
                        <a:pt x="312" y="360"/>
                      </a:lnTo>
                      <a:cubicBezTo>
                        <a:pt x="323" y="371"/>
                        <a:pt x="334" y="376"/>
                        <a:pt x="345" y="376"/>
                      </a:cubicBezTo>
                      <a:lnTo>
                        <a:pt x="345"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2" y="2"/>
                        <a:pt x="25" y="7"/>
                      </a:cubicBezTo>
                      <a:lnTo>
                        <a:pt x="25" y="7"/>
                      </a:lnTo>
                      <a:cubicBezTo>
                        <a:pt x="9" y="13"/>
                        <a:pt x="0" y="21"/>
                        <a:pt x="0" y="32"/>
                      </a:cubicBezTo>
                      <a:lnTo>
                        <a:pt x="0" y="32"/>
                      </a:lnTo>
                      <a:cubicBezTo>
                        <a:pt x="0" y="43"/>
                        <a:pt x="6" y="54"/>
                        <a:pt x="17" y="65"/>
                      </a:cubicBezTo>
                      <a:lnTo>
                        <a:pt x="50" y="98"/>
                      </a:lnTo>
                    </a:path>
                  </a:pathLst>
                </a:custGeom>
                <a:solidFill>
                  <a:schemeClr val="accent2"/>
                </a:solidFill>
                <a:ln>
                  <a:noFill/>
                </a:ln>
                <a:effectLst/>
              </p:spPr>
              <p:txBody>
                <a:bodyPr wrap="none" anchor="ctr"/>
                <a:lstStyle/>
                <a:p>
                  <a:endParaRPr lang="es-ES_tradnl"/>
                </a:p>
              </p:txBody>
            </p:sp>
            <p:sp>
              <p:nvSpPr>
                <p:cNvPr id="631" name="Freeform 188">
                  <a:extLst>
                    <a:ext uri="{FF2B5EF4-FFF2-40B4-BE49-F238E27FC236}">
                      <a16:creationId xmlns:a16="http://schemas.microsoft.com/office/drawing/2014/main" xmlns="" id="{D54124BE-2811-EF40-A421-A9B85EE9446A}"/>
                    </a:ext>
                  </a:extLst>
                </p:cNvPr>
                <p:cNvSpPr>
                  <a:spLocks noChangeArrowheads="1"/>
                </p:cNvSpPr>
                <p:nvPr/>
              </p:nvSpPr>
              <p:spPr bwMode="auto">
                <a:xfrm>
                  <a:off x="3621088" y="2000250"/>
                  <a:ext cx="247650" cy="134938"/>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632" name="Freeform 189">
                  <a:extLst>
                    <a:ext uri="{FF2B5EF4-FFF2-40B4-BE49-F238E27FC236}">
                      <a16:creationId xmlns:a16="http://schemas.microsoft.com/office/drawing/2014/main" xmlns="" id="{E066ACCE-5D41-304E-B925-518CA7012D54}"/>
                    </a:ext>
                  </a:extLst>
                </p:cNvPr>
                <p:cNvSpPr>
                  <a:spLocks noChangeArrowheads="1"/>
                </p:cNvSpPr>
                <p:nvPr/>
              </p:nvSpPr>
              <p:spPr bwMode="auto">
                <a:xfrm>
                  <a:off x="3238500"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6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4 w 1962"/>
                    <a:gd name="T57" fmla="*/ 956 h 1962"/>
                    <a:gd name="T58" fmla="*/ 1768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2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69" y="784"/>
                      </a:lnTo>
                      <a:lnTo>
                        <a:pt x="1637" y="751"/>
                      </a:lnTo>
                      <a:lnTo>
                        <a:pt x="1604" y="718"/>
                      </a:lnTo>
                      <a:lnTo>
                        <a:pt x="1505" y="620"/>
                      </a:lnTo>
                      <a:lnTo>
                        <a:pt x="1473" y="587"/>
                      </a:lnTo>
                      <a:lnTo>
                        <a:pt x="1440" y="554"/>
                      </a:lnTo>
                      <a:lnTo>
                        <a:pt x="1341" y="456"/>
                      </a:lnTo>
                      <a:lnTo>
                        <a:pt x="1309" y="423"/>
                      </a:lnTo>
                      <a:lnTo>
                        <a:pt x="1276" y="390"/>
                      </a:lnTo>
                      <a:lnTo>
                        <a:pt x="1177" y="292"/>
                      </a:lnTo>
                      <a:lnTo>
                        <a:pt x="1145" y="259"/>
                      </a:lnTo>
                      <a:lnTo>
                        <a:pt x="1112" y="227"/>
                      </a:lnTo>
                      <a:lnTo>
                        <a:pt x="1046" y="161"/>
                      </a:lnTo>
                      <a:lnTo>
                        <a:pt x="1046" y="161"/>
                      </a:lnTo>
                      <a:cubicBezTo>
                        <a:pt x="1038" y="152"/>
                        <a:pt x="1026" y="145"/>
                        <a:pt x="1013" y="140"/>
                      </a:cubicBezTo>
                      <a:lnTo>
                        <a:pt x="1013" y="140"/>
                      </a:lnTo>
                      <a:cubicBezTo>
                        <a:pt x="1011" y="138"/>
                        <a:pt x="1008" y="137"/>
                        <a:pt x="1005" y="136"/>
                      </a:cubicBezTo>
                      <a:lnTo>
                        <a:pt x="1005" y="136"/>
                      </a:lnTo>
                      <a:cubicBezTo>
                        <a:pt x="989" y="131"/>
                        <a:pt x="973" y="131"/>
                        <a:pt x="956" y="136"/>
                      </a:cubicBezTo>
                      <a:lnTo>
                        <a:pt x="956" y="136"/>
                      </a:lnTo>
                      <a:cubicBezTo>
                        <a:pt x="940" y="142"/>
                        <a:pt x="927"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2" y="1406"/>
                      </a:lnTo>
                      <a:lnTo>
                        <a:pt x="555" y="1440"/>
                      </a:lnTo>
                      <a:lnTo>
                        <a:pt x="587" y="1472"/>
                      </a:lnTo>
                      <a:lnTo>
                        <a:pt x="620" y="1505"/>
                      </a:lnTo>
                      <a:lnTo>
                        <a:pt x="653" y="1538"/>
                      </a:lnTo>
                      <a:lnTo>
                        <a:pt x="686" y="1570"/>
                      </a:lnTo>
                      <a:lnTo>
                        <a:pt x="718" y="1604"/>
                      </a:lnTo>
                      <a:lnTo>
                        <a:pt x="751" y="1636"/>
                      </a:lnTo>
                      <a:lnTo>
                        <a:pt x="784" y="1669"/>
                      </a:lnTo>
                      <a:lnTo>
                        <a:pt x="817" y="1702"/>
                      </a:lnTo>
                      <a:lnTo>
                        <a:pt x="849" y="1734"/>
                      </a:lnTo>
                      <a:lnTo>
                        <a:pt x="882" y="1768"/>
                      </a:lnTo>
                      <a:lnTo>
                        <a:pt x="915" y="1800"/>
                      </a:lnTo>
                      <a:lnTo>
                        <a:pt x="915" y="1800"/>
                      </a:lnTo>
                      <a:cubicBezTo>
                        <a:pt x="927" y="1811"/>
                        <a:pt x="940" y="1819"/>
                        <a:pt x="956" y="1825"/>
                      </a:cubicBezTo>
                      <a:lnTo>
                        <a:pt x="956" y="1825"/>
                      </a:lnTo>
                      <a:cubicBezTo>
                        <a:pt x="973" y="1830"/>
                        <a:pt x="989" y="1830"/>
                        <a:pt x="1005" y="1825"/>
                      </a:cubicBezTo>
                      <a:lnTo>
                        <a:pt x="1005" y="1825"/>
                      </a:lnTo>
                      <a:cubicBezTo>
                        <a:pt x="1008" y="1824"/>
                        <a:pt x="1011" y="1823"/>
                        <a:pt x="1013" y="1822"/>
                      </a:cubicBezTo>
                      <a:lnTo>
                        <a:pt x="1013" y="1822"/>
                      </a:lnTo>
                      <a:cubicBezTo>
                        <a:pt x="1026" y="1817"/>
                        <a:pt x="1038" y="1809"/>
                        <a:pt x="1046" y="1800"/>
                      </a:cubicBezTo>
                      <a:lnTo>
                        <a:pt x="1079" y="1768"/>
                      </a:lnTo>
                      <a:lnTo>
                        <a:pt x="1112" y="1734"/>
                      </a:lnTo>
                      <a:lnTo>
                        <a:pt x="1145" y="1702"/>
                      </a:lnTo>
                      <a:lnTo>
                        <a:pt x="1177"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69" y="1178"/>
                      </a:lnTo>
                      <a:lnTo>
                        <a:pt x="1702" y="1145"/>
                      </a:lnTo>
                      <a:lnTo>
                        <a:pt x="1735" y="1112"/>
                      </a:lnTo>
                      <a:lnTo>
                        <a:pt x="1768"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8" y="882"/>
                      </a:lnTo>
                      <a:close/>
                      <a:moveTo>
                        <a:pt x="1735" y="718"/>
                      </a:moveTo>
                      <a:lnTo>
                        <a:pt x="1833" y="817"/>
                      </a:lnTo>
                      <a:lnTo>
                        <a:pt x="1865"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3" y="1145"/>
                      </a:lnTo>
                      <a:lnTo>
                        <a:pt x="1800" y="1178"/>
                      </a:lnTo>
                      <a:lnTo>
                        <a:pt x="1768" y="1210"/>
                      </a:lnTo>
                      <a:lnTo>
                        <a:pt x="1669" y="1309"/>
                      </a:lnTo>
                      <a:lnTo>
                        <a:pt x="1637" y="1341"/>
                      </a:lnTo>
                      <a:lnTo>
                        <a:pt x="1604" y="1374"/>
                      </a:lnTo>
                      <a:lnTo>
                        <a:pt x="1505" y="1472"/>
                      </a:lnTo>
                      <a:lnTo>
                        <a:pt x="1473" y="1505"/>
                      </a:lnTo>
                      <a:lnTo>
                        <a:pt x="1440" y="1538"/>
                      </a:lnTo>
                      <a:lnTo>
                        <a:pt x="1341" y="1636"/>
                      </a:lnTo>
                      <a:lnTo>
                        <a:pt x="1309" y="1669"/>
                      </a:lnTo>
                      <a:lnTo>
                        <a:pt x="1276" y="1702"/>
                      </a:lnTo>
                      <a:lnTo>
                        <a:pt x="1177" y="1800"/>
                      </a:lnTo>
                      <a:lnTo>
                        <a:pt x="1145" y="1833"/>
                      </a:lnTo>
                      <a:lnTo>
                        <a:pt x="1112" y="1866"/>
                      </a:lnTo>
                      <a:lnTo>
                        <a:pt x="1046" y="1931"/>
                      </a:lnTo>
                      <a:lnTo>
                        <a:pt x="1046" y="1931"/>
                      </a:lnTo>
                      <a:cubicBezTo>
                        <a:pt x="1038" y="1940"/>
                        <a:pt x="1026" y="1948"/>
                        <a:pt x="1013" y="1953"/>
                      </a:cubicBezTo>
                      <a:lnTo>
                        <a:pt x="1013" y="1953"/>
                      </a:lnTo>
                      <a:cubicBezTo>
                        <a:pt x="1011" y="1954"/>
                        <a:pt x="1008" y="1955"/>
                        <a:pt x="1005" y="1956"/>
                      </a:cubicBezTo>
                      <a:lnTo>
                        <a:pt x="1005" y="1956"/>
                      </a:lnTo>
                      <a:cubicBezTo>
                        <a:pt x="989" y="1961"/>
                        <a:pt x="973" y="1961"/>
                        <a:pt x="956" y="1956"/>
                      </a:cubicBezTo>
                      <a:lnTo>
                        <a:pt x="956" y="1956"/>
                      </a:lnTo>
                      <a:cubicBezTo>
                        <a:pt x="940" y="1950"/>
                        <a:pt x="927" y="1942"/>
                        <a:pt x="915"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2" y="423"/>
                      </a:lnTo>
                      <a:lnTo>
                        <a:pt x="555" y="390"/>
                      </a:lnTo>
                      <a:lnTo>
                        <a:pt x="587" y="358"/>
                      </a:lnTo>
                      <a:lnTo>
                        <a:pt x="620" y="325"/>
                      </a:lnTo>
                      <a:lnTo>
                        <a:pt x="653" y="292"/>
                      </a:lnTo>
                      <a:lnTo>
                        <a:pt x="686" y="259"/>
                      </a:lnTo>
                      <a:lnTo>
                        <a:pt x="718" y="227"/>
                      </a:lnTo>
                      <a:lnTo>
                        <a:pt x="751" y="194"/>
                      </a:lnTo>
                      <a:lnTo>
                        <a:pt x="784" y="161"/>
                      </a:lnTo>
                      <a:lnTo>
                        <a:pt x="817" y="128"/>
                      </a:lnTo>
                      <a:lnTo>
                        <a:pt x="849" y="96"/>
                      </a:lnTo>
                      <a:lnTo>
                        <a:pt x="882" y="63"/>
                      </a:lnTo>
                      <a:lnTo>
                        <a:pt x="915" y="30"/>
                      </a:lnTo>
                      <a:lnTo>
                        <a:pt x="915" y="30"/>
                      </a:lnTo>
                      <a:cubicBezTo>
                        <a:pt x="927" y="19"/>
                        <a:pt x="940" y="11"/>
                        <a:pt x="956" y="6"/>
                      </a:cubicBezTo>
                      <a:lnTo>
                        <a:pt x="956" y="6"/>
                      </a:lnTo>
                      <a:cubicBezTo>
                        <a:pt x="973" y="0"/>
                        <a:pt x="989" y="0"/>
                        <a:pt x="1005" y="6"/>
                      </a:cubicBezTo>
                      <a:lnTo>
                        <a:pt x="1005" y="6"/>
                      </a:lnTo>
                      <a:cubicBezTo>
                        <a:pt x="1008" y="6"/>
                        <a:pt x="1011" y="7"/>
                        <a:pt x="1013" y="9"/>
                      </a:cubicBezTo>
                      <a:lnTo>
                        <a:pt x="1013" y="9"/>
                      </a:lnTo>
                      <a:cubicBezTo>
                        <a:pt x="1026" y="14"/>
                        <a:pt x="1038"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1" y="554"/>
                      </a:lnTo>
                      <a:lnTo>
                        <a:pt x="1669"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33" name="Freeform 190">
                  <a:extLst>
                    <a:ext uri="{FF2B5EF4-FFF2-40B4-BE49-F238E27FC236}">
                      <a16:creationId xmlns:a16="http://schemas.microsoft.com/office/drawing/2014/main" xmlns="" id="{B0E3357E-7459-C648-8DE9-C0EAFC046758}"/>
                    </a:ext>
                  </a:extLst>
                </p:cNvPr>
                <p:cNvSpPr>
                  <a:spLocks noChangeArrowheads="1"/>
                </p:cNvSpPr>
                <p:nvPr/>
              </p:nvSpPr>
              <p:spPr bwMode="auto">
                <a:xfrm>
                  <a:off x="3173413" y="2143125"/>
                  <a:ext cx="247650" cy="136525"/>
                </a:xfrm>
                <a:custGeom>
                  <a:avLst/>
                  <a:gdLst>
                    <a:gd name="T0" fmla="*/ 49 w 689"/>
                    <a:gd name="T1" fmla="*/ 98 h 378"/>
                    <a:gd name="T2" fmla="*/ 147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0"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8" y="3"/>
                        <a:pt x="628" y="0"/>
                        <a:pt x="607" y="0"/>
                      </a:cubicBezTo>
                      <a:lnTo>
                        <a:pt x="82" y="0"/>
                      </a:lnTo>
                      <a:lnTo>
                        <a:pt x="82" y="0"/>
                      </a:lnTo>
                      <a:cubicBezTo>
                        <a:pt x="60" y="0"/>
                        <a:pt x="41" y="3"/>
                        <a:pt x="25" y="8"/>
                      </a:cubicBezTo>
                      <a:lnTo>
                        <a:pt x="25" y="8"/>
                      </a:lnTo>
                      <a:cubicBezTo>
                        <a:pt x="8" y="14"/>
                        <a:pt x="0" y="22"/>
                        <a:pt x="0" y="33"/>
                      </a:cubicBezTo>
                      <a:lnTo>
                        <a:pt x="0" y="33"/>
                      </a:lnTo>
                      <a:cubicBezTo>
                        <a:pt x="0" y="44"/>
                        <a:pt x="5" y="54"/>
                        <a:pt x="17" y="65"/>
                      </a:cubicBezTo>
                      <a:lnTo>
                        <a:pt x="49" y="98"/>
                      </a:lnTo>
                    </a:path>
                  </a:pathLst>
                </a:custGeom>
                <a:solidFill>
                  <a:schemeClr val="accent3"/>
                </a:solidFill>
                <a:ln>
                  <a:noFill/>
                </a:ln>
                <a:effectLst/>
              </p:spPr>
              <p:txBody>
                <a:bodyPr wrap="none" anchor="ctr"/>
                <a:lstStyle/>
                <a:p>
                  <a:endParaRPr lang="es-ES_tradnl"/>
                </a:p>
              </p:txBody>
            </p:sp>
            <p:sp>
              <p:nvSpPr>
                <p:cNvPr id="634" name="Freeform 191">
                  <a:extLst>
                    <a:ext uri="{FF2B5EF4-FFF2-40B4-BE49-F238E27FC236}">
                      <a16:creationId xmlns:a16="http://schemas.microsoft.com/office/drawing/2014/main" xmlns="" id="{23787467-881E-7C41-B6EC-D80C99A21EC8}"/>
                    </a:ext>
                  </a:extLst>
                </p:cNvPr>
                <p:cNvSpPr>
                  <a:spLocks noChangeArrowheads="1"/>
                </p:cNvSpPr>
                <p:nvPr/>
              </p:nvSpPr>
              <p:spPr bwMode="auto">
                <a:xfrm>
                  <a:off x="3762375" y="2143125"/>
                  <a:ext cx="247650" cy="136525"/>
                </a:xfrm>
                <a:custGeom>
                  <a:avLst/>
                  <a:gdLst>
                    <a:gd name="T0" fmla="*/ 24 w 689"/>
                    <a:gd name="T1" fmla="*/ 8 h 378"/>
                    <a:gd name="T2" fmla="*/ 24 w 689"/>
                    <a:gd name="T3" fmla="*/ 8 h 378"/>
                    <a:gd name="T4" fmla="*/ 0 w 689"/>
                    <a:gd name="T5" fmla="*/ 33 h 378"/>
                    <a:gd name="T6" fmla="*/ 0 w 689"/>
                    <a:gd name="T7" fmla="*/ 33 h 378"/>
                    <a:gd name="T8" fmla="*/ 17 w 689"/>
                    <a:gd name="T9" fmla="*/ 65 h 378"/>
                    <a:gd name="T10" fmla="*/ 49 w 689"/>
                    <a:gd name="T11" fmla="*/ 98 h 378"/>
                    <a:gd name="T12" fmla="*/ 148 w 689"/>
                    <a:gd name="T13" fmla="*/ 196 h 378"/>
                    <a:gd name="T14" fmla="*/ 181 w 689"/>
                    <a:gd name="T15" fmla="*/ 229 h 378"/>
                    <a:gd name="T16" fmla="*/ 213 w 689"/>
                    <a:gd name="T17" fmla="*/ 262 h 378"/>
                    <a:gd name="T18" fmla="*/ 312 w 689"/>
                    <a:gd name="T19" fmla="*/ 360 h 378"/>
                    <a:gd name="T20" fmla="*/ 312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4 w 689"/>
                    <a:gd name="T37" fmla="*/ 8 h 378"/>
                    <a:gd name="T38" fmla="*/ 664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7" y="65"/>
                      </a:cubicBezTo>
                      <a:lnTo>
                        <a:pt x="49" y="98"/>
                      </a:lnTo>
                      <a:lnTo>
                        <a:pt x="148" y="196"/>
                      </a:lnTo>
                      <a:lnTo>
                        <a:pt x="181" y="229"/>
                      </a:lnTo>
                      <a:lnTo>
                        <a:pt x="213" y="262"/>
                      </a:lnTo>
                      <a:lnTo>
                        <a:pt x="312" y="360"/>
                      </a:lnTo>
                      <a:lnTo>
                        <a:pt x="312"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635" name="Freeform 192">
                  <a:extLst>
                    <a:ext uri="{FF2B5EF4-FFF2-40B4-BE49-F238E27FC236}">
                      <a16:creationId xmlns:a16="http://schemas.microsoft.com/office/drawing/2014/main" xmlns="" id="{F554BF7D-8183-A548-A542-3A4E2FADB9FF}"/>
                    </a:ext>
                  </a:extLst>
                </p:cNvPr>
                <p:cNvSpPr>
                  <a:spLocks noChangeArrowheads="1"/>
                </p:cNvSpPr>
                <p:nvPr/>
              </p:nvSpPr>
              <p:spPr bwMode="auto">
                <a:xfrm>
                  <a:off x="3332163"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sp>
              <p:nvSpPr>
                <p:cNvPr id="636" name="Freeform 195">
                  <a:extLst>
                    <a:ext uri="{FF2B5EF4-FFF2-40B4-BE49-F238E27FC236}">
                      <a16:creationId xmlns:a16="http://schemas.microsoft.com/office/drawing/2014/main" xmlns="" id="{3DFCE22F-FC6D-504F-8849-134EE12F97A5}"/>
                    </a:ext>
                  </a:extLst>
                </p:cNvPr>
                <p:cNvSpPr>
                  <a:spLocks noChangeArrowheads="1"/>
                </p:cNvSpPr>
                <p:nvPr/>
              </p:nvSpPr>
              <p:spPr bwMode="auto">
                <a:xfrm>
                  <a:off x="3427413" y="2260600"/>
                  <a:ext cx="328612" cy="328613"/>
                </a:xfrm>
                <a:custGeom>
                  <a:avLst/>
                  <a:gdLst>
                    <a:gd name="T0" fmla="*/ 776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1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30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1" y="402"/>
                        <a:pt x="751" y="391"/>
                      </a:cubicBezTo>
                      <a:lnTo>
                        <a:pt x="718" y="358"/>
                      </a:lnTo>
                      <a:lnTo>
                        <a:pt x="685" y="326"/>
                      </a:lnTo>
                      <a:lnTo>
                        <a:pt x="652" y="293"/>
                      </a:lnTo>
                      <a:lnTo>
                        <a:pt x="554" y="194"/>
                      </a:lnTo>
                      <a:lnTo>
                        <a:pt x="521" y="162"/>
                      </a:lnTo>
                      <a:lnTo>
                        <a:pt x="521" y="162"/>
                      </a:lnTo>
                      <a:cubicBezTo>
                        <a:pt x="513" y="152"/>
                        <a:pt x="501" y="146"/>
                        <a:pt x="488" y="140"/>
                      </a:cubicBezTo>
                      <a:lnTo>
                        <a:pt x="488" y="140"/>
                      </a:lnTo>
                      <a:cubicBezTo>
                        <a:pt x="486" y="139"/>
                        <a:pt x="483" y="138"/>
                        <a:pt x="480" y="137"/>
                      </a:cubicBezTo>
                      <a:lnTo>
                        <a:pt x="480" y="137"/>
                      </a:lnTo>
                      <a:cubicBezTo>
                        <a:pt x="464" y="132"/>
                        <a:pt x="448" y="132"/>
                        <a:pt x="431" y="137"/>
                      </a:cubicBezTo>
                      <a:lnTo>
                        <a:pt x="431" y="137"/>
                      </a:lnTo>
                      <a:cubicBezTo>
                        <a:pt x="415" y="142"/>
                        <a:pt x="402" y="151"/>
                        <a:pt x="390" y="162"/>
                      </a:cubicBezTo>
                      <a:lnTo>
                        <a:pt x="357" y="194"/>
                      </a:lnTo>
                      <a:lnTo>
                        <a:pt x="324" y="227"/>
                      </a:lnTo>
                      <a:lnTo>
                        <a:pt x="292" y="260"/>
                      </a:lnTo>
                      <a:lnTo>
                        <a:pt x="259" y="293"/>
                      </a:lnTo>
                      <a:lnTo>
                        <a:pt x="226" y="326"/>
                      </a:lnTo>
                      <a:lnTo>
                        <a:pt x="193"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0" y="752"/>
                      </a:lnTo>
                      <a:lnTo>
                        <a:pt x="390" y="752"/>
                      </a:lnTo>
                      <a:cubicBezTo>
                        <a:pt x="402" y="763"/>
                        <a:pt x="415" y="771"/>
                        <a:pt x="431" y="776"/>
                      </a:cubicBezTo>
                      <a:lnTo>
                        <a:pt x="431" y="776"/>
                      </a:lnTo>
                      <a:cubicBezTo>
                        <a:pt x="448" y="782"/>
                        <a:pt x="464" y="782"/>
                        <a:pt x="480" y="776"/>
                      </a:cubicBezTo>
                      <a:lnTo>
                        <a:pt x="480" y="776"/>
                      </a:lnTo>
                      <a:cubicBezTo>
                        <a:pt x="483" y="776"/>
                        <a:pt x="486" y="775"/>
                        <a:pt x="488" y="773"/>
                      </a:cubicBezTo>
                      <a:lnTo>
                        <a:pt x="488" y="773"/>
                      </a:lnTo>
                      <a:cubicBezTo>
                        <a:pt x="501" y="768"/>
                        <a:pt x="513" y="761"/>
                        <a:pt x="521" y="752"/>
                      </a:cubicBezTo>
                      <a:lnTo>
                        <a:pt x="587" y="686"/>
                      </a:lnTo>
                      <a:lnTo>
                        <a:pt x="620" y="654"/>
                      </a:lnTo>
                      <a:lnTo>
                        <a:pt x="652" y="621"/>
                      </a:lnTo>
                      <a:lnTo>
                        <a:pt x="751" y="523"/>
                      </a:lnTo>
                      <a:lnTo>
                        <a:pt x="751" y="523"/>
                      </a:lnTo>
                      <a:cubicBezTo>
                        <a:pt x="761"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3" y="892"/>
                        <a:pt x="501" y="899"/>
                        <a:pt x="488" y="904"/>
                      </a:cubicBezTo>
                      <a:lnTo>
                        <a:pt x="488" y="904"/>
                      </a:lnTo>
                      <a:cubicBezTo>
                        <a:pt x="486" y="906"/>
                        <a:pt x="483" y="907"/>
                        <a:pt x="480" y="907"/>
                      </a:cubicBezTo>
                      <a:lnTo>
                        <a:pt x="480" y="907"/>
                      </a:lnTo>
                      <a:cubicBezTo>
                        <a:pt x="464" y="913"/>
                        <a:pt x="448" y="913"/>
                        <a:pt x="431" y="907"/>
                      </a:cubicBezTo>
                      <a:lnTo>
                        <a:pt x="431" y="907"/>
                      </a:lnTo>
                      <a:cubicBezTo>
                        <a:pt x="415" y="902"/>
                        <a:pt x="402" y="894"/>
                        <a:pt x="390" y="882"/>
                      </a:cubicBezTo>
                      <a:lnTo>
                        <a:pt x="357" y="850"/>
                      </a:lnTo>
                      <a:lnTo>
                        <a:pt x="324" y="817"/>
                      </a:lnTo>
                      <a:lnTo>
                        <a:pt x="292" y="785"/>
                      </a:lnTo>
                      <a:lnTo>
                        <a:pt x="259" y="752"/>
                      </a:lnTo>
                      <a:lnTo>
                        <a:pt x="226" y="719"/>
                      </a:lnTo>
                      <a:lnTo>
                        <a:pt x="193" y="686"/>
                      </a:lnTo>
                      <a:lnTo>
                        <a:pt x="161" y="654"/>
                      </a:lnTo>
                      <a:lnTo>
                        <a:pt x="128" y="621"/>
                      </a:lnTo>
                      <a:lnTo>
                        <a:pt x="95" y="588"/>
                      </a:lnTo>
                      <a:lnTo>
                        <a:pt x="62"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2" y="358"/>
                      </a:lnTo>
                      <a:lnTo>
                        <a:pt x="161" y="260"/>
                      </a:lnTo>
                      <a:lnTo>
                        <a:pt x="193" y="227"/>
                      </a:lnTo>
                      <a:lnTo>
                        <a:pt x="226" y="194"/>
                      </a:lnTo>
                      <a:lnTo>
                        <a:pt x="324" y="96"/>
                      </a:lnTo>
                      <a:lnTo>
                        <a:pt x="357" y="63"/>
                      </a:lnTo>
                      <a:lnTo>
                        <a:pt x="390" y="30"/>
                      </a:lnTo>
                      <a:lnTo>
                        <a:pt x="390" y="30"/>
                      </a:lnTo>
                      <a:cubicBezTo>
                        <a:pt x="402" y="20"/>
                        <a:pt x="415" y="11"/>
                        <a:pt x="431" y="6"/>
                      </a:cubicBezTo>
                      <a:lnTo>
                        <a:pt x="431" y="6"/>
                      </a:lnTo>
                      <a:cubicBezTo>
                        <a:pt x="448" y="0"/>
                        <a:pt x="464" y="0"/>
                        <a:pt x="480" y="6"/>
                      </a:cubicBezTo>
                      <a:lnTo>
                        <a:pt x="480" y="6"/>
                      </a:lnTo>
                      <a:cubicBezTo>
                        <a:pt x="483" y="7"/>
                        <a:pt x="486" y="8"/>
                        <a:pt x="488" y="9"/>
                      </a:cubicBezTo>
                      <a:lnTo>
                        <a:pt x="488" y="9"/>
                      </a:lnTo>
                      <a:cubicBezTo>
                        <a:pt x="501" y="15"/>
                        <a:pt x="513" y="21"/>
                        <a:pt x="521" y="30"/>
                      </a:cubicBezTo>
                      <a:lnTo>
                        <a:pt x="554" y="63"/>
                      </a:lnTo>
                      <a:lnTo>
                        <a:pt x="587" y="96"/>
                      </a:lnTo>
                      <a:lnTo>
                        <a:pt x="620" y="129"/>
                      </a:lnTo>
                      <a:lnTo>
                        <a:pt x="652"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37" name="Freeform 196">
                  <a:extLst>
                    <a:ext uri="{FF2B5EF4-FFF2-40B4-BE49-F238E27FC236}">
                      <a16:creationId xmlns:a16="http://schemas.microsoft.com/office/drawing/2014/main" xmlns="" id="{18BED190-0DF8-1041-A04B-F12FBF31B4CE}"/>
                    </a:ext>
                  </a:extLst>
                </p:cNvPr>
                <p:cNvSpPr>
                  <a:spLocks noChangeArrowheads="1"/>
                </p:cNvSpPr>
                <p:nvPr/>
              </p:nvSpPr>
              <p:spPr bwMode="auto">
                <a:xfrm>
                  <a:off x="3030538"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3 w 689"/>
                    <a:gd name="T15" fmla="*/ 623 h 788"/>
                    <a:gd name="T16" fmla="*/ 540 w 689"/>
                    <a:gd name="T17" fmla="*/ 591 h 788"/>
                    <a:gd name="T18" fmla="*/ 508 w 689"/>
                    <a:gd name="T19" fmla="*/ 558 h 788"/>
                    <a:gd name="T20" fmla="*/ 475 w 689"/>
                    <a:gd name="T21" fmla="*/ 525 h 788"/>
                    <a:gd name="T22" fmla="*/ 442 w 689"/>
                    <a:gd name="T23" fmla="*/ 492 h 788"/>
                    <a:gd name="T24" fmla="*/ 410 w 689"/>
                    <a:gd name="T25" fmla="*/ 460 h 788"/>
                    <a:gd name="T26" fmla="*/ 410 w 689"/>
                    <a:gd name="T27" fmla="*/ 460 h 788"/>
                    <a:gd name="T28" fmla="*/ 385 w 689"/>
                    <a:gd name="T29" fmla="*/ 418 h 788"/>
                    <a:gd name="T30" fmla="*/ 385 w 689"/>
                    <a:gd name="T31" fmla="*/ 418 h 788"/>
                    <a:gd name="T32" fmla="*/ 385 w 689"/>
                    <a:gd name="T33" fmla="*/ 369 h 788"/>
                    <a:gd name="T34" fmla="*/ 385 w 689"/>
                    <a:gd name="T35" fmla="*/ 369 h 788"/>
                    <a:gd name="T36" fmla="*/ 410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2 w 689"/>
                    <a:gd name="T53" fmla="*/ 0 h 788"/>
                    <a:gd name="T54" fmla="*/ 82 w 689"/>
                    <a:gd name="T55" fmla="*/ 0 h 788"/>
                    <a:gd name="T56" fmla="*/ 24 w 689"/>
                    <a:gd name="T57" fmla="*/ 8 h 788"/>
                    <a:gd name="T58" fmla="*/ 24 w 689"/>
                    <a:gd name="T59" fmla="*/ 8 h 788"/>
                    <a:gd name="T60" fmla="*/ 0 w 689"/>
                    <a:gd name="T61" fmla="*/ 33 h 788"/>
                    <a:gd name="T62" fmla="*/ 0 w 689"/>
                    <a:gd name="T63" fmla="*/ 33 h 788"/>
                    <a:gd name="T64" fmla="*/ 17 w 689"/>
                    <a:gd name="T65" fmla="*/ 66 h 788"/>
                    <a:gd name="T66" fmla="*/ 49 w 689"/>
                    <a:gd name="T67" fmla="*/ 99 h 788"/>
                    <a:gd name="T68" fmla="*/ 82 w 689"/>
                    <a:gd name="T69" fmla="*/ 131 h 788"/>
                    <a:gd name="T70" fmla="*/ 115 w 689"/>
                    <a:gd name="T71" fmla="*/ 164 h 788"/>
                    <a:gd name="T72" fmla="*/ 147 w 689"/>
                    <a:gd name="T73" fmla="*/ 197 h 788"/>
                    <a:gd name="T74" fmla="*/ 180 w 689"/>
                    <a:gd name="T75" fmla="*/ 230 h 788"/>
                    <a:gd name="T76" fmla="*/ 213 w 689"/>
                    <a:gd name="T77" fmla="*/ 263 h 788"/>
                    <a:gd name="T78" fmla="*/ 246 w 689"/>
                    <a:gd name="T79" fmla="*/ 296 h 788"/>
                    <a:gd name="T80" fmla="*/ 279 w 689"/>
                    <a:gd name="T81" fmla="*/ 328 h 788"/>
                    <a:gd name="T82" fmla="*/ 279 w 689"/>
                    <a:gd name="T83" fmla="*/ 328 h 788"/>
                    <a:gd name="T84" fmla="*/ 303 w 689"/>
                    <a:gd name="T85" fmla="*/ 369 h 788"/>
                    <a:gd name="T86" fmla="*/ 303 w 689"/>
                    <a:gd name="T87" fmla="*/ 369 h 788"/>
                    <a:gd name="T88" fmla="*/ 303 w 689"/>
                    <a:gd name="T89" fmla="*/ 418 h 788"/>
                    <a:gd name="T90" fmla="*/ 303 w 689"/>
                    <a:gd name="T91" fmla="*/ 418 h 788"/>
                    <a:gd name="T92" fmla="*/ 279 w 689"/>
                    <a:gd name="T93" fmla="*/ 460 h 788"/>
                    <a:gd name="T94" fmla="*/ 17 w 689"/>
                    <a:gd name="T95" fmla="*/ 722 h 788"/>
                    <a:gd name="T96" fmla="*/ 17 w 689"/>
                    <a:gd name="T97" fmla="*/ 722 h 788"/>
                    <a:gd name="T98" fmla="*/ 0 w 689"/>
                    <a:gd name="T99" fmla="*/ 754 h 788"/>
                    <a:gd name="T100" fmla="*/ 0 w 689"/>
                    <a:gd name="T101" fmla="*/ 754 h 788"/>
                    <a:gd name="T102" fmla="*/ 24 w 689"/>
                    <a:gd name="T103" fmla="*/ 778 h 788"/>
                    <a:gd name="T104" fmla="*/ 24 w 689"/>
                    <a:gd name="T105" fmla="*/ 778 h 788"/>
                    <a:gd name="T106" fmla="*/ 82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80" y="773"/>
                        <a:pt x="688" y="765"/>
                        <a:pt x="688" y="754"/>
                      </a:cubicBezTo>
                      <a:lnTo>
                        <a:pt x="688" y="754"/>
                      </a:lnTo>
                      <a:cubicBezTo>
                        <a:pt x="688" y="743"/>
                        <a:pt x="683" y="732"/>
                        <a:pt x="672" y="722"/>
                      </a:cubicBezTo>
                      <a:lnTo>
                        <a:pt x="639" y="689"/>
                      </a:lnTo>
                      <a:lnTo>
                        <a:pt x="606" y="656"/>
                      </a:lnTo>
                      <a:lnTo>
                        <a:pt x="573" y="623"/>
                      </a:lnTo>
                      <a:lnTo>
                        <a:pt x="540" y="591"/>
                      </a:lnTo>
                      <a:lnTo>
                        <a:pt x="508" y="558"/>
                      </a:lnTo>
                      <a:lnTo>
                        <a:pt x="475" y="525"/>
                      </a:lnTo>
                      <a:lnTo>
                        <a:pt x="442" y="492"/>
                      </a:lnTo>
                      <a:lnTo>
                        <a:pt x="410" y="460"/>
                      </a:lnTo>
                      <a:lnTo>
                        <a:pt x="410" y="460"/>
                      </a:lnTo>
                      <a:cubicBezTo>
                        <a:pt x="398" y="448"/>
                        <a:pt x="391" y="435"/>
                        <a:pt x="385" y="418"/>
                      </a:cubicBezTo>
                      <a:lnTo>
                        <a:pt x="385" y="418"/>
                      </a:lnTo>
                      <a:cubicBezTo>
                        <a:pt x="380" y="402"/>
                        <a:pt x="380" y="386"/>
                        <a:pt x="385" y="369"/>
                      </a:cubicBezTo>
                      <a:lnTo>
                        <a:pt x="385" y="369"/>
                      </a:lnTo>
                      <a:cubicBezTo>
                        <a:pt x="391" y="352"/>
                        <a:pt x="398" y="339"/>
                        <a:pt x="410" y="328"/>
                      </a:cubicBezTo>
                      <a:lnTo>
                        <a:pt x="672" y="66"/>
                      </a:lnTo>
                      <a:lnTo>
                        <a:pt x="672" y="66"/>
                      </a:lnTo>
                      <a:cubicBezTo>
                        <a:pt x="683" y="55"/>
                        <a:pt x="688" y="44"/>
                        <a:pt x="688" y="33"/>
                      </a:cubicBezTo>
                      <a:lnTo>
                        <a:pt x="688" y="33"/>
                      </a:lnTo>
                      <a:cubicBezTo>
                        <a:pt x="688" y="23"/>
                        <a:pt x="680" y="14"/>
                        <a:pt x="664" y="8"/>
                      </a:cubicBezTo>
                      <a:lnTo>
                        <a:pt x="664" y="8"/>
                      </a:lnTo>
                      <a:cubicBezTo>
                        <a:pt x="647" y="3"/>
                        <a:pt x="628" y="0"/>
                        <a:pt x="606" y="0"/>
                      </a:cubicBezTo>
                      <a:lnTo>
                        <a:pt x="82" y="0"/>
                      </a:lnTo>
                      <a:lnTo>
                        <a:pt x="82" y="0"/>
                      </a:lnTo>
                      <a:cubicBezTo>
                        <a:pt x="60" y="0"/>
                        <a:pt x="41" y="3"/>
                        <a:pt x="24" y="8"/>
                      </a:cubicBezTo>
                      <a:lnTo>
                        <a:pt x="24" y="8"/>
                      </a:lnTo>
                      <a:cubicBezTo>
                        <a:pt x="8" y="14"/>
                        <a:pt x="0" y="23"/>
                        <a:pt x="0" y="33"/>
                      </a:cubicBezTo>
                      <a:lnTo>
                        <a:pt x="0" y="33"/>
                      </a:lnTo>
                      <a:cubicBezTo>
                        <a:pt x="0" y="44"/>
                        <a:pt x="5" y="55"/>
                        <a:pt x="17" y="66"/>
                      </a:cubicBezTo>
                      <a:lnTo>
                        <a:pt x="49" y="99"/>
                      </a:lnTo>
                      <a:lnTo>
                        <a:pt x="82" y="131"/>
                      </a:lnTo>
                      <a:lnTo>
                        <a:pt x="115" y="164"/>
                      </a:lnTo>
                      <a:lnTo>
                        <a:pt x="147" y="197"/>
                      </a:lnTo>
                      <a:lnTo>
                        <a:pt x="180"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5"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638" name="Freeform 197">
                  <a:extLst>
                    <a:ext uri="{FF2B5EF4-FFF2-40B4-BE49-F238E27FC236}">
                      <a16:creationId xmlns:a16="http://schemas.microsoft.com/office/drawing/2014/main" xmlns="" id="{BBB6B7E1-E8B0-7241-82D6-1FFB048B815E}"/>
                    </a:ext>
                  </a:extLst>
                </p:cNvPr>
                <p:cNvSpPr>
                  <a:spLocks noChangeArrowheads="1"/>
                </p:cNvSpPr>
                <p:nvPr/>
              </p:nvSpPr>
              <p:spPr bwMode="auto">
                <a:xfrm>
                  <a:off x="3903663"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5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50 w 690"/>
                    <a:gd name="T39" fmla="*/ 689 h 788"/>
                    <a:gd name="T40" fmla="*/ 16 w 690"/>
                    <a:gd name="T41" fmla="*/ 722 h 788"/>
                    <a:gd name="T42" fmla="*/ 0 w 690"/>
                    <a:gd name="T43" fmla="*/ 754 h 788"/>
                    <a:gd name="T44" fmla="*/ 25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50" y="689"/>
                      </a:lnTo>
                      <a:lnTo>
                        <a:pt x="16" y="722"/>
                      </a:lnTo>
                      <a:lnTo>
                        <a:pt x="16"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39" name="Freeform 198">
                  <a:extLst>
                    <a:ext uri="{FF2B5EF4-FFF2-40B4-BE49-F238E27FC236}">
                      <a16:creationId xmlns:a16="http://schemas.microsoft.com/office/drawing/2014/main" xmlns="" id="{8D2C5908-3DB5-A141-BABF-B740AF68FF26}"/>
                    </a:ext>
                  </a:extLst>
                </p:cNvPr>
                <p:cNvSpPr>
                  <a:spLocks noChangeArrowheads="1"/>
                </p:cNvSpPr>
                <p:nvPr/>
              </p:nvSpPr>
              <p:spPr bwMode="auto">
                <a:xfrm>
                  <a:off x="3498850"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8" y="218"/>
                        <a:pt x="369" y="205"/>
                        <a:pt x="358" y="194"/>
                      </a:cubicBezTo>
                      <a:lnTo>
                        <a:pt x="325" y="161"/>
                      </a:lnTo>
                      <a:lnTo>
                        <a:pt x="325" y="161"/>
                      </a:lnTo>
                      <a:cubicBezTo>
                        <a:pt x="317" y="152"/>
                        <a:pt x="305" y="145"/>
                        <a:pt x="292" y="140"/>
                      </a:cubicBezTo>
                      <a:lnTo>
                        <a:pt x="292" y="140"/>
                      </a:lnTo>
                      <a:cubicBezTo>
                        <a:pt x="290" y="139"/>
                        <a:pt x="287" y="137"/>
                        <a:pt x="284" y="136"/>
                      </a:cubicBezTo>
                      <a:lnTo>
                        <a:pt x="284" y="136"/>
                      </a:lnTo>
                      <a:cubicBezTo>
                        <a:pt x="268" y="131"/>
                        <a:pt x="252" y="131"/>
                        <a:pt x="235" y="136"/>
                      </a:cubicBezTo>
                      <a:lnTo>
                        <a:pt x="235" y="136"/>
                      </a:lnTo>
                      <a:cubicBezTo>
                        <a:pt x="219" y="142"/>
                        <a:pt x="206" y="151"/>
                        <a:pt x="194" y="161"/>
                      </a:cubicBezTo>
                      <a:lnTo>
                        <a:pt x="161" y="194"/>
                      </a:lnTo>
                      <a:lnTo>
                        <a:pt x="161" y="194"/>
                      </a:lnTo>
                      <a:cubicBezTo>
                        <a:pt x="150" y="205"/>
                        <a:pt x="143" y="218"/>
                        <a:pt x="137" y="235"/>
                      </a:cubicBezTo>
                      <a:lnTo>
                        <a:pt x="137" y="235"/>
                      </a:lnTo>
                      <a:cubicBezTo>
                        <a:pt x="131" y="252"/>
                        <a:pt x="131" y="268"/>
                        <a:pt x="137" y="284"/>
                      </a:cubicBezTo>
                      <a:lnTo>
                        <a:pt x="137" y="284"/>
                      </a:lnTo>
                      <a:cubicBezTo>
                        <a:pt x="143" y="301"/>
                        <a:pt x="150" y="314"/>
                        <a:pt x="161" y="326"/>
                      </a:cubicBezTo>
                      <a:lnTo>
                        <a:pt x="194" y="358"/>
                      </a:lnTo>
                      <a:lnTo>
                        <a:pt x="194" y="358"/>
                      </a:lnTo>
                      <a:cubicBezTo>
                        <a:pt x="206" y="369"/>
                        <a:pt x="219" y="377"/>
                        <a:pt x="235" y="382"/>
                      </a:cubicBezTo>
                      <a:lnTo>
                        <a:pt x="235" y="382"/>
                      </a:lnTo>
                      <a:cubicBezTo>
                        <a:pt x="252" y="388"/>
                        <a:pt x="268" y="388"/>
                        <a:pt x="284" y="382"/>
                      </a:cubicBezTo>
                      <a:lnTo>
                        <a:pt x="284" y="382"/>
                      </a:lnTo>
                      <a:cubicBezTo>
                        <a:pt x="287" y="381"/>
                        <a:pt x="290" y="381"/>
                        <a:pt x="292" y="379"/>
                      </a:cubicBezTo>
                      <a:lnTo>
                        <a:pt x="292" y="379"/>
                      </a:lnTo>
                      <a:cubicBezTo>
                        <a:pt x="305" y="374"/>
                        <a:pt x="317" y="367"/>
                        <a:pt x="325" y="358"/>
                      </a:cubicBezTo>
                      <a:lnTo>
                        <a:pt x="358" y="326"/>
                      </a:lnTo>
                      <a:lnTo>
                        <a:pt x="358" y="326"/>
                      </a:lnTo>
                      <a:cubicBezTo>
                        <a:pt x="369" y="314"/>
                        <a:pt x="378"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9" y="301"/>
                        <a:pt x="500" y="314"/>
                        <a:pt x="489" y="326"/>
                      </a:cubicBezTo>
                      <a:lnTo>
                        <a:pt x="456" y="358"/>
                      </a:lnTo>
                      <a:lnTo>
                        <a:pt x="424" y="391"/>
                      </a:lnTo>
                      <a:lnTo>
                        <a:pt x="391" y="424"/>
                      </a:lnTo>
                      <a:lnTo>
                        <a:pt x="358" y="457"/>
                      </a:lnTo>
                      <a:lnTo>
                        <a:pt x="325" y="489"/>
                      </a:lnTo>
                      <a:lnTo>
                        <a:pt x="325" y="489"/>
                      </a:lnTo>
                      <a:cubicBezTo>
                        <a:pt x="317" y="498"/>
                        <a:pt x="305" y="505"/>
                        <a:pt x="292" y="510"/>
                      </a:cubicBezTo>
                      <a:lnTo>
                        <a:pt x="292" y="510"/>
                      </a:lnTo>
                      <a:cubicBezTo>
                        <a:pt x="290" y="512"/>
                        <a:pt x="287" y="513"/>
                        <a:pt x="284" y="514"/>
                      </a:cubicBezTo>
                      <a:lnTo>
                        <a:pt x="284" y="514"/>
                      </a:lnTo>
                      <a:cubicBezTo>
                        <a:pt x="268" y="519"/>
                        <a:pt x="252" y="519"/>
                        <a:pt x="235" y="514"/>
                      </a:cubicBezTo>
                      <a:lnTo>
                        <a:pt x="235" y="514"/>
                      </a:lnTo>
                      <a:cubicBezTo>
                        <a:pt x="219" y="508"/>
                        <a:pt x="206"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6" y="20"/>
                        <a:pt x="219" y="11"/>
                        <a:pt x="235" y="6"/>
                      </a:cubicBezTo>
                      <a:lnTo>
                        <a:pt x="235" y="6"/>
                      </a:lnTo>
                      <a:cubicBezTo>
                        <a:pt x="252" y="0"/>
                        <a:pt x="268" y="0"/>
                        <a:pt x="284" y="6"/>
                      </a:cubicBezTo>
                      <a:lnTo>
                        <a:pt x="284" y="6"/>
                      </a:lnTo>
                      <a:cubicBezTo>
                        <a:pt x="287" y="7"/>
                        <a:pt x="290" y="8"/>
                        <a:pt x="292" y="9"/>
                      </a:cubicBezTo>
                      <a:lnTo>
                        <a:pt x="292" y="9"/>
                      </a:lnTo>
                      <a:cubicBezTo>
                        <a:pt x="305" y="14"/>
                        <a:pt x="317" y="21"/>
                        <a:pt x="325" y="30"/>
                      </a:cubicBezTo>
                      <a:lnTo>
                        <a:pt x="489" y="194"/>
                      </a:lnTo>
                      <a:lnTo>
                        <a:pt x="489" y="194"/>
                      </a:lnTo>
                      <a:cubicBezTo>
                        <a:pt x="500" y="205"/>
                        <a:pt x="509" y="218"/>
                        <a:pt x="514" y="235"/>
                      </a:cubicBezTo>
                      <a:close/>
                    </a:path>
                  </a:pathLst>
                </a:custGeom>
                <a:solidFill>
                  <a:schemeClr val="accent2"/>
                </a:solidFill>
                <a:ln>
                  <a:noFill/>
                </a:ln>
                <a:effectLst/>
              </p:spPr>
              <p:txBody>
                <a:bodyPr wrap="none" anchor="ctr"/>
                <a:lstStyle/>
                <a:p>
                  <a:endParaRPr lang="es-ES_tradnl"/>
                </a:p>
              </p:txBody>
            </p:sp>
            <p:sp>
              <p:nvSpPr>
                <p:cNvPr id="640" name="Freeform 201">
                  <a:extLst>
                    <a:ext uri="{FF2B5EF4-FFF2-40B4-BE49-F238E27FC236}">
                      <a16:creationId xmlns:a16="http://schemas.microsoft.com/office/drawing/2014/main" xmlns="" id="{32EA553B-C753-244E-9CF2-DA923EEB9BC8}"/>
                    </a:ext>
                  </a:extLst>
                </p:cNvPr>
                <p:cNvSpPr>
                  <a:spLocks noChangeArrowheads="1"/>
                </p:cNvSpPr>
                <p:nvPr/>
              </p:nvSpPr>
              <p:spPr bwMode="auto">
                <a:xfrm>
                  <a:off x="3568700" y="2403475"/>
                  <a:ext cx="46038" cy="46038"/>
                </a:xfrm>
                <a:custGeom>
                  <a:avLst/>
                  <a:gdLst>
                    <a:gd name="T0" fmla="*/ 95 w 127"/>
                    <a:gd name="T1" fmla="*/ 9 h 127"/>
                    <a:gd name="T2" fmla="*/ 95 w 127"/>
                    <a:gd name="T3" fmla="*/ 9 h 127"/>
                    <a:gd name="T4" fmla="*/ 87 w 127"/>
                    <a:gd name="T5" fmla="*/ 5 h 127"/>
                    <a:gd name="T6" fmla="*/ 87 w 127"/>
                    <a:gd name="T7" fmla="*/ 5 h 127"/>
                    <a:gd name="T8" fmla="*/ 38 w 127"/>
                    <a:gd name="T9" fmla="*/ 5 h 127"/>
                    <a:gd name="T10" fmla="*/ 38 w 127"/>
                    <a:gd name="T11" fmla="*/ 5 h 127"/>
                    <a:gd name="T12" fmla="*/ 5 w 127"/>
                    <a:gd name="T13" fmla="*/ 38 h 127"/>
                    <a:gd name="T14" fmla="*/ 5 w 127"/>
                    <a:gd name="T15" fmla="*/ 38 h 127"/>
                    <a:gd name="T16" fmla="*/ 5 w 127"/>
                    <a:gd name="T17" fmla="*/ 87 h 127"/>
                    <a:gd name="T18" fmla="*/ 5 w 127"/>
                    <a:gd name="T19" fmla="*/ 87 h 127"/>
                    <a:gd name="T20" fmla="*/ 38 w 127"/>
                    <a:gd name="T21" fmla="*/ 120 h 127"/>
                    <a:gd name="T22" fmla="*/ 38 w 127"/>
                    <a:gd name="T23" fmla="*/ 120 h 127"/>
                    <a:gd name="T24" fmla="*/ 87 w 127"/>
                    <a:gd name="T25" fmla="*/ 120 h 127"/>
                    <a:gd name="T26" fmla="*/ 87 w 127"/>
                    <a:gd name="T27" fmla="*/ 120 h 127"/>
                    <a:gd name="T28" fmla="*/ 95 w 127"/>
                    <a:gd name="T29" fmla="*/ 116 h 127"/>
                    <a:gd name="T30" fmla="*/ 95 w 127"/>
                    <a:gd name="T31" fmla="*/ 116 h 127"/>
                    <a:gd name="T32" fmla="*/ 120 w 127"/>
                    <a:gd name="T33" fmla="*/ 87 h 127"/>
                    <a:gd name="T34" fmla="*/ 120 w 127"/>
                    <a:gd name="T35" fmla="*/ 87 h 127"/>
                    <a:gd name="T36" fmla="*/ 120 w 127"/>
                    <a:gd name="T37" fmla="*/ 38 h 127"/>
                    <a:gd name="T38" fmla="*/ 120 w 127"/>
                    <a:gd name="T39" fmla="*/ 38 h 127"/>
                    <a:gd name="T40" fmla="*/ 95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5" y="9"/>
                      </a:moveTo>
                      <a:lnTo>
                        <a:pt x="95" y="9"/>
                      </a:lnTo>
                      <a:cubicBezTo>
                        <a:pt x="93" y="8"/>
                        <a:pt x="90" y="6"/>
                        <a:pt x="87" y="5"/>
                      </a:cubicBezTo>
                      <a:lnTo>
                        <a:pt x="87" y="5"/>
                      </a:lnTo>
                      <a:cubicBezTo>
                        <a:pt x="71" y="0"/>
                        <a:pt x="55" y="0"/>
                        <a:pt x="38" y="5"/>
                      </a:cubicBezTo>
                      <a:lnTo>
                        <a:pt x="38" y="5"/>
                      </a:lnTo>
                      <a:cubicBezTo>
                        <a:pt x="22" y="10"/>
                        <a:pt x="11" y="21"/>
                        <a:pt x="5" y="38"/>
                      </a:cubicBezTo>
                      <a:lnTo>
                        <a:pt x="5" y="38"/>
                      </a:lnTo>
                      <a:cubicBezTo>
                        <a:pt x="0" y="55"/>
                        <a:pt x="0" y="71"/>
                        <a:pt x="5" y="87"/>
                      </a:cubicBezTo>
                      <a:lnTo>
                        <a:pt x="5" y="87"/>
                      </a:lnTo>
                      <a:cubicBezTo>
                        <a:pt x="11" y="104"/>
                        <a:pt x="22" y="114"/>
                        <a:pt x="38" y="120"/>
                      </a:cubicBezTo>
                      <a:lnTo>
                        <a:pt x="38" y="120"/>
                      </a:lnTo>
                      <a:cubicBezTo>
                        <a:pt x="55" y="126"/>
                        <a:pt x="71" y="126"/>
                        <a:pt x="87" y="120"/>
                      </a:cubicBezTo>
                      <a:lnTo>
                        <a:pt x="87" y="120"/>
                      </a:lnTo>
                      <a:cubicBezTo>
                        <a:pt x="90" y="119"/>
                        <a:pt x="93" y="118"/>
                        <a:pt x="95" y="116"/>
                      </a:cubicBezTo>
                      <a:lnTo>
                        <a:pt x="95" y="116"/>
                      </a:lnTo>
                      <a:cubicBezTo>
                        <a:pt x="108" y="110"/>
                        <a:pt x="116" y="101"/>
                        <a:pt x="120" y="87"/>
                      </a:cubicBezTo>
                      <a:lnTo>
                        <a:pt x="120" y="87"/>
                      </a:lnTo>
                      <a:cubicBezTo>
                        <a:pt x="126" y="71"/>
                        <a:pt x="126" y="55"/>
                        <a:pt x="120" y="38"/>
                      </a:cubicBezTo>
                      <a:lnTo>
                        <a:pt x="120" y="38"/>
                      </a:lnTo>
                      <a:cubicBezTo>
                        <a:pt x="116" y="25"/>
                        <a:pt x="108" y="15"/>
                        <a:pt x="95" y="9"/>
                      </a:cubicBezTo>
                    </a:path>
                  </a:pathLst>
                </a:custGeom>
                <a:solidFill>
                  <a:schemeClr val="accent6"/>
                </a:solidFill>
                <a:ln>
                  <a:noFill/>
                </a:ln>
                <a:effectLst/>
              </p:spPr>
              <p:txBody>
                <a:bodyPr wrap="none" anchor="ctr"/>
                <a:lstStyle/>
                <a:p>
                  <a:endParaRPr lang="es-ES_tradnl"/>
                </a:p>
              </p:txBody>
            </p:sp>
            <p:sp>
              <p:nvSpPr>
                <p:cNvPr id="641" name="Freeform 204">
                  <a:extLst>
                    <a:ext uri="{FF2B5EF4-FFF2-40B4-BE49-F238E27FC236}">
                      <a16:creationId xmlns:a16="http://schemas.microsoft.com/office/drawing/2014/main" xmlns="" id="{86719EFE-8660-E64F-8B2B-5FA1CE8D1135}"/>
                    </a:ext>
                  </a:extLst>
                </p:cNvPr>
                <p:cNvSpPr>
                  <a:spLocks noChangeArrowheads="1"/>
                </p:cNvSpPr>
                <p:nvPr/>
              </p:nvSpPr>
              <p:spPr bwMode="auto">
                <a:xfrm>
                  <a:off x="3173413"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7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0" y="148"/>
                      </a:lnTo>
                      <a:lnTo>
                        <a:pt x="147" y="180"/>
                      </a:lnTo>
                      <a:lnTo>
                        <a:pt x="115" y="214"/>
                      </a:lnTo>
                      <a:lnTo>
                        <a:pt x="82" y="246"/>
                      </a:lnTo>
                      <a:lnTo>
                        <a:pt x="49" y="279"/>
                      </a:lnTo>
                      <a:lnTo>
                        <a:pt x="17" y="312"/>
                      </a:lnTo>
                      <a:lnTo>
                        <a:pt x="17" y="312"/>
                      </a:lnTo>
                      <a:cubicBezTo>
                        <a:pt x="5" y="323"/>
                        <a:pt x="0" y="334"/>
                        <a:pt x="0" y="344"/>
                      </a:cubicBezTo>
                      <a:lnTo>
                        <a:pt x="0" y="344"/>
                      </a:lnTo>
                      <a:cubicBezTo>
                        <a:pt x="0" y="355"/>
                        <a:pt x="8" y="364"/>
                        <a:pt x="25" y="369"/>
                      </a:cubicBezTo>
                      <a:lnTo>
                        <a:pt x="25" y="369"/>
                      </a:lnTo>
                      <a:cubicBezTo>
                        <a:pt x="41" y="375"/>
                        <a:pt x="60" y="378"/>
                        <a:pt x="82" y="378"/>
                      </a:cubicBezTo>
                      <a:lnTo>
                        <a:pt x="607" y="378"/>
                      </a:lnTo>
                      <a:lnTo>
                        <a:pt x="607" y="378"/>
                      </a:lnTo>
                      <a:cubicBezTo>
                        <a:pt x="628" y="378"/>
                        <a:pt x="648" y="375"/>
                        <a:pt x="664" y="369"/>
                      </a:cubicBezTo>
                    </a:path>
                  </a:pathLst>
                </a:custGeom>
                <a:solidFill>
                  <a:schemeClr val="accent3"/>
                </a:solidFill>
                <a:ln>
                  <a:noFill/>
                </a:ln>
                <a:effectLst/>
              </p:spPr>
              <p:txBody>
                <a:bodyPr wrap="none" anchor="ctr"/>
                <a:lstStyle/>
                <a:p>
                  <a:endParaRPr lang="es-ES_tradnl"/>
                </a:p>
              </p:txBody>
            </p:sp>
            <p:sp>
              <p:nvSpPr>
                <p:cNvPr id="642" name="Freeform 205">
                  <a:extLst>
                    <a:ext uri="{FF2B5EF4-FFF2-40B4-BE49-F238E27FC236}">
                      <a16:creationId xmlns:a16="http://schemas.microsoft.com/office/drawing/2014/main" xmlns="" id="{F47DF0E1-093B-4E4B-9925-D8D6DEAD5858}"/>
                    </a:ext>
                  </a:extLst>
                </p:cNvPr>
                <p:cNvSpPr>
                  <a:spLocks noChangeArrowheads="1"/>
                </p:cNvSpPr>
                <p:nvPr/>
              </p:nvSpPr>
              <p:spPr bwMode="auto">
                <a:xfrm>
                  <a:off x="3762375"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3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2 w 689"/>
                    <a:gd name="T25" fmla="*/ 16 h 379"/>
                    <a:gd name="T26" fmla="*/ 279 w 689"/>
                    <a:gd name="T27" fmla="*/ 50 h 379"/>
                    <a:gd name="T28" fmla="*/ 246 w 689"/>
                    <a:gd name="T29" fmla="*/ 82 h 379"/>
                    <a:gd name="T30" fmla="*/ 213 w 689"/>
                    <a:gd name="T31" fmla="*/ 115 h 379"/>
                    <a:gd name="T32" fmla="*/ 181 w 689"/>
                    <a:gd name="T33" fmla="*/ 148 h 379"/>
                    <a:gd name="T34" fmla="*/ 148 w 689"/>
                    <a:gd name="T35" fmla="*/ 180 h 379"/>
                    <a:gd name="T36" fmla="*/ 115 w 689"/>
                    <a:gd name="T37" fmla="*/ 213 h 379"/>
                    <a:gd name="T38" fmla="*/ 82 w 689"/>
                    <a:gd name="T39" fmla="*/ 246 h 379"/>
                    <a:gd name="T40" fmla="*/ 49 w 689"/>
                    <a:gd name="T41" fmla="*/ 279 h 379"/>
                    <a:gd name="T42" fmla="*/ 17 w 689"/>
                    <a:gd name="T43" fmla="*/ 312 h 379"/>
                    <a:gd name="T44" fmla="*/ 17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4 w 689"/>
                    <a:gd name="T61" fmla="*/ 369 h 379"/>
                    <a:gd name="T62" fmla="*/ 664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3" y="82"/>
                      </a:lnTo>
                      <a:lnTo>
                        <a:pt x="409" y="50"/>
                      </a:lnTo>
                      <a:lnTo>
                        <a:pt x="377" y="16"/>
                      </a:lnTo>
                      <a:lnTo>
                        <a:pt x="377" y="16"/>
                      </a:lnTo>
                      <a:cubicBezTo>
                        <a:pt x="366" y="6"/>
                        <a:pt x="355" y="0"/>
                        <a:pt x="344" y="0"/>
                      </a:cubicBezTo>
                      <a:lnTo>
                        <a:pt x="344" y="0"/>
                      </a:lnTo>
                      <a:cubicBezTo>
                        <a:pt x="333" y="0"/>
                        <a:pt x="322" y="6"/>
                        <a:pt x="312" y="16"/>
                      </a:cubicBezTo>
                      <a:lnTo>
                        <a:pt x="279" y="50"/>
                      </a:lnTo>
                      <a:lnTo>
                        <a:pt x="246" y="82"/>
                      </a:lnTo>
                      <a:lnTo>
                        <a:pt x="213" y="115"/>
                      </a:lnTo>
                      <a:lnTo>
                        <a:pt x="181" y="148"/>
                      </a:lnTo>
                      <a:lnTo>
                        <a:pt x="148" y="180"/>
                      </a:lnTo>
                      <a:lnTo>
                        <a:pt x="115" y="213"/>
                      </a:lnTo>
                      <a:lnTo>
                        <a:pt x="82" y="246"/>
                      </a:lnTo>
                      <a:lnTo>
                        <a:pt x="49" y="279"/>
                      </a:lnTo>
                      <a:lnTo>
                        <a:pt x="17" y="312"/>
                      </a:lnTo>
                      <a:lnTo>
                        <a:pt x="17"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4" y="369"/>
                      </a:cubicBezTo>
                      <a:lnTo>
                        <a:pt x="664"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643" name="Freeform 206">
                  <a:extLst>
                    <a:ext uri="{FF2B5EF4-FFF2-40B4-BE49-F238E27FC236}">
                      <a16:creationId xmlns:a16="http://schemas.microsoft.com/office/drawing/2014/main" xmlns="" id="{B5515522-6154-5049-9C76-E8CBD261C13D}"/>
                    </a:ext>
                  </a:extLst>
                </p:cNvPr>
                <p:cNvSpPr>
                  <a:spLocks noChangeArrowheads="1"/>
                </p:cNvSpPr>
                <p:nvPr/>
              </p:nvSpPr>
              <p:spPr bwMode="auto">
                <a:xfrm>
                  <a:off x="3314700"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6 w 690"/>
                    <a:gd name="T21" fmla="*/ 114 h 378"/>
                    <a:gd name="T22" fmla="*/ 443 w 690"/>
                    <a:gd name="T23" fmla="*/ 82 h 378"/>
                    <a:gd name="T24" fmla="*/ 410 w 690"/>
                    <a:gd name="T25" fmla="*/ 49 h 378"/>
                    <a:gd name="T26" fmla="*/ 377 w 690"/>
                    <a:gd name="T27" fmla="*/ 16 h 378"/>
                    <a:gd name="T28" fmla="*/ 377 w 690"/>
                    <a:gd name="T29" fmla="*/ 16 h 378"/>
                    <a:gd name="T30" fmla="*/ 345 w 690"/>
                    <a:gd name="T31" fmla="*/ 0 h 378"/>
                    <a:gd name="T32" fmla="*/ 345 w 690"/>
                    <a:gd name="T33" fmla="*/ 0 h 378"/>
                    <a:gd name="T34" fmla="*/ 312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6" y="114"/>
                      </a:lnTo>
                      <a:lnTo>
                        <a:pt x="443" y="82"/>
                      </a:lnTo>
                      <a:lnTo>
                        <a:pt x="410" y="49"/>
                      </a:lnTo>
                      <a:lnTo>
                        <a:pt x="377" y="16"/>
                      </a:lnTo>
                      <a:lnTo>
                        <a:pt x="377" y="16"/>
                      </a:lnTo>
                      <a:cubicBezTo>
                        <a:pt x="366" y="5"/>
                        <a:pt x="356" y="0"/>
                        <a:pt x="345" y="0"/>
                      </a:cubicBezTo>
                      <a:lnTo>
                        <a:pt x="345" y="0"/>
                      </a:lnTo>
                      <a:cubicBezTo>
                        <a:pt x="334" y="0"/>
                        <a:pt x="323" y="5"/>
                        <a:pt x="312" y="16"/>
                      </a:cubicBezTo>
                      <a:lnTo>
                        <a:pt x="279" y="49"/>
                      </a:lnTo>
                      <a:lnTo>
                        <a:pt x="246" y="82"/>
                      </a:lnTo>
                      <a:lnTo>
                        <a:pt x="148" y="180"/>
                      </a:lnTo>
                      <a:lnTo>
                        <a:pt x="115" y="213"/>
                      </a:lnTo>
                      <a:lnTo>
                        <a:pt x="82" y="246"/>
                      </a:lnTo>
                      <a:lnTo>
                        <a:pt x="17" y="311"/>
                      </a:lnTo>
                      <a:lnTo>
                        <a:pt x="17" y="311"/>
                      </a:lnTo>
                      <a:cubicBezTo>
                        <a:pt x="6" y="322"/>
                        <a:pt x="0" y="333"/>
                        <a:pt x="0" y="344"/>
                      </a:cubicBezTo>
                      <a:lnTo>
                        <a:pt x="0" y="344"/>
                      </a:lnTo>
                      <a:cubicBezTo>
                        <a:pt x="0" y="355"/>
                        <a:pt x="9" y="363"/>
                        <a:pt x="25" y="368"/>
                      </a:cubicBezTo>
                      <a:lnTo>
                        <a:pt x="25" y="368"/>
                      </a:lnTo>
                      <a:cubicBezTo>
                        <a:pt x="42"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644" name="Freeform 207">
                  <a:extLst>
                    <a:ext uri="{FF2B5EF4-FFF2-40B4-BE49-F238E27FC236}">
                      <a16:creationId xmlns:a16="http://schemas.microsoft.com/office/drawing/2014/main" xmlns="" id="{9B105322-1E72-B049-98FA-027A3A7038EE}"/>
                    </a:ext>
                  </a:extLst>
                </p:cNvPr>
                <p:cNvSpPr>
                  <a:spLocks noChangeArrowheads="1"/>
                </p:cNvSpPr>
                <p:nvPr/>
              </p:nvSpPr>
              <p:spPr bwMode="auto">
                <a:xfrm>
                  <a:off x="3621088"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4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4 w 689"/>
                    <a:gd name="T35" fmla="*/ 368 h 378"/>
                    <a:gd name="T36" fmla="*/ 24 w 689"/>
                    <a:gd name="T37" fmla="*/ 368 h 378"/>
                    <a:gd name="T38" fmla="*/ 82 w 689"/>
                    <a:gd name="T39" fmla="*/ 377 h 378"/>
                    <a:gd name="T40" fmla="*/ 606 w 689"/>
                    <a:gd name="T41" fmla="*/ 377 h 378"/>
                    <a:gd name="T42" fmla="*/ 606 w 689"/>
                    <a:gd name="T43" fmla="*/ 377 h 378"/>
                    <a:gd name="T44" fmla="*/ 663 w 689"/>
                    <a:gd name="T45" fmla="*/ 368 h 378"/>
                    <a:gd name="T46" fmla="*/ 663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5" y="5"/>
                        <a:pt x="355" y="0"/>
                        <a:pt x="344" y="0"/>
                      </a:cubicBezTo>
                      <a:lnTo>
                        <a:pt x="344" y="0"/>
                      </a:lnTo>
                      <a:cubicBezTo>
                        <a:pt x="333" y="0"/>
                        <a:pt x="322" y="5"/>
                        <a:pt x="311" y="16"/>
                      </a:cubicBezTo>
                      <a:lnTo>
                        <a:pt x="278" y="49"/>
                      </a:lnTo>
                      <a:lnTo>
                        <a:pt x="246" y="82"/>
                      </a:lnTo>
                      <a:lnTo>
                        <a:pt x="213" y="114"/>
                      </a:lnTo>
                      <a:lnTo>
                        <a:pt x="180" y="147"/>
                      </a:lnTo>
                      <a:lnTo>
                        <a:pt x="147" y="180"/>
                      </a:lnTo>
                      <a:lnTo>
                        <a:pt x="114" y="213"/>
                      </a:lnTo>
                      <a:lnTo>
                        <a:pt x="82" y="246"/>
                      </a:lnTo>
                      <a:lnTo>
                        <a:pt x="49" y="278"/>
                      </a:lnTo>
                      <a:lnTo>
                        <a:pt x="16" y="311"/>
                      </a:lnTo>
                      <a:lnTo>
                        <a:pt x="16" y="311"/>
                      </a:lnTo>
                      <a:cubicBezTo>
                        <a:pt x="6" y="322"/>
                        <a:pt x="0" y="333"/>
                        <a:pt x="0" y="344"/>
                      </a:cubicBezTo>
                      <a:lnTo>
                        <a:pt x="0" y="344"/>
                      </a:lnTo>
                      <a:cubicBezTo>
                        <a:pt x="0" y="355"/>
                        <a:pt x="8" y="363"/>
                        <a:pt x="24" y="368"/>
                      </a:cubicBezTo>
                      <a:lnTo>
                        <a:pt x="24" y="368"/>
                      </a:lnTo>
                      <a:cubicBezTo>
                        <a:pt x="41" y="374"/>
                        <a:pt x="60" y="377"/>
                        <a:pt x="82" y="377"/>
                      </a:cubicBezTo>
                      <a:lnTo>
                        <a:pt x="606" y="377"/>
                      </a:lnTo>
                      <a:lnTo>
                        <a:pt x="606" y="377"/>
                      </a:lnTo>
                      <a:cubicBezTo>
                        <a:pt x="628" y="377"/>
                        <a:pt x="647" y="374"/>
                        <a:pt x="663" y="368"/>
                      </a:cubicBezTo>
                      <a:lnTo>
                        <a:pt x="663"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45" name="Freeform 208">
                  <a:extLst>
                    <a:ext uri="{FF2B5EF4-FFF2-40B4-BE49-F238E27FC236}">
                      <a16:creationId xmlns:a16="http://schemas.microsoft.com/office/drawing/2014/main" xmlns="" id="{3C916E85-C176-874A-9A86-0E15BBF0A3B1}"/>
                    </a:ext>
                  </a:extLst>
                </p:cNvPr>
                <p:cNvSpPr>
                  <a:spLocks noChangeArrowheads="1"/>
                </p:cNvSpPr>
                <p:nvPr/>
              </p:nvSpPr>
              <p:spPr bwMode="auto">
                <a:xfrm>
                  <a:off x="3455988" y="2851150"/>
                  <a:ext cx="271462" cy="141288"/>
                </a:xfrm>
                <a:custGeom>
                  <a:avLst/>
                  <a:gdLst>
                    <a:gd name="T0" fmla="*/ 705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2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2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5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5" y="292"/>
                      </a:moveTo>
                      <a:lnTo>
                        <a:pt x="672" y="259"/>
                      </a:lnTo>
                      <a:lnTo>
                        <a:pt x="639" y="226"/>
                      </a:lnTo>
                      <a:lnTo>
                        <a:pt x="606" y="193"/>
                      </a:lnTo>
                      <a:lnTo>
                        <a:pt x="573" y="161"/>
                      </a:lnTo>
                      <a:lnTo>
                        <a:pt x="541" y="128"/>
                      </a:lnTo>
                      <a:lnTo>
                        <a:pt x="508" y="95"/>
                      </a:lnTo>
                      <a:lnTo>
                        <a:pt x="475" y="62"/>
                      </a:lnTo>
                      <a:lnTo>
                        <a:pt x="442" y="29"/>
                      </a:lnTo>
                      <a:lnTo>
                        <a:pt x="442" y="29"/>
                      </a:lnTo>
                      <a:cubicBezTo>
                        <a:pt x="434" y="21"/>
                        <a:pt x="422" y="13"/>
                        <a:pt x="409" y="8"/>
                      </a:cubicBezTo>
                      <a:lnTo>
                        <a:pt x="409" y="8"/>
                      </a:lnTo>
                      <a:cubicBezTo>
                        <a:pt x="407" y="7"/>
                        <a:pt x="404" y="6"/>
                        <a:pt x="401" y="5"/>
                      </a:cubicBezTo>
                      <a:lnTo>
                        <a:pt x="401" y="5"/>
                      </a:lnTo>
                      <a:cubicBezTo>
                        <a:pt x="385" y="0"/>
                        <a:pt x="369" y="0"/>
                        <a:pt x="352" y="5"/>
                      </a:cubicBezTo>
                      <a:lnTo>
                        <a:pt x="352" y="5"/>
                      </a:lnTo>
                      <a:cubicBezTo>
                        <a:pt x="336" y="10"/>
                        <a:pt x="323" y="18"/>
                        <a:pt x="311" y="29"/>
                      </a:cubicBezTo>
                      <a:lnTo>
                        <a:pt x="278" y="62"/>
                      </a:lnTo>
                      <a:lnTo>
                        <a:pt x="245" y="95"/>
                      </a:lnTo>
                      <a:lnTo>
                        <a:pt x="147" y="193"/>
                      </a:lnTo>
                      <a:lnTo>
                        <a:pt x="114" y="226"/>
                      </a:lnTo>
                      <a:lnTo>
                        <a:pt x="82" y="259"/>
                      </a:lnTo>
                      <a:lnTo>
                        <a:pt x="16" y="325"/>
                      </a:lnTo>
                      <a:lnTo>
                        <a:pt x="16" y="325"/>
                      </a:lnTo>
                      <a:cubicBezTo>
                        <a:pt x="5" y="335"/>
                        <a:pt x="0" y="347"/>
                        <a:pt x="0" y="357"/>
                      </a:cubicBezTo>
                      <a:lnTo>
                        <a:pt x="0" y="357"/>
                      </a:lnTo>
                      <a:cubicBezTo>
                        <a:pt x="0" y="369"/>
                        <a:pt x="8" y="377"/>
                        <a:pt x="24" y="382"/>
                      </a:cubicBezTo>
                      <a:lnTo>
                        <a:pt x="24" y="382"/>
                      </a:lnTo>
                      <a:cubicBezTo>
                        <a:pt x="41" y="387"/>
                        <a:pt x="60" y="390"/>
                        <a:pt x="82" y="390"/>
                      </a:cubicBezTo>
                      <a:lnTo>
                        <a:pt x="409" y="390"/>
                      </a:lnTo>
                      <a:lnTo>
                        <a:pt x="672" y="390"/>
                      </a:lnTo>
                      <a:lnTo>
                        <a:pt x="672" y="390"/>
                      </a:lnTo>
                      <a:cubicBezTo>
                        <a:pt x="694" y="390"/>
                        <a:pt x="712" y="387"/>
                        <a:pt x="729" y="382"/>
                      </a:cubicBezTo>
                      <a:lnTo>
                        <a:pt x="729" y="382"/>
                      </a:lnTo>
                      <a:cubicBezTo>
                        <a:pt x="746" y="377"/>
                        <a:pt x="753" y="369"/>
                        <a:pt x="753" y="357"/>
                      </a:cubicBezTo>
                      <a:lnTo>
                        <a:pt x="753" y="357"/>
                      </a:lnTo>
                      <a:cubicBezTo>
                        <a:pt x="753"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49" name="Group 548">
                <a:extLst>
                  <a:ext uri="{FF2B5EF4-FFF2-40B4-BE49-F238E27FC236}">
                    <a16:creationId xmlns:a16="http://schemas.microsoft.com/office/drawing/2014/main" xmlns="" id="{7FB3B8E2-FEF7-1245-9913-3112EB9DB1E0}"/>
                  </a:ext>
                </a:extLst>
              </p:cNvPr>
              <p:cNvGrpSpPr/>
              <p:nvPr/>
            </p:nvGrpSpPr>
            <p:grpSpPr>
              <a:xfrm rot="5400000">
                <a:off x="2353982" y="2732193"/>
                <a:ext cx="673613" cy="1393613"/>
                <a:chOff x="4187825" y="1865313"/>
                <a:chExt cx="530225" cy="1096962"/>
              </a:xfrm>
            </p:grpSpPr>
            <p:sp>
              <p:nvSpPr>
                <p:cNvPr id="620" name="Freeform 186">
                  <a:extLst>
                    <a:ext uri="{FF2B5EF4-FFF2-40B4-BE49-F238E27FC236}">
                      <a16:creationId xmlns:a16="http://schemas.microsoft.com/office/drawing/2014/main" xmlns="" id="{A8E9C739-580C-CD48-8EBB-00AE647F248B}"/>
                    </a:ext>
                  </a:extLst>
                </p:cNvPr>
                <p:cNvSpPr>
                  <a:spLocks noChangeArrowheads="1"/>
                </p:cNvSpPr>
                <p:nvPr/>
              </p:nvSpPr>
              <p:spPr bwMode="auto">
                <a:xfrm>
                  <a:off x="4187825" y="1865313"/>
                  <a:ext cx="265113" cy="1096962"/>
                </a:xfrm>
                <a:custGeom>
                  <a:avLst/>
                  <a:gdLst>
                    <a:gd name="T0" fmla="*/ 655 w 738"/>
                    <a:gd name="T1" fmla="*/ 409 h 3049"/>
                    <a:gd name="T2" fmla="*/ 623 w 738"/>
                    <a:gd name="T3" fmla="*/ 475 h 3049"/>
                    <a:gd name="T4" fmla="*/ 590 w 738"/>
                    <a:gd name="T5" fmla="*/ 475 h 3049"/>
                    <a:gd name="T6" fmla="*/ 558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2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40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3" y="475"/>
                      </a:moveTo>
                      <a:lnTo>
                        <a:pt x="623" y="475"/>
                      </a:lnTo>
                      <a:cubicBezTo>
                        <a:pt x="623" y="464"/>
                        <a:pt x="617" y="458"/>
                        <a:pt x="606" y="458"/>
                      </a:cubicBezTo>
                      <a:lnTo>
                        <a:pt x="606" y="458"/>
                      </a:lnTo>
                      <a:cubicBezTo>
                        <a:pt x="596" y="458"/>
                        <a:pt x="590" y="464"/>
                        <a:pt x="590" y="475"/>
                      </a:cubicBezTo>
                      <a:lnTo>
                        <a:pt x="590" y="475"/>
                      </a:lnTo>
                      <a:cubicBezTo>
                        <a:pt x="590" y="486"/>
                        <a:pt x="596" y="491"/>
                        <a:pt x="606" y="491"/>
                      </a:cubicBezTo>
                      <a:lnTo>
                        <a:pt x="606" y="491"/>
                      </a:lnTo>
                      <a:cubicBezTo>
                        <a:pt x="617" y="491"/>
                        <a:pt x="623" y="486"/>
                        <a:pt x="623" y="475"/>
                      </a:cubicBezTo>
                      <a:close/>
                      <a:moveTo>
                        <a:pt x="558" y="541"/>
                      </a:moveTo>
                      <a:lnTo>
                        <a:pt x="558" y="541"/>
                      </a:lnTo>
                      <a:cubicBezTo>
                        <a:pt x="558"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8" y="551"/>
                        <a:pt x="558" y="541"/>
                      </a:cubicBezTo>
                      <a:close/>
                      <a:moveTo>
                        <a:pt x="524" y="2507"/>
                      </a:moveTo>
                      <a:lnTo>
                        <a:pt x="524" y="2507"/>
                      </a:lnTo>
                      <a:cubicBezTo>
                        <a:pt x="524"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4" y="2496"/>
                        <a:pt x="524" y="2507"/>
                      </a:cubicBezTo>
                      <a:close/>
                      <a:moveTo>
                        <a:pt x="590" y="2573"/>
                      </a:moveTo>
                      <a:lnTo>
                        <a:pt x="590" y="2573"/>
                      </a:lnTo>
                      <a:cubicBezTo>
                        <a:pt x="590" y="2584"/>
                        <a:pt x="596" y="2589"/>
                        <a:pt x="606" y="2589"/>
                      </a:cubicBezTo>
                      <a:lnTo>
                        <a:pt x="606" y="2589"/>
                      </a:lnTo>
                      <a:cubicBezTo>
                        <a:pt x="617" y="2589"/>
                        <a:pt x="623" y="2584"/>
                        <a:pt x="623" y="2573"/>
                      </a:cubicBezTo>
                      <a:lnTo>
                        <a:pt x="623" y="2573"/>
                      </a:lnTo>
                      <a:cubicBezTo>
                        <a:pt x="623" y="2562"/>
                        <a:pt x="617" y="2556"/>
                        <a:pt x="606" y="2556"/>
                      </a:cubicBezTo>
                      <a:lnTo>
                        <a:pt x="606" y="2556"/>
                      </a:lnTo>
                      <a:cubicBezTo>
                        <a:pt x="596"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2" y="2442"/>
                      </a:moveTo>
                      <a:lnTo>
                        <a:pt x="492" y="2442"/>
                      </a:lnTo>
                      <a:cubicBezTo>
                        <a:pt x="492"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5" y="360"/>
                        <a:pt x="737" y="360"/>
                      </a:cubicBezTo>
                      <a:lnTo>
                        <a:pt x="737" y="458"/>
                      </a:lnTo>
                      <a:lnTo>
                        <a:pt x="737" y="458"/>
                      </a:lnTo>
                      <a:cubicBezTo>
                        <a:pt x="725" y="458"/>
                        <a:pt x="716" y="464"/>
                        <a:pt x="705" y="475"/>
                      </a:cubicBezTo>
                      <a:lnTo>
                        <a:pt x="672" y="508"/>
                      </a:lnTo>
                      <a:lnTo>
                        <a:pt x="640"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6" y="702"/>
                        <a:pt x="584" y="704"/>
                        <a:pt x="606" y="704"/>
                      </a:cubicBezTo>
                      <a:lnTo>
                        <a:pt x="737" y="704"/>
                      </a:lnTo>
                      <a:lnTo>
                        <a:pt x="737" y="917"/>
                      </a:lnTo>
                      <a:lnTo>
                        <a:pt x="737" y="917"/>
                      </a:lnTo>
                      <a:cubicBezTo>
                        <a:pt x="725"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3"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40" y="2048"/>
                      </a:lnTo>
                      <a:lnTo>
                        <a:pt x="672" y="2081"/>
                      </a:lnTo>
                      <a:lnTo>
                        <a:pt x="705" y="2114"/>
                      </a:lnTo>
                      <a:lnTo>
                        <a:pt x="705" y="2114"/>
                      </a:lnTo>
                      <a:cubicBezTo>
                        <a:pt x="716" y="2125"/>
                        <a:pt x="725" y="2131"/>
                        <a:pt x="737" y="2131"/>
                      </a:cubicBezTo>
                      <a:lnTo>
                        <a:pt x="737" y="2344"/>
                      </a:lnTo>
                      <a:lnTo>
                        <a:pt x="606" y="2344"/>
                      </a:lnTo>
                      <a:lnTo>
                        <a:pt x="606" y="2344"/>
                      </a:lnTo>
                      <a:cubicBezTo>
                        <a:pt x="584" y="2344"/>
                        <a:pt x="566"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5" y="2589"/>
                        <a:pt x="737" y="2589"/>
                      </a:cubicBezTo>
                      <a:lnTo>
                        <a:pt x="737" y="2687"/>
                      </a:lnTo>
                      <a:lnTo>
                        <a:pt x="737" y="2687"/>
                      </a:lnTo>
                      <a:cubicBezTo>
                        <a:pt x="725" y="2687"/>
                        <a:pt x="721" y="2693"/>
                        <a:pt x="721" y="2704"/>
                      </a:cubicBezTo>
                      <a:lnTo>
                        <a:pt x="721" y="2704"/>
                      </a:lnTo>
                      <a:cubicBezTo>
                        <a:pt x="721" y="2715"/>
                        <a:pt x="725" y="2720"/>
                        <a:pt x="737" y="2720"/>
                      </a:cubicBezTo>
                      <a:lnTo>
                        <a:pt x="737" y="3048"/>
                      </a:lnTo>
                      <a:lnTo>
                        <a:pt x="737" y="3048"/>
                      </a:lnTo>
                      <a:cubicBezTo>
                        <a:pt x="725" y="3048"/>
                        <a:pt x="716" y="3043"/>
                        <a:pt x="705" y="3032"/>
                      </a:cubicBezTo>
                      <a:lnTo>
                        <a:pt x="672" y="2999"/>
                      </a:lnTo>
                      <a:lnTo>
                        <a:pt x="640" y="2966"/>
                      </a:lnTo>
                      <a:lnTo>
                        <a:pt x="606" y="2933"/>
                      </a:lnTo>
                      <a:lnTo>
                        <a:pt x="606" y="2933"/>
                      </a:lnTo>
                      <a:cubicBezTo>
                        <a:pt x="596" y="2923"/>
                        <a:pt x="590" y="2912"/>
                        <a:pt x="590" y="2901"/>
                      </a:cubicBezTo>
                      <a:lnTo>
                        <a:pt x="590" y="2901"/>
                      </a:lnTo>
                      <a:cubicBezTo>
                        <a:pt x="590" y="2889"/>
                        <a:pt x="599" y="2882"/>
                        <a:pt x="615" y="2877"/>
                      </a:cubicBezTo>
                      <a:lnTo>
                        <a:pt x="664" y="2860"/>
                      </a:lnTo>
                      <a:lnTo>
                        <a:pt x="664" y="2860"/>
                      </a:lnTo>
                      <a:cubicBezTo>
                        <a:pt x="680" y="2854"/>
                        <a:pt x="688" y="2846"/>
                        <a:pt x="688" y="2835"/>
                      </a:cubicBezTo>
                      <a:lnTo>
                        <a:pt x="688" y="2835"/>
                      </a:lnTo>
                      <a:cubicBezTo>
                        <a:pt x="688" y="2824"/>
                        <a:pt x="683" y="2814"/>
                        <a:pt x="672" y="2802"/>
                      </a:cubicBezTo>
                      <a:lnTo>
                        <a:pt x="640"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3" y="2344"/>
                      </a:lnTo>
                      <a:lnTo>
                        <a:pt x="213"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3"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5" y="1393"/>
                      </a:lnTo>
                      <a:lnTo>
                        <a:pt x="147" y="1360"/>
                      </a:lnTo>
                      <a:lnTo>
                        <a:pt x="180" y="1327"/>
                      </a:lnTo>
                      <a:lnTo>
                        <a:pt x="213"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40"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3" y="704"/>
                      </a:cubicBezTo>
                      <a:lnTo>
                        <a:pt x="278" y="639"/>
                      </a:lnTo>
                      <a:lnTo>
                        <a:pt x="311" y="606"/>
                      </a:lnTo>
                      <a:lnTo>
                        <a:pt x="344" y="573"/>
                      </a:lnTo>
                      <a:lnTo>
                        <a:pt x="442" y="475"/>
                      </a:lnTo>
                      <a:lnTo>
                        <a:pt x="475" y="442"/>
                      </a:lnTo>
                      <a:lnTo>
                        <a:pt x="508" y="409"/>
                      </a:lnTo>
                      <a:lnTo>
                        <a:pt x="606" y="311"/>
                      </a:lnTo>
                      <a:lnTo>
                        <a:pt x="640"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9" y="166"/>
                        <a:pt x="590" y="158"/>
                        <a:pt x="590" y="147"/>
                      </a:cubicBezTo>
                      <a:lnTo>
                        <a:pt x="590" y="147"/>
                      </a:lnTo>
                      <a:cubicBezTo>
                        <a:pt x="590" y="136"/>
                        <a:pt x="596" y="125"/>
                        <a:pt x="606" y="114"/>
                      </a:cubicBezTo>
                      <a:lnTo>
                        <a:pt x="672" y="49"/>
                      </a:lnTo>
                      <a:lnTo>
                        <a:pt x="705" y="15"/>
                      </a:lnTo>
                      <a:lnTo>
                        <a:pt x="705" y="15"/>
                      </a:lnTo>
                      <a:cubicBezTo>
                        <a:pt x="716" y="5"/>
                        <a:pt x="725" y="0"/>
                        <a:pt x="737" y="0"/>
                      </a:cubicBezTo>
                      <a:lnTo>
                        <a:pt x="737" y="327"/>
                      </a:lnTo>
                      <a:lnTo>
                        <a:pt x="737" y="327"/>
                      </a:lnTo>
                      <a:cubicBezTo>
                        <a:pt x="725" y="327"/>
                        <a:pt x="721" y="333"/>
                        <a:pt x="721" y="344"/>
                      </a:cubicBezTo>
                      <a:close/>
                    </a:path>
                  </a:pathLst>
                </a:custGeom>
                <a:solidFill>
                  <a:schemeClr val="accent1"/>
                </a:solidFill>
                <a:ln>
                  <a:noFill/>
                </a:ln>
                <a:effectLst/>
              </p:spPr>
              <p:txBody>
                <a:bodyPr wrap="none" anchor="ctr"/>
                <a:lstStyle/>
                <a:p>
                  <a:endParaRPr lang="es-ES_tradnl"/>
                </a:p>
              </p:txBody>
            </p:sp>
            <p:sp>
              <p:nvSpPr>
                <p:cNvPr id="621" name="Freeform 194">
                  <a:extLst>
                    <a:ext uri="{FF2B5EF4-FFF2-40B4-BE49-F238E27FC236}">
                      <a16:creationId xmlns:a16="http://schemas.microsoft.com/office/drawing/2014/main" xmlns="" id="{205C33E8-4E52-A04B-B1C8-B06A4E244F6D}"/>
                    </a:ext>
                  </a:extLst>
                </p:cNvPr>
                <p:cNvSpPr>
                  <a:spLocks noChangeArrowheads="1"/>
                </p:cNvSpPr>
                <p:nvPr/>
              </p:nvSpPr>
              <p:spPr bwMode="auto">
                <a:xfrm>
                  <a:off x="4281488" y="2243138"/>
                  <a:ext cx="171450" cy="342900"/>
                </a:xfrm>
                <a:custGeom>
                  <a:avLst/>
                  <a:gdLst>
                    <a:gd name="T0" fmla="*/ 410 w 476"/>
                    <a:gd name="T1" fmla="*/ 49 h 952"/>
                    <a:gd name="T2" fmla="*/ 378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8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2 w 476"/>
                    <a:gd name="T67" fmla="*/ 475 h 952"/>
                    <a:gd name="T68" fmla="*/ 132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8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8"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3" y="951"/>
                        <a:pt x="475" y="951"/>
                      </a:cubicBezTo>
                      <a:lnTo>
                        <a:pt x="475" y="819"/>
                      </a:lnTo>
                      <a:lnTo>
                        <a:pt x="475" y="819"/>
                      </a:lnTo>
                      <a:cubicBezTo>
                        <a:pt x="463" y="819"/>
                        <a:pt x="454" y="814"/>
                        <a:pt x="443" y="803"/>
                      </a:cubicBezTo>
                      <a:lnTo>
                        <a:pt x="410" y="770"/>
                      </a:lnTo>
                      <a:lnTo>
                        <a:pt x="378" y="737"/>
                      </a:lnTo>
                      <a:lnTo>
                        <a:pt x="344" y="705"/>
                      </a:lnTo>
                      <a:lnTo>
                        <a:pt x="312" y="672"/>
                      </a:lnTo>
                      <a:lnTo>
                        <a:pt x="279" y="639"/>
                      </a:lnTo>
                      <a:lnTo>
                        <a:pt x="246" y="606"/>
                      </a:lnTo>
                      <a:lnTo>
                        <a:pt x="213" y="574"/>
                      </a:lnTo>
                      <a:lnTo>
                        <a:pt x="180" y="541"/>
                      </a:lnTo>
                      <a:lnTo>
                        <a:pt x="148" y="508"/>
                      </a:lnTo>
                      <a:lnTo>
                        <a:pt x="148" y="508"/>
                      </a:lnTo>
                      <a:cubicBezTo>
                        <a:pt x="137" y="496"/>
                        <a:pt x="132" y="486"/>
                        <a:pt x="132" y="475"/>
                      </a:cubicBezTo>
                      <a:lnTo>
                        <a:pt x="132" y="475"/>
                      </a:lnTo>
                      <a:cubicBezTo>
                        <a:pt x="132" y="464"/>
                        <a:pt x="137" y="453"/>
                        <a:pt x="148" y="442"/>
                      </a:cubicBezTo>
                      <a:lnTo>
                        <a:pt x="180" y="409"/>
                      </a:lnTo>
                      <a:lnTo>
                        <a:pt x="213" y="377"/>
                      </a:lnTo>
                      <a:lnTo>
                        <a:pt x="246" y="344"/>
                      </a:lnTo>
                      <a:lnTo>
                        <a:pt x="344" y="245"/>
                      </a:lnTo>
                      <a:lnTo>
                        <a:pt x="378" y="213"/>
                      </a:lnTo>
                      <a:lnTo>
                        <a:pt x="410" y="180"/>
                      </a:lnTo>
                      <a:lnTo>
                        <a:pt x="443" y="147"/>
                      </a:lnTo>
                      <a:lnTo>
                        <a:pt x="443" y="147"/>
                      </a:lnTo>
                      <a:cubicBezTo>
                        <a:pt x="454" y="137"/>
                        <a:pt x="463" y="131"/>
                        <a:pt x="475" y="131"/>
                      </a:cubicBezTo>
                      <a:lnTo>
                        <a:pt x="475" y="0"/>
                      </a:lnTo>
                      <a:lnTo>
                        <a:pt x="475" y="0"/>
                      </a:lnTo>
                      <a:cubicBezTo>
                        <a:pt x="463"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22" name="Freeform 329">
                  <a:extLst>
                    <a:ext uri="{FF2B5EF4-FFF2-40B4-BE49-F238E27FC236}">
                      <a16:creationId xmlns:a16="http://schemas.microsoft.com/office/drawing/2014/main" xmlns="" id="{FFCAF569-F123-E640-ABF1-994DDF1D34E7}"/>
                    </a:ext>
                  </a:extLst>
                </p:cNvPr>
                <p:cNvSpPr>
                  <a:spLocks noChangeArrowheads="1"/>
                </p:cNvSpPr>
                <p:nvPr/>
              </p:nvSpPr>
              <p:spPr bwMode="auto">
                <a:xfrm>
                  <a:off x="4452938" y="1865313"/>
                  <a:ext cx="265112" cy="1096962"/>
                </a:xfrm>
                <a:custGeom>
                  <a:avLst/>
                  <a:gdLst>
                    <a:gd name="T0" fmla="*/ 279 w 738"/>
                    <a:gd name="T1" fmla="*/ 2442 h 3049"/>
                    <a:gd name="T2" fmla="*/ 311 w 738"/>
                    <a:gd name="T3" fmla="*/ 2376 h 3049"/>
                    <a:gd name="T4" fmla="*/ 344 w 738"/>
                    <a:gd name="T5" fmla="*/ 2376 h 3049"/>
                    <a:gd name="T6" fmla="*/ 213 w 738"/>
                    <a:gd name="T7" fmla="*/ 2507 h 3049"/>
                    <a:gd name="T8" fmla="*/ 197 w 738"/>
                    <a:gd name="T9" fmla="*/ 2524 h 3049"/>
                    <a:gd name="T10" fmla="*/ 131 w 738"/>
                    <a:gd name="T11" fmla="*/ 2556 h 3049"/>
                    <a:gd name="T12" fmla="*/ 131 w 738"/>
                    <a:gd name="T13" fmla="*/ 2589 h 3049"/>
                    <a:gd name="T14" fmla="*/ 66 w 738"/>
                    <a:gd name="T15" fmla="*/ 2622 h 3049"/>
                    <a:gd name="T16" fmla="*/ 81 w 738"/>
                    <a:gd name="T17" fmla="*/ 2638 h 3049"/>
                    <a:gd name="T18" fmla="*/ 180 w 738"/>
                    <a:gd name="T19" fmla="*/ 541 h 3049"/>
                    <a:gd name="T20" fmla="*/ 147 w 738"/>
                    <a:gd name="T21" fmla="*/ 475 h 3049"/>
                    <a:gd name="T22" fmla="*/ 115 w 738"/>
                    <a:gd name="T23" fmla="*/ 475 h 3049"/>
                    <a:gd name="T24" fmla="*/ 81 w 738"/>
                    <a:gd name="T25" fmla="*/ 409 h 3049"/>
                    <a:gd name="T26" fmla="*/ 66 w 738"/>
                    <a:gd name="T27" fmla="*/ 426 h 3049"/>
                    <a:gd name="T28" fmla="*/ 262 w 738"/>
                    <a:gd name="T29" fmla="*/ 622 h 3049"/>
                    <a:gd name="T30" fmla="*/ 262 w 738"/>
                    <a:gd name="T31" fmla="*/ 589 h 3049"/>
                    <a:gd name="T32" fmla="*/ 328 w 738"/>
                    <a:gd name="T33" fmla="*/ 688 h 3049"/>
                    <a:gd name="T34" fmla="*/ 311 w 738"/>
                    <a:gd name="T35" fmla="*/ 672 h 3049"/>
                    <a:gd name="T36" fmla="*/ 721 w 738"/>
                    <a:gd name="T37" fmla="*/ 1557 h 3049"/>
                    <a:gd name="T38" fmla="*/ 491 w 738"/>
                    <a:gd name="T39" fmla="*/ 1786 h 3049"/>
                    <a:gd name="T40" fmla="*/ 197 w 738"/>
                    <a:gd name="T41" fmla="*/ 2081 h 3049"/>
                    <a:gd name="T42" fmla="*/ 49 w 738"/>
                    <a:gd name="T43" fmla="*/ 2245 h 3049"/>
                    <a:gd name="T44" fmla="*/ 459 w 738"/>
                    <a:gd name="T45" fmla="*/ 2278 h 3049"/>
                    <a:gd name="T46" fmla="*/ 524 w 738"/>
                    <a:gd name="T47" fmla="*/ 2344 h 3049"/>
                    <a:gd name="T48" fmla="*/ 360 w 738"/>
                    <a:gd name="T49" fmla="*/ 2507 h 3049"/>
                    <a:gd name="T50" fmla="*/ 197 w 738"/>
                    <a:gd name="T51" fmla="*/ 2671 h 3049"/>
                    <a:gd name="T52" fmla="*/ 66 w 738"/>
                    <a:gd name="T53" fmla="*/ 2802 h 3049"/>
                    <a:gd name="T54" fmla="*/ 123 w 738"/>
                    <a:gd name="T55" fmla="*/ 2877 h 3049"/>
                    <a:gd name="T56" fmla="*/ 66 w 738"/>
                    <a:gd name="T57" fmla="*/ 2999 h 3049"/>
                    <a:gd name="T58" fmla="*/ 0 w 738"/>
                    <a:gd name="T59" fmla="*/ 2720 h 3049"/>
                    <a:gd name="T60" fmla="*/ 0 w 738"/>
                    <a:gd name="T61" fmla="*/ 2589 h 3049"/>
                    <a:gd name="T62" fmla="*/ 197 w 738"/>
                    <a:gd name="T63" fmla="*/ 2409 h 3049"/>
                    <a:gd name="T64" fmla="*/ 131 w 738"/>
                    <a:gd name="T65" fmla="*/ 2344 h 3049"/>
                    <a:gd name="T66" fmla="*/ 66 w 738"/>
                    <a:gd name="T67" fmla="*/ 2081 h 3049"/>
                    <a:gd name="T68" fmla="*/ 229 w 738"/>
                    <a:gd name="T69" fmla="*/ 1917 h 3049"/>
                    <a:gd name="T70" fmla="*/ 393 w 738"/>
                    <a:gd name="T71" fmla="*/ 1754 h 3049"/>
                    <a:gd name="T72" fmla="*/ 557 w 738"/>
                    <a:gd name="T73" fmla="*/ 1590 h 3049"/>
                    <a:gd name="T74" fmla="*/ 590 w 738"/>
                    <a:gd name="T75" fmla="*/ 1491 h 3049"/>
                    <a:gd name="T76" fmla="*/ 131 w 738"/>
                    <a:gd name="T77" fmla="*/ 704 h 3049"/>
                    <a:gd name="T78" fmla="*/ 213 w 738"/>
                    <a:gd name="T79" fmla="*/ 672 h 3049"/>
                    <a:gd name="T80" fmla="*/ 66 w 738"/>
                    <a:gd name="T81" fmla="*/ 508 h 3049"/>
                    <a:gd name="T82" fmla="*/ 0 w 738"/>
                    <a:gd name="T83" fmla="*/ 360 h 3049"/>
                    <a:gd name="T84" fmla="*/ 0 w 738"/>
                    <a:gd name="T85" fmla="*/ 0 h 3049"/>
                    <a:gd name="T86" fmla="*/ 147 w 738"/>
                    <a:gd name="T87" fmla="*/ 147 h 3049"/>
                    <a:gd name="T88" fmla="*/ 49 w 738"/>
                    <a:gd name="T89" fmla="*/ 213 h 3049"/>
                    <a:gd name="T90" fmla="*/ 229 w 738"/>
                    <a:gd name="T91" fmla="*/ 409 h 3049"/>
                    <a:gd name="T92" fmla="*/ 459 w 738"/>
                    <a:gd name="T93" fmla="*/ 639 h 3049"/>
                    <a:gd name="T94" fmla="*/ 516 w 738"/>
                    <a:gd name="T95" fmla="*/ 762 h 3049"/>
                    <a:gd name="T96" fmla="*/ 74 w 738"/>
                    <a:gd name="T97" fmla="*/ 778 h 3049"/>
                    <a:gd name="T98" fmla="*/ 98 w 738"/>
                    <a:gd name="T99" fmla="*/ 868 h 3049"/>
                    <a:gd name="T100" fmla="*/ 262 w 738"/>
                    <a:gd name="T101" fmla="*/ 1032 h 3049"/>
                    <a:gd name="T102" fmla="*/ 426 w 738"/>
                    <a:gd name="T103" fmla="*/ 1196 h 3049"/>
                    <a:gd name="T104" fmla="*/ 590 w 738"/>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6" y="2393"/>
                        <a:pt x="328" y="2393"/>
                      </a:cubicBezTo>
                      <a:lnTo>
                        <a:pt x="328" y="2393"/>
                      </a:lnTo>
                      <a:cubicBezTo>
                        <a:pt x="338" y="2393"/>
                        <a:pt x="344" y="2387"/>
                        <a:pt x="344" y="2376"/>
                      </a:cubicBezTo>
                      <a:lnTo>
                        <a:pt x="344" y="2376"/>
                      </a:lnTo>
                      <a:cubicBezTo>
                        <a:pt x="344" y="2365"/>
                        <a:pt x="338" y="2360"/>
                        <a:pt x="328" y="2360"/>
                      </a:cubicBezTo>
                      <a:lnTo>
                        <a:pt x="328" y="2360"/>
                      </a:lnTo>
                      <a:cubicBezTo>
                        <a:pt x="316" y="2360"/>
                        <a:pt x="311" y="2365"/>
                        <a:pt x="311" y="2376"/>
                      </a:cubicBezTo>
                      <a:close/>
                      <a:moveTo>
                        <a:pt x="213" y="2507"/>
                      </a:moveTo>
                      <a:lnTo>
                        <a:pt x="213" y="2507"/>
                      </a:lnTo>
                      <a:cubicBezTo>
                        <a:pt x="213" y="2496"/>
                        <a:pt x="208" y="2491"/>
                        <a:pt x="197" y="2491"/>
                      </a:cubicBezTo>
                      <a:lnTo>
                        <a:pt x="197" y="2491"/>
                      </a:lnTo>
                      <a:cubicBezTo>
                        <a:pt x="185" y="2491"/>
                        <a:pt x="180" y="2496"/>
                        <a:pt x="180" y="2507"/>
                      </a:cubicBezTo>
                      <a:lnTo>
                        <a:pt x="180" y="2507"/>
                      </a:lnTo>
                      <a:cubicBezTo>
                        <a:pt x="180" y="2518"/>
                        <a:pt x="185" y="2524"/>
                        <a:pt x="197" y="2524"/>
                      </a:cubicBezTo>
                      <a:lnTo>
                        <a:pt x="197" y="2524"/>
                      </a:lnTo>
                      <a:cubicBezTo>
                        <a:pt x="208"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1" y="2638"/>
                      </a:moveTo>
                      <a:lnTo>
                        <a:pt x="81" y="2638"/>
                      </a:lnTo>
                      <a:cubicBezTo>
                        <a:pt x="81" y="2627"/>
                        <a:pt x="76" y="2622"/>
                        <a:pt x="66" y="2622"/>
                      </a:cubicBezTo>
                      <a:lnTo>
                        <a:pt x="66" y="2622"/>
                      </a:lnTo>
                      <a:cubicBezTo>
                        <a:pt x="54" y="2622"/>
                        <a:pt x="49" y="2627"/>
                        <a:pt x="49" y="2638"/>
                      </a:cubicBezTo>
                      <a:lnTo>
                        <a:pt x="49" y="2638"/>
                      </a:lnTo>
                      <a:cubicBezTo>
                        <a:pt x="49" y="2650"/>
                        <a:pt x="54" y="2655"/>
                        <a:pt x="66" y="2655"/>
                      </a:cubicBezTo>
                      <a:lnTo>
                        <a:pt x="66" y="2655"/>
                      </a:lnTo>
                      <a:cubicBezTo>
                        <a:pt x="76" y="2655"/>
                        <a:pt x="81" y="2650"/>
                        <a:pt x="81" y="2638"/>
                      </a:cubicBezTo>
                      <a:close/>
                      <a:moveTo>
                        <a:pt x="213" y="541"/>
                      </a:moveTo>
                      <a:lnTo>
                        <a:pt x="213" y="541"/>
                      </a:lnTo>
                      <a:cubicBezTo>
                        <a:pt x="213" y="529"/>
                        <a:pt x="208" y="524"/>
                        <a:pt x="197" y="524"/>
                      </a:cubicBezTo>
                      <a:lnTo>
                        <a:pt x="197" y="524"/>
                      </a:lnTo>
                      <a:cubicBezTo>
                        <a:pt x="185" y="524"/>
                        <a:pt x="180" y="529"/>
                        <a:pt x="180" y="541"/>
                      </a:cubicBezTo>
                      <a:lnTo>
                        <a:pt x="180" y="541"/>
                      </a:lnTo>
                      <a:cubicBezTo>
                        <a:pt x="180" y="551"/>
                        <a:pt x="185" y="557"/>
                        <a:pt x="197" y="557"/>
                      </a:cubicBezTo>
                      <a:lnTo>
                        <a:pt x="197" y="557"/>
                      </a:lnTo>
                      <a:cubicBezTo>
                        <a:pt x="208"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1" y="409"/>
                      </a:moveTo>
                      <a:lnTo>
                        <a:pt x="81" y="409"/>
                      </a:lnTo>
                      <a:cubicBezTo>
                        <a:pt x="81" y="398"/>
                        <a:pt x="76" y="393"/>
                        <a:pt x="66" y="393"/>
                      </a:cubicBezTo>
                      <a:lnTo>
                        <a:pt x="66" y="393"/>
                      </a:lnTo>
                      <a:cubicBezTo>
                        <a:pt x="54" y="393"/>
                        <a:pt x="49" y="398"/>
                        <a:pt x="49" y="409"/>
                      </a:cubicBezTo>
                      <a:lnTo>
                        <a:pt x="49" y="409"/>
                      </a:lnTo>
                      <a:cubicBezTo>
                        <a:pt x="49" y="420"/>
                        <a:pt x="54" y="426"/>
                        <a:pt x="66" y="426"/>
                      </a:cubicBezTo>
                      <a:lnTo>
                        <a:pt x="66" y="426"/>
                      </a:lnTo>
                      <a:cubicBezTo>
                        <a:pt x="76" y="426"/>
                        <a:pt x="81" y="420"/>
                        <a:pt x="81"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6" y="688"/>
                        <a:pt x="328" y="688"/>
                      </a:cubicBezTo>
                      <a:lnTo>
                        <a:pt x="328" y="688"/>
                      </a:lnTo>
                      <a:cubicBezTo>
                        <a:pt x="338" y="688"/>
                        <a:pt x="344" y="683"/>
                        <a:pt x="344" y="672"/>
                      </a:cubicBezTo>
                      <a:lnTo>
                        <a:pt x="344" y="672"/>
                      </a:lnTo>
                      <a:cubicBezTo>
                        <a:pt x="344" y="660"/>
                        <a:pt x="338" y="655"/>
                        <a:pt x="328" y="655"/>
                      </a:cubicBezTo>
                      <a:lnTo>
                        <a:pt x="328" y="655"/>
                      </a:lnTo>
                      <a:cubicBezTo>
                        <a:pt x="316" y="655"/>
                        <a:pt x="311" y="660"/>
                        <a:pt x="311" y="672"/>
                      </a:cubicBezTo>
                      <a:close/>
                      <a:moveTo>
                        <a:pt x="721" y="1491"/>
                      </a:moveTo>
                      <a:lnTo>
                        <a:pt x="721" y="1491"/>
                      </a:lnTo>
                      <a:cubicBezTo>
                        <a:pt x="732" y="1502"/>
                        <a:pt x="737" y="1513"/>
                        <a:pt x="737" y="1524"/>
                      </a:cubicBezTo>
                      <a:lnTo>
                        <a:pt x="737" y="1524"/>
                      </a:lnTo>
                      <a:cubicBezTo>
                        <a:pt x="737" y="1535"/>
                        <a:pt x="732" y="1545"/>
                        <a:pt x="721" y="1557"/>
                      </a:cubicBezTo>
                      <a:lnTo>
                        <a:pt x="688" y="1590"/>
                      </a:lnTo>
                      <a:lnTo>
                        <a:pt x="655" y="1623"/>
                      </a:lnTo>
                      <a:lnTo>
                        <a:pt x="557" y="1721"/>
                      </a:lnTo>
                      <a:lnTo>
                        <a:pt x="524" y="1754"/>
                      </a:lnTo>
                      <a:lnTo>
                        <a:pt x="491" y="1786"/>
                      </a:lnTo>
                      <a:lnTo>
                        <a:pt x="393" y="1885"/>
                      </a:lnTo>
                      <a:lnTo>
                        <a:pt x="360" y="1917"/>
                      </a:lnTo>
                      <a:lnTo>
                        <a:pt x="328" y="1950"/>
                      </a:lnTo>
                      <a:lnTo>
                        <a:pt x="229" y="2048"/>
                      </a:lnTo>
                      <a:lnTo>
                        <a:pt x="197" y="2081"/>
                      </a:lnTo>
                      <a:lnTo>
                        <a:pt x="164" y="2114"/>
                      </a:lnTo>
                      <a:lnTo>
                        <a:pt x="66" y="2212"/>
                      </a:lnTo>
                      <a:lnTo>
                        <a:pt x="66" y="2212"/>
                      </a:lnTo>
                      <a:cubicBezTo>
                        <a:pt x="54" y="2223"/>
                        <a:pt x="49" y="2234"/>
                        <a:pt x="49" y="2245"/>
                      </a:cubicBezTo>
                      <a:lnTo>
                        <a:pt x="49" y="2245"/>
                      </a:lnTo>
                      <a:cubicBezTo>
                        <a:pt x="49" y="2256"/>
                        <a:pt x="57" y="2264"/>
                        <a:pt x="74" y="2270"/>
                      </a:cubicBezTo>
                      <a:lnTo>
                        <a:pt x="74" y="2270"/>
                      </a:lnTo>
                      <a:cubicBezTo>
                        <a:pt x="90" y="2275"/>
                        <a:pt x="109" y="2278"/>
                        <a:pt x="131" y="2278"/>
                      </a:cubicBezTo>
                      <a:lnTo>
                        <a:pt x="459" y="2278"/>
                      </a:lnTo>
                      <a:lnTo>
                        <a:pt x="459" y="2278"/>
                      </a:lnTo>
                      <a:cubicBezTo>
                        <a:pt x="480" y="2278"/>
                        <a:pt x="500" y="2281"/>
                        <a:pt x="516" y="2286"/>
                      </a:cubicBezTo>
                      <a:lnTo>
                        <a:pt x="516" y="2286"/>
                      </a:lnTo>
                      <a:cubicBezTo>
                        <a:pt x="532" y="2291"/>
                        <a:pt x="541" y="2300"/>
                        <a:pt x="541" y="2310"/>
                      </a:cubicBezTo>
                      <a:lnTo>
                        <a:pt x="541" y="2310"/>
                      </a:lnTo>
                      <a:cubicBezTo>
                        <a:pt x="541" y="2321"/>
                        <a:pt x="535" y="2333"/>
                        <a:pt x="524" y="2344"/>
                      </a:cubicBezTo>
                      <a:lnTo>
                        <a:pt x="491" y="2376"/>
                      </a:lnTo>
                      <a:lnTo>
                        <a:pt x="459" y="2409"/>
                      </a:lnTo>
                      <a:lnTo>
                        <a:pt x="426" y="2442"/>
                      </a:lnTo>
                      <a:lnTo>
                        <a:pt x="393" y="2474"/>
                      </a:lnTo>
                      <a:lnTo>
                        <a:pt x="360" y="2507"/>
                      </a:lnTo>
                      <a:lnTo>
                        <a:pt x="328" y="2540"/>
                      </a:lnTo>
                      <a:lnTo>
                        <a:pt x="295" y="2573"/>
                      </a:lnTo>
                      <a:lnTo>
                        <a:pt x="262" y="2606"/>
                      </a:lnTo>
                      <a:lnTo>
                        <a:pt x="229" y="2638"/>
                      </a:lnTo>
                      <a:lnTo>
                        <a:pt x="197" y="2671"/>
                      </a:lnTo>
                      <a:lnTo>
                        <a:pt x="164" y="2704"/>
                      </a:lnTo>
                      <a:lnTo>
                        <a:pt x="131" y="2737"/>
                      </a:lnTo>
                      <a:lnTo>
                        <a:pt x="98" y="2769"/>
                      </a:lnTo>
                      <a:lnTo>
                        <a:pt x="66" y="2802"/>
                      </a:lnTo>
                      <a:lnTo>
                        <a:pt x="66" y="2802"/>
                      </a:lnTo>
                      <a:cubicBezTo>
                        <a:pt x="54"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0" y="3048"/>
                        <a:pt x="0" y="3048"/>
                      </a:cubicBezTo>
                      <a:lnTo>
                        <a:pt x="0" y="2720"/>
                      </a:lnTo>
                      <a:lnTo>
                        <a:pt x="0" y="2720"/>
                      </a:lnTo>
                      <a:cubicBezTo>
                        <a:pt x="10" y="2720"/>
                        <a:pt x="16" y="2715"/>
                        <a:pt x="16" y="2704"/>
                      </a:cubicBezTo>
                      <a:lnTo>
                        <a:pt x="16" y="2704"/>
                      </a:lnTo>
                      <a:cubicBezTo>
                        <a:pt x="16" y="2693"/>
                        <a:pt x="10" y="2687"/>
                        <a:pt x="0" y="2687"/>
                      </a:cubicBezTo>
                      <a:lnTo>
                        <a:pt x="0" y="2589"/>
                      </a:lnTo>
                      <a:lnTo>
                        <a:pt x="0" y="2589"/>
                      </a:lnTo>
                      <a:cubicBezTo>
                        <a:pt x="10"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8" y="2351"/>
                      </a:cubicBezTo>
                      <a:lnTo>
                        <a:pt x="188" y="2351"/>
                      </a:lnTo>
                      <a:cubicBezTo>
                        <a:pt x="172" y="2346"/>
                        <a:pt x="152" y="2344"/>
                        <a:pt x="131" y="2344"/>
                      </a:cubicBezTo>
                      <a:lnTo>
                        <a:pt x="0" y="2344"/>
                      </a:lnTo>
                      <a:lnTo>
                        <a:pt x="0" y="2131"/>
                      </a:lnTo>
                      <a:lnTo>
                        <a:pt x="0" y="2131"/>
                      </a:lnTo>
                      <a:cubicBezTo>
                        <a:pt x="10" y="2131"/>
                        <a:pt x="22" y="2125"/>
                        <a:pt x="33" y="2114"/>
                      </a:cubicBezTo>
                      <a:lnTo>
                        <a:pt x="66" y="2081"/>
                      </a:lnTo>
                      <a:lnTo>
                        <a:pt x="98" y="2048"/>
                      </a:lnTo>
                      <a:lnTo>
                        <a:pt x="131" y="2016"/>
                      </a:lnTo>
                      <a:lnTo>
                        <a:pt x="164" y="1982"/>
                      </a:lnTo>
                      <a:lnTo>
                        <a:pt x="197" y="1950"/>
                      </a:lnTo>
                      <a:lnTo>
                        <a:pt x="229" y="1917"/>
                      </a:lnTo>
                      <a:lnTo>
                        <a:pt x="262" y="1885"/>
                      </a:lnTo>
                      <a:lnTo>
                        <a:pt x="295" y="1852"/>
                      </a:lnTo>
                      <a:lnTo>
                        <a:pt x="328" y="1819"/>
                      </a:lnTo>
                      <a:lnTo>
                        <a:pt x="360" y="1786"/>
                      </a:lnTo>
                      <a:lnTo>
                        <a:pt x="393" y="1754"/>
                      </a:lnTo>
                      <a:lnTo>
                        <a:pt x="426" y="1721"/>
                      </a:lnTo>
                      <a:lnTo>
                        <a:pt x="459" y="1688"/>
                      </a:lnTo>
                      <a:lnTo>
                        <a:pt x="491" y="1655"/>
                      </a:lnTo>
                      <a:lnTo>
                        <a:pt x="524" y="1623"/>
                      </a:lnTo>
                      <a:lnTo>
                        <a:pt x="557" y="1590"/>
                      </a:lnTo>
                      <a:lnTo>
                        <a:pt x="590" y="1557"/>
                      </a:lnTo>
                      <a:lnTo>
                        <a:pt x="590" y="1557"/>
                      </a:lnTo>
                      <a:cubicBezTo>
                        <a:pt x="601" y="1545"/>
                        <a:pt x="606" y="1535"/>
                        <a:pt x="606" y="1524"/>
                      </a:cubicBezTo>
                      <a:lnTo>
                        <a:pt x="606" y="1524"/>
                      </a:lnTo>
                      <a:cubicBezTo>
                        <a:pt x="606" y="1513"/>
                        <a:pt x="601" y="1502"/>
                        <a:pt x="590" y="1491"/>
                      </a:cubicBezTo>
                      <a:lnTo>
                        <a:pt x="33" y="934"/>
                      </a:lnTo>
                      <a:lnTo>
                        <a:pt x="33" y="934"/>
                      </a:lnTo>
                      <a:cubicBezTo>
                        <a:pt x="22" y="923"/>
                        <a:pt x="10" y="917"/>
                        <a:pt x="0" y="917"/>
                      </a:cubicBezTo>
                      <a:lnTo>
                        <a:pt x="0" y="704"/>
                      </a:lnTo>
                      <a:lnTo>
                        <a:pt x="131" y="704"/>
                      </a:lnTo>
                      <a:lnTo>
                        <a:pt x="131" y="704"/>
                      </a:lnTo>
                      <a:cubicBezTo>
                        <a:pt x="152" y="704"/>
                        <a:pt x="172" y="702"/>
                        <a:pt x="188" y="696"/>
                      </a:cubicBezTo>
                      <a:lnTo>
                        <a:pt x="188"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0" y="458"/>
                        <a:pt x="0" y="458"/>
                      </a:cubicBezTo>
                      <a:lnTo>
                        <a:pt x="0" y="360"/>
                      </a:lnTo>
                      <a:lnTo>
                        <a:pt x="0" y="360"/>
                      </a:lnTo>
                      <a:cubicBezTo>
                        <a:pt x="10" y="360"/>
                        <a:pt x="16" y="355"/>
                        <a:pt x="16" y="344"/>
                      </a:cubicBezTo>
                      <a:lnTo>
                        <a:pt x="16" y="344"/>
                      </a:lnTo>
                      <a:cubicBezTo>
                        <a:pt x="16" y="333"/>
                        <a:pt x="10" y="327"/>
                        <a:pt x="0" y="327"/>
                      </a:cubicBezTo>
                      <a:lnTo>
                        <a:pt x="0" y="0"/>
                      </a:lnTo>
                      <a:lnTo>
                        <a:pt x="0" y="0"/>
                      </a:lnTo>
                      <a:cubicBezTo>
                        <a:pt x="10"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4" y="235"/>
                        <a:pt x="66" y="245"/>
                      </a:cubicBezTo>
                      <a:lnTo>
                        <a:pt x="98" y="279"/>
                      </a:lnTo>
                      <a:lnTo>
                        <a:pt x="131" y="311"/>
                      </a:lnTo>
                      <a:lnTo>
                        <a:pt x="229" y="409"/>
                      </a:lnTo>
                      <a:lnTo>
                        <a:pt x="262" y="442"/>
                      </a:lnTo>
                      <a:lnTo>
                        <a:pt x="295" y="475"/>
                      </a:lnTo>
                      <a:lnTo>
                        <a:pt x="393" y="573"/>
                      </a:lnTo>
                      <a:lnTo>
                        <a:pt x="426" y="606"/>
                      </a:lnTo>
                      <a:lnTo>
                        <a:pt x="459" y="639"/>
                      </a:lnTo>
                      <a:lnTo>
                        <a:pt x="524" y="704"/>
                      </a:lnTo>
                      <a:lnTo>
                        <a:pt x="524" y="704"/>
                      </a:lnTo>
                      <a:cubicBezTo>
                        <a:pt x="535" y="715"/>
                        <a:pt x="541" y="726"/>
                        <a:pt x="541" y="737"/>
                      </a:cubicBezTo>
                      <a:lnTo>
                        <a:pt x="541" y="737"/>
                      </a:lnTo>
                      <a:cubicBezTo>
                        <a:pt x="541" y="748"/>
                        <a:pt x="532" y="756"/>
                        <a:pt x="516" y="762"/>
                      </a:cubicBezTo>
                      <a:lnTo>
                        <a:pt x="516" y="762"/>
                      </a:lnTo>
                      <a:cubicBezTo>
                        <a:pt x="500" y="767"/>
                        <a:pt x="480" y="770"/>
                        <a:pt x="459" y="770"/>
                      </a:cubicBezTo>
                      <a:lnTo>
                        <a:pt x="131" y="770"/>
                      </a:lnTo>
                      <a:lnTo>
                        <a:pt x="131" y="770"/>
                      </a:lnTo>
                      <a:cubicBezTo>
                        <a:pt x="109" y="770"/>
                        <a:pt x="90" y="773"/>
                        <a:pt x="74" y="778"/>
                      </a:cubicBezTo>
                      <a:lnTo>
                        <a:pt x="74" y="778"/>
                      </a:lnTo>
                      <a:cubicBezTo>
                        <a:pt x="57" y="784"/>
                        <a:pt x="49" y="792"/>
                        <a:pt x="49" y="803"/>
                      </a:cubicBezTo>
                      <a:lnTo>
                        <a:pt x="49" y="803"/>
                      </a:lnTo>
                      <a:cubicBezTo>
                        <a:pt x="49" y="814"/>
                        <a:pt x="54" y="824"/>
                        <a:pt x="66" y="835"/>
                      </a:cubicBezTo>
                      <a:lnTo>
                        <a:pt x="98" y="868"/>
                      </a:lnTo>
                      <a:lnTo>
                        <a:pt x="131" y="901"/>
                      </a:lnTo>
                      <a:lnTo>
                        <a:pt x="164" y="934"/>
                      </a:lnTo>
                      <a:lnTo>
                        <a:pt x="197" y="966"/>
                      </a:lnTo>
                      <a:lnTo>
                        <a:pt x="229" y="999"/>
                      </a:lnTo>
                      <a:lnTo>
                        <a:pt x="262" y="1032"/>
                      </a:lnTo>
                      <a:lnTo>
                        <a:pt x="295" y="1065"/>
                      </a:lnTo>
                      <a:lnTo>
                        <a:pt x="328" y="1098"/>
                      </a:lnTo>
                      <a:lnTo>
                        <a:pt x="360" y="1130"/>
                      </a:lnTo>
                      <a:lnTo>
                        <a:pt x="393"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623" name="Freeform 338">
                  <a:extLst>
                    <a:ext uri="{FF2B5EF4-FFF2-40B4-BE49-F238E27FC236}">
                      <a16:creationId xmlns:a16="http://schemas.microsoft.com/office/drawing/2014/main" xmlns="" id="{7CDB89C0-D548-C94A-9CBA-3D3930B75EF4}"/>
                    </a:ext>
                  </a:extLst>
                </p:cNvPr>
                <p:cNvSpPr>
                  <a:spLocks noChangeArrowheads="1"/>
                </p:cNvSpPr>
                <p:nvPr/>
              </p:nvSpPr>
              <p:spPr bwMode="auto">
                <a:xfrm>
                  <a:off x="4452938"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3 w 476"/>
                    <a:gd name="T13" fmla="*/ 377 h 952"/>
                    <a:gd name="T14" fmla="*/ 360 w 476"/>
                    <a:gd name="T15" fmla="*/ 344 h 952"/>
                    <a:gd name="T16" fmla="*/ 328 w 476"/>
                    <a:gd name="T17" fmla="*/ 311 h 952"/>
                    <a:gd name="T18" fmla="*/ 295 w 476"/>
                    <a:gd name="T19" fmla="*/ 278 h 952"/>
                    <a:gd name="T20" fmla="*/ 262 w 476"/>
                    <a:gd name="T21" fmla="*/ 245 h 952"/>
                    <a:gd name="T22" fmla="*/ 229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29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29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3" y="377"/>
                      </a:lnTo>
                      <a:lnTo>
                        <a:pt x="360" y="344"/>
                      </a:lnTo>
                      <a:lnTo>
                        <a:pt x="328" y="311"/>
                      </a:lnTo>
                      <a:lnTo>
                        <a:pt x="295" y="278"/>
                      </a:lnTo>
                      <a:lnTo>
                        <a:pt x="262" y="245"/>
                      </a:lnTo>
                      <a:lnTo>
                        <a:pt x="229" y="213"/>
                      </a:lnTo>
                      <a:lnTo>
                        <a:pt x="197" y="180"/>
                      </a:lnTo>
                      <a:lnTo>
                        <a:pt x="164" y="147"/>
                      </a:lnTo>
                      <a:lnTo>
                        <a:pt x="131" y="114"/>
                      </a:lnTo>
                      <a:lnTo>
                        <a:pt x="98" y="81"/>
                      </a:lnTo>
                      <a:lnTo>
                        <a:pt x="66" y="49"/>
                      </a:lnTo>
                      <a:lnTo>
                        <a:pt x="33" y="16"/>
                      </a:lnTo>
                      <a:lnTo>
                        <a:pt x="33" y="16"/>
                      </a:lnTo>
                      <a:cubicBezTo>
                        <a:pt x="22" y="5"/>
                        <a:pt x="10" y="0"/>
                        <a:pt x="0" y="0"/>
                      </a:cubicBezTo>
                      <a:lnTo>
                        <a:pt x="0" y="131"/>
                      </a:lnTo>
                      <a:lnTo>
                        <a:pt x="0" y="131"/>
                      </a:lnTo>
                      <a:cubicBezTo>
                        <a:pt x="10" y="131"/>
                        <a:pt x="22" y="137"/>
                        <a:pt x="33" y="147"/>
                      </a:cubicBezTo>
                      <a:lnTo>
                        <a:pt x="66" y="180"/>
                      </a:lnTo>
                      <a:lnTo>
                        <a:pt x="98" y="213"/>
                      </a:lnTo>
                      <a:lnTo>
                        <a:pt x="131" y="245"/>
                      </a:lnTo>
                      <a:lnTo>
                        <a:pt x="229"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29" y="606"/>
                      </a:lnTo>
                      <a:lnTo>
                        <a:pt x="197" y="639"/>
                      </a:lnTo>
                      <a:lnTo>
                        <a:pt x="164" y="672"/>
                      </a:lnTo>
                      <a:lnTo>
                        <a:pt x="131" y="705"/>
                      </a:lnTo>
                      <a:lnTo>
                        <a:pt x="98" y="737"/>
                      </a:lnTo>
                      <a:lnTo>
                        <a:pt x="66" y="770"/>
                      </a:lnTo>
                      <a:lnTo>
                        <a:pt x="33" y="803"/>
                      </a:lnTo>
                      <a:lnTo>
                        <a:pt x="33" y="803"/>
                      </a:lnTo>
                      <a:cubicBezTo>
                        <a:pt x="22" y="814"/>
                        <a:pt x="10" y="819"/>
                        <a:pt x="0" y="819"/>
                      </a:cubicBezTo>
                      <a:lnTo>
                        <a:pt x="0" y="951"/>
                      </a:lnTo>
                      <a:lnTo>
                        <a:pt x="0" y="951"/>
                      </a:lnTo>
                      <a:cubicBezTo>
                        <a:pt x="10"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24" name="Group 623">
                  <a:extLst>
                    <a:ext uri="{FF2B5EF4-FFF2-40B4-BE49-F238E27FC236}">
                      <a16:creationId xmlns:a16="http://schemas.microsoft.com/office/drawing/2014/main" xmlns="" id="{946009A0-FDE6-3844-A67A-73C03E2DB8BB}"/>
                    </a:ext>
                  </a:extLst>
                </p:cNvPr>
                <p:cNvGrpSpPr/>
                <p:nvPr/>
              </p:nvGrpSpPr>
              <p:grpSpPr>
                <a:xfrm>
                  <a:off x="4400550" y="2360613"/>
                  <a:ext cx="106363" cy="107950"/>
                  <a:chOff x="4400550" y="2360613"/>
                  <a:chExt cx="106363" cy="107950"/>
                </a:xfrm>
                <a:solidFill>
                  <a:schemeClr val="accent2"/>
                </a:solidFill>
              </p:grpSpPr>
              <p:sp>
                <p:nvSpPr>
                  <p:cNvPr id="625" name="Freeform 200">
                    <a:extLst>
                      <a:ext uri="{FF2B5EF4-FFF2-40B4-BE49-F238E27FC236}">
                        <a16:creationId xmlns:a16="http://schemas.microsoft.com/office/drawing/2014/main" xmlns="" id="{94E172EC-2D8A-5040-909C-D5E692B21BF5}"/>
                      </a:ext>
                    </a:extLst>
                  </p:cNvPr>
                  <p:cNvSpPr>
                    <a:spLocks noChangeArrowheads="1"/>
                  </p:cNvSpPr>
                  <p:nvPr/>
                </p:nvSpPr>
                <p:spPr bwMode="auto">
                  <a:xfrm>
                    <a:off x="4400550" y="2360613"/>
                    <a:ext cx="41275" cy="41275"/>
                  </a:xfrm>
                  <a:custGeom>
                    <a:avLst/>
                    <a:gdLst>
                      <a:gd name="T0" fmla="*/ 107 w 113"/>
                      <a:gd name="T1" fmla="*/ 25 h 114"/>
                      <a:gd name="T2" fmla="*/ 107 w 113"/>
                      <a:gd name="T3" fmla="*/ 25 h 114"/>
                      <a:gd name="T4" fmla="*/ 82 w 113"/>
                      <a:gd name="T5" fmla="*/ 0 h 114"/>
                      <a:gd name="T6" fmla="*/ 82 w 113"/>
                      <a:gd name="T7" fmla="*/ 0 h 114"/>
                      <a:gd name="T8" fmla="*/ 50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50" y="17"/>
                        </a:cubicBezTo>
                        <a:lnTo>
                          <a:pt x="16" y="50"/>
                        </a:lnTo>
                        <a:lnTo>
                          <a:pt x="16" y="50"/>
                        </a:lnTo>
                        <a:cubicBezTo>
                          <a:pt x="6" y="60"/>
                          <a:pt x="0" y="72"/>
                          <a:pt x="0" y="82"/>
                        </a:cubicBezTo>
                        <a:lnTo>
                          <a:pt x="0" y="82"/>
                        </a:lnTo>
                        <a:cubicBezTo>
                          <a:pt x="0" y="93"/>
                          <a:pt x="9" y="101"/>
                          <a:pt x="25" y="107"/>
                        </a:cubicBezTo>
                        <a:lnTo>
                          <a:pt x="25" y="107"/>
                        </a:lnTo>
                        <a:cubicBezTo>
                          <a:pt x="41" y="113"/>
                          <a:pt x="57"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6" name="Freeform 203">
                    <a:extLst>
                      <a:ext uri="{FF2B5EF4-FFF2-40B4-BE49-F238E27FC236}">
                        <a16:creationId xmlns:a16="http://schemas.microsoft.com/office/drawing/2014/main" xmlns="" id="{0727DF13-4513-A749-AD13-B9160D4C0306}"/>
                      </a:ext>
                    </a:extLst>
                  </p:cNvPr>
                  <p:cNvSpPr>
                    <a:spLocks noChangeArrowheads="1"/>
                  </p:cNvSpPr>
                  <p:nvPr/>
                </p:nvSpPr>
                <p:spPr bwMode="auto">
                  <a:xfrm>
                    <a:off x="4400550"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50 w 113"/>
                      <a:gd name="T15" fmla="*/ 95 h 113"/>
                      <a:gd name="T16" fmla="*/ 50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9" y="10"/>
                          <a:pt x="0" y="18"/>
                          <a:pt x="0" y="30"/>
                        </a:cubicBezTo>
                        <a:lnTo>
                          <a:pt x="0" y="30"/>
                        </a:lnTo>
                        <a:cubicBezTo>
                          <a:pt x="0" y="40"/>
                          <a:pt x="6" y="51"/>
                          <a:pt x="16" y="63"/>
                        </a:cubicBezTo>
                        <a:lnTo>
                          <a:pt x="50" y="95"/>
                        </a:lnTo>
                        <a:lnTo>
                          <a:pt x="50"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7" name="Freeform 344">
                    <a:extLst>
                      <a:ext uri="{FF2B5EF4-FFF2-40B4-BE49-F238E27FC236}">
                        <a16:creationId xmlns:a16="http://schemas.microsoft.com/office/drawing/2014/main" xmlns="" id="{94091945-0C44-3E46-870A-C95763FCF0D9}"/>
                      </a:ext>
                    </a:extLst>
                  </p:cNvPr>
                  <p:cNvSpPr>
                    <a:spLocks noChangeArrowheads="1"/>
                  </p:cNvSpPr>
                  <p:nvPr/>
                </p:nvSpPr>
                <p:spPr bwMode="auto">
                  <a:xfrm>
                    <a:off x="4465638"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5"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19"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8" name="Freeform 347">
                    <a:extLst>
                      <a:ext uri="{FF2B5EF4-FFF2-40B4-BE49-F238E27FC236}">
                        <a16:creationId xmlns:a16="http://schemas.microsoft.com/office/drawing/2014/main" xmlns="" id="{15114980-3533-4F41-B014-BF113AAAF18E}"/>
                      </a:ext>
                    </a:extLst>
                  </p:cNvPr>
                  <p:cNvSpPr>
                    <a:spLocks noChangeArrowheads="1"/>
                  </p:cNvSpPr>
                  <p:nvPr/>
                </p:nvSpPr>
                <p:spPr bwMode="auto">
                  <a:xfrm>
                    <a:off x="4465638"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19"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5"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0" name="Group 549">
                <a:extLst>
                  <a:ext uri="{FF2B5EF4-FFF2-40B4-BE49-F238E27FC236}">
                    <a16:creationId xmlns:a16="http://schemas.microsoft.com/office/drawing/2014/main" xmlns="" id="{A489FB5A-8061-7E42-B016-484230A0BA4D}"/>
                  </a:ext>
                </a:extLst>
              </p:cNvPr>
              <p:cNvGrpSpPr/>
              <p:nvPr/>
            </p:nvGrpSpPr>
            <p:grpSpPr>
              <a:xfrm rot="5400000">
                <a:off x="1964738" y="3772865"/>
                <a:ext cx="1421849" cy="1440000"/>
                <a:chOff x="4730750" y="1858963"/>
                <a:chExt cx="1119188" cy="1133475"/>
              </a:xfrm>
            </p:grpSpPr>
            <p:sp>
              <p:nvSpPr>
                <p:cNvPr id="603" name="Freeform 330">
                  <a:extLst>
                    <a:ext uri="{FF2B5EF4-FFF2-40B4-BE49-F238E27FC236}">
                      <a16:creationId xmlns:a16="http://schemas.microsoft.com/office/drawing/2014/main" xmlns="" id="{F0FBE9D5-EB45-3F4D-B41D-3BB2661EB85D}"/>
                    </a:ext>
                  </a:extLst>
                </p:cNvPr>
                <p:cNvSpPr>
                  <a:spLocks noChangeArrowheads="1"/>
                </p:cNvSpPr>
                <p:nvPr/>
              </p:nvSpPr>
              <p:spPr bwMode="auto">
                <a:xfrm>
                  <a:off x="5154613" y="1858963"/>
                  <a:ext cx="271462" cy="141287"/>
                </a:xfrm>
                <a:custGeom>
                  <a:avLst/>
                  <a:gdLst>
                    <a:gd name="T0" fmla="*/ 50 w 755"/>
                    <a:gd name="T1" fmla="*/ 98 h 392"/>
                    <a:gd name="T2" fmla="*/ 82 w 755"/>
                    <a:gd name="T3" fmla="*/ 131 h 392"/>
                    <a:gd name="T4" fmla="*/ 115 w 755"/>
                    <a:gd name="T5" fmla="*/ 164 h 392"/>
                    <a:gd name="T6" fmla="*/ 148 w 755"/>
                    <a:gd name="T7" fmla="*/ 197 h 392"/>
                    <a:gd name="T8" fmla="*/ 180 w 755"/>
                    <a:gd name="T9" fmla="*/ 230 h 392"/>
                    <a:gd name="T10" fmla="*/ 213 w 755"/>
                    <a:gd name="T11" fmla="*/ 262 h 392"/>
                    <a:gd name="T12" fmla="*/ 246 w 755"/>
                    <a:gd name="T13" fmla="*/ 296 h 392"/>
                    <a:gd name="T14" fmla="*/ 279 w 755"/>
                    <a:gd name="T15" fmla="*/ 328 h 392"/>
                    <a:gd name="T16" fmla="*/ 312 w 755"/>
                    <a:gd name="T17" fmla="*/ 361 h 392"/>
                    <a:gd name="T18" fmla="*/ 312 w 755"/>
                    <a:gd name="T19" fmla="*/ 361 h 392"/>
                    <a:gd name="T20" fmla="*/ 353 w 755"/>
                    <a:gd name="T21" fmla="*/ 385 h 392"/>
                    <a:gd name="T22" fmla="*/ 353 w 755"/>
                    <a:gd name="T23" fmla="*/ 385 h 392"/>
                    <a:gd name="T24" fmla="*/ 401 w 755"/>
                    <a:gd name="T25" fmla="*/ 385 h 392"/>
                    <a:gd name="T26" fmla="*/ 401 w 755"/>
                    <a:gd name="T27" fmla="*/ 385 h 392"/>
                    <a:gd name="T28" fmla="*/ 410 w 755"/>
                    <a:gd name="T29" fmla="*/ 382 h 392"/>
                    <a:gd name="T30" fmla="*/ 410 w 755"/>
                    <a:gd name="T31" fmla="*/ 382 h 392"/>
                    <a:gd name="T32" fmla="*/ 443 w 755"/>
                    <a:gd name="T33" fmla="*/ 361 h 392"/>
                    <a:gd name="T34" fmla="*/ 475 w 755"/>
                    <a:gd name="T35" fmla="*/ 328 h 392"/>
                    <a:gd name="T36" fmla="*/ 574 w 755"/>
                    <a:gd name="T37" fmla="*/ 230 h 392"/>
                    <a:gd name="T38" fmla="*/ 606 w 755"/>
                    <a:gd name="T39" fmla="*/ 197 h 392"/>
                    <a:gd name="T40" fmla="*/ 639 w 755"/>
                    <a:gd name="T41" fmla="*/ 164 h 392"/>
                    <a:gd name="T42" fmla="*/ 737 w 755"/>
                    <a:gd name="T43" fmla="*/ 66 h 392"/>
                    <a:gd name="T44" fmla="*/ 737 w 755"/>
                    <a:gd name="T45" fmla="*/ 66 h 392"/>
                    <a:gd name="T46" fmla="*/ 754 w 755"/>
                    <a:gd name="T47" fmla="*/ 32 h 392"/>
                    <a:gd name="T48" fmla="*/ 754 w 755"/>
                    <a:gd name="T49" fmla="*/ 32 h 392"/>
                    <a:gd name="T50" fmla="*/ 729 w 755"/>
                    <a:gd name="T51" fmla="*/ 9 h 392"/>
                    <a:gd name="T52" fmla="*/ 729 w 755"/>
                    <a:gd name="T53" fmla="*/ 9 h 392"/>
                    <a:gd name="T54" fmla="*/ 672 w 755"/>
                    <a:gd name="T55" fmla="*/ 0 h 392"/>
                    <a:gd name="T56" fmla="*/ 410 w 755"/>
                    <a:gd name="T57" fmla="*/ 0 h 392"/>
                    <a:gd name="T58" fmla="*/ 82 w 755"/>
                    <a:gd name="T59" fmla="*/ 0 h 392"/>
                    <a:gd name="T60" fmla="*/ 82 w 755"/>
                    <a:gd name="T61" fmla="*/ 0 h 392"/>
                    <a:gd name="T62" fmla="*/ 25 w 755"/>
                    <a:gd name="T63" fmla="*/ 9 h 392"/>
                    <a:gd name="T64" fmla="*/ 25 w 755"/>
                    <a:gd name="T65" fmla="*/ 9 h 392"/>
                    <a:gd name="T66" fmla="*/ 0 w 755"/>
                    <a:gd name="T67" fmla="*/ 32 h 392"/>
                    <a:gd name="T68" fmla="*/ 0 w 755"/>
                    <a:gd name="T69" fmla="*/ 32 h 392"/>
                    <a:gd name="T70" fmla="*/ 16 w 755"/>
                    <a:gd name="T71" fmla="*/ 66 h 392"/>
                    <a:gd name="T72" fmla="*/ 50 w 755"/>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5" h="392">
                      <a:moveTo>
                        <a:pt x="50" y="98"/>
                      </a:moveTo>
                      <a:lnTo>
                        <a:pt x="82" y="131"/>
                      </a:lnTo>
                      <a:lnTo>
                        <a:pt x="115" y="164"/>
                      </a:lnTo>
                      <a:lnTo>
                        <a:pt x="148" y="197"/>
                      </a:lnTo>
                      <a:lnTo>
                        <a:pt x="180" y="230"/>
                      </a:lnTo>
                      <a:lnTo>
                        <a:pt x="213" y="262"/>
                      </a:lnTo>
                      <a:lnTo>
                        <a:pt x="246" y="296"/>
                      </a:lnTo>
                      <a:lnTo>
                        <a:pt x="279" y="328"/>
                      </a:lnTo>
                      <a:lnTo>
                        <a:pt x="312" y="361"/>
                      </a:lnTo>
                      <a:lnTo>
                        <a:pt x="312" y="361"/>
                      </a:lnTo>
                      <a:cubicBezTo>
                        <a:pt x="323" y="372"/>
                        <a:pt x="336" y="380"/>
                        <a:pt x="353" y="385"/>
                      </a:cubicBezTo>
                      <a:lnTo>
                        <a:pt x="353" y="385"/>
                      </a:lnTo>
                      <a:cubicBezTo>
                        <a:pt x="369" y="391"/>
                        <a:pt x="385" y="391"/>
                        <a:pt x="401" y="385"/>
                      </a:cubicBezTo>
                      <a:lnTo>
                        <a:pt x="401" y="385"/>
                      </a:lnTo>
                      <a:cubicBezTo>
                        <a:pt x="404" y="384"/>
                        <a:pt x="407" y="383"/>
                        <a:pt x="410" y="382"/>
                      </a:cubicBezTo>
                      <a:lnTo>
                        <a:pt x="410" y="382"/>
                      </a:lnTo>
                      <a:cubicBezTo>
                        <a:pt x="423" y="377"/>
                        <a:pt x="434" y="370"/>
                        <a:pt x="443" y="361"/>
                      </a:cubicBezTo>
                      <a:lnTo>
                        <a:pt x="475" y="328"/>
                      </a:lnTo>
                      <a:lnTo>
                        <a:pt x="574" y="230"/>
                      </a:lnTo>
                      <a:lnTo>
                        <a:pt x="606" y="197"/>
                      </a:lnTo>
                      <a:lnTo>
                        <a:pt x="639" y="164"/>
                      </a:lnTo>
                      <a:lnTo>
                        <a:pt x="737" y="66"/>
                      </a:lnTo>
                      <a:lnTo>
                        <a:pt x="737" y="66"/>
                      </a:lnTo>
                      <a:cubicBezTo>
                        <a:pt x="748" y="55"/>
                        <a:pt x="754" y="44"/>
                        <a:pt x="754" y="32"/>
                      </a:cubicBezTo>
                      <a:lnTo>
                        <a:pt x="754" y="32"/>
                      </a:lnTo>
                      <a:cubicBezTo>
                        <a:pt x="754" y="22"/>
                        <a:pt x="746" y="14"/>
                        <a:pt x="729" y="9"/>
                      </a:cubicBezTo>
                      <a:lnTo>
                        <a:pt x="729" y="9"/>
                      </a:lnTo>
                      <a:cubicBezTo>
                        <a:pt x="713" y="3"/>
                        <a:pt x="694" y="0"/>
                        <a:pt x="672" y="0"/>
                      </a:cubicBezTo>
                      <a:lnTo>
                        <a:pt x="410" y="0"/>
                      </a:lnTo>
                      <a:lnTo>
                        <a:pt x="82" y="0"/>
                      </a:lnTo>
                      <a:lnTo>
                        <a:pt x="82" y="0"/>
                      </a:lnTo>
                      <a:cubicBezTo>
                        <a:pt x="60" y="0"/>
                        <a:pt x="41" y="3"/>
                        <a:pt x="25" y="9"/>
                      </a:cubicBezTo>
                      <a:lnTo>
                        <a:pt x="25" y="9"/>
                      </a:lnTo>
                      <a:cubicBezTo>
                        <a:pt x="8" y="14"/>
                        <a:pt x="0" y="22"/>
                        <a:pt x="0" y="32"/>
                      </a:cubicBezTo>
                      <a:lnTo>
                        <a:pt x="0" y="32"/>
                      </a:lnTo>
                      <a:cubicBezTo>
                        <a:pt x="0" y="44"/>
                        <a:pt x="6" y="55"/>
                        <a:pt x="16" y="66"/>
                      </a:cubicBezTo>
                      <a:lnTo>
                        <a:pt x="50" y="98"/>
                      </a:lnTo>
                    </a:path>
                  </a:pathLst>
                </a:custGeom>
                <a:solidFill>
                  <a:schemeClr val="accent4"/>
                </a:solidFill>
                <a:ln>
                  <a:noFill/>
                </a:ln>
                <a:effectLst/>
              </p:spPr>
              <p:txBody>
                <a:bodyPr wrap="none" anchor="ctr"/>
                <a:lstStyle/>
                <a:p>
                  <a:endParaRPr lang="es-ES_tradnl"/>
                </a:p>
              </p:txBody>
            </p:sp>
            <p:sp>
              <p:nvSpPr>
                <p:cNvPr id="604" name="Freeform 332">
                  <a:extLst>
                    <a:ext uri="{FF2B5EF4-FFF2-40B4-BE49-F238E27FC236}">
                      <a16:creationId xmlns:a16="http://schemas.microsoft.com/office/drawing/2014/main" xmlns="" id="{83359074-5EE8-314B-B68D-79D0EE0D3124}"/>
                    </a:ext>
                  </a:extLst>
                </p:cNvPr>
                <p:cNvSpPr>
                  <a:spLocks noChangeArrowheads="1"/>
                </p:cNvSpPr>
                <p:nvPr/>
              </p:nvSpPr>
              <p:spPr bwMode="auto">
                <a:xfrm>
                  <a:off x="5013325" y="2000250"/>
                  <a:ext cx="247650" cy="134938"/>
                </a:xfrm>
                <a:custGeom>
                  <a:avLst/>
                  <a:gdLst>
                    <a:gd name="T0" fmla="*/ 49 w 689"/>
                    <a:gd name="T1" fmla="*/ 98 h 377"/>
                    <a:gd name="T2" fmla="*/ 147 w 689"/>
                    <a:gd name="T3" fmla="*/ 196 h 377"/>
                    <a:gd name="T4" fmla="*/ 180 w 689"/>
                    <a:gd name="T5" fmla="*/ 229 h 377"/>
                    <a:gd name="T6" fmla="*/ 213 w 689"/>
                    <a:gd name="T7" fmla="*/ 262 h 377"/>
                    <a:gd name="T8" fmla="*/ 311 w 689"/>
                    <a:gd name="T9" fmla="*/ 360 h 377"/>
                    <a:gd name="T10" fmla="*/ 311 w 689"/>
                    <a:gd name="T11" fmla="*/ 360 h 377"/>
                    <a:gd name="T12" fmla="*/ 344 w 689"/>
                    <a:gd name="T13" fmla="*/ 376 h 377"/>
                    <a:gd name="T14" fmla="*/ 344 w 689"/>
                    <a:gd name="T15" fmla="*/ 376 h 377"/>
                    <a:gd name="T16" fmla="*/ 377 w 689"/>
                    <a:gd name="T17" fmla="*/ 360 h 377"/>
                    <a:gd name="T18" fmla="*/ 672 w 689"/>
                    <a:gd name="T19" fmla="*/ 65 h 377"/>
                    <a:gd name="T20" fmla="*/ 672 w 689"/>
                    <a:gd name="T21" fmla="*/ 65 h 377"/>
                    <a:gd name="T22" fmla="*/ 688 w 689"/>
                    <a:gd name="T23" fmla="*/ 32 h 377"/>
                    <a:gd name="T24" fmla="*/ 688 w 689"/>
                    <a:gd name="T25" fmla="*/ 32 h 377"/>
                    <a:gd name="T26" fmla="*/ 663 w 689"/>
                    <a:gd name="T27" fmla="*/ 7 h 377"/>
                    <a:gd name="T28" fmla="*/ 663 w 689"/>
                    <a:gd name="T29" fmla="*/ 7 h 377"/>
                    <a:gd name="T30" fmla="*/ 606 w 689"/>
                    <a:gd name="T31" fmla="*/ 0 h 377"/>
                    <a:gd name="T32" fmla="*/ 81 w 689"/>
                    <a:gd name="T33" fmla="*/ 0 h 377"/>
                    <a:gd name="T34" fmla="*/ 81 w 689"/>
                    <a:gd name="T35" fmla="*/ 0 h 377"/>
                    <a:gd name="T36" fmla="*/ 25 w 689"/>
                    <a:gd name="T37" fmla="*/ 7 h 377"/>
                    <a:gd name="T38" fmla="*/ 25 w 689"/>
                    <a:gd name="T39" fmla="*/ 7 h 377"/>
                    <a:gd name="T40" fmla="*/ 0 w 689"/>
                    <a:gd name="T41" fmla="*/ 32 h 377"/>
                    <a:gd name="T42" fmla="*/ 0 w 689"/>
                    <a:gd name="T43" fmla="*/ 32 h 377"/>
                    <a:gd name="T44" fmla="*/ 16 w 689"/>
                    <a:gd name="T45" fmla="*/ 65 h 377"/>
                    <a:gd name="T46" fmla="*/ 49 w 689"/>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7">
                      <a:moveTo>
                        <a:pt x="49" y="98"/>
                      </a:moveTo>
                      <a:lnTo>
                        <a:pt x="147" y="196"/>
                      </a:lnTo>
                      <a:lnTo>
                        <a:pt x="180" y="229"/>
                      </a:lnTo>
                      <a:lnTo>
                        <a:pt x="213" y="262"/>
                      </a:lnTo>
                      <a:lnTo>
                        <a:pt x="311" y="360"/>
                      </a:lnTo>
                      <a:lnTo>
                        <a:pt x="311" y="360"/>
                      </a:lnTo>
                      <a:cubicBezTo>
                        <a:pt x="322" y="371"/>
                        <a:pt x="333" y="376"/>
                        <a:pt x="344" y="376"/>
                      </a:cubicBezTo>
                      <a:lnTo>
                        <a:pt x="344" y="376"/>
                      </a:lnTo>
                      <a:cubicBezTo>
                        <a:pt x="355" y="376"/>
                        <a:pt x="366" y="371"/>
                        <a:pt x="377" y="360"/>
                      </a:cubicBez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1" y="0"/>
                      </a:lnTo>
                      <a:lnTo>
                        <a:pt x="81" y="0"/>
                      </a:lnTo>
                      <a:cubicBezTo>
                        <a:pt x="60" y="0"/>
                        <a:pt x="41" y="2"/>
                        <a:pt x="25" y="7"/>
                      </a:cubicBezTo>
                      <a:lnTo>
                        <a:pt x="25" y="7"/>
                      </a:lnTo>
                      <a:cubicBezTo>
                        <a:pt x="8" y="13"/>
                        <a:pt x="0" y="21"/>
                        <a:pt x="0" y="32"/>
                      </a:cubicBezTo>
                      <a:lnTo>
                        <a:pt x="0" y="32"/>
                      </a:lnTo>
                      <a:cubicBezTo>
                        <a:pt x="0" y="43"/>
                        <a:pt x="5" y="54"/>
                        <a:pt x="16" y="65"/>
                      </a:cubicBezTo>
                      <a:lnTo>
                        <a:pt x="49" y="98"/>
                      </a:lnTo>
                    </a:path>
                  </a:pathLst>
                </a:custGeom>
                <a:solidFill>
                  <a:schemeClr val="accent2"/>
                </a:solidFill>
                <a:ln>
                  <a:noFill/>
                </a:ln>
                <a:effectLst/>
              </p:spPr>
              <p:txBody>
                <a:bodyPr wrap="none" anchor="ctr"/>
                <a:lstStyle/>
                <a:p>
                  <a:endParaRPr lang="es-ES_tradnl"/>
                </a:p>
              </p:txBody>
            </p:sp>
            <p:sp>
              <p:nvSpPr>
                <p:cNvPr id="605" name="Freeform 333">
                  <a:extLst>
                    <a:ext uri="{FF2B5EF4-FFF2-40B4-BE49-F238E27FC236}">
                      <a16:creationId xmlns:a16="http://schemas.microsoft.com/office/drawing/2014/main" xmlns="" id="{EBD7F165-711B-BD47-B919-C14D64BCBF38}"/>
                    </a:ext>
                  </a:extLst>
                </p:cNvPr>
                <p:cNvSpPr>
                  <a:spLocks noChangeArrowheads="1"/>
                </p:cNvSpPr>
                <p:nvPr/>
              </p:nvSpPr>
              <p:spPr bwMode="auto">
                <a:xfrm>
                  <a:off x="5319713" y="2000250"/>
                  <a:ext cx="247650" cy="134938"/>
                </a:xfrm>
                <a:custGeom>
                  <a:avLst/>
                  <a:gdLst>
                    <a:gd name="T0" fmla="*/ 25 w 689"/>
                    <a:gd name="T1" fmla="*/ 7 h 377"/>
                    <a:gd name="T2" fmla="*/ 25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5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7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4 w 689"/>
                    <a:gd name="T57" fmla="*/ 7 h 377"/>
                    <a:gd name="T58" fmla="*/ 664 w 689"/>
                    <a:gd name="T59" fmla="*/ 7 h 377"/>
                    <a:gd name="T60" fmla="*/ 607 w 689"/>
                    <a:gd name="T61" fmla="*/ 0 h 377"/>
                    <a:gd name="T62" fmla="*/ 82 w 689"/>
                    <a:gd name="T63" fmla="*/ 0 h 377"/>
                    <a:gd name="T64" fmla="*/ 82 w 689"/>
                    <a:gd name="T65" fmla="*/ 0 h 377"/>
                    <a:gd name="T66" fmla="*/ 25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5" y="7"/>
                      </a:moveTo>
                      <a:lnTo>
                        <a:pt x="25" y="7"/>
                      </a:lnTo>
                      <a:cubicBezTo>
                        <a:pt x="8" y="13"/>
                        <a:pt x="0" y="21"/>
                        <a:pt x="0" y="32"/>
                      </a:cubicBezTo>
                      <a:lnTo>
                        <a:pt x="0" y="32"/>
                      </a:lnTo>
                      <a:cubicBezTo>
                        <a:pt x="0" y="43"/>
                        <a:pt x="6" y="54"/>
                        <a:pt x="16" y="65"/>
                      </a:cubicBezTo>
                      <a:lnTo>
                        <a:pt x="49" y="98"/>
                      </a:lnTo>
                      <a:lnTo>
                        <a:pt x="82" y="131"/>
                      </a:lnTo>
                      <a:lnTo>
                        <a:pt x="115" y="164"/>
                      </a:lnTo>
                      <a:lnTo>
                        <a:pt x="213" y="262"/>
                      </a:lnTo>
                      <a:lnTo>
                        <a:pt x="246" y="295"/>
                      </a:lnTo>
                      <a:lnTo>
                        <a:pt x="278" y="327"/>
                      </a:lnTo>
                      <a:lnTo>
                        <a:pt x="311" y="360"/>
                      </a:lnTo>
                      <a:lnTo>
                        <a:pt x="311" y="360"/>
                      </a:lnTo>
                      <a:cubicBezTo>
                        <a:pt x="322" y="371"/>
                        <a:pt x="333" y="376"/>
                        <a:pt x="344" y="376"/>
                      </a:cubicBezTo>
                      <a:lnTo>
                        <a:pt x="344" y="376"/>
                      </a:lnTo>
                      <a:cubicBezTo>
                        <a:pt x="355" y="376"/>
                        <a:pt x="366" y="371"/>
                        <a:pt x="377" y="360"/>
                      </a:cubicBezTo>
                      <a:lnTo>
                        <a:pt x="410" y="327"/>
                      </a:lnTo>
                      <a:lnTo>
                        <a:pt x="442" y="295"/>
                      </a:lnTo>
                      <a:lnTo>
                        <a:pt x="475" y="262"/>
                      </a:lnTo>
                      <a:lnTo>
                        <a:pt x="508" y="229"/>
                      </a:lnTo>
                      <a:lnTo>
                        <a:pt x="541" y="196"/>
                      </a:lnTo>
                      <a:lnTo>
                        <a:pt x="574" y="164"/>
                      </a:lnTo>
                      <a:lnTo>
                        <a:pt x="607" y="131"/>
                      </a:lnTo>
                      <a:lnTo>
                        <a:pt x="639" y="98"/>
                      </a:lnTo>
                      <a:lnTo>
                        <a:pt x="672" y="65"/>
                      </a:lnTo>
                      <a:lnTo>
                        <a:pt x="672" y="65"/>
                      </a:lnTo>
                      <a:cubicBezTo>
                        <a:pt x="683" y="54"/>
                        <a:pt x="688" y="43"/>
                        <a:pt x="688" y="32"/>
                      </a:cubicBezTo>
                      <a:lnTo>
                        <a:pt x="688" y="32"/>
                      </a:lnTo>
                      <a:cubicBezTo>
                        <a:pt x="688" y="21"/>
                        <a:pt x="680" y="13"/>
                        <a:pt x="664" y="7"/>
                      </a:cubicBezTo>
                      <a:lnTo>
                        <a:pt x="664" y="7"/>
                      </a:lnTo>
                      <a:cubicBezTo>
                        <a:pt x="647" y="2"/>
                        <a:pt x="628" y="0"/>
                        <a:pt x="607" y="0"/>
                      </a:cubicBezTo>
                      <a:lnTo>
                        <a:pt x="82" y="0"/>
                      </a:lnTo>
                      <a:lnTo>
                        <a:pt x="82" y="0"/>
                      </a:lnTo>
                      <a:cubicBezTo>
                        <a:pt x="60" y="0"/>
                        <a:pt x="41" y="2"/>
                        <a:pt x="25" y="7"/>
                      </a:cubicBezTo>
                    </a:path>
                  </a:pathLst>
                </a:custGeom>
                <a:solidFill>
                  <a:schemeClr val="accent2"/>
                </a:solidFill>
                <a:ln>
                  <a:noFill/>
                </a:ln>
                <a:effectLst/>
              </p:spPr>
              <p:txBody>
                <a:bodyPr wrap="none" anchor="ctr"/>
                <a:lstStyle/>
                <a:p>
                  <a:endParaRPr lang="es-ES_tradnl"/>
                </a:p>
              </p:txBody>
            </p:sp>
            <p:sp>
              <p:nvSpPr>
                <p:cNvPr id="606" name="Freeform 334">
                  <a:extLst>
                    <a:ext uri="{FF2B5EF4-FFF2-40B4-BE49-F238E27FC236}">
                      <a16:creationId xmlns:a16="http://schemas.microsoft.com/office/drawing/2014/main" xmlns="" id="{F457225F-4455-214F-AE51-124C4E41C420}"/>
                    </a:ext>
                  </a:extLst>
                </p:cNvPr>
                <p:cNvSpPr>
                  <a:spLocks noChangeArrowheads="1"/>
                </p:cNvSpPr>
                <p:nvPr/>
              </p:nvSpPr>
              <p:spPr bwMode="auto">
                <a:xfrm>
                  <a:off x="4937125"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7 w 1962"/>
                    <a:gd name="T9" fmla="*/ 161 h 1962"/>
                    <a:gd name="T10" fmla="*/ 1005 w 1962"/>
                    <a:gd name="T11" fmla="*/ 136 h 1962"/>
                    <a:gd name="T12" fmla="*/ 957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90 w 1962"/>
                    <a:gd name="T25" fmla="*/ 1374 h 1962"/>
                    <a:gd name="T26" fmla="*/ 588 w 1962"/>
                    <a:gd name="T27" fmla="*/ 1472 h 1962"/>
                    <a:gd name="T28" fmla="*/ 686 w 1962"/>
                    <a:gd name="T29" fmla="*/ 1570 h 1962"/>
                    <a:gd name="T30" fmla="*/ 784 w 1962"/>
                    <a:gd name="T31" fmla="*/ 1669 h 1962"/>
                    <a:gd name="T32" fmla="*/ 883 w 1962"/>
                    <a:gd name="T33" fmla="*/ 1768 h 1962"/>
                    <a:gd name="T34" fmla="*/ 957 w 1962"/>
                    <a:gd name="T35" fmla="*/ 1825 h 1962"/>
                    <a:gd name="T36" fmla="*/ 1005 w 1962"/>
                    <a:gd name="T37" fmla="*/ 1825 h 1962"/>
                    <a:gd name="T38" fmla="*/ 1047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5 w 1962"/>
                    <a:gd name="T57" fmla="*/ 956 h 1962"/>
                    <a:gd name="T58" fmla="*/ 1768 w 1962"/>
                    <a:gd name="T59" fmla="*/ 882 h 1962"/>
                    <a:gd name="T60" fmla="*/ 1866 w 1962"/>
                    <a:gd name="T61" fmla="*/ 850 h 1962"/>
                    <a:gd name="T62" fmla="*/ 1931 w 1962"/>
                    <a:gd name="T63" fmla="*/ 915 h 1962"/>
                    <a:gd name="T64" fmla="*/ 1956 w 1962"/>
                    <a:gd name="T65" fmla="*/ 1005 h 1962"/>
                    <a:gd name="T66" fmla="*/ 1834 w 1962"/>
                    <a:gd name="T67" fmla="*/ 1145 h 1962"/>
                    <a:gd name="T68" fmla="*/ 1670 w 1962"/>
                    <a:gd name="T69" fmla="*/ 1309 h 1962"/>
                    <a:gd name="T70" fmla="*/ 1505 w 1962"/>
                    <a:gd name="T71" fmla="*/ 1472 h 1962"/>
                    <a:gd name="T72" fmla="*/ 1341 w 1962"/>
                    <a:gd name="T73" fmla="*/ 1636 h 1962"/>
                    <a:gd name="T74" fmla="*/ 1178 w 1962"/>
                    <a:gd name="T75" fmla="*/ 1800 h 1962"/>
                    <a:gd name="T76" fmla="*/ 1047 w 1962"/>
                    <a:gd name="T77" fmla="*/ 1931 h 1962"/>
                    <a:gd name="T78" fmla="*/ 1014 w 1962"/>
                    <a:gd name="T79" fmla="*/ 1953 h 1962"/>
                    <a:gd name="T80" fmla="*/ 957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6 w 1962"/>
                    <a:gd name="T93" fmla="*/ 620 h 1962"/>
                    <a:gd name="T94" fmla="*/ 424 w 1962"/>
                    <a:gd name="T95" fmla="*/ 522 h 1962"/>
                    <a:gd name="T96" fmla="*/ 522 w 1962"/>
                    <a:gd name="T97" fmla="*/ 423 h 1962"/>
                    <a:gd name="T98" fmla="*/ 620 w 1962"/>
                    <a:gd name="T99" fmla="*/ 325 h 1962"/>
                    <a:gd name="T100" fmla="*/ 719 w 1962"/>
                    <a:gd name="T101" fmla="*/ 227 h 1962"/>
                    <a:gd name="T102" fmla="*/ 817 w 1962"/>
                    <a:gd name="T103" fmla="*/ 128 h 1962"/>
                    <a:gd name="T104" fmla="*/ 916 w 1962"/>
                    <a:gd name="T105" fmla="*/ 30 h 1962"/>
                    <a:gd name="T106" fmla="*/ 957 w 1962"/>
                    <a:gd name="T107" fmla="*/ 6 h 1962"/>
                    <a:gd name="T108" fmla="*/ 1014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70" y="784"/>
                      </a:lnTo>
                      <a:lnTo>
                        <a:pt x="1637" y="751"/>
                      </a:lnTo>
                      <a:lnTo>
                        <a:pt x="1604" y="718"/>
                      </a:lnTo>
                      <a:lnTo>
                        <a:pt x="1505" y="620"/>
                      </a:lnTo>
                      <a:lnTo>
                        <a:pt x="1473" y="587"/>
                      </a:lnTo>
                      <a:lnTo>
                        <a:pt x="1440" y="554"/>
                      </a:lnTo>
                      <a:lnTo>
                        <a:pt x="1341" y="456"/>
                      </a:lnTo>
                      <a:lnTo>
                        <a:pt x="1309" y="423"/>
                      </a:lnTo>
                      <a:lnTo>
                        <a:pt x="1276" y="390"/>
                      </a:lnTo>
                      <a:lnTo>
                        <a:pt x="1178" y="292"/>
                      </a:lnTo>
                      <a:lnTo>
                        <a:pt x="1145" y="259"/>
                      </a:lnTo>
                      <a:lnTo>
                        <a:pt x="1112" y="227"/>
                      </a:lnTo>
                      <a:lnTo>
                        <a:pt x="1047" y="161"/>
                      </a:lnTo>
                      <a:lnTo>
                        <a:pt x="1047" y="161"/>
                      </a:lnTo>
                      <a:cubicBezTo>
                        <a:pt x="1038" y="152"/>
                        <a:pt x="1027" y="145"/>
                        <a:pt x="1014" y="140"/>
                      </a:cubicBezTo>
                      <a:lnTo>
                        <a:pt x="1014" y="140"/>
                      </a:lnTo>
                      <a:cubicBezTo>
                        <a:pt x="1011" y="138"/>
                        <a:pt x="1008" y="137"/>
                        <a:pt x="1005" y="136"/>
                      </a:cubicBezTo>
                      <a:lnTo>
                        <a:pt x="1005" y="136"/>
                      </a:lnTo>
                      <a:cubicBezTo>
                        <a:pt x="989" y="131"/>
                        <a:pt x="973" y="131"/>
                        <a:pt x="957" y="136"/>
                      </a:cubicBezTo>
                      <a:lnTo>
                        <a:pt x="957" y="136"/>
                      </a:lnTo>
                      <a:cubicBezTo>
                        <a:pt x="940" y="142"/>
                        <a:pt x="927" y="150"/>
                        <a:pt x="916" y="161"/>
                      </a:cubicBezTo>
                      <a:lnTo>
                        <a:pt x="162" y="915"/>
                      </a:lnTo>
                      <a:lnTo>
                        <a:pt x="162" y="915"/>
                      </a:lnTo>
                      <a:cubicBezTo>
                        <a:pt x="150" y="926"/>
                        <a:pt x="143" y="939"/>
                        <a:pt x="137" y="956"/>
                      </a:cubicBezTo>
                      <a:lnTo>
                        <a:pt x="137" y="956"/>
                      </a:lnTo>
                      <a:cubicBezTo>
                        <a:pt x="131" y="973"/>
                        <a:pt x="131" y="989"/>
                        <a:pt x="137" y="1005"/>
                      </a:cubicBezTo>
                      <a:lnTo>
                        <a:pt x="137" y="1005"/>
                      </a:lnTo>
                      <a:cubicBezTo>
                        <a:pt x="143" y="1022"/>
                        <a:pt x="150" y="1035"/>
                        <a:pt x="162" y="1047"/>
                      </a:cubicBezTo>
                      <a:lnTo>
                        <a:pt x="194" y="1079"/>
                      </a:lnTo>
                      <a:lnTo>
                        <a:pt x="227" y="1112"/>
                      </a:lnTo>
                      <a:lnTo>
                        <a:pt x="260" y="1145"/>
                      </a:lnTo>
                      <a:lnTo>
                        <a:pt x="292" y="1178"/>
                      </a:lnTo>
                      <a:lnTo>
                        <a:pt x="326" y="1210"/>
                      </a:lnTo>
                      <a:lnTo>
                        <a:pt x="358" y="1243"/>
                      </a:lnTo>
                      <a:lnTo>
                        <a:pt x="391" y="1276"/>
                      </a:lnTo>
                      <a:lnTo>
                        <a:pt x="424" y="1309"/>
                      </a:lnTo>
                      <a:lnTo>
                        <a:pt x="456" y="1341"/>
                      </a:lnTo>
                      <a:lnTo>
                        <a:pt x="490" y="1374"/>
                      </a:lnTo>
                      <a:lnTo>
                        <a:pt x="522" y="1406"/>
                      </a:lnTo>
                      <a:lnTo>
                        <a:pt x="555" y="1440"/>
                      </a:lnTo>
                      <a:lnTo>
                        <a:pt x="588" y="1472"/>
                      </a:lnTo>
                      <a:lnTo>
                        <a:pt x="620" y="1505"/>
                      </a:lnTo>
                      <a:lnTo>
                        <a:pt x="654" y="1538"/>
                      </a:lnTo>
                      <a:lnTo>
                        <a:pt x="686" y="1570"/>
                      </a:lnTo>
                      <a:lnTo>
                        <a:pt x="719" y="1604"/>
                      </a:lnTo>
                      <a:lnTo>
                        <a:pt x="752" y="1636"/>
                      </a:lnTo>
                      <a:lnTo>
                        <a:pt x="784" y="1669"/>
                      </a:lnTo>
                      <a:lnTo>
                        <a:pt x="817" y="1702"/>
                      </a:lnTo>
                      <a:lnTo>
                        <a:pt x="850" y="1734"/>
                      </a:lnTo>
                      <a:lnTo>
                        <a:pt x="883" y="1768"/>
                      </a:lnTo>
                      <a:lnTo>
                        <a:pt x="916" y="1800"/>
                      </a:lnTo>
                      <a:lnTo>
                        <a:pt x="916" y="1800"/>
                      </a:lnTo>
                      <a:cubicBezTo>
                        <a:pt x="927" y="1811"/>
                        <a:pt x="940" y="1819"/>
                        <a:pt x="957" y="1825"/>
                      </a:cubicBezTo>
                      <a:lnTo>
                        <a:pt x="957" y="1825"/>
                      </a:lnTo>
                      <a:cubicBezTo>
                        <a:pt x="973" y="1830"/>
                        <a:pt x="989" y="1830"/>
                        <a:pt x="1005" y="1825"/>
                      </a:cubicBezTo>
                      <a:lnTo>
                        <a:pt x="1005" y="1825"/>
                      </a:lnTo>
                      <a:cubicBezTo>
                        <a:pt x="1008" y="1824"/>
                        <a:pt x="1011" y="1823"/>
                        <a:pt x="1014" y="1822"/>
                      </a:cubicBezTo>
                      <a:lnTo>
                        <a:pt x="1014" y="1822"/>
                      </a:lnTo>
                      <a:cubicBezTo>
                        <a:pt x="1027" y="1817"/>
                        <a:pt x="1038" y="1809"/>
                        <a:pt x="1047" y="1800"/>
                      </a:cubicBezTo>
                      <a:lnTo>
                        <a:pt x="1079" y="1768"/>
                      </a:lnTo>
                      <a:lnTo>
                        <a:pt x="1112" y="1734"/>
                      </a:lnTo>
                      <a:lnTo>
                        <a:pt x="1145" y="1702"/>
                      </a:lnTo>
                      <a:lnTo>
                        <a:pt x="1178"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70" y="1178"/>
                      </a:lnTo>
                      <a:lnTo>
                        <a:pt x="1702" y="1145"/>
                      </a:lnTo>
                      <a:lnTo>
                        <a:pt x="1735" y="1112"/>
                      </a:lnTo>
                      <a:lnTo>
                        <a:pt x="1768" y="1079"/>
                      </a:lnTo>
                      <a:lnTo>
                        <a:pt x="1800" y="1047"/>
                      </a:lnTo>
                      <a:lnTo>
                        <a:pt x="1800" y="1047"/>
                      </a:lnTo>
                      <a:cubicBezTo>
                        <a:pt x="1811" y="1035"/>
                        <a:pt x="1819" y="1022"/>
                        <a:pt x="1825" y="1005"/>
                      </a:cubicBezTo>
                      <a:lnTo>
                        <a:pt x="1825" y="1005"/>
                      </a:lnTo>
                      <a:cubicBezTo>
                        <a:pt x="1830" y="989"/>
                        <a:pt x="1830" y="973"/>
                        <a:pt x="1825" y="956"/>
                      </a:cubicBezTo>
                      <a:lnTo>
                        <a:pt x="1825" y="956"/>
                      </a:lnTo>
                      <a:cubicBezTo>
                        <a:pt x="1819" y="939"/>
                        <a:pt x="1811" y="926"/>
                        <a:pt x="1800" y="915"/>
                      </a:cubicBezTo>
                      <a:lnTo>
                        <a:pt x="1768" y="882"/>
                      </a:lnTo>
                      <a:close/>
                      <a:moveTo>
                        <a:pt x="1735" y="718"/>
                      </a:moveTo>
                      <a:lnTo>
                        <a:pt x="1834" y="817"/>
                      </a:lnTo>
                      <a:lnTo>
                        <a:pt x="1866"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4" y="1145"/>
                      </a:lnTo>
                      <a:lnTo>
                        <a:pt x="1800" y="1178"/>
                      </a:lnTo>
                      <a:lnTo>
                        <a:pt x="1768" y="1210"/>
                      </a:lnTo>
                      <a:lnTo>
                        <a:pt x="1670" y="1309"/>
                      </a:lnTo>
                      <a:lnTo>
                        <a:pt x="1637" y="1341"/>
                      </a:lnTo>
                      <a:lnTo>
                        <a:pt x="1604" y="1374"/>
                      </a:lnTo>
                      <a:lnTo>
                        <a:pt x="1505" y="1472"/>
                      </a:lnTo>
                      <a:lnTo>
                        <a:pt x="1473" y="1505"/>
                      </a:lnTo>
                      <a:lnTo>
                        <a:pt x="1440" y="1538"/>
                      </a:lnTo>
                      <a:lnTo>
                        <a:pt x="1341" y="1636"/>
                      </a:lnTo>
                      <a:lnTo>
                        <a:pt x="1309" y="1669"/>
                      </a:lnTo>
                      <a:lnTo>
                        <a:pt x="1276" y="1702"/>
                      </a:lnTo>
                      <a:lnTo>
                        <a:pt x="1178" y="1800"/>
                      </a:lnTo>
                      <a:lnTo>
                        <a:pt x="1145" y="1833"/>
                      </a:lnTo>
                      <a:lnTo>
                        <a:pt x="1112" y="1866"/>
                      </a:lnTo>
                      <a:lnTo>
                        <a:pt x="1047" y="1931"/>
                      </a:lnTo>
                      <a:lnTo>
                        <a:pt x="1047" y="1931"/>
                      </a:lnTo>
                      <a:cubicBezTo>
                        <a:pt x="1038" y="1940"/>
                        <a:pt x="1027" y="1948"/>
                        <a:pt x="1014" y="1953"/>
                      </a:cubicBezTo>
                      <a:lnTo>
                        <a:pt x="1014" y="1953"/>
                      </a:lnTo>
                      <a:cubicBezTo>
                        <a:pt x="1011" y="1954"/>
                        <a:pt x="1008" y="1955"/>
                        <a:pt x="1005" y="1956"/>
                      </a:cubicBezTo>
                      <a:lnTo>
                        <a:pt x="1005" y="1956"/>
                      </a:lnTo>
                      <a:cubicBezTo>
                        <a:pt x="989" y="1961"/>
                        <a:pt x="973" y="1961"/>
                        <a:pt x="957" y="1956"/>
                      </a:cubicBezTo>
                      <a:lnTo>
                        <a:pt x="957" y="1956"/>
                      </a:lnTo>
                      <a:cubicBezTo>
                        <a:pt x="940" y="1950"/>
                        <a:pt x="927" y="1942"/>
                        <a:pt x="916"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6" y="620"/>
                      </a:lnTo>
                      <a:lnTo>
                        <a:pt x="358" y="587"/>
                      </a:lnTo>
                      <a:lnTo>
                        <a:pt x="391" y="554"/>
                      </a:lnTo>
                      <a:lnTo>
                        <a:pt x="424" y="522"/>
                      </a:lnTo>
                      <a:lnTo>
                        <a:pt x="456" y="489"/>
                      </a:lnTo>
                      <a:lnTo>
                        <a:pt x="490" y="456"/>
                      </a:lnTo>
                      <a:lnTo>
                        <a:pt x="522" y="423"/>
                      </a:lnTo>
                      <a:lnTo>
                        <a:pt x="555" y="390"/>
                      </a:lnTo>
                      <a:lnTo>
                        <a:pt x="588" y="358"/>
                      </a:lnTo>
                      <a:lnTo>
                        <a:pt x="620" y="325"/>
                      </a:lnTo>
                      <a:lnTo>
                        <a:pt x="654" y="292"/>
                      </a:lnTo>
                      <a:lnTo>
                        <a:pt x="686" y="259"/>
                      </a:lnTo>
                      <a:lnTo>
                        <a:pt x="719" y="227"/>
                      </a:lnTo>
                      <a:lnTo>
                        <a:pt x="752" y="194"/>
                      </a:lnTo>
                      <a:lnTo>
                        <a:pt x="784" y="161"/>
                      </a:lnTo>
                      <a:lnTo>
                        <a:pt x="817" y="128"/>
                      </a:lnTo>
                      <a:lnTo>
                        <a:pt x="850" y="96"/>
                      </a:lnTo>
                      <a:lnTo>
                        <a:pt x="883" y="63"/>
                      </a:lnTo>
                      <a:lnTo>
                        <a:pt x="916" y="30"/>
                      </a:lnTo>
                      <a:lnTo>
                        <a:pt x="916" y="30"/>
                      </a:lnTo>
                      <a:cubicBezTo>
                        <a:pt x="927" y="19"/>
                        <a:pt x="940" y="11"/>
                        <a:pt x="957" y="6"/>
                      </a:cubicBezTo>
                      <a:lnTo>
                        <a:pt x="957" y="6"/>
                      </a:lnTo>
                      <a:cubicBezTo>
                        <a:pt x="973" y="0"/>
                        <a:pt x="989" y="0"/>
                        <a:pt x="1005" y="6"/>
                      </a:cubicBezTo>
                      <a:lnTo>
                        <a:pt x="1005" y="6"/>
                      </a:lnTo>
                      <a:cubicBezTo>
                        <a:pt x="1008" y="6"/>
                        <a:pt x="1011" y="7"/>
                        <a:pt x="1014" y="9"/>
                      </a:cubicBezTo>
                      <a:lnTo>
                        <a:pt x="1014" y="9"/>
                      </a:lnTo>
                      <a:cubicBezTo>
                        <a:pt x="1027" y="14"/>
                        <a:pt x="1038" y="21"/>
                        <a:pt x="1047" y="30"/>
                      </a:cubicBezTo>
                      <a:lnTo>
                        <a:pt x="1079" y="63"/>
                      </a:lnTo>
                      <a:lnTo>
                        <a:pt x="1178" y="161"/>
                      </a:lnTo>
                      <a:lnTo>
                        <a:pt x="1210" y="194"/>
                      </a:lnTo>
                      <a:lnTo>
                        <a:pt x="1243" y="227"/>
                      </a:lnTo>
                      <a:lnTo>
                        <a:pt x="1341" y="325"/>
                      </a:lnTo>
                      <a:lnTo>
                        <a:pt x="1374" y="358"/>
                      </a:lnTo>
                      <a:lnTo>
                        <a:pt x="1407" y="390"/>
                      </a:lnTo>
                      <a:lnTo>
                        <a:pt x="1505" y="489"/>
                      </a:lnTo>
                      <a:lnTo>
                        <a:pt x="1538" y="522"/>
                      </a:lnTo>
                      <a:lnTo>
                        <a:pt x="1571" y="554"/>
                      </a:lnTo>
                      <a:lnTo>
                        <a:pt x="1670"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07" name="Freeform 335">
                  <a:extLst>
                    <a:ext uri="{FF2B5EF4-FFF2-40B4-BE49-F238E27FC236}">
                      <a16:creationId xmlns:a16="http://schemas.microsoft.com/office/drawing/2014/main" xmlns="" id="{5908E22B-0618-624D-865B-1F5B87958811}"/>
                    </a:ext>
                  </a:extLst>
                </p:cNvPr>
                <p:cNvSpPr>
                  <a:spLocks noChangeArrowheads="1"/>
                </p:cNvSpPr>
                <p:nvPr/>
              </p:nvSpPr>
              <p:spPr bwMode="auto">
                <a:xfrm>
                  <a:off x="4872038" y="2143125"/>
                  <a:ext cx="247650" cy="136525"/>
                </a:xfrm>
                <a:custGeom>
                  <a:avLst/>
                  <a:gdLst>
                    <a:gd name="T0" fmla="*/ 49 w 689"/>
                    <a:gd name="T1" fmla="*/ 98 h 378"/>
                    <a:gd name="T2" fmla="*/ 148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3 w 689"/>
                    <a:gd name="T19" fmla="*/ 65 h 378"/>
                    <a:gd name="T20" fmla="*/ 673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8" y="196"/>
                      </a:lnTo>
                      <a:lnTo>
                        <a:pt x="180" y="229"/>
                      </a:lnTo>
                      <a:lnTo>
                        <a:pt x="213" y="262"/>
                      </a:lnTo>
                      <a:lnTo>
                        <a:pt x="311" y="360"/>
                      </a:lnTo>
                      <a:lnTo>
                        <a:pt x="311" y="360"/>
                      </a:lnTo>
                      <a:cubicBezTo>
                        <a:pt x="323" y="371"/>
                        <a:pt x="333" y="377"/>
                        <a:pt x="345" y="377"/>
                      </a:cubicBezTo>
                      <a:lnTo>
                        <a:pt x="345" y="377"/>
                      </a:lnTo>
                      <a:cubicBezTo>
                        <a:pt x="356" y="377"/>
                        <a:pt x="366" y="371"/>
                        <a:pt x="377" y="360"/>
                      </a:cubicBezTo>
                      <a:lnTo>
                        <a:pt x="673" y="65"/>
                      </a:lnTo>
                      <a:lnTo>
                        <a:pt x="673" y="65"/>
                      </a:lnTo>
                      <a:cubicBezTo>
                        <a:pt x="683" y="54"/>
                        <a:pt x="688" y="44"/>
                        <a:pt x="688" y="33"/>
                      </a:cubicBezTo>
                      <a:lnTo>
                        <a:pt x="688" y="33"/>
                      </a:lnTo>
                      <a:cubicBezTo>
                        <a:pt x="688" y="22"/>
                        <a:pt x="680" y="14"/>
                        <a:pt x="664" y="8"/>
                      </a:cubicBezTo>
                      <a:lnTo>
                        <a:pt x="664" y="8"/>
                      </a:lnTo>
                      <a:cubicBezTo>
                        <a:pt x="648" y="3"/>
                        <a:pt x="629" y="0"/>
                        <a:pt x="607" y="0"/>
                      </a:cubicBezTo>
                      <a:lnTo>
                        <a:pt x="82" y="0"/>
                      </a:lnTo>
                      <a:lnTo>
                        <a:pt x="82" y="0"/>
                      </a:lnTo>
                      <a:cubicBezTo>
                        <a:pt x="60" y="0"/>
                        <a:pt x="41" y="3"/>
                        <a:pt x="25" y="8"/>
                      </a:cubicBezTo>
                      <a:lnTo>
                        <a:pt x="25" y="8"/>
                      </a:lnTo>
                      <a:cubicBezTo>
                        <a:pt x="8" y="14"/>
                        <a:pt x="0" y="22"/>
                        <a:pt x="0" y="33"/>
                      </a:cubicBezTo>
                      <a:lnTo>
                        <a:pt x="0" y="33"/>
                      </a:lnTo>
                      <a:cubicBezTo>
                        <a:pt x="0" y="44"/>
                        <a:pt x="6" y="54"/>
                        <a:pt x="17" y="65"/>
                      </a:cubicBezTo>
                      <a:lnTo>
                        <a:pt x="49" y="98"/>
                      </a:lnTo>
                    </a:path>
                  </a:pathLst>
                </a:custGeom>
                <a:solidFill>
                  <a:schemeClr val="accent3"/>
                </a:solidFill>
                <a:ln>
                  <a:noFill/>
                </a:ln>
                <a:effectLst/>
              </p:spPr>
              <p:txBody>
                <a:bodyPr wrap="none" anchor="ctr"/>
                <a:lstStyle/>
                <a:p>
                  <a:endParaRPr lang="es-ES_tradnl"/>
                </a:p>
              </p:txBody>
            </p:sp>
            <p:sp>
              <p:nvSpPr>
                <p:cNvPr id="608" name="Freeform 336">
                  <a:extLst>
                    <a:ext uri="{FF2B5EF4-FFF2-40B4-BE49-F238E27FC236}">
                      <a16:creationId xmlns:a16="http://schemas.microsoft.com/office/drawing/2014/main" xmlns="" id="{F5F0DE5A-A52B-B04B-8EDC-660029749040}"/>
                    </a:ext>
                  </a:extLst>
                </p:cNvPr>
                <p:cNvSpPr>
                  <a:spLocks noChangeArrowheads="1"/>
                </p:cNvSpPr>
                <p:nvPr/>
              </p:nvSpPr>
              <p:spPr bwMode="auto">
                <a:xfrm>
                  <a:off x="5461000" y="2143125"/>
                  <a:ext cx="247650" cy="136525"/>
                </a:xfrm>
                <a:custGeom>
                  <a:avLst/>
                  <a:gdLst>
                    <a:gd name="T0" fmla="*/ 25 w 690"/>
                    <a:gd name="T1" fmla="*/ 8 h 378"/>
                    <a:gd name="T2" fmla="*/ 25 w 690"/>
                    <a:gd name="T3" fmla="*/ 8 h 378"/>
                    <a:gd name="T4" fmla="*/ 0 w 690"/>
                    <a:gd name="T5" fmla="*/ 33 h 378"/>
                    <a:gd name="T6" fmla="*/ 0 w 690"/>
                    <a:gd name="T7" fmla="*/ 33 h 378"/>
                    <a:gd name="T8" fmla="*/ 17 w 690"/>
                    <a:gd name="T9" fmla="*/ 65 h 378"/>
                    <a:gd name="T10" fmla="*/ 49 w 690"/>
                    <a:gd name="T11" fmla="*/ 98 h 378"/>
                    <a:gd name="T12" fmla="*/ 148 w 690"/>
                    <a:gd name="T13" fmla="*/ 196 h 378"/>
                    <a:gd name="T14" fmla="*/ 181 w 690"/>
                    <a:gd name="T15" fmla="*/ 229 h 378"/>
                    <a:gd name="T16" fmla="*/ 214 w 690"/>
                    <a:gd name="T17" fmla="*/ 262 h 378"/>
                    <a:gd name="T18" fmla="*/ 312 w 690"/>
                    <a:gd name="T19" fmla="*/ 360 h 378"/>
                    <a:gd name="T20" fmla="*/ 312 w 690"/>
                    <a:gd name="T21" fmla="*/ 360 h 378"/>
                    <a:gd name="T22" fmla="*/ 344 w 690"/>
                    <a:gd name="T23" fmla="*/ 377 h 378"/>
                    <a:gd name="T24" fmla="*/ 344 w 690"/>
                    <a:gd name="T25" fmla="*/ 377 h 378"/>
                    <a:gd name="T26" fmla="*/ 378 w 690"/>
                    <a:gd name="T27" fmla="*/ 360 h 378"/>
                    <a:gd name="T28" fmla="*/ 672 w 690"/>
                    <a:gd name="T29" fmla="*/ 65 h 378"/>
                    <a:gd name="T30" fmla="*/ 672 w 690"/>
                    <a:gd name="T31" fmla="*/ 65 h 378"/>
                    <a:gd name="T32" fmla="*/ 689 w 690"/>
                    <a:gd name="T33" fmla="*/ 33 h 378"/>
                    <a:gd name="T34" fmla="*/ 689 w 690"/>
                    <a:gd name="T35" fmla="*/ 33 h 378"/>
                    <a:gd name="T36" fmla="*/ 664 w 690"/>
                    <a:gd name="T37" fmla="*/ 8 h 378"/>
                    <a:gd name="T38" fmla="*/ 664 w 690"/>
                    <a:gd name="T39" fmla="*/ 8 h 378"/>
                    <a:gd name="T40" fmla="*/ 606 w 690"/>
                    <a:gd name="T41" fmla="*/ 0 h 378"/>
                    <a:gd name="T42" fmla="*/ 82 w 690"/>
                    <a:gd name="T43" fmla="*/ 0 h 378"/>
                    <a:gd name="T44" fmla="*/ 82 w 690"/>
                    <a:gd name="T45" fmla="*/ 0 h 378"/>
                    <a:gd name="T46" fmla="*/ 25 w 690"/>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8">
                      <a:moveTo>
                        <a:pt x="25" y="8"/>
                      </a:moveTo>
                      <a:lnTo>
                        <a:pt x="25" y="8"/>
                      </a:lnTo>
                      <a:cubicBezTo>
                        <a:pt x="9" y="14"/>
                        <a:pt x="0" y="22"/>
                        <a:pt x="0" y="33"/>
                      </a:cubicBezTo>
                      <a:lnTo>
                        <a:pt x="0" y="33"/>
                      </a:lnTo>
                      <a:cubicBezTo>
                        <a:pt x="0" y="44"/>
                        <a:pt x="6" y="54"/>
                        <a:pt x="17" y="65"/>
                      </a:cubicBezTo>
                      <a:lnTo>
                        <a:pt x="49" y="98"/>
                      </a:lnTo>
                      <a:lnTo>
                        <a:pt x="148" y="196"/>
                      </a:lnTo>
                      <a:lnTo>
                        <a:pt x="181" y="229"/>
                      </a:lnTo>
                      <a:lnTo>
                        <a:pt x="214" y="262"/>
                      </a:lnTo>
                      <a:lnTo>
                        <a:pt x="312" y="360"/>
                      </a:lnTo>
                      <a:lnTo>
                        <a:pt x="312" y="360"/>
                      </a:lnTo>
                      <a:cubicBezTo>
                        <a:pt x="322" y="371"/>
                        <a:pt x="333" y="377"/>
                        <a:pt x="344" y="377"/>
                      </a:cubicBezTo>
                      <a:lnTo>
                        <a:pt x="344" y="377"/>
                      </a:lnTo>
                      <a:cubicBezTo>
                        <a:pt x="355" y="377"/>
                        <a:pt x="366" y="371"/>
                        <a:pt x="378" y="360"/>
                      </a:cubicBezTo>
                      <a:lnTo>
                        <a:pt x="672" y="65"/>
                      </a:lnTo>
                      <a:lnTo>
                        <a:pt x="672" y="65"/>
                      </a:lnTo>
                      <a:cubicBezTo>
                        <a:pt x="684" y="54"/>
                        <a:pt x="689" y="44"/>
                        <a:pt x="689" y="33"/>
                      </a:cubicBezTo>
                      <a:lnTo>
                        <a:pt x="689" y="33"/>
                      </a:lnTo>
                      <a:cubicBezTo>
                        <a:pt x="689" y="22"/>
                        <a:pt x="681" y="14"/>
                        <a:pt x="664" y="8"/>
                      </a:cubicBezTo>
                      <a:lnTo>
                        <a:pt x="664" y="8"/>
                      </a:lnTo>
                      <a:cubicBezTo>
                        <a:pt x="647" y="3"/>
                        <a:pt x="628" y="0"/>
                        <a:pt x="606" y="0"/>
                      </a:cubicBezTo>
                      <a:lnTo>
                        <a:pt x="82" y="0"/>
                      </a:lnTo>
                      <a:lnTo>
                        <a:pt x="82" y="0"/>
                      </a:lnTo>
                      <a:cubicBezTo>
                        <a:pt x="60" y="0"/>
                        <a:pt x="41" y="3"/>
                        <a:pt x="25" y="8"/>
                      </a:cubicBezTo>
                    </a:path>
                  </a:pathLst>
                </a:custGeom>
                <a:solidFill>
                  <a:schemeClr val="accent3"/>
                </a:solidFill>
                <a:ln>
                  <a:noFill/>
                </a:ln>
                <a:effectLst/>
              </p:spPr>
              <p:txBody>
                <a:bodyPr wrap="none" anchor="ctr"/>
                <a:lstStyle/>
                <a:p>
                  <a:endParaRPr lang="es-ES_tradnl"/>
                </a:p>
              </p:txBody>
            </p:sp>
            <p:sp>
              <p:nvSpPr>
                <p:cNvPr id="609" name="Freeform 337">
                  <a:extLst>
                    <a:ext uri="{FF2B5EF4-FFF2-40B4-BE49-F238E27FC236}">
                      <a16:creationId xmlns:a16="http://schemas.microsoft.com/office/drawing/2014/main" xmlns="" id="{B84AF894-FECC-5349-9081-0F2FFCCBCBAB}"/>
                    </a:ext>
                  </a:extLst>
                </p:cNvPr>
                <p:cNvSpPr>
                  <a:spLocks noChangeArrowheads="1"/>
                </p:cNvSpPr>
                <p:nvPr/>
              </p:nvSpPr>
              <p:spPr bwMode="auto">
                <a:xfrm>
                  <a:off x="5032375" y="2166938"/>
                  <a:ext cx="517525" cy="517525"/>
                </a:xfrm>
                <a:custGeom>
                  <a:avLst/>
                  <a:gdLst>
                    <a:gd name="T0" fmla="*/ 1276 w 1438"/>
                    <a:gd name="T1" fmla="*/ 653 h 1438"/>
                    <a:gd name="T2" fmla="*/ 752 w 1438"/>
                    <a:gd name="T3" fmla="*/ 140 h 1438"/>
                    <a:gd name="T4" fmla="*/ 743 w 1438"/>
                    <a:gd name="T5" fmla="*/ 137 h 1438"/>
                    <a:gd name="T6" fmla="*/ 654 w 1438"/>
                    <a:gd name="T7" fmla="*/ 161 h 1438"/>
                    <a:gd name="T8" fmla="*/ 523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7 w 1438"/>
                    <a:gd name="T21" fmla="*/ 1079 h 1438"/>
                    <a:gd name="T22" fmla="*/ 621 w 1438"/>
                    <a:gd name="T23" fmla="*/ 1243 h 1438"/>
                    <a:gd name="T24" fmla="*/ 695 w 1438"/>
                    <a:gd name="T25" fmla="*/ 1301 h 1438"/>
                    <a:gd name="T26" fmla="*/ 743 w 1438"/>
                    <a:gd name="T27" fmla="*/ 1301 h 1438"/>
                    <a:gd name="T28" fmla="*/ 785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1 w 1438"/>
                    <a:gd name="T41" fmla="*/ 743 h 1438"/>
                    <a:gd name="T42" fmla="*/ 1408 w 1438"/>
                    <a:gd name="T43" fmla="*/ 653 h 1438"/>
                    <a:gd name="T44" fmla="*/ 1432 w 1438"/>
                    <a:gd name="T45" fmla="*/ 743 h 1438"/>
                    <a:gd name="T46" fmla="*/ 785 w 1438"/>
                    <a:gd name="T47" fmla="*/ 1407 h 1438"/>
                    <a:gd name="T48" fmla="*/ 752 w 1438"/>
                    <a:gd name="T49" fmla="*/ 1428 h 1438"/>
                    <a:gd name="T50" fmla="*/ 695 w 1438"/>
                    <a:gd name="T51" fmla="*/ 1432 h 1438"/>
                    <a:gd name="T52" fmla="*/ 588 w 1438"/>
                    <a:gd name="T53" fmla="*/ 1342 h 1438"/>
                    <a:gd name="T54" fmla="*/ 424 w 1438"/>
                    <a:gd name="T55" fmla="*/ 1178 h 1438"/>
                    <a:gd name="T56" fmla="*/ 260 w 1438"/>
                    <a:gd name="T57" fmla="*/ 1014 h 1438"/>
                    <a:gd name="T58" fmla="*/ 96 w 1438"/>
                    <a:gd name="T59" fmla="*/ 850 h 1438"/>
                    <a:gd name="T60" fmla="*/ 30 w 1438"/>
                    <a:gd name="T61" fmla="*/ 785 h 1438"/>
                    <a:gd name="T62" fmla="*/ 6 w 1438"/>
                    <a:gd name="T63" fmla="*/ 694 h 1438"/>
                    <a:gd name="T64" fmla="*/ 64 w 1438"/>
                    <a:gd name="T65" fmla="*/ 620 h 1438"/>
                    <a:gd name="T66" fmla="*/ 162 w 1438"/>
                    <a:gd name="T67" fmla="*/ 522 h 1438"/>
                    <a:gd name="T68" fmla="*/ 260 w 1438"/>
                    <a:gd name="T69" fmla="*/ 424 h 1438"/>
                    <a:gd name="T70" fmla="*/ 358 w 1438"/>
                    <a:gd name="T71" fmla="*/ 325 h 1438"/>
                    <a:gd name="T72" fmla="*/ 457 w 1438"/>
                    <a:gd name="T73" fmla="*/ 227 h 1438"/>
                    <a:gd name="T74" fmla="*/ 555 w 1438"/>
                    <a:gd name="T75" fmla="*/ 128 h 1438"/>
                    <a:gd name="T76" fmla="*/ 654 w 1438"/>
                    <a:gd name="T77" fmla="*/ 30 h 1438"/>
                    <a:gd name="T78" fmla="*/ 695 w 1438"/>
                    <a:gd name="T79" fmla="*/ 6 h 1438"/>
                    <a:gd name="T80" fmla="*/ 752 w 1438"/>
                    <a:gd name="T81" fmla="*/ 8 h 1438"/>
                    <a:gd name="T82" fmla="*/ 817 w 1438"/>
                    <a:gd name="T83" fmla="*/ 63 h 1438"/>
                    <a:gd name="T84" fmla="*/ 916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8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1" y="694"/>
                      </a:moveTo>
                      <a:lnTo>
                        <a:pt x="1301" y="694"/>
                      </a:lnTo>
                      <a:cubicBezTo>
                        <a:pt x="1295" y="677"/>
                        <a:pt x="1287" y="664"/>
                        <a:pt x="1276" y="653"/>
                      </a:cubicBezTo>
                      <a:lnTo>
                        <a:pt x="785" y="161"/>
                      </a:lnTo>
                      <a:lnTo>
                        <a:pt x="785" y="161"/>
                      </a:lnTo>
                      <a:cubicBezTo>
                        <a:pt x="776" y="153"/>
                        <a:pt x="765" y="146"/>
                        <a:pt x="752" y="140"/>
                      </a:cubicBezTo>
                      <a:lnTo>
                        <a:pt x="752" y="140"/>
                      </a:lnTo>
                      <a:cubicBezTo>
                        <a:pt x="749" y="139"/>
                        <a:pt x="746" y="138"/>
                        <a:pt x="743" y="137"/>
                      </a:cubicBezTo>
                      <a:lnTo>
                        <a:pt x="743" y="137"/>
                      </a:lnTo>
                      <a:cubicBezTo>
                        <a:pt x="727" y="131"/>
                        <a:pt x="711" y="131"/>
                        <a:pt x="695" y="137"/>
                      </a:cubicBezTo>
                      <a:lnTo>
                        <a:pt x="695" y="137"/>
                      </a:lnTo>
                      <a:cubicBezTo>
                        <a:pt x="678" y="143"/>
                        <a:pt x="665" y="150"/>
                        <a:pt x="654" y="161"/>
                      </a:cubicBezTo>
                      <a:lnTo>
                        <a:pt x="588" y="227"/>
                      </a:lnTo>
                      <a:lnTo>
                        <a:pt x="555" y="260"/>
                      </a:lnTo>
                      <a:lnTo>
                        <a:pt x="523" y="292"/>
                      </a:lnTo>
                      <a:lnTo>
                        <a:pt x="424" y="391"/>
                      </a:lnTo>
                      <a:lnTo>
                        <a:pt x="392" y="424"/>
                      </a:lnTo>
                      <a:lnTo>
                        <a:pt x="358" y="456"/>
                      </a:lnTo>
                      <a:lnTo>
                        <a:pt x="260" y="555"/>
                      </a:lnTo>
                      <a:lnTo>
                        <a:pt x="228"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6" y="948"/>
                      </a:lnTo>
                      <a:lnTo>
                        <a:pt x="424" y="1047"/>
                      </a:lnTo>
                      <a:lnTo>
                        <a:pt x="457" y="1079"/>
                      </a:lnTo>
                      <a:lnTo>
                        <a:pt x="490" y="1112"/>
                      </a:lnTo>
                      <a:lnTo>
                        <a:pt x="588" y="1210"/>
                      </a:lnTo>
                      <a:lnTo>
                        <a:pt x="621" y="1243"/>
                      </a:lnTo>
                      <a:lnTo>
                        <a:pt x="654" y="1276"/>
                      </a:lnTo>
                      <a:lnTo>
                        <a:pt x="654" y="1276"/>
                      </a:lnTo>
                      <a:cubicBezTo>
                        <a:pt x="665" y="1287"/>
                        <a:pt x="678" y="1295"/>
                        <a:pt x="695" y="1301"/>
                      </a:cubicBezTo>
                      <a:lnTo>
                        <a:pt x="695" y="1301"/>
                      </a:lnTo>
                      <a:cubicBezTo>
                        <a:pt x="711" y="1306"/>
                        <a:pt x="727" y="1306"/>
                        <a:pt x="743" y="1301"/>
                      </a:cubicBezTo>
                      <a:lnTo>
                        <a:pt x="743" y="1301"/>
                      </a:lnTo>
                      <a:cubicBezTo>
                        <a:pt x="746" y="1300"/>
                        <a:pt x="749" y="1298"/>
                        <a:pt x="752" y="1297"/>
                      </a:cubicBezTo>
                      <a:lnTo>
                        <a:pt x="752" y="1297"/>
                      </a:lnTo>
                      <a:cubicBezTo>
                        <a:pt x="765" y="1292"/>
                        <a:pt x="776" y="1285"/>
                        <a:pt x="785" y="1276"/>
                      </a:cubicBezTo>
                      <a:lnTo>
                        <a:pt x="817" y="1243"/>
                      </a:lnTo>
                      <a:lnTo>
                        <a:pt x="850" y="1210"/>
                      </a:lnTo>
                      <a:lnTo>
                        <a:pt x="883" y="1178"/>
                      </a:lnTo>
                      <a:lnTo>
                        <a:pt x="916"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1" y="743"/>
                      </a:cubicBezTo>
                      <a:lnTo>
                        <a:pt x="1301" y="743"/>
                      </a:lnTo>
                      <a:cubicBezTo>
                        <a:pt x="1306" y="727"/>
                        <a:pt x="1306" y="711"/>
                        <a:pt x="1301" y="694"/>
                      </a:cubicBezTo>
                      <a:close/>
                      <a:moveTo>
                        <a:pt x="1408" y="653"/>
                      </a:moveTo>
                      <a:lnTo>
                        <a:pt x="1408" y="653"/>
                      </a:lnTo>
                      <a:cubicBezTo>
                        <a:pt x="1418" y="664"/>
                        <a:pt x="1426" y="677"/>
                        <a:pt x="1432" y="694"/>
                      </a:cubicBezTo>
                      <a:lnTo>
                        <a:pt x="1432" y="694"/>
                      </a:lnTo>
                      <a:cubicBezTo>
                        <a:pt x="1437" y="711"/>
                        <a:pt x="1437" y="727"/>
                        <a:pt x="1432" y="743"/>
                      </a:cubicBezTo>
                      <a:lnTo>
                        <a:pt x="1432" y="743"/>
                      </a:lnTo>
                      <a:cubicBezTo>
                        <a:pt x="1426" y="760"/>
                        <a:pt x="1418" y="773"/>
                        <a:pt x="1408" y="785"/>
                      </a:cubicBezTo>
                      <a:lnTo>
                        <a:pt x="785" y="1407"/>
                      </a:lnTo>
                      <a:lnTo>
                        <a:pt x="785" y="1407"/>
                      </a:lnTo>
                      <a:cubicBezTo>
                        <a:pt x="776" y="1416"/>
                        <a:pt x="765" y="1423"/>
                        <a:pt x="752" y="1428"/>
                      </a:cubicBezTo>
                      <a:lnTo>
                        <a:pt x="752" y="1428"/>
                      </a:lnTo>
                      <a:cubicBezTo>
                        <a:pt x="749" y="1429"/>
                        <a:pt x="746" y="1431"/>
                        <a:pt x="743" y="1432"/>
                      </a:cubicBezTo>
                      <a:lnTo>
                        <a:pt x="743" y="1432"/>
                      </a:lnTo>
                      <a:cubicBezTo>
                        <a:pt x="727" y="1437"/>
                        <a:pt x="711" y="1437"/>
                        <a:pt x="695" y="1432"/>
                      </a:cubicBezTo>
                      <a:lnTo>
                        <a:pt x="695" y="1432"/>
                      </a:lnTo>
                      <a:cubicBezTo>
                        <a:pt x="678" y="1426"/>
                        <a:pt x="665" y="1418"/>
                        <a:pt x="654" y="1407"/>
                      </a:cubicBezTo>
                      <a:lnTo>
                        <a:pt x="588" y="1342"/>
                      </a:lnTo>
                      <a:lnTo>
                        <a:pt x="555" y="1308"/>
                      </a:lnTo>
                      <a:lnTo>
                        <a:pt x="523" y="1276"/>
                      </a:lnTo>
                      <a:lnTo>
                        <a:pt x="424" y="1178"/>
                      </a:lnTo>
                      <a:lnTo>
                        <a:pt x="392" y="1144"/>
                      </a:lnTo>
                      <a:lnTo>
                        <a:pt x="358" y="1112"/>
                      </a:lnTo>
                      <a:lnTo>
                        <a:pt x="260" y="1014"/>
                      </a:lnTo>
                      <a:lnTo>
                        <a:pt x="228" y="981"/>
                      </a:lnTo>
                      <a:lnTo>
                        <a:pt x="194" y="948"/>
                      </a:lnTo>
                      <a:lnTo>
                        <a:pt x="96" y="850"/>
                      </a:lnTo>
                      <a:lnTo>
                        <a:pt x="64" y="817"/>
                      </a:lnTo>
                      <a:lnTo>
                        <a:pt x="30" y="785"/>
                      </a:lnTo>
                      <a:lnTo>
                        <a:pt x="30" y="785"/>
                      </a:lnTo>
                      <a:cubicBezTo>
                        <a:pt x="20" y="773"/>
                        <a:pt x="12" y="760"/>
                        <a:pt x="6" y="743"/>
                      </a:cubicBezTo>
                      <a:lnTo>
                        <a:pt x="6" y="743"/>
                      </a:lnTo>
                      <a:cubicBezTo>
                        <a:pt x="0" y="727"/>
                        <a:pt x="0" y="711"/>
                        <a:pt x="6" y="694"/>
                      </a:cubicBezTo>
                      <a:lnTo>
                        <a:pt x="6" y="694"/>
                      </a:lnTo>
                      <a:cubicBezTo>
                        <a:pt x="12" y="677"/>
                        <a:pt x="20" y="664"/>
                        <a:pt x="30" y="653"/>
                      </a:cubicBezTo>
                      <a:lnTo>
                        <a:pt x="64" y="620"/>
                      </a:lnTo>
                      <a:lnTo>
                        <a:pt x="96" y="588"/>
                      </a:lnTo>
                      <a:lnTo>
                        <a:pt x="129" y="555"/>
                      </a:lnTo>
                      <a:lnTo>
                        <a:pt x="162" y="522"/>
                      </a:lnTo>
                      <a:lnTo>
                        <a:pt x="194" y="489"/>
                      </a:lnTo>
                      <a:lnTo>
                        <a:pt x="228" y="456"/>
                      </a:lnTo>
                      <a:lnTo>
                        <a:pt x="260" y="424"/>
                      </a:lnTo>
                      <a:lnTo>
                        <a:pt x="293" y="391"/>
                      </a:lnTo>
                      <a:lnTo>
                        <a:pt x="326" y="358"/>
                      </a:lnTo>
                      <a:lnTo>
                        <a:pt x="358" y="325"/>
                      </a:lnTo>
                      <a:lnTo>
                        <a:pt x="392" y="292"/>
                      </a:lnTo>
                      <a:lnTo>
                        <a:pt x="424" y="260"/>
                      </a:lnTo>
                      <a:lnTo>
                        <a:pt x="457" y="227"/>
                      </a:lnTo>
                      <a:lnTo>
                        <a:pt x="490" y="194"/>
                      </a:lnTo>
                      <a:lnTo>
                        <a:pt x="523" y="161"/>
                      </a:lnTo>
                      <a:lnTo>
                        <a:pt x="555" y="128"/>
                      </a:lnTo>
                      <a:lnTo>
                        <a:pt x="588" y="96"/>
                      </a:lnTo>
                      <a:lnTo>
                        <a:pt x="621" y="63"/>
                      </a:lnTo>
                      <a:lnTo>
                        <a:pt x="654" y="30"/>
                      </a:lnTo>
                      <a:lnTo>
                        <a:pt x="654" y="30"/>
                      </a:lnTo>
                      <a:cubicBezTo>
                        <a:pt x="665" y="19"/>
                        <a:pt x="678" y="11"/>
                        <a:pt x="695" y="6"/>
                      </a:cubicBezTo>
                      <a:lnTo>
                        <a:pt x="695" y="6"/>
                      </a:lnTo>
                      <a:cubicBezTo>
                        <a:pt x="711" y="0"/>
                        <a:pt x="727" y="0"/>
                        <a:pt x="743" y="6"/>
                      </a:cubicBezTo>
                      <a:lnTo>
                        <a:pt x="743" y="6"/>
                      </a:lnTo>
                      <a:cubicBezTo>
                        <a:pt x="746" y="7"/>
                        <a:pt x="749" y="7"/>
                        <a:pt x="752" y="8"/>
                      </a:cubicBezTo>
                      <a:lnTo>
                        <a:pt x="752" y="8"/>
                      </a:lnTo>
                      <a:cubicBezTo>
                        <a:pt x="765" y="14"/>
                        <a:pt x="776" y="22"/>
                        <a:pt x="785" y="30"/>
                      </a:cubicBezTo>
                      <a:lnTo>
                        <a:pt x="817" y="63"/>
                      </a:lnTo>
                      <a:lnTo>
                        <a:pt x="850" y="96"/>
                      </a:lnTo>
                      <a:lnTo>
                        <a:pt x="883" y="128"/>
                      </a:lnTo>
                      <a:lnTo>
                        <a:pt x="916"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8" y="653"/>
                      </a:lnTo>
                      <a:close/>
                    </a:path>
                  </a:pathLst>
                </a:custGeom>
                <a:solidFill>
                  <a:schemeClr val="accent4"/>
                </a:solidFill>
                <a:ln>
                  <a:noFill/>
                </a:ln>
                <a:effectLst/>
              </p:spPr>
              <p:txBody>
                <a:bodyPr wrap="none" anchor="ctr"/>
                <a:lstStyle/>
                <a:p>
                  <a:endParaRPr lang="es-ES_tradnl"/>
                </a:p>
              </p:txBody>
            </p:sp>
            <p:sp>
              <p:nvSpPr>
                <p:cNvPr id="610" name="Freeform 340">
                  <a:extLst>
                    <a:ext uri="{FF2B5EF4-FFF2-40B4-BE49-F238E27FC236}">
                      <a16:creationId xmlns:a16="http://schemas.microsoft.com/office/drawing/2014/main" xmlns="" id="{9EFA2254-5165-2046-A93A-7E3101105CB5}"/>
                    </a:ext>
                  </a:extLst>
                </p:cNvPr>
                <p:cNvSpPr>
                  <a:spLocks noChangeArrowheads="1"/>
                </p:cNvSpPr>
                <p:nvPr/>
              </p:nvSpPr>
              <p:spPr bwMode="auto">
                <a:xfrm>
                  <a:off x="5126038" y="2260600"/>
                  <a:ext cx="328612" cy="328613"/>
                </a:xfrm>
                <a:custGeom>
                  <a:avLst/>
                  <a:gdLst>
                    <a:gd name="T0" fmla="*/ 776 w 913"/>
                    <a:gd name="T1" fmla="*/ 432 h 914"/>
                    <a:gd name="T2" fmla="*/ 718 w 913"/>
                    <a:gd name="T3" fmla="*/ 358 h 914"/>
                    <a:gd name="T4" fmla="*/ 653 w 913"/>
                    <a:gd name="T5" fmla="*/ 293 h 914"/>
                    <a:gd name="T6" fmla="*/ 522 w 913"/>
                    <a:gd name="T7" fmla="*/ 162 h 914"/>
                    <a:gd name="T8" fmla="*/ 489 w 913"/>
                    <a:gd name="T9" fmla="*/ 140 h 914"/>
                    <a:gd name="T10" fmla="*/ 480 w 913"/>
                    <a:gd name="T11" fmla="*/ 137 h 914"/>
                    <a:gd name="T12" fmla="*/ 432 w 913"/>
                    <a:gd name="T13" fmla="*/ 137 h 914"/>
                    <a:gd name="T14" fmla="*/ 391 w 913"/>
                    <a:gd name="T15" fmla="*/ 162 h 914"/>
                    <a:gd name="T16" fmla="*/ 325 w 913"/>
                    <a:gd name="T17" fmla="*/ 227 h 914"/>
                    <a:gd name="T18" fmla="*/ 259 w 913"/>
                    <a:gd name="T19" fmla="*/ 293 h 914"/>
                    <a:gd name="T20" fmla="*/ 194 w 913"/>
                    <a:gd name="T21" fmla="*/ 358 h 914"/>
                    <a:gd name="T22" fmla="*/ 161 w 913"/>
                    <a:gd name="T23" fmla="*/ 391 h 914"/>
                    <a:gd name="T24" fmla="*/ 136 w 913"/>
                    <a:gd name="T25" fmla="*/ 432 h 914"/>
                    <a:gd name="T26" fmla="*/ 136 w 913"/>
                    <a:gd name="T27" fmla="*/ 481 h 914"/>
                    <a:gd name="T28" fmla="*/ 391 w 913"/>
                    <a:gd name="T29" fmla="*/ 752 h 914"/>
                    <a:gd name="T30" fmla="*/ 432 w 913"/>
                    <a:gd name="T31" fmla="*/ 776 h 914"/>
                    <a:gd name="T32" fmla="*/ 480 w 913"/>
                    <a:gd name="T33" fmla="*/ 776 h 914"/>
                    <a:gd name="T34" fmla="*/ 489 w 913"/>
                    <a:gd name="T35" fmla="*/ 773 h 914"/>
                    <a:gd name="T36" fmla="*/ 522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3 w 913"/>
                    <a:gd name="T55" fmla="*/ 752 h 914"/>
                    <a:gd name="T56" fmla="*/ 522 w 913"/>
                    <a:gd name="T57" fmla="*/ 882 h 914"/>
                    <a:gd name="T58" fmla="*/ 489 w 913"/>
                    <a:gd name="T59" fmla="*/ 904 h 914"/>
                    <a:gd name="T60" fmla="*/ 480 w 913"/>
                    <a:gd name="T61" fmla="*/ 907 h 914"/>
                    <a:gd name="T62" fmla="*/ 432 w 913"/>
                    <a:gd name="T63" fmla="*/ 907 h 914"/>
                    <a:gd name="T64" fmla="*/ 391 w 913"/>
                    <a:gd name="T65" fmla="*/ 882 h 914"/>
                    <a:gd name="T66" fmla="*/ 325 w 913"/>
                    <a:gd name="T67" fmla="*/ 817 h 914"/>
                    <a:gd name="T68" fmla="*/ 259 w 913"/>
                    <a:gd name="T69" fmla="*/ 752 h 914"/>
                    <a:gd name="T70" fmla="*/ 194 w 913"/>
                    <a:gd name="T71" fmla="*/ 686 h 914"/>
                    <a:gd name="T72" fmla="*/ 129 w 913"/>
                    <a:gd name="T73" fmla="*/ 621 h 914"/>
                    <a:gd name="T74" fmla="*/ 63 w 913"/>
                    <a:gd name="T75" fmla="*/ 555 h 914"/>
                    <a:gd name="T76" fmla="*/ 30 w 913"/>
                    <a:gd name="T77" fmla="*/ 523 h 914"/>
                    <a:gd name="T78" fmla="*/ 5 w 913"/>
                    <a:gd name="T79" fmla="*/ 481 h 914"/>
                    <a:gd name="T80" fmla="*/ 5 w 913"/>
                    <a:gd name="T81" fmla="*/ 432 h 914"/>
                    <a:gd name="T82" fmla="*/ 63 w 913"/>
                    <a:gd name="T83" fmla="*/ 358 h 914"/>
                    <a:gd name="T84" fmla="*/ 194 w 913"/>
                    <a:gd name="T85" fmla="*/ 227 h 914"/>
                    <a:gd name="T86" fmla="*/ 325 w 913"/>
                    <a:gd name="T87" fmla="*/ 96 h 914"/>
                    <a:gd name="T88" fmla="*/ 391 w 913"/>
                    <a:gd name="T89" fmla="*/ 30 h 914"/>
                    <a:gd name="T90" fmla="*/ 432 w 913"/>
                    <a:gd name="T91" fmla="*/ 6 h 914"/>
                    <a:gd name="T92" fmla="*/ 480 w 913"/>
                    <a:gd name="T93" fmla="*/ 6 h 914"/>
                    <a:gd name="T94" fmla="*/ 489 w 913"/>
                    <a:gd name="T95" fmla="*/ 9 h 914"/>
                    <a:gd name="T96" fmla="*/ 522 w 913"/>
                    <a:gd name="T97" fmla="*/ 30 h 914"/>
                    <a:gd name="T98" fmla="*/ 587 w 913"/>
                    <a:gd name="T99" fmla="*/ 96 h 914"/>
                    <a:gd name="T100" fmla="*/ 653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2" y="402"/>
                        <a:pt x="751" y="391"/>
                      </a:cubicBezTo>
                      <a:lnTo>
                        <a:pt x="718" y="358"/>
                      </a:lnTo>
                      <a:lnTo>
                        <a:pt x="685" y="326"/>
                      </a:lnTo>
                      <a:lnTo>
                        <a:pt x="653" y="293"/>
                      </a:lnTo>
                      <a:lnTo>
                        <a:pt x="554" y="194"/>
                      </a:lnTo>
                      <a:lnTo>
                        <a:pt x="522" y="162"/>
                      </a:lnTo>
                      <a:lnTo>
                        <a:pt x="522" y="162"/>
                      </a:lnTo>
                      <a:cubicBezTo>
                        <a:pt x="513" y="152"/>
                        <a:pt x="502" y="146"/>
                        <a:pt x="489" y="140"/>
                      </a:cubicBezTo>
                      <a:lnTo>
                        <a:pt x="489" y="140"/>
                      </a:lnTo>
                      <a:cubicBezTo>
                        <a:pt x="486" y="139"/>
                        <a:pt x="483" y="138"/>
                        <a:pt x="480" y="137"/>
                      </a:cubicBezTo>
                      <a:lnTo>
                        <a:pt x="480" y="137"/>
                      </a:lnTo>
                      <a:cubicBezTo>
                        <a:pt x="464" y="132"/>
                        <a:pt x="448" y="132"/>
                        <a:pt x="432" y="137"/>
                      </a:cubicBezTo>
                      <a:lnTo>
                        <a:pt x="432" y="137"/>
                      </a:lnTo>
                      <a:cubicBezTo>
                        <a:pt x="415" y="142"/>
                        <a:pt x="402" y="151"/>
                        <a:pt x="391" y="162"/>
                      </a:cubicBezTo>
                      <a:lnTo>
                        <a:pt x="358" y="194"/>
                      </a:lnTo>
                      <a:lnTo>
                        <a:pt x="325" y="227"/>
                      </a:lnTo>
                      <a:lnTo>
                        <a:pt x="292" y="260"/>
                      </a:lnTo>
                      <a:lnTo>
                        <a:pt x="259" y="293"/>
                      </a:lnTo>
                      <a:lnTo>
                        <a:pt x="227" y="326"/>
                      </a:lnTo>
                      <a:lnTo>
                        <a:pt x="194"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1" y="752"/>
                      </a:lnTo>
                      <a:lnTo>
                        <a:pt x="391" y="752"/>
                      </a:lnTo>
                      <a:cubicBezTo>
                        <a:pt x="402" y="763"/>
                        <a:pt x="415" y="771"/>
                        <a:pt x="432" y="776"/>
                      </a:cubicBezTo>
                      <a:lnTo>
                        <a:pt x="432" y="776"/>
                      </a:lnTo>
                      <a:cubicBezTo>
                        <a:pt x="448" y="782"/>
                        <a:pt x="464" y="782"/>
                        <a:pt x="480" y="776"/>
                      </a:cubicBezTo>
                      <a:lnTo>
                        <a:pt x="480" y="776"/>
                      </a:lnTo>
                      <a:cubicBezTo>
                        <a:pt x="483" y="776"/>
                        <a:pt x="486" y="775"/>
                        <a:pt x="489" y="773"/>
                      </a:cubicBezTo>
                      <a:lnTo>
                        <a:pt x="489" y="773"/>
                      </a:lnTo>
                      <a:cubicBezTo>
                        <a:pt x="502" y="768"/>
                        <a:pt x="513" y="761"/>
                        <a:pt x="522" y="752"/>
                      </a:cubicBezTo>
                      <a:lnTo>
                        <a:pt x="587" y="686"/>
                      </a:lnTo>
                      <a:lnTo>
                        <a:pt x="620" y="654"/>
                      </a:lnTo>
                      <a:lnTo>
                        <a:pt x="653" y="621"/>
                      </a:lnTo>
                      <a:lnTo>
                        <a:pt x="751" y="523"/>
                      </a:lnTo>
                      <a:lnTo>
                        <a:pt x="751" y="523"/>
                      </a:lnTo>
                      <a:cubicBezTo>
                        <a:pt x="762"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3" y="752"/>
                      </a:lnTo>
                      <a:lnTo>
                        <a:pt x="554" y="850"/>
                      </a:lnTo>
                      <a:lnTo>
                        <a:pt x="522" y="882"/>
                      </a:lnTo>
                      <a:lnTo>
                        <a:pt x="522" y="882"/>
                      </a:lnTo>
                      <a:cubicBezTo>
                        <a:pt x="513" y="892"/>
                        <a:pt x="502" y="899"/>
                        <a:pt x="489" y="904"/>
                      </a:cubicBezTo>
                      <a:lnTo>
                        <a:pt x="489" y="904"/>
                      </a:lnTo>
                      <a:cubicBezTo>
                        <a:pt x="486" y="906"/>
                        <a:pt x="483" y="907"/>
                        <a:pt x="480" y="907"/>
                      </a:cubicBezTo>
                      <a:lnTo>
                        <a:pt x="480" y="907"/>
                      </a:lnTo>
                      <a:cubicBezTo>
                        <a:pt x="464" y="913"/>
                        <a:pt x="448" y="913"/>
                        <a:pt x="432" y="907"/>
                      </a:cubicBezTo>
                      <a:lnTo>
                        <a:pt x="432" y="907"/>
                      </a:lnTo>
                      <a:cubicBezTo>
                        <a:pt x="415" y="902"/>
                        <a:pt x="402" y="894"/>
                        <a:pt x="391" y="882"/>
                      </a:cubicBezTo>
                      <a:lnTo>
                        <a:pt x="358" y="850"/>
                      </a:lnTo>
                      <a:lnTo>
                        <a:pt x="325" y="817"/>
                      </a:lnTo>
                      <a:lnTo>
                        <a:pt x="292" y="785"/>
                      </a:lnTo>
                      <a:lnTo>
                        <a:pt x="259" y="752"/>
                      </a:lnTo>
                      <a:lnTo>
                        <a:pt x="227" y="719"/>
                      </a:lnTo>
                      <a:lnTo>
                        <a:pt x="194" y="686"/>
                      </a:lnTo>
                      <a:lnTo>
                        <a:pt x="161" y="654"/>
                      </a:lnTo>
                      <a:lnTo>
                        <a:pt x="129" y="621"/>
                      </a:lnTo>
                      <a:lnTo>
                        <a:pt x="95" y="588"/>
                      </a:lnTo>
                      <a:lnTo>
                        <a:pt x="63"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3" y="358"/>
                      </a:lnTo>
                      <a:lnTo>
                        <a:pt x="161" y="260"/>
                      </a:lnTo>
                      <a:lnTo>
                        <a:pt x="194" y="227"/>
                      </a:lnTo>
                      <a:lnTo>
                        <a:pt x="227" y="194"/>
                      </a:lnTo>
                      <a:lnTo>
                        <a:pt x="325" y="96"/>
                      </a:lnTo>
                      <a:lnTo>
                        <a:pt x="358" y="63"/>
                      </a:lnTo>
                      <a:lnTo>
                        <a:pt x="391" y="30"/>
                      </a:lnTo>
                      <a:lnTo>
                        <a:pt x="391" y="30"/>
                      </a:lnTo>
                      <a:cubicBezTo>
                        <a:pt x="402" y="20"/>
                        <a:pt x="415" y="11"/>
                        <a:pt x="432" y="6"/>
                      </a:cubicBezTo>
                      <a:lnTo>
                        <a:pt x="432" y="6"/>
                      </a:lnTo>
                      <a:cubicBezTo>
                        <a:pt x="448" y="0"/>
                        <a:pt x="464" y="0"/>
                        <a:pt x="480" y="6"/>
                      </a:cubicBezTo>
                      <a:lnTo>
                        <a:pt x="480" y="6"/>
                      </a:lnTo>
                      <a:cubicBezTo>
                        <a:pt x="483" y="7"/>
                        <a:pt x="486" y="8"/>
                        <a:pt x="489" y="9"/>
                      </a:cubicBezTo>
                      <a:lnTo>
                        <a:pt x="489" y="9"/>
                      </a:lnTo>
                      <a:cubicBezTo>
                        <a:pt x="502" y="15"/>
                        <a:pt x="513" y="21"/>
                        <a:pt x="522" y="30"/>
                      </a:cubicBezTo>
                      <a:lnTo>
                        <a:pt x="554" y="63"/>
                      </a:lnTo>
                      <a:lnTo>
                        <a:pt x="587" y="96"/>
                      </a:lnTo>
                      <a:lnTo>
                        <a:pt x="620" y="129"/>
                      </a:lnTo>
                      <a:lnTo>
                        <a:pt x="653"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11" name="Freeform 341">
                  <a:extLst>
                    <a:ext uri="{FF2B5EF4-FFF2-40B4-BE49-F238E27FC236}">
                      <a16:creationId xmlns:a16="http://schemas.microsoft.com/office/drawing/2014/main" xmlns="" id="{69E713C0-E774-0845-8A04-43BD233B5B73}"/>
                    </a:ext>
                  </a:extLst>
                </p:cNvPr>
                <p:cNvSpPr>
                  <a:spLocks noChangeArrowheads="1"/>
                </p:cNvSpPr>
                <p:nvPr/>
              </p:nvSpPr>
              <p:spPr bwMode="auto">
                <a:xfrm>
                  <a:off x="4730750" y="2284413"/>
                  <a:ext cx="247650" cy="284162"/>
                </a:xfrm>
                <a:custGeom>
                  <a:avLst/>
                  <a:gdLst>
                    <a:gd name="T0" fmla="*/ 664 w 690"/>
                    <a:gd name="T1" fmla="*/ 778 h 788"/>
                    <a:gd name="T2" fmla="*/ 664 w 690"/>
                    <a:gd name="T3" fmla="*/ 778 h 788"/>
                    <a:gd name="T4" fmla="*/ 689 w 690"/>
                    <a:gd name="T5" fmla="*/ 754 h 788"/>
                    <a:gd name="T6" fmla="*/ 689 w 690"/>
                    <a:gd name="T7" fmla="*/ 754 h 788"/>
                    <a:gd name="T8" fmla="*/ 672 w 690"/>
                    <a:gd name="T9" fmla="*/ 722 h 788"/>
                    <a:gd name="T10" fmla="*/ 639 w 690"/>
                    <a:gd name="T11" fmla="*/ 689 h 788"/>
                    <a:gd name="T12" fmla="*/ 606 w 690"/>
                    <a:gd name="T13" fmla="*/ 656 h 788"/>
                    <a:gd name="T14" fmla="*/ 573 w 690"/>
                    <a:gd name="T15" fmla="*/ 623 h 788"/>
                    <a:gd name="T16" fmla="*/ 541 w 690"/>
                    <a:gd name="T17" fmla="*/ 591 h 788"/>
                    <a:gd name="T18" fmla="*/ 508 w 690"/>
                    <a:gd name="T19" fmla="*/ 558 h 788"/>
                    <a:gd name="T20" fmla="*/ 475 w 690"/>
                    <a:gd name="T21" fmla="*/ 525 h 788"/>
                    <a:gd name="T22" fmla="*/ 442 w 690"/>
                    <a:gd name="T23" fmla="*/ 492 h 788"/>
                    <a:gd name="T24" fmla="*/ 410 w 690"/>
                    <a:gd name="T25" fmla="*/ 460 h 788"/>
                    <a:gd name="T26" fmla="*/ 410 w 690"/>
                    <a:gd name="T27" fmla="*/ 460 h 788"/>
                    <a:gd name="T28" fmla="*/ 385 w 690"/>
                    <a:gd name="T29" fmla="*/ 418 h 788"/>
                    <a:gd name="T30" fmla="*/ 385 w 690"/>
                    <a:gd name="T31" fmla="*/ 418 h 788"/>
                    <a:gd name="T32" fmla="*/ 385 w 690"/>
                    <a:gd name="T33" fmla="*/ 369 h 788"/>
                    <a:gd name="T34" fmla="*/ 385 w 690"/>
                    <a:gd name="T35" fmla="*/ 369 h 788"/>
                    <a:gd name="T36" fmla="*/ 410 w 690"/>
                    <a:gd name="T37" fmla="*/ 328 h 788"/>
                    <a:gd name="T38" fmla="*/ 672 w 690"/>
                    <a:gd name="T39" fmla="*/ 66 h 788"/>
                    <a:gd name="T40" fmla="*/ 672 w 690"/>
                    <a:gd name="T41" fmla="*/ 66 h 788"/>
                    <a:gd name="T42" fmla="*/ 689 w 690"/>
                    <a:gd name="T43" fmla="*/ 33 h 788"/>
                    <a:gd name="T44" fmla="*/ 689 w 690"/>
                    <a:gd name="T45" fmla="*/ 33 h 788"/>
                    <a:gd name="T46" fmla="*/ 664 w 690"/>
                    <a:gd name="T47" fmla="*/ 8 h 788"/>
                    <a:gd name="T48" fmla="*/ 664 w 690"/>
                    <a:gd name="T49" fmla="*/ 8 h 788"/>
                    <a:gd name="T50" fmla="*/ 606 w 690"/>
                    <a:gd name="T51" fmla="*/ 0 h 788"/>
                    <a:gd name="T52" fmla="*/ 82 w 690"/>
                    <a:gd name="T53" fmla="*/ 0 h 788"/>
                    <a:gd name="T54" fmla="*/ 82 w 690"/>
                    <a:gd name="T55" fmla="*/ 0 h 788"/>
                    <a:gd name="T56" fmla="*/ 24 w 690"/>
                    <a:gd name="T57" fmla="*/ 8 h 788"/>
                    <a:gd name="T58" fmla="*/ 24 w 690"/>
                    <a:gd name="T59" fmla="*/ 8 h 788"/>
                    <a:gd name="T60" fmla="*/ 0 w 690"/>
                    <a:gd name="T61" fmla="*/ 33 h 788"/>
                    <a:gd name="T62" fmla="*/ 0 w 690"/>
                    <a:gd name="T63" fmla="*/ 33 h 788"/>
                    <a:gd name="T64" fmla="*/ 17 w 690"/>
                    <a:gd name="T65" fmla="*/ 66 h 788"/>
                    <a:gd name="T66" fmla="*/ 49 w 690"/>
                    <a:gd name="T67" fmla="*/ 99 h 788"/>
                    <a:gd name="T68" fmla="*/ 82 w 690"/>
                    <a:gd name="T69" fmla="*/ 131 h 788"/>
                    <a:gd name="T70" fmla="*/ 115 w 690"/>
                    <a:gd name="T71" fmla="*/ 164 h 788"/>
                    <a:gd name="T72" fmla="*/ 147 w 690"/>
                    <a:gd name="T73" fmla="*/ 197 h 788"/>
                    <a:gd name="T74" fmla="*/ 181 w 690"/>
                    <a:gd name="T75" fmla="*/ 230 h 788"/>
                    <a:gd name="T76" fmla="*/ 213 w 690"/>
                    <a:gd name="T77" fmla="*/ 263 h 788"/>
                    <a:gd name="T78" fmla="*/ 246 w 690"/>
                    <a:gd name="T79" fmla="*/ 296 h 788"/>
                    <a:gd name="T80" fmla="*/ 279 w 690"/>
                    <a:gd name="T81" fmla="*/ 328 h 788"/>
                    <a:gd name="T82" fmla="*/ 279 w 690"/>
                    <a:gd name="T83" fmla="*/ 328 h 788"/>
                    <a:gd name="T84" fmla="*/ 303 w 690"/>
                    <a:gd name="T85" fmla="*/ 369 h 788"/>
                    <a:gd name="T86" fmla="*/ 303 w 690"/>
                    <a:gd name="T87" fmla="*/ 369 h 788"/>
                    <a:gd name="T88" fmla="*/ 303 w 690"/>
                    <a:gd name="T89" fmla="*/ 418 h 788"/>
                    <a:gd name="T90" fmla="*/ 303 w 690"/>
                    <a:gd name="T91" fmla="*/ 418 h 788"/>
                    <a:gd name="T92" fmla="*/ 279 w 690"/>
                    <a:gd name="T93" fmla="*/ 460 h 788"/>
                    <a:gd name="T94" fmla="*/ 17 w 690"/>
                    <a:gd name="T95" fmla="*/ 722 h 788"/>
                    <a:gd name="T96" fmla="*/ 17 w 690"/>
                    <a:gd name="T97" fmla="*/ 722 h 788"/>
                    <a:gd name="T98" fmla="*/ 0 w 690"/>
                    <a:gd name="T99" fmla="*/ 754 h 788"/>
                    <a:gd name="T100" fmla="*/ 0 w 690"/>
                    <a:gd name="T101" fmla="*/ 754 h 788"/>
                    <a:gd name="T102" fmla="*/ 24 w 690"/>
                    <a:gd name="T103" fmla="*/ 778 h 788"/>
                    <a:gd name="T104" fmla="*/ 24 w 690"/>
                    <a:gd name="T105" fmla="*/ 778 h 788"/>
                    <a:gd name="T106" fmla="*/ 82 w 690"/>
                    <a:gd name="T107" fmla="*/ 787 h 788"/>
                    <a:gd name="T108" fmla="*/ 606 w 690"/>
                    <a:gd name="T109" fmla="*/ 787 h 788"/>
                    <a:gd name="T110" fmla="*/ 606 w 690"/>
                    <a:gd name="T111" fmla="*/ 787 h 788"/>
                    <a:gd name="T112" fmla="*/ 664 w 690"/>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0" h="788">
                      <a:moveTo>
                        <a:pt x="664" y="778"/>
                      </a:moveTo>
                      <a:lnTo>
                        <a:pt x="664" y="778"/>
                      </a:lnTo>
                      <a:cubicBezTo>
                        <a:pt x="680" y="773"/>
                        <a:pt x="689" y="765"/>
                        <a:pt x="689" y="754"/>
                      </a:cubicBezTo>
                      <a:lnTo>
                        <a:pt x="689" y="754"/>
                      </a:lnTo>
                      <a:cubicBezTo>
                        <a:pt x="689" y="743"/>
                        <a:pt x="683" y="732"/>
                        <a:pt x="672" y="722"/>
                      </a:cubicBezTo>
                      <a:lnTo>
                        <a:pt x="639" y="689"/>
                      </a:lnTo>
                      <a:lnTo>
                        <a:pt x="606" y="656"/>
                      </a:lnTo>
                      <a:lnTo>
                        <a:pt x="573" y="623"/>
                      </a:lnTo>
                      <a:lnTo>
                        <a:pt x="541" y="591"/>
                      </a:lnTo>
                      <a:lnTo>
                        <a:pt x="508" y="558"/>
                      </a:lnTo>
                      <a:lnTo>
                        <a:pt x="475" y="525"/>
                      </a:lnTo>
                      <a:lnTo>
                        <a:pt x="442"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lnTo>
                        <a:pt x="672" y="66"/>
                      </a:lnTo>
                      <a:lnTo>
                        <a:pt x="672" y="66"/>
                      </a:lnTo>
                      <a:cubicBezTo>
                        <a:pt x="683" y="55"/>
                        <a:pt x="689" y="44"/>
                        <a:pt x="689" y="33"/>
                      </a:cubicBezTo>
                      <a:lnTo>
                        <a:pt x="689" y="33"/>
                      </a:lnTo>
                      <a:cubicBezTo>
                        <a:pt x="689" y="23"/>
                        <a:pt x="680" y="14"/>
                        <a:pt x="664" y="8"/>
                      </a:cubicBezTo>
                      <a:lnTo>
                        <a:pt x="664" y="8"/>
                      </a:lnTo>
                      <a:cubicBezTo>
                        <a:pt x="648" y="3"/>
                        <a:pt x="628" y="0"/>
                        <a:pt x="606" y="0"/>
                      </a:cubicBezTo>
                      <a:lnTo>
                        <a:pt x="82" y="0"/>
                      </a:lnTo>
                      <a:lnTo>
                        <a:pt x="82" y="0"/>
                      </a:lnTo>
                      <a:cubicBezTo>
                        <a:pt x="60" y="0"/>
                        <a:pt x="41" y="3"/>
                        <a:pt x="24" y="8"/>
                      </a:cubicBezTo>
                      <a:lnTo>
                        <a:pt x="24" y="8"/>
                      </a:lnTo>
                      <a:cubicBezTo>
                        <a:pt x="8" y="14"/>
                        <a:pt x="0" y="23"/>
                        <a:pt x="0" y="33"/>
                      </a:cubicBezTo>
                      <a:lnTo>
                        <a:pt x="0" y="33"/>
                      </a:lnTo>
                      <a:cubicBezTo>
                        <a:pt x="0" y="44"/>
                        <a:pt x="6" y="55"/>
                        <a:pt x="17" y="66"/>
                      </a:cubicBezTo>
                      <a:lnTo>
                        <a:pt x="49" y="99"/>
                      </a:lnTo>
                      <a:lnTo>
                        <a:pt x="82" y="131"/>
                      </a:lnTo>
                      <a:lnTo>
                        <a:pt x="115" y="164"/>
                      </a:lnTo>
                      <a:lnTo>
                        <a:pt x="147" y="197"/>
                      </a:lnTo>
                      <a:lnTo>
                        <a:pt x="181"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6"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8" y="784"/>
                        <a:pt x="664" y="778"/>
                      </a:cubicBezTo>
                    </a:path>
                  </a:pathLst>
                </a:custGeom>
                <a:solidFill>
                  <a:schemeClr val="accent4"/>
                </a:solidFill>
                <a:ln>
                  <a:noFill/>
                </a:ln>
                <a:effectLst/>
              </p:spPr>
              <p:txBody>
                <a:bodyPr wrap="none" anchor="ctr"/>
                <a:lstStyle/>
                <a:p>
                  <a:endParaRPr lang="es-ES_tradnl"/>
                </a:p>
              </p:txBody>
            </p:sp>
            <p:sp>
              <p:nvSpPr>
                <p:cNvPr id="612" name="Freeform 342">
                  <a:extLst>
                    <a:ext uri="{FF2B5EF4-FFF2-40B4-BE49-F238E27FC236}">
                      <a16:creationId xmlns:a16="http://schemas.microsoft.com/office/drawing/2014/main" xmlns="" id="{5D6938FE-872A-0C4E-AA3B-3438498C3BAE}"/>
                    </a:ext>
                  </a:extLst>
                </p:cNvPr>
                <p:cNvSpPr>
                  <a:spLocks noChangeArrowheads="1"/>
                </p:cNvSpPr>
                <p:nvPr/>
              </p:nvSpPr>
              <p:spPr bwMode="auto">
                <a:xfrm>
                  <a:off x="560228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5 w 690"/>
                    <a:gd name="T13" fmla="*/ 8 h 788"/>
                    <a:gd name="T14" fmla="*/ 82 w 690"/>
                    <a:gd name="T15" fmla="*/ 0 h 788"/>
                    <a:gd name="T16" fmla="*/ 25 w 690"/>
                    <a:gd name="T17" fmla="*/ 8 h 788"/>
                    <a:gd name="T18" fmla="*/ 0 w 690"/>
                    <a:gd name="T19" fmla="*/ 33 h 788"/>
                    <a:gd name="T20" fmla="*/ 17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1 w 690"/>
                    <a:gd name="T35" fmla="*/ 558 h 788"/>
                    <a:gd name="T36" fmla="*/ 115 w 690"/>
                    <a:gd name="T37" fmla="*/ 623 h 788"/>
                    <a:gd name="T38" fmla="*/ 50 w 690"/>
                    <a:gd name="T39" fmla="*/ 689 h 788"/>
                    <a:gd name="T40" fmla="*/ 17 w 690"/>
                    <a:gd name="T41" fmla="*/ 722 h 788"/>
                    <a:gd name="T42" fmla="*/ 0 w 690"/>
                    <a:gd name="T43" fmla="*/ 754 h 788"/>
                    <a:gd name="T44" fmla="*/ 25 w 690"/>
                    <a:gd name="T45" fmla="*/ 778 h 788"/>
                    <a:gd name="T46" fmla="*/ 607 w 690"/>
                    <a:gd name="T47" fmla="*/ 787 h 788"/>
                    <a:gd name="T48" fmla="*/ 665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5" y="8"/>
                      </a:cubicBezTo>
                      <a:lnTo>
                        <a:pt x="665"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7" y="66"/>
                      </a:cubicBezTo>
                      <a:lnTo>
                        <a:pt x="82" y="131"/>
                      </a:lnTo>
                      <a:lnTo>
                        <a:pt x="115" y="164"/>
                      </a:lnTo>
                      <a:lnTo>
                        <a:pt x="148" y="197"/>
                      </a:lnTo>
                      <a:lnTo>
                        <a:pt x="246" y="295"/>
                      </a:lnTo>
                      <a:lnTo>
                        <a:pt x="279" y="328"/>
                      </a:lnTo>
                      <a:lnTo>
                        <a:pt x="279" y="328"/>
                      </a:lnTo>
                      <a:cubicBezTo>
                        <a:pt x="291" y="339"/>
                        <a:pt x="298" y="352"/>
                        <a:pt x="303" y="369"/>
                      </a:cubicBezTo>
                      <a:lnTo>
                        <a:pt x="303" y="369"/>
                      </a:lnTo>
                      <a:cubicBezTo>
                        <a:pt x="309" y="386"/>
                        <a:pt x="309" y="402"/>
                        <a:pt x="303" y="418"/>
                      </a:cubicBezTo>
                      <a:lnTo>
                        <a:pt x="303" y="418"/>
                      </a:lnTo>
                      <a:cubicBezTo>
                        <a:pt x="298" y="435"/>
                        <a:pt x="291" y="448"/>
                        <a:pt x="279" y="460"/>
                      </a:cubicBezTo>
                      <a:lnTo>
                        <a:pt x="246" y="492"/>
                      </a:lnTo>
                      <a:lnTo>
                        <a:pt x="213" y="525"/>
                      </a:lnTo>
                      <a:lnTo>
                        <a:pt x="181" y="558"/>
                      </a:lnTo>
                      <a:lnTo>
                        <a:pt x="148" y="591"/>
                      </a:lnTo>
                      <a:lnTo>
                        <a:pt x="115" y="623"/>
                      </a:lnTo>
                      <a:lnTo>
                        <a:pt x="82" y="656"/>
                      </a:lnTo>
                      <a:lnTo>
                        <a:pt x="50" y="689"/>
                      </a:lnTo>
                      <a:lnTo>
                        <a:pt x="17" y="722"/>
                      </a:lnTo>
                      <a:lnTo>
                        <a:pt x="17"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5" y="778"/>
                      </a:cubicBezTo>
                      <a:lnTo>
                        <a:pt x="665"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13" name="Freeform 343">
                  <a:extLst>
                    <a:ext uri="{FF2B5EF4-FFF2-40B4-BE49-F238E27FC236}">
                      <a16:creationId xmlns:a16="http://schemas.microsoft.com/office/drawing/2014/main" xmlns="" id="{3B0FB950-50F6-8E40-9164-1418BBF8E4FE}"/>
                    </a:ext>
                  </a:extLst>
                </p:cNvPr>
                <p:cNvSpPr>
                  <a:spLocks noChangeArrowheads="1"/>
                </p:cNvSpPr>
                <p:nvPr/>
              </p:nvSpPr>
              <p:spPr bwMode="auto">
                <a:xfrm>
                  <a:off x="5197475" y="2332038"/>
                  <a:ext cx="187325" cy="187325"/>
                </a:xfrm>
                <a:custGeom>
                  <a:avLst/>
                  <a:gdLst>
                    <a:gd name="T0" fmla="*/ 382 w 519"/>
                    <a:gd name="T1" fmla="*/ 235 h 520"/>
                    <a:gd name="T2" fmla="*/ 325 w 519"/>
                    <a:gd name="T3" fmla="*/ 161 h 520"/>
                    <a:gd name="T4" fmla="*/ 292 w 519"/>
                    <a:gd name="T5" fmla="*/ 140 h 520"/>
                    <a:gd name="T6" fmla="*/ 283 w 519"/>
                    <a:gd name="T7" fmla="*/ 136 h 520"/>
                    <a:gd name="T8" fmla="*/ 235 w 519"/>
                    <a:gd name="T9" fmla="*/ 136 h 520"/>
                    <a:gd name="T10" fmla="*/ 194 w 519"/>
                    <a:gd name="T11" fmla="*/ 161 h 520"/>
                    <a:gd name="T12" fmla="*/ 161 w 519"/>
                    <a:gd name="T13" fmla="*/ 194 h 520"/>
                    <a:gd name="T14" fmla="*/ 136 w 519"/>
                    <a:gd name="T15" fmla="*/ 235 h 520"/>
                    <a:gd name="T16" fmla="*/ 136 w 519"/>
                    <a:gd name="T17" fmla="*/ 284 h 520"/>
                    <a:gd name="T18" fmla="*/ 194 w 519"/>
                    <a:gd name="T19" fmla="*/ 358 h 520"/>
                    <a:gd name="T20" fmla="*/ 235 w 519"/>
                    <a:gd name="T21" fmla="*/ 382 h 520"/>
                    <a:gd name="T22" fmla="*/ 283 w 519"/>
                    <a:gd name="T23" fmla="*/ 382 h 520"/>
                    <a:gd name="T24" fmla="*/ 292 w 519"/>
                    <a:gd name="T25" fmla="*/ 379 h 520"/>
                    <a:gd name="T26" fmla="*/ 325 w 519"/>
                    <a:gd name="T27" fmla="*/ 358 h 520"/>
                    <a:gd name="T28" fmla="*/ 357 w 519"/>
                    <a:gd name="T29" fmla="*/ 326 h 520"/>
                    <a:gd name="T30" fmla="*/ 382 w 519"/>
                    <a:gd name="T31" fmla="*/ 284 h 520"/>
                    <a:gd name="T32" fmla="*/ 513 w 519"/>
                    <a:gd name="T33" fmla="*/ 235 h 520"/>
                    <a:gd name="T34" fmla="*/ 513 w 519"/>
                    <a:gd name="T35" fmla="*/ 284 h 520"/>
                    <a:gd name="T36" fmla="*/ 488 w 519"/>
                    <a:gd name="T37" fmla="*/ 326 h 520"/>
                    <a:gd name="T38" fmla="*/ 423 w 519"/>
                    <a:gd name="T39" fmla="*/ 391 h 520"/>
                    <a:gd name="T40" fmla="*/ 357 w 519"/>
                    <a:gd name="T41" fmla="*/ 457 h 520"/>
                    <a:gd name="T42" fmla="*/ 325 w 519"/>
                    <a:gd name="T43" fmla="*/ 489 h 520"/>
                    <a:gd name="T44" fmla="*/ 292 w 519"/>
                    <a:gd name="T45" fmla="*/ 510 h 520"/>
                    <a:gd name="T46" fmla="*/ 283 w 519"/>
                    <a:gd name="T47" fmla="*/ 514 h 520"/>
                    <a:gd name="T48" fmla="*/ 235 w 519"/>
                    <a:gd name="T49" fmla="*/ 514 h 520"/>
                    <a:gd name="T50" fmla="*/ 161 w 519"/>
                    <a:gd name="T51" fmla="*/ 457 h 520"/>
                    <a:gd name="T52" fmla="*/ 30 w 519"/>
                    <a:gd name="T53" fmla="*/ 326 h 520"/>
                    <a:gd name="T54" fmla="*/ 5 w 519"/>
                    <a:gd name="T55" fmla="*/ 284 h 520"/>
                    <a:gd name="T56" fmla="*/ 5 w 519"/>
                    <a:gd name="T57" fmla="*/ 235 h 520"/>
                    <a:gd name="T58" fmla="*/ 30 w 519"/>
                    <a:gd name="T59" fmla="*/ 194 h 520"/>
                    <a:gd name="T60" fmla="*/ 95 w 519"/>
                    <a:gd name="T61" fmla="*/ 129 h 520"/>
                    <a:gd name="T62" fmla="*/ 194 w 519"/>
                    <a:gd name="T63" fmla="*/ 30 h 520"/>
                    <a:gd name="T64" fmla="*/ 235 w 519"/>
                    <a:gd name="T65" fmla="*/ 6 h 520"/>
                    <a:gd name="T66" fmla="*/ 283 w 519"/>
                    <a:gd name="T67" fmla="*/ 6 h 520"/>
                    <a:gd name="T68" fmla="*/ 292 w 519"/>
                    <a:gd name="T69" fmla="*/ 9 h 520"/>
                    <a:gd name="T70" fmla="*/ 325 w 519"/>
                    <a:gd name="T71" fmla="*/ 30 h 520"/>
                    <a:gd name="T72" fmla="*/ 488 w 519"/>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9" h="520">
                      <a:moveTo>
                        <a:pt x="382" y="235"/>
                      </a:moveTo>
                      <a:lnTo>
                        <a:pt x="382" y="235"/>
                      </a:lnTo>
                      <a:cubicBezTo>
                        <a:pt x="377" y="218"/>
                        <a:pt x="368" y="205"/>
                        <a:pt x="357" y="194"/>
                      </a:cubicBezTo>
                      <a:lnTo>
                        <a:pt x="325" y="161"/>
                      </a:lnTo>
                      <a:lnTo>
                        <a:pt x="325" y="161"/>
                      </a:lnTo>
                      <a:cubicBezTo>
                        <a:pt x="316" y="152"/>
                        <a:pt x="305" y="145"/>
                        <a:pt x="292" y="140"/>
                      </a:cubicBezTo>
                      <a:lnTo>
                        <a:pt x="292" y="140"/>
                      </a:lnTo>
                      <a:cubicBezTo>
                        <a:pt x="289" y="139"/>
                        <a:pt x="286" y="137"/>
                        <a:pt x="283" y="136"/>
                      </a:cubicBezTo>
                      <a:lnTo>
                        <a:pt x="283" y="136"/>
                      </a:lnTo>
                      <a:cubicBezTo>
                        <a:pt x="267" y="131"/>
                        <a:pt x="251" y="131"/>
                        <a:pt x="235" y="136"/>
                      </a:cubicBezTo>
                      <a:lnTo>
                        <a:pt x="235" y="136"/>
                      </a:lnTo>
                      <a:cubicBezTo>
                        <a:pt x="218" y="142"/>
                        <a:pt x="205" y="151"/>
                        <a:pt x="194" y="161"/>
                      </a:cubicBezTo>
                      <a:lnTo>
                        <a:pt x="161" y="194"/>
                      </a:lnTo>
                      <a:lnTo>
                        <a:pt x="161" y="194"/>
                      </a:lnTo>
                      <a:cubicBezTo>
                        <a:pt x="149" y="205"/>
                        <a:pt x="142" y="218"/>
                        <a:pt x="136" y="235"/>
                      </a:cubicBezTo>
                      <a:lnTo>
                        <a:pt x="136" y="235"/>
                      </a:lnTo>
                      <a:cubicBezTo>
                        <a:pt x="131" y="252"/>
                        <a:pt x="131" y="268"/>
                        <a:pt x="136" y="284"/>
                      </a:cubicBezTo>
                      <a:lnTo>
                        <a:pt x="136" y="284"/>
                      </a:lnTo>
                      <a:cubicBezTo>
                        <a:pt x="142" y="301"/>
                        <a:pt x="149" y="314"/>
                        <a:pt x="161" y="326"/>
                      </a:cubicBezTo>
                      <a:lnTo>
                        <a:pt x="194" y="358"/>
                      </a:lnTo>
                      <a:lnTo>
                        <a:pt x="194" y="358"/>
                      </a:lnTo>
                      <a:cubicBezTo>
                        <a:pt x="205" y="369"/>
                        <a:pt x="218" y="377"/>
                        <a:pt x="235" y="382"/>
                      </a:cubicBezTo>
                      <a:lnTo>
                        <a:pt x="235" y="382"/>
                      </a:lnTo>
                      <a:cubicBezTo>
                        <a:pt x="251" y="388"/>
                        <a:pt x="267" y="388"/>
                        <a:pt x="283" y="382"/>
                      </a:cubicBezTo>
                      <a:lnTo>
                        <a:pt x="283" y="382"/>
                      </a:lnTo>
                      <a:cubicBezTo>
                        <a:pt x="286" y="381"/>
                        <a:pt x="289" y="381"/>
                        <a:pt x="292" y="379"/>
                      </a:cubicBezTo>
                      <a:lnTo>
                        <a:pt x="292" y="379"/>
                      </a:lnTo>
                      <a:cubicBezTo>
                        <a:pt x="305" y="374"/>
                        <a:pt x="316" y="367"/>
                        <a:pt x="325" y="358"/>
                      </a:cubicBezTo>
                      <a:lnTo>
                        <a:pt x="357" y="326"/>
                      </a:lnTo>
                      <a:lnTo>
                        <a:pt x="357" y="326"/>
                      </a:lnTo>
                      <a:cubicBezTo>
                        <a:pt x="368" y="314"/>
                        <a:pt x="377" y="301"/>
                        <a:pt x="382" y="284"/>
                      </a:cubicBezTo>
                      <a:lnTo>
                        <a:pt x="382" y="284"/>
                      </a:lnTo>
                      <a:cubicBezTo>
                        <a:pt x="387" y="268"/>
                        <a:pt x="387" y="252"/>
                        <a:pt x="382" y="235"/>
                      </a:cubicBezTo>
                      <a:close/>
                      <a:moveTo>
                        <a:pt x="513" y="235"/>
                      </a:moveTo>
                      <a:lnTo>
                        <a:pt x="513" y="235"/>
                      </a:lnTo>
                      <a:cubicBezTo>
                        <a:pt x="518" y="252"/>
                        <a:pt x="518" y="268"/>
                        <a:pt x="513" y="284"/>
                      </a:cubicBezTo>
                      <a:lnTo>
                        <a:pt x="513" y="284"/>
                      </a:lnTo>
                      <a:cubicBezTo>
                        <a:pt x="508" y="301"/>
                        <a:pt x="499" y="314"/>
                        <a:pt x="488" y="326"/>
                      </a:cubicBezTo>
                      <a:lnTo>
                        <a:pt x="456" y="358"/>
                      </a:lnTo>
                      <a:lnTo>
                        <a:pt x="423" y="391"/>
                      </a:lnTo>
                      <a:lnTo>
                        <a:pt x="390" y="424"/>
                      </a:lnTo>
                      <a:lnTo>
                        <a:pt x="357" y="457"/>
                      </a:lnTo>
                      <a:lnTo>
                        <a:pt x="325" y="489"/>
                      </a:lnTo>
                      <a:lnTo>
                        <a:pt x="325" y="489"/>
                      </a:lnTo>
                      <a:cubicBezTo>
                        <a:pt x="316" y="498"/>
                        <a:pt x="305" y="505"/>
                        <a:pt x="292" y="510"/>
                      </a:cubicBezTo>
                      <a:lnTo>
                        <a:pt x="292" y="510"/>
                      </a:lnTo>
                      <a:cubicBezTo>
                        <a:pt x="289" y="512"/>
                        <a:pt x="286" y="513"/>
                        <a:pt x="283" y="514"/>
                      </a:cubicBezTo>
                      <a:lnTo>
                        <a:pt x="283" y="514"/>
                      </a:lnTo>
                      <a:cubicBezTo>
                        <a:pt x="267" y="519"/>
                        <a:pt x="251" y="519"/>
                        <a:pt x="235" y="514"/>
                      </a:cubicBezTo>
                      <a:lnTo>
                        <a:pt x="235" y="514"/>
                      </a:lnTo>
                      <a:cubicBezTo>
                        <a:pt x="218" y="508"/>
                        <a:pt x="205" y="500"/>
                        <a:pt x="194" y="489"/>
                      </a:cubicBezTo>
                      <a:lnTo>
                        <a:pt x="161" y="457"/>
                      </a:lnTo>
                      <a:lnTo>
                        <a:pt x="128" y="424"/>
                      </a:lnTo>
                      <a:lnTo>
                        <a:pt x="30" y="326"/>
                      </a:lnTo>
                      <a:lnTo>
                        <a:pt x="30" y="326"/>
                      </a:lnTo>
                      <a:cubicBezTo>
                        <a:pt x="19" y="314"/>
                        <a:pt x="10" y="301"/>
                        <a:pt x="5" y="284"/>
                      </a:cubicBezTo>
                      <a:lnTo>
                        <a:pt x="5" y="284"/>
                      </a:lnTo>
                      <a:cubicBezTo>
                        <a:pt x="0" y="268"/>
                        <a:pt x="0" y="252"/>
                        <a:pt x="5" y="235"/>
                      </a:cubicBezTo>
                      <a:lnTo>
                        <a:pt x="5" y="235"/>
                      </a:lnTo>
                      <a:cubicBezTo>
                        <a:pt x="10" y="218"/>
                        <a:pt x="19" y="205"/>
                        <a:pt x="30" y="194"/>
                      </a:cubicBezTo>
                      <a:lnTo>
                        <a:pt x="62" y="161"/>
                      </a:lnTo>
                      <a:lnTo>
                        <a:pt x="95" y="129"/>
                      </a:lnTo>
                      <a:lnTo>
                        <a:pt x="128" y="96"/>
                      </a:lnTo>
                      <a:lnTo>
                        <a:pt x="194" y="30"/>
                      </a:lnTo>
                      <a:lnTo>
                        <a:pt x="194" y="30"/>
                      </a:lnTo>
                      <a:cubicBezTo>
                        <a:pt x="205" y="20"/>
                        <a:pt x="218" y="11"/>
                        <a:pt x="235" y="6"/>
                      </a:cubicBezTo>
                      <a:lnTo>
                        <a:pt x="235" y="6"/>
                      </a:lnTo>
                      <a:cubicBezTo>
                        <a:pt x="251" y="0"/>
                        <a:pt x="267" y="0"/>
                        <a:pt x="283" y="6"/>
                      </a:cubicBezTo>
                      <a:lnTo>
                        <a:pt x="283" y="6"/>
                      </a:lnTo>
                      <a:cubicBezTo>
                        <a:pt x="286" y="7"/>
                        <a:pt x="289" y="8"/>
                        <a:pt x="292" y="9"/>
                      </a:cubicBezTo>
                      <a:lnTo>
                        <a:pt x="292" y="9"/>
                      </a:lnTo>
                      <a:cubicBezTo>
                        <a:pt x="305" y="14"/>
                        <a:pt x="316" y="21"/>
                        <a:pt x="325" y="30"/>
                      </a:cubicBezTo>
                      <a:lnTo>
                        <a:pt x="488" y="194"/>
                      </a:lnTo>
                      <a:lnTo>
                        <a:pt x="488" y="194"/>
                      </a:lnTo>
                      <a:cubicBezTo>
                        <a:pt x="499" y="205"/>
                        <a:pt x="508" y="218"/>
                        <a:pt x="513" y="235"/>
                      </a:cubicBezTo>
                      <a:close/>
                    </a:path>
                  </a:pathLst>
                </a:custGeom>
                <a:solidFill>
                  <a:schemeClr val="accent2"/>
                </a:solidFill>
                <a:ln>
                  <a:noFill/>
                </a:ln>
                <a:effectLst/>
              </p:spPr>
              <p:txBody>
                <a:bodyPr wrap="none" anchor="ctr"/>
                <a:lstStyle/>
                <a:p>
                  <a:endParaRPr lang="es-ES_tradnl"/>
                </a:p>
              </p:txBody>
            </p:sp>
            <p:sp>
              <p:nvSpPr>
                <p:cNvPr id="614" name="Freeform 346">
                  <a:extLst>
                    <a:ext uri="{FF2B5EF4-FFF2-40B4-BE49-F238E27FC236}">
                      <a16:creationId xmlns:a16="http://schemas.microsoft.com/office/drawing/2014/main" xmlns="" id="{D31F04EA-DDC9-CA4E-8D77-EB09B5533B80}"/>
                    </a:ext>
                  </a:extLst>
                </p:cNvPr>
                <p:cNvSpPr>
                  <a:spLocks noChangeArrowheads="1"/>
                </p:cNvSpPr>
                <p:nvPr/>
              </p:nvSpPr>
              <p:spPr bwMode="auto">
                <a:xfrm>
                  <a:off x="5267325" y="2403475"/>
                  <a:ext cx="46038" cy="46038"/>
                </a:xfrm>
                <a:custGeom>
                  <a:avLst/>
                  <a:gdLst>
                    <a:gd name="T0" fmla="*/ 96 w 127"/>
                    <a:gd name="T1" fmla="*/ 9 h 127"/>
                    <a:gd name="T2" fmla="*/ 96 w 127"/>
                    <a:gd name="T3" fmla="*/ 9 h 127"/>
                    <a:gd name="T4" fmla="*/ 87 w 127"/>
                    <a:gd name="T5" fmla="*/ 5 h 127"/>
                    <a:gd name="T6" fmla="*/ 87 w 127"/>
                    <a:gd name="T7" fmla="*/ 5 h 127"/>
                    <a:gd name="T8" fmla="*/ 39 w 127"/>
                    <a:gd name="T9" fmla="*/ 5 h 127"/>
                    <a:gd name="T10" fmla="*/ 39 w 127"/>
                    <a:gd name="T11" fmla="*/ 5 h 127"/>
                    <a:gd name="T12" fmla="*/ 6 w 127"/>
                    <a:gd name="T13" fmla="*/ 38 h 127"/>
                    <a:gd name="T14" fmla="*/ 6 w 127"/>
                    <a:gd name="T15" fmla="*/ 38 h 127"/>
                    <a:gd name="T16" fmla="*/ 6 w 127"/>
                    <a:gd name="T17" fmla="*/ 87 h 127"/>
                    <a:gd name="T18" fmla="*/ 6 w 127"/>
                    <a:gd name="T19" fmla="*/ 87 h 127"/>
                    <a:gd name="T20" fmla="*/ 39 w 127"/>
                    <a:gd name="T21" fmla="*/ 120 h 127"/>
                    <a:gd name="T22" fmla="*/ 39 w 127"/>
                    <a:gd name="T23" fmla="*/ 120 h 127"/>
                    <a:gd name="T24" fmla="*/ 87 w 127"/>
                    <a:gd name="T25" fmla="*/ 120 h 127"/>
                    <a:gd name="T26" fmla="*/ 87 w 127"/>
                    <a:gd name="T27" fmla="*/ 120 h 127"/>
                    <a:gd name="T28" fmla="*/ 96 w 127"/>
                    <a:gd name="T29" fmla="*/ 116 h 127"/>
                    <a:gd name="T30" fmla="*/ 96 w 127"/>
                    <a:gd name="T31" fmla="*/ 116 h 127"/>
                    <a:gd name="T32" fmla="*/ 120 w 127"/>
                    <a:gd name="T33" fmla="*/ 87 h 127"/>
                    <a:gd name="T34" fmla="*/ 120 w 127"/>
                    <a:gd name="T35" fmla="*/ 87 h 127"/>
                    <a:gd name="T36" fmla="*/ 120 w 127"/>
                    <a:gd name="T37" fmla="*/ 38 h 127"/>
                    <a:gd name="T38" fmla="*/ 120 w 127"/>
                    <a:gd name="T39" fmla="*/ 38 h 127"/>
                    <a:gd name="T40" fmla="*/ 96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6" y="9"/>
                      </a:moveTo>
                      <a:lnTo>
                        <a:pt x="96" y="9"/>
                      </a:lnTo>
                      <a:cubicBezTo>
                        <a:pt x="93" y="8"/>
                        <a:pt x="90" y="6"/>
                        <a:pt x="87" y="5"/>
                      </a:cubicBezTo>
                      <a:lnTo>
                        <a:pt x="87" y="5"/>
                      </a:lnTo>
                      <a:cubicBezTo>
                        <a:pt x="71" y="0"/>
                        <a:pt x="55" y="0"/>
                        <a:pt x="39" y="5"/>
                      </a:cubicBezTo>
                      <a:lnTo>
                        <a:pt x="39" y="5"/>
                      </a:lnTo>
                      <a:cubicBezTo>
                        <a:pt x="22" y="10"/>
                        <a:pt x="11" y="21"/>
                        <a:pt x="6" y="38"/>
                      </a:cubicBezTo>
                      <a:lnTo>
                        <a:pt x="6" y="38"/>
                      </a:lnTo>
                      <a:cubicBezTo>
                        <a:pt x="0" y="55"/>
                        <a:pt x="0" y="71"/>
                        <a:pt x="6" y="87"/>
                      </a:cubicBezTo>
                      <a:lnTo>
                        <a:pt x="6" y="87"/>
                      </a:lnTo>
                      <a:cubicBezTo>
                        <a:pt x="11" y="104"/>
                        <a:pt x="22" y="114"/>
                        <a:pt x="39" y="120"/>
                      </a:cubicBezTo>
                      <a:lnTo>
                        <a:pt x="39" y="120"/>
                      </a:lnTo>
                      <a:cubicBezTo>
                        <a:pt x="55" y="126"/>
                        <a:pt x="71" y="126"/>
                        <a:pt x="87" y="120"/>
                      </a:cubicBezTo>
                      <a:lnTo>
                        <a:pt x="87" y="120"/>
                      </a:lnTo>
                      <a:cubicBezTo>
                        <a:pt x="90" y="119"/>
                        <a:pt x="93" y="118"/>
                        <a:pt x="96" y="116"/>
                      </a:cubicBezTo>
                      <a:lnTo>
                        <a:pt x="96" y="116"/>
                      </a:lnTo>
                      <a:cubicBezTo>
                        <a:pt x="108" y="110"/>
                        <a:pt x="116" y="101"/>
                        <a:pt x="120" y="87"/>
                      </a:cubicBezTo>
                      <a:lnTo>
                        <a:pt x="120" y="87"/>
                      </a:lnTo>
                      <a:cubicBezTo>
                        <a:pt x="126" y="71"/>
                        <a:pt x="126" y="55"/>
                        <a:pt x="120" y="38"/>
                      </a:cubicBezTo>
                      <a:lnTo>
                        <a:pt x="120" y="38"/>
                      </a:lnTo>
                      <a:cubicBezTo>
                        <a:pt x="116" y="25"/>
                        <a:pt x="108" y="15"/>
                        <a:pt x="96" y="9"/>
                      </a:cubicBezTo>
                    </a:path>
                  </a:pathLst>
                </a:custGeom>
                <a:solidFill>
                  <a:schemeClr val="accent6"/>
                </a:solidFill>
                <a:ln>
                  <a:noFill/>
                </a:ln>
                <a:effectLst/>
              </p:spPr>
              <p:txBody>
                <a:bodyPr wrap="none" anchor="ctr"/>
                <a:lstStyle/>
                <a:p>
                  <a:endParaRPr lang="es-ES_tradnl"/>
                </a:p>
              </p:txBody>
            </p:sp>
            <p:sp>
              <p:nvSpPr>
                <p:cNvPr id="615" name="Freeform 349">
                  <a:extLst>
                    <a:ext uri="{FF2B5EF4-FFF2-40B4-BE49-F238E27FC236}">
                      <a16:creationId xmlns:a16="http://schemas.microsoft.com/office/drawing/2014/main" xmlns="" id="{6A1FA795-7909-7746-805C-8D10AB550202}"/>
                    </a:ext>
                  </a:extLst>
                </p:cNvPr>
                <p:cNvSpPr>
                  <a:spLocks noChangeArrowheads="1"/>
                </p:cNvSpPr>
                <p:nvPr/>
              </p:nvSpPr>
              <p:spPr bwMode="auto">
                <a:xfrm>
                  <a:off x="4872038"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3 w 689"/>
                    <a:gd name="T9" fmla="*/ 312 h 379"/>
                    <a:gd name="T10" fmla="*/ 639 w 689"/>
                    <a:gd name="T11" fmla="*/ 279 h 379"/>
                    <a:gd name="T12" fmla="*/ 607 w 689"/>
                    <a:gd name="T13" fmla="*/ 246 h 379"/>
                    <a:gd name="T14" fmla="*/ 574 w 689"/>
                    <a:gd name="T15" fmla="*/ 214 h 379"/>
                    <a:gd name="T16" fmla="*/ 541 w 689"/>
                    <a:gd name="T17" fmla="*/ 180 h 379"/>
                    <a:gd name="T18" fmla="*/ 509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8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3" y="312"/>
                      </a:cubicBezTo>
                      <a:lnTo>
                        <a:pt x="639" y="279"/>
                      </a:lnTo>
                      <a:lnTo>
                        <a:pt x="607" y="246"/>
                      </a:lnTo>
                      <a:lnTo>
                        <a:pt x="574" y="214"/>
                      </a:lnTo>
                      <a:lnTo>
                        <a:pt x="541" y="180"/>
                      </a:lnTo>
                      <a:lnTo>
                        <a:pt x="509" y="148"/>
                      </a:lnTo>
                      <a:lnTo>
                        <a:pt x="475" y="115"/>
                      </a:lnTo>
                      <a:lnTo>
                        <a:pt x="443" y="82"/>
                      </a:lnTo>
                      <a:lnTo>
                        <a:pt x="410" y="50"/>
                      </a:lnTo>
                      <a:lnTo>
                        <a:pt x="377" y="16"/>
                      </a:lnTo>
                      <a:lnTo>
                        <a:pt x="377" y="16"/>
                      </a:lnTo>
                      <a:cubicBezTo>
                        <a:pt x="366" y="6"/>
                        <a:pt x="356" y="0"/>
                        <a:pt x="345" y="0"/>
                      </a:cubicBezTo>
                      <a:lnTo>
                        <a:pt x="345" y="0"/>
                      </a:lnTo>
                      <a:cubicBezTo>
                        <a:pt x="333" y="0"/>
                        <a:pt x="323" y="6"/>
                        <a:pt x="311" y="16"/>
                      </a:cubicBezTo>
                      <a:lnTo>
                        <a:pt x="279" y="50"/>
                      </a:lnTo>
                      <a:lnTo>
                        <a:pt x="246" y="82"/>
                      </a:lnTo>
                      <a:lnTo>
                        <a:pt x="213" y="115"/>
                      </a:lnTo>
                      <a:lnTo>
                        <a:pt x="180" y="148"/>
                      </a:lnTo>
                      <a:lnTo>
                        <a:pt x="148" y="180"/>
                      </a:lnTo>
                      <a:lnTo>
                        <a:pt x="115" y="214"/>
                      </a:lnTo>
                      <a:lnTo>
                        <a:pt x="82" y="246"/>
                      </a:lnTo>
                      <a:lnTo>
                        <a:pt x="49" y="279"/>
                      </a:lnTo>
                      <a:lnTo>
                        <a:pt x="17" y="312"/>
                      </a:lnTo>
                      <a:lnTo>
                        <a:pt x="17" y="312"/>
                      </a:lnTo>
                      <a:cubicBezTo>
                        <a:pt x="6" y="323"/>
                        <a:pt x="0" y="334"/>
                        <a:pt x="0" y="344"/>
                      </a:cubicBezTo>
                      <a:lnTo>
                        <a:pt x="0" y="344"/>
                      </a:lnTo>
                      <a:cubicBezTo>
                        <a:pt x="0" y="355"/>
                        <a:pt x="8" y="364"/>
                        <a:pt x="25" y="369"/>
                      </a:cubicBezTo>
                      <a:lnTo>
                        <a:pt x="25" y="369"/>
                      </a:lnTo>
                      <a:cubicBezTo>
                        <a:pt x="41" y="375"/>
                        <a:pt x="61" y="378"/>
                        <a:pt x="82" y="378"/>
                      </a:cubicBezTo>
                      <a:lnTo>
                        <a:pt x="607" y="378"/>
                      </a:lnTo>
                      <a:lnTo>
                        <a:pt x="607" y="378"/>
                      </a:lnTo>
                      <a:cubicBezTo>
                        <a:pt x="629" y="378"/>
                        <a:pt x="648" y="375"/>
                        <a:pt x="664" y="369"/>
                      </a:cubicBezTo>
                    </a:path>
                  </a:pathLst>
                </a:custGeom>
                <a:solidFill>
                  <a:schemeClr val="accent3"/>
                </a:solidFill>
                <a:ln>
                  <a:noFill/>
                </a:ln>
                <a:effectLst/>
              </p:spPr>
              <p:txBody>
                <a:bodyPr wrap="none" anchor="ctr"/>
                <a:lstStyle/>
                <a:p>
                  <a:endParaRPr lang="es-ES_tradnl"/>
                </a:p>
              </p:txBody>
            </p:sp>
            <p:sp>
              <p:nvSpPr>
                <p:cNvPr id="616" name="Freeform 350">
                  <a:extLst>
                    <a:ext uri="{FF2B5EF4-FFF2-40B4-BE49-F238E27FC236}">
                      <a16:creationId xmlns:a16="http://schemas.microsoft.com/office/drawing/2014/main" xmlns="" id="{864E69E7-AB1D-6347-AFF5-036BA91E7528}"/>
                    </a:ext>
                  </a:extLst>
                </p:cNvPr>
                <p:cNvSpPr>
                  <a:spLocks noChangeArrowheads="1"/>
                </p:cNvSpPr>
                <p:nvPr/>
              </p:nvSpPr>
              <p:spPr bwMode="auto">
                <a:xfrm>
                  <a:off x="5461000" y="2573338"/>
                  <a:ext cx="247650" cy="136525"/>
                </a:xfrm>
                <a:custGeom>
                  <a:avLst/>
                  <a:gdLst>
                    <a:gd name="T0" fmla="*/ 639 w 690"/>
                    <a:gd name="T1" fmla="*/ 279 h 379"/>
                    <a:gd name="T2" fmla="*/ 606 w 690"/>
                    <a:gd name="T3" fmla="*/ 246 h 379"/>
                    <a:gd name="T4" fmla="*/ 574 w 690"/>
                    <a:gd name="T5" fmla="*/ 213 h 379"/>
                    <a:gd name="T6" fmla="*/ 541 w 690"/>
                    <a:gd name="T7" fmla="*/ 180 h 379"/>
                    <a:gd name="T8" fmla="*/ 508 w 690"/>
                    <a:gd name="T9" fmla="*/ 148 h 379"/>
                    <a:gd name="T10" fmla="*/ 475 w 690"/>
                    <a:gd name="T11" fmla="*/ 115 h 379"/>
                    <a:gd name="T12" fmla="*/ 443 w 690"/>
                    <a:gd name="T13" fmla="*/ 82 h 379"/>
                    <a:gd name="T14" fmla="*/ 410 w 690"/>
                    <a:gd name="T15" fmla="*/ 50 h 379"/>
                    <a:gd name="T16" fmla="*/ 378 w 690"/>
                    <a:gd name="T17" fmla="*/ 16 h 379"/>
                    <a:gd name="T18" fmla="*/ 378 w 690"/>
                    <a:gd name="T19" fmla="*/ 16 h 379"/>
                    <a:gd name="T20" fmla="*/ 344 w 690"/>
                    <a:gd name="T21" fmla="*/ 0 h 379"/>
                    <a:gd name="T22" fmla="*/ 344 w 690"/>
                    <a:gd name="T23" fmla="*/ 0 h 379"/>
                    <a:gd name="T24" fmla="*/ 312 w 690"/>
                    <a:gd name="T25" fmla="*/ 16 h 379"/>
                    <a:gd name="T26" fmla="*/ 279 w 690"/>
                    <a:gd name="T27" fmla="*/ 50 h 379"/>
                    <a:gd name="T28" fmla="*/ 246 w 690"/>
                    <a:gd name="T29" fmla="*/ 82 h 379"/>
                    <a:gd name="T30" fmla="*/ 214 w 690"/>
                    <a:gd name="T31" fmla="*/ 115 h 379"/>
                    <a:gd name="T32" fmla="*/ 181 w 690"/>
                    <a:gd name="T33" fmla="*/ 148 h 379"/>
                    <a:gd name="T34" fmla="*/ 148 w 690"/>
                    <a:gd name="T35" fmla="*/ 180 h 379"/>
                    <a:gd name="T36" fmla="*/ 115 w 690"/>
                    <a:gd name="T37" fmla="*/ 213 h 379"/>
                    <a:gd name="T38" fmla="*/ 82 w 690"/>
                    <a:gd name="T39" fmla="*/ 246 h 379"/>
                    <a:gd name="T40" fmla="*/ 49 w 690"/>
                    <a:gd name="T41" fmla="*/ 279 h 379"/>
                    <a:gd name="T42" fmla="*/ 17 w 690"/>
                    <a:gd name="T43" fmla="*/ 312 h 379"/>
                    <a:gd name="T44" fmla="*/ 17 w 690"/>
                    <a:gd name="T45" fmla="*/ 312 h 379"/>
                    <a:gd name="T46" fmla="*/ 0 w 690"/>
                    <a:gd name="T47" fmla="*/ 344 h 379"/>
                    <a:gd name="T48" fmla="*/ 0 w 690"/>
                    <a:gd name="T49" fmla="*/ 344 h 379"/>
                    <a:gd name="T50" fmla="*/ 25 w 690"/>
                    <a:gd name="T51" fmla="*/ 369 h 379"/>
                    <a:gd name="T52" fmla="*/ 25 w 690"/>
                    <a:gd name="T53" fmla="*/ 369 h 379"/>
                    <a:gd name="T54" fmla="*/ 82 w 690"/>
                    <a:gd name="T55" fmla="*/ 378 h 379"/>
                    <a:gd name="T56" fmla="*/ 606 w 690"/>
                    <a:gd name="T57" fmla="*/ 378 h 379"/>
                    <a:gd name="T58" fmla="*/ 606 w 690"/>
                    <a:gd name="T59" fmla="*/ 378 h 379"/>
                    <a:gd name="T60" fmla="*/ 664 w 690"/>
                    <a:gd name="T61" fmla="*/ 369 h 379"/>
                    <a:gd name="T62" fmla="*/ 664 w 690"/>
                    <a:gd name="T63" fmla="*/ 369 h 379"/>
                    <a:gd name="T64" fmla="*/ 689 w 690"/>
                    <a:gd name="T65" fmla="*/ 344 h 379"/>
                    <a:gd name="T66" fmla="*/ 689 w 690"/>
                    <a:gd name="T67" fmla="*/ 344 h 379"/>
                    <a:gd name="T68" fmla="*/ 672 w 690"/>
                    <a:gd name="T69" fmla="*/ 312 h 379"/>
                    <a:gd name="T70" fmla="*/ 639 w 690"/>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0" h="379">
                      <a:moveTo>
                        <a:pt x="639" y="279"/>
                      </a:moveTo>
                      <a:lnTo>
                        <a:pt x="606" y="246"/>
                      </a:lnTo>
                      <a:lnTo>
                        <a:pt x="574" y="213"/>
                      </a:lnTo>
                      <a:lnTo>
                        <a:pt x="541" y="180"/>
                      </a:lnTo>
                      <a:lnTo>
                        <a:pt x="508" y="148"/>
                      </a:lnTo>
                      <a:lnTo>
                        <a:pt x="475" y="115"/>
                      </a:lnTo>
                      <a:lnTo>
                        <a:pt x="443" y="82"/>
                      </a:lnTo>
                      <a:lnTo>
                        <a:pt x="410" y="50"/>
                      </a:lnTo>
                      <a:lnTo>
                        <a:pt x="378" y="16"/>
                      </a:lnTo>
                      <a:lnTo>
                        <a:pt x="378" y="16"/>
                      </a:lnTo>
                      <a:cubicBezTo>
                        <a:pt x="366" y="6"/>
                        <a:pt x="355" y="0"/>
                        <a:pt x="344" y="0"/>
                      </a:cubicBezTo>
                      <a:lnTo>
                        <a:pt x="344" y="0"/>
                      </a:lnTo>
                      <a:cubicBezTo>
                        <a:pt x="333" y="0"/>
                        <a:pt x="322" y="6"/>
                        <a:pt x="312" y="16"/>
                      </a:cubicBezTo>
                      <a:lnTo>
                        <a:pt x="279" y="50"/>
                      </a:lnTo>
                      <a:lnTo>
                        <a:pt x="246" y="82"/>
                      </a:lnTo>
                      <a:lnTo>
                        <a:pt x="214" y="115"/>
                      </a:lnTo>
                      <a:lnTo>
                        <a:pt x="181" y="148"/>
                      </a:lnTo>
                      <a:lnTo>
                        <a:pt x="148" y="180"/>
                      </a:lnTo>
                      <a:lnTo>
                        <a:pt x="115" y="213"/>
                      </a:lnTo>
                      <a:lnTo>
                        <a:pt x="82" y="246"/>
                      </a:lnTo>
                      <a:lnTo>
                        <a:pt x="49" y="279"/>
                      </a:lnTo>
                      <a:lnTo>
                        <a:pt x="17" y="312"/>
                      </a:lnTo>
                      <a:lnTo>
                        <a:pt x="17" y="312"/>
                      </a:lnTo>
                      <a:cubicBezTo>
                        <a:pt x="6" y="323"/>
                        <a:pt x="0" y="334"/>
                        <a:pt x="0" y="344"/>
                      </a:cubicBezTo>
                      <a:lnTo>
                        <a:pt x="0" y="344"/>
                      </a:lnTo>
                      <a:cubicBezTo>
                        <a:pt x="0" y="355"/>
                        <a:pt x="9" y="364"/>
                        <a:pt x="25" y="369"/>
                      </a:cubicBezTo>
                      <a:lnTo>
                        <a:pt x="25" y="369"/>
                      </a:lnTo>
                      <a:cubicBezTo>
                        <a:pt x="41" y="375"/>
                        <a:pt x="60" y="378"/>
                        <a:pt x="82" y="378"/>
                      </a:cubicBezTo>
                      <a:lnTo>
                        <a:pt x="606" y="378"/>
                      </a:lnTo>
                      <a:lnTo>
                        <a:pt x="606" y="378"/>
                      </a:lnTo>
                      <a:cubicBezTo>
                        <a:pt x="628" y="378"/>
                        <a:pt x="647" y="375"/>
                        <a:pt x="664" y="369"/>
                      </a:cubicBezTo>
                      <a:lnTo>
                        <a:pt x="664" y="369"/>
                      </a:lnTo>
                      <a:cubicBezTo>
                        <a:pt x="681" y="364"/>
                        <a:pt x="689" y="355"/>
                        <a:pt x="689" y="344"/>
                      </a:cubicBezTo>
                      <a:lnTo>
                        <a:pt x="689" y="344"/>
                      </a:lnTo>
                      <a:cubicBezTo>
                        <a:pt x="689" y="334"/>
                        <a:pt x="684" y="323"/>
                        <a:pt x="672" y="312"/>
                      </a:cubicBezTo>
                      <a:lnTo>
                        <a:pt x="639" y="279"/>
                      </a:lnTo>
                    </a:path>
                  </a:pathLst>
                </a:custGeom>
                <a:solidFill>
                  <a:schemeClr val="accent3"/>
                </a:solidFill>
                <a:ln>
                  <a:noFill/>
                </a:ln>
                <a:effectLst/>
              </p:spPr>
              <p:txBody>
                <a:bodyPr wrap="none" anchor="ctr"/>
                <a:lstStyle/>
                <a:p>
                  <a:endParaRPr lang="es-ES_tradnl"/>
                </a:p>
              </p:txBody>
            </p:sp>
            <p:sp>
              <p:nvSpPr>
                <p:cNvPr id="617" name="Freeform 351">
                  <a:extLst>
                    <a:ext uri="{FF2B5EF4-FFF2-40B4-BE49-F238E27FC236}">
                      <a16:creationId xmlns:a16="http://schemas.microsoft.com/office/drawing/2014/main" xmlns="" id="{3DE2135E-F865-7543-95F0-7618E09C090B}"/>
                    </a:ext>
                  </a:extLst>
                </p:cNvPr>
                <p:cNvSpPr>
                  <a:spLocks noChangeArrowheads="1"/>
                </p:cNvSpPr>
                <p:nvPr/>
              </p:nvSpPr>
              <p:spPr bwMode="auto">
                <a:xfrm>
                  <a:off x="5013325" y="2714625"/>
                  <a:ext cx="247650" cy="136525"/>
                </a:xfrm>
                <a:custGeom>
                  <a:avLst/>
                  <a:gdLst>
                    <a:gd name="T0" fmla="*/ 663 w 689"/>
                    <a:gd name="T1" fmla="*/ 368 h 378"/>
                    <a:gd name="T2" fmla="*/ 663 w 689"/>
                    <a:gd name="T3" fmla="*/ 368 h 378"/>
                    <a:gd name="T4" fmla="*/ 688 w 689"/>
                    <a:gd name="T5" fmla="*/ 344 h 378"/>
                    <a:gd name="T6" fmla="*/ 688 w 689"/>
                    <a:gd name="T7" fmla="*/ 344 h 378"/>
                    <a:gd name="T8" fmla="*/ 672 w 689"/>
                    <a:gd name="T9" fmla="*/ 311 h 378"/>
                    <a:gd name="T10" fmla="*/ 639 w 689"/>
                    <a:gd name="T11" fmla="*/ 278 h 378"/>
                    <a:gd name="T12" fmla="*/ 606 w 689"/>
                    <a:gd name="T13" fmla="*/ 246 h 378"/>
                    <a:gd name="T14" fmla="*/ 573 w 689"/>
                    <a:gd name="T15" fmla="*/ 213 h 378"/>
                    <a:gd name="T16" fmla="*/ 541 w 689"/>
                    <a:gd name="T17" fmla="*/ 180 h 378"/>
                    <a:gd name="T18" fmla="*/ 508 w 689"/>
                    <a:gd name="T19" fmla="*/ 147 h 378"/>
                    <a:gd name="T20" fmla="*/ 475 w 689"/>
                    <a:gd name="T21" fmla="*/ 114 h 378"/>
                    <a:gd name="T22" fmla="*/ 443 w 689"/>
                    <a:gd name="T23" fmla="*/ 82 h 378"/>
                    <a:gd name="T24" fmla="*/ 409 w 689"/>
                    <a:gd name="T25" fmla="*/ 49 h 378"/>
                    <a:gd name="T26" fmla="*/ 377 w 689"/>
                    <a:gd name="T27" fmla="*/ 16 h 378"/>
                    <a:gd name="T28" fmla="*/ 377 w 689"/>
                    <a:gd name="T29" fmla="*/ 16 h 378"/>
                    <a:gd name="T30" fmla="*/ 344 w 689"/>
                    <a:gd name="T31" fmla="*/ 0 h 378"/>
                    <a:gd name="T32" fmla="*/ 344 w 689"/>
                    <a:gd name="T33" fmla="*/ 0 h 378"/>
                    <a:gd name="T34" fmla="*/ 311 w 689"/>
                    <a:gd name="T35" fmla="*/ 16 h 378"/>
                    <a:gd name="T36" fmla="*/ 279 w 689"/>
                    <a:gd name="T37" fmla="*/ 49 h 378"/>
                    <a:gd name="T38" fmla="*/ 245 w 689"/>
                    <a:gd name="T39" fmla="*/ 82 h 378"/>
                    <a:gd name="T40" fmla="*/ 147 w 689"/>
                    <a:gd name="T41" fmla="*/ 180 h 378"/>
                    <a:gd name="T42" fmla="*/ 115 w 689"/>
                    <a:gd name="T43" fmla="*/ 213 h 378"/>
                    <a:gd name="T44" fmla="*/ 81 w 689"/>
                    <a:gd name="T45" fmla="*/ 246 h 378"/>
                    <a:gd name="T46" fmla="*/ 16 w 689"/>
                    <a:gd name="T47" fmla="*/ 311 h 378"/>
                    <a:gd name="T48" fmla="*/ 16 w 689"/>
                    <a:gd name="T49" fmla="*/ 311 h 378"/>
                    <a:gd name="T50" fmla="*/ 0 w 689"/>
                    <a:gd name="T51" fmla="*/ 344 h 378"/>
                    <a:gd name="T52" fmla="*/ 0 w 689"/>
                    <a:gd name="T53" fmla="*/ 344 h 378"/>
                    <a:gd name="T54" fmla="*/ 25 w 689"/>
                    <a:gd name="T55" fmla="*/ 368 h 378"/>
                    <a:gd name="T56" fmla="*/ 25 w 689"/>
                    <a:gd name="T57" fmla="*/ 368 h 378"/>
                    <a:gd name="T58" fmla="*/ 81 w 689"/>
                    <a:gd name="T59" fmla="*/ 377 h 378"/>
                    <a:gd name="T60" fmla="*/ 606 w 689"/>
                    <a:gd name="T61" fmla="*/ 377 h 378"/>
                    <a:gd name="T62" fmla="*/ 606 w 689"/>
                    <a:gd name="T63" fmla="*/ 377 h 378"/>
                    <a:gd name="T64" fmla="*/ 663 w 689"/>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378">
                      <a:moveTo>
                        <a:pt x="663" y="368"/>
                      </a:moveTo>
                      <a:lnTo>
                        <a:pt x="663" y="368"/>
                      </a:lnTo>
                      <a:cubicBezTo>
                        <a:pt x="680" y="363"/>
                        <a:pt x="688" y="355"/>
                        <a:pt x="688" y="344"/>
                      </a:cubicBezTo>
                      <a:lnTo>
                        <a:pt x="688" y="344"/>
                      </a:lnTo>
                      <a:cubicBezTo>
                        <a:pt x="688" y="333"/>
                        <a:pt x="683" y="322"/>
                        <a:pt x="672" y="311"/>
                      </a:cubicBezTo>
                      <a:lnTo>
                        <a:pt x="639" y="278"/>
                      </a:lnTo>
                      <a:lnTo>
                        <a:pt x="606" y="246"/>
                      </a:lnTo>
                      <a:lnTo>
                        <a:pt x="573" y="213"/>
                      </a:lnTo>
                      <a:lnTo>
                        <a:pt x="541" y="180"/>
                      </a:lnTo>
                      <a:lnTo>
                        <a:pt x="508" y="147"/>
                      </a:lnTo>
                      <a:lnTo>
                        <a:pt x="475" y="114"/>
                      </a:lnTo>
                      <a:lnTo>
                        <a:pt x="443" y="82"/>
                      </a:lnTo>
                      <a:lnTo>
                        <a:pt x="409" y="49"/>
                      </a:lnTo>
                      <a:lnTo>
                        <a:pt x="377" y="16"/>
                      </a:lnTo>
                      <a:lnTo>
                        <a:pt x="377" y="16"/>
                      </a:lnTo>
                      <a:cubicBezTo>
                        <a:pt x="366" y="5"/>
                        <a:pt x="355" y="0"/>
                        <a:pt x="344" y="0"/>
                      </a:cubicBezTo>
                      <a:lnTo>
                        <a:pt x="344" y="0"/>
                      </a:lnTo>
                      <a:cubicBezTo>
                        <a:pt x="333" y="0"/>
                        <a:pt x="322" y="5"/>
                        <a:pt x="311" y="16"/>
                      </a:cubicBezTo>
                      <a:lnTo>
                        <a:pt x="279" y="49"/>
                      </a:lnTo>
                      <a:lnTo>
                        <a:pt x="245" y="82"/>
                      </a:lnTo>
                      <a:lnTo>
                        <a:pt x="147" y="180"/>
                      </a:lnTo>
                      <a:lnTo>
                        <a:pt x="115" y="213"/>
                      </a:lnTo>
                      <a:lnTo>
                        <a:pt x="81" y="246"/>
                      </a:lnTo>
                      <a:lnTo>
                        <a:pt x="16" y="311"/>
                      </a:lnTo>
                      <a:lnTo>
                        <a:pt x="16" y="311"/>
                      </a:lnTo>
                      <a:cubicBezTo>
                        <a:pt x="5" y="322"/>
                        <a:pt x="0" y="333"/>
                        <a:pt x="0" y="344"/>
                      </a:cubicBezTo>
                      <a:lnTo>
                        <a:pt x="0" y="344"/>
                      </a:lnTo>
                      <a:cubicBezTo>
                        <a:pt x="0" y="355"/>
                        <a:pt x="8" y="363"/>
                        <a:pt x="25" y="368"/>
                      </a:cubicBezTo>
                      <a:lnTo>
                        <a:pt x="25" y="368"/>
                      </a:lnTo>
                      <a:cubicBezTo>
                        <a:pt x="41" y="374"/>
                        <a:pt x="60" y="377"/>
                        <a:pt x="81" y="377"/>
                      </a:cubicBezTo>
                      <a:lnTo>
                        <a:pt x="606" y="377"/>
                      </a:lnTo>
                      <a:lnTo>
                        <a:pt x="606" y="377"/>
                      </a:lnTo>
                      <a:cubicBezTo>
                        <a:pt x="628" y="377"/>
                        <a:pt x="647" y="374"/>
                        <a:pt x="663" y="368"/>
                      </a:cubicBezTo>
                    </a:path>
                  </a:pathLst>
                </a:custGeom>
                <a:solidFill>
                  <a:schemeClr val="accent2"/>
                </a:solidFill>
                <a:ln>
                  <a:noFill/>
                </a:ln>
                <a:effectLst/>
              </p:spPr>
              <p:txBody>
                <a:bodyPr wrap="none" anchor="ctr"/>
                <a:lstStyle/>
                <a:p>
                  <a:endParaRPr lang="es-ES_tradnl"/>
                </a:p>
              </p:txBody>
            </p:sp>
            <p:sp>
              <p:nvSpPr>
                <p:cNvPr id="618" name="Freeform 352">
                  <a:extLst>
                    <a:ext uri="{FF2B5EF4-FFF2-40B4-BE49-F238E27FC236}">
                      <a16:creationId xmlns:a16="http://schemas.microsoft.com/office/drawing/2014/main" xmlns="" id="{C953CC68-C5B2-D74D-9D25-CC33EA50CBA4}"/>
                    </a:ext>
                  </a:extLst>
                </p:cNvPr>
                <p:cNvSpPr>
                  <a:spLocks noChangeArrowheads="1"/>
                </p:cNvSpPr>
                <p:nvPr/>
              </p:nvSpPr>
              <p:spPr bwMode="auto">
                <a:xfrm>
                  <a:off x="5319713"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5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5 w 689"/>
                    <a:gd name="T35" fmla="*/ 368 h 378"/>
                    <a:gd name="T36" fmla="*/ 25 w 689"/>
                    <a:gd name="T37" fmla="*/ 368 h 378"/>
                    <a:gd name="T38" fmla="*/ 82 w 689"/>
                    <a:gd name="T39" fmla="*/ 377 h 378"/>
                    <a:gd name="T40" fmla="*/ 607 w 689"/>
                    <a:gd name="T41" fmla="*/ 377 h 378"/>
                    <a:gd name="T42" fmla="*/ 607 w 689"/>
                    <a:gd name="T43" fmla="*/ 377 h 378"/>
                    <a:gd name="T44" fmla="*/ 664 w 689"/>
                    <a:gd name="T45" fmla="*/ 368 h 378"/>
                    <a:gd name="T46" fmla="*/ 664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6" y="5"/>
                        <a:pt x="355" y="0"/>
                        <a:pt x="344" y="0"/>
                      </a:cubicBezTo>
                      <a:lnTo>
                        <a:pt x="344" y="0"/>
                      </a:lnTo>
                      <a:cubicBezTo>
                        <a:pt x="333" y="0"/>
                        <a:pt x="322" y="5"/>
                        <a:pt x="311" y="16"/>
                      </a:cubicBezTo>
                      <a:lnTo>
                        <a:pt x="278" y="49"/>
                      </a:lnTo>
                      <a:lnTo>
                        <a:pt x="246" y="82"/>
                      </a:lnTo>
                      <a:lnTo>
                        <a:pt x="213" y="114"/>
                      </a:lnTo>
                      <a:lnTo>
                        <a:pt x="180" y="147"/>
                      </a:lnTo>
                      <a:lnTo>
                        <a:pt x="147" y="180"/>
                      </a:lnTo>
                      <a:lnTo>
                        <a:pt x="115" y="213"/>
                      </a:lnTo>
                      <a:lnTo>
                        <a:pt x="82" y="246"/>
                      </a:lnTo>
                      <a:lnTo>
                        <a:pt x="49" y="278"/>
                      </a:lnTo>
                      <a:lnTo>
                        <a:pt x="16" y="311"/>
                      </a:lnTo>
                      <a:lnTo>
                        <a:pt x="16" y="311"/>
                      </a:lnTo>
                      <a:cubicBezTo>
                        <a:pt x="6"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8" y="377"/>
                        <a:pt x="647" y="374"/>
                        <a:pt x="664" y="368"/>
                      </a:cubicBezTo>
                      <a:lnTo>
                        <a:pt x="664"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19" name="Freeform 353">
                  <a:extLst>
                    <a:ext uri="{FF2B5EF4-FFF2-40B4-BE49-F238E27FC236}">
                      <a16:creationId xmlns:a16="http://schemas.microsoft.com/office/drawing/2014/main" xmlns="" id="{14E50DA4-63B3-AC42-AD63-8323A60B8C84}"/>
                    </a:ext>
                  </a:extLst>
                </p:cNvPr>
                <p:cNvSpPr>
                  <a:spLocks noChangeArrowheads="1"/>
                </p:cNvSpPr>
                <p:nvPr/>
              </p:nvSpPr>
              <p:spPr bwMode="auto">
                <a:xfrm>
                  <a:off x="5154613" y="2851150"/>
                  <a:ext cx="271462" cy="141288"/>
                </a:xfrm>
                <a:custGeom>
                  <a:avLst/>
                  <a:gdLst>
                    <a:gd name="T0" fmla="*/ 705 w 755"/>
                    <a:gd name="T1" fmla="*/ 292 h 391"/>
                    <a:gd name="T2" fmla="*/ 672 w 755"/>
                    <a:gd name="T3" fmla="*/ 259 h 391"/>
                    <a:gd name="T4" fmla="*/ 639 w 755"/>
                    <a:gd name="T5" fmla="*/ 226 h 391"/>
                    <a:gd name="T6" fmla="*/ 606 w 755"/>
                    <a:gd name="T7" fmla="*/ 193 h 391"/>
                    <a:gd name="T8" fmla="*/ 574 w 755"/>
                    <a:gd name="T9" fmla="*/ 161 h 391"/>
                    <a:gd name="T10" fmla="*/ 541 w 755"/>
                    <a:gd name="T11" fmla="*/ 128 h 391"/>
                    <a:gd name="T12" fmla="*/ 508 w 755"/>
                    <a:gd name="T13" fmla="*/ 95 h 391"/>
                    <a:gd name="T14" fmla="*/ 475 w 755"/>
                    <a:gd name="T15" fmla="*/ 62 h 391"/>
                    <a:gd name="T16" fmla="*/ 443 w 755"/>
                    <a:gd name="T17" fmla="*/ 29 h 391"/>
                    <a:gd name="T18" fmla="*/ 443 w 755"/>
                    <a:gd name="T19" fmla="*/ 29 h 391"/>
                    <a:gd name="T20" fmla="*/ 410 w 755"/>
                    <a:gd name="T21" fmla="*/ 8 h 391"/>
                    <a:gd name="T22" fmla="*/ 410 w 755"/>
                    <a:gd name="T23" fmla="*/ 8 h 391"/>
                    <a:gd name="T24" fmla="*/ 401 w 755"/>
                    <a:gd name="T25" fmla="*/ 5 h 391"/>
                    <a:gd name="T26" fmla="*/ 401 w 755"/>
                    <a:gd name="T27" fmla="*/ 5 h 391"/>
                    <a:gd name="T28" fmla="*/ 353 w 755"/>
                    <a:gd name="T29" fmla="*/ 5 h 391"/>
                    <a:gd name="T30" fmla="*/ 353 w 755"/>
                    <a:gd name="T31" fmla="*/ 5 h 391"/>
                    <a:gd name="T32" fmla="*/ 312 w 755"/>
                    <a:gd name="T33" fmla="*/ 29 h 391"/>
                    <a:gd name="T34" fmla="*/ 279 w 755"/>
                    <a:gd name="T35" fmla="*/ 62 h 391"/>
                    <a:gd name="T36" fmla="*/ 246 w 755"/>
                    <a:gd name="T37" fmla="*/ 95 h 391"/>
                    <a:gd name="T38" fmla="*/ 148 w 755"/>
                    <a:gd name="T39" fmla="*/ 193 h 391"/>
                    <a:gd name="T40" fmla="*/ 115 w 755"/>
                    <a:gd name="T41" fmla="*/ 226 h 391"/>
                    <a:gd name="T42" fmla="*/ 82 w 755"/>
                    <a:gd name="T43" fmla="*/ 259 h 391"/>
                    <a:gd name="T44" fmla="*/ 16 w 755"/>
                    <a:gd name="T45" fmla="*/ 325 h 391"/>
                    <a:gd name="T46" fmla="*/ 16 w 755"/>
                    <a:gd name="T47" fmla="*/ 325 h 391"/>
                    <a:gd name="T48" fmla="*/ 0 w 755"/>
                    <a:gd name="T49" fmla="*/ 357 h 391"/>
                    <a:gd name="T50" fmla="*/ 0 w 755"/>
                    <a:gd name="T51" fmla="*/ 357 h 391"/>
                    <a:gd name="T52" fmla="*/ 25 w 755"/>
                    <a:gd name="T53" fmla="*/ 382 h 391"/>
                    <a:gd name="T54" fmla="*/ 25 w 755"/>
                    <a:gd name="T55" fmla="*/ 382 h 391"/>
                    <a:gd name="T56" fmla="*/ 82 w 755"/>
                    <a:gd name="T57" fmla="*/ 390 h 391"/>
                    <a:gd name="T58" fmla="*/ 410 w 755"/>
                    <a:gd name="T59" fmla="*/ 390 h 391"/>
                    <a:gd name="T60" fmla="*/ 672 w 755"/>
                    <a:gd name="T61" fmla="*/ 390 h 391"/>
                    <a:gd name="T62" fmla="*/ 672 w 755"/>
                    <a:gd name="T63" fmla="*/ 390 h 391"/>
                    <a:gd name="T64" fmla="*/ 729 w 755"/>
                    <a:gd name="T65" fmla="*/ 382 h 391"/>
                    <a:gd name="T66" fmla="*/ 729 w 755"/>
                    <a:gd name="T67" fmla="*/ 382 h 391"/>
                    <a:gd name="T68" fmla="*/ 754 w 755"/>
                    <a:gd name="T69" fmla="*/ 357 h 391"/>
                    <a:gd name="T70" fmla="*/ 754 w 755"/>
                    <a:gd name="T71" fmla="*/ 357 h 391"/>
                    <a:gd name="T72" fmla="*/ 737 w 755"/>
                    <a:gd name="T73" fmla="*/ 325 h 391"/>
                    <a:gd name="T74" fmla="*/ 705 w 755"/>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5" h="391">
                      <a:moveTo>
                        <a:pt x="705" y="292"/>
                      </a:moveTo>
                      <a:lnTo>
                        <a:pt x="672" y="259"/>
                      </a:lnTo>
                      <a:lnTo>
                        <a:pt x="639" y="226"/>
                      </a:lnTo>
                      <a:lnTo>
                        <a:pt x="606" y="193"/>
                      </a:lnTo>
                      <a:lnTo>
                        <a:pt x="574" y="161"/>
                      </a:lnTo>
                      <a:lnTo>
                        <a:pt x="541" y="128"/>
                      </a:lnTo>
                      <a:lnTo>
                        <a:pt x="508" y="95"/>
                      </a:lnTo>
                      <a:lnTo>
                        <a:pt x="475" y="62"/>
                      </a:lnTo>
                      <a:lnTo>
                        <a:pt x="443" y="29"/>
                      </a:lnTo>
                      <a:lnTo>
                        <a:pt x="443" y="29"/>
                      </a:lnTo>
                      <a:cubicBezTo>
                        <a:pt x="434" y="21"/>
                        <a:pt x="423" y="13"/>
                        <a:pt x="410" y="8"/>
                      </a:cubicBezTo>
                      <a:lnTo>
                        <a:pt x="410" y="8"/>
                      </a:lnTo>
                      <a:cubicBezTo>
                        <a:pt x="407" y="7"/>
                        <a:pt x="404" y="6"/>
                        <a:pt x="401" y="5"/>
                      </a:cubicBezTo>
                      <a:lnTo>
                        <a:pt x="401" y="5"/>
                      </a:lnTo>
                      <a:cubicBezTo>
                        <a:pt x="385" y="0"/>
                        <a:pt x="369" y="0"/>
                        <a:pt x="353" y="5"/>
                      </a:cubicBezTo>
                      <a:lnTo>
                        <a:pt x="353" y="5"/>
                      </a:lnTo>
                      <a:cubicBezTo>
                        <a:pt x="336" y="10"/>
                        <a:pt x="323" y="18"/>
                        <a:pt x="312" y="29"/>
                      </a:cubicBezTo>
                      <a:lnTo>
                        <a:pt x="279" y="62"/>
                      </a:lnTo>
                      <a:lnTo>
                        <a:pt x="246" y="95"/>
                      </a:lnTo>
                      <a:lnTo>
                        <a:pt x="148" y="193"/>
                      </a:lnTo>
                      <a:lnTo>
                        <a:pt x="115" y="226"/>
                      </a:lnTo>
                      <a:lnTo>
                        <a:pt x="82" y="259"/>
                      </a:lnTo>
                      <a:lnTo>
                        <a:pt x="16" y="325"/>
                      </a:lnTo>
                      <a:lnTo>
                        <a:pt x="16" y="325"/>
                      </a:lnTo>
                      <a:cubicBezTo>
                        <a:pt x="6" y="335"/>
                        <a:pt x="0" y="347"/>
                        <a:pt x="0" y="357"/>
                      </a:cubicBezTo>
                      <a:lnTo>
                        <a:pt x="0" y="357"/>
                      </a:lnTo>
                      <a:cubicBezTo>
                        <a:pt x="0" y="369"/>
                        <a:pt x="8" y="377"/>
                        <a:pt x="25" y="382"/>
                      </a:cubicBezTo>
                      <a:lnTo>
                        <a:pt x="25" y="382"/>
                      </a:lnTo>
                      <a:cubicBezTo>
                        <a:pt x="41" y="387"/>
                        <a:pt x="60" y="390"/>
                        <a:pt x="82" y="390"/>
                      </a:cubicBezTo>
                      <a:lnTo>
                        <a:pt x="410" y="390"/>
                      </a:lnTo>
                      <a:lnTo>
                        <a:pt x="672" y="390"/>
                      </a:lnTo>
                      <a:lnTo>
                        <a:pt x="672" y="390"/>
                      </a:lnTo>
                      <a:cubicBezTo>
                        <a:pt x="694" y="390"/>
                        <a:pt x="713" y="387"/>
                        <a:pt x="729" y="382"/>
                      </a:cubicBezTo>
                      <a:lnTo>
                        <a:pt x="729" y="382"/>
                      </a:lnTo>
                      <a:cubicBezTo>
                        <a:pt x="746" y="377"/>
                        <a:pt x="754" y="369"/>
                        <a:pt x="754" y="357"/>
                      </a:cubicBezTo>
                      <a:lnTo>
                        <a:pt x="754" y="357"/>
                      </a:lnTo>
                      <a:cubicBezTo>
                        <a:pt x="754"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51" name="Group 550">
                <a:extLst>
                  <a:ext uri="{FF2B5EF4-FFF2-40B4-BE49-F238E27FC236}">
                    <a16:creationId xmlns:a16="http://schemas.microsoft.com/office/drawing/2014/main" xmlns="" id="{A2875271-3128-7A42-90E0-F1B0B784F2C4}"/>
                  </a:ext>
                </a:extLst>
              </p:cNvPr>
              <p:cNvGrpSpPr/>
              <p:nvPr/>
            </p:nvGrpSpPr>
            <p:grpSpPr>
              <a:xfrm rot="5400000">
                <a:off x="2352973" y="4891185"/>
                <a:ext cx="675631" cy="1393613"/>
                <a:chOff x="5886450" y="1865313"/>
                <a:chExt cx="531813" cy="1096962"/>
              </a:xfrm>
            </p:grpSpPr>
            <p:sp>
              <p:nvSpPr>
                <p:cNvPr id="594" name="Freeform 331">
                  <a:extLst>
                    <a:ext uri="{FF2B5EF4-FFF2-40B4-BE49-F238E27FC236}">
                      <a16:creationId xmlns:a16="http://schemas.microsoft.com/office/drawing/2014/main" xmlns="" id="{A90F1C6B-DE22-ED45-8A7C-0E2C98265FB8}"/>
                    </a:ext>
                  </a:extLst>
                </p:cNvPr>
                <p:cNvSpPr>
                  <a:spLocks noChangeArrowheads="1"/>
                </p:cNvSpPr>
                <p:nvPr/>
              </p:nvSpPr>
              <p:spPr bwMode="auto">
                <a:xfrm>
                  <a:off x="5886450" y="1865313"/>
                  <a:ext cx="266700" cy="1096962"/>
                </a:xfrm>
                <a:custGeom>
                  <a:avLst/>
                  <a:gdLst>
                    <a:gd name="T0" fmla="*/ 656 w 739"/>
                    <a:gd name="T1" fmla="*/ 409 h 3049"/>
                    <a:gd name="T2" fmla="*/ 623 w 739"/>
                    <a:gd name="T3" fmla="*/ 475 h 3049"/>
                    <a:gd name="T4" fmla="*/ 590 w 739"/>
                    <a:gd name="T5" fmla="*/ 475 h 3049"/>
                    <a:gd name="T6" fmla="*/ 558 w 739"/>
                    <a:gd name="T7" fmla="*/ 541 h 3049"/>
                    <a:gd name="T8" fmla="*/ 541 w 739"/>
                    <a:gd name="T9" fmla="*/ 557 h 3049"/>
                    <a:gd name="T10" fmla="*/ 541 w 739"/>
                    <a:gd name="T11" fmla="*/ 2524 h 3049"/>
                    <a:gd name="T12" fmla="*/ 541 w 739"/>
                    <a:gd name="T13" fmla="*/ 2491 h 3049"/>
                    <a:gd name="T14" fmla="*/ 607 w 739"/>
                    <a:gd name="T15" fmla="*/ 2589 h 3049"/>
                    <a:gd name="T16" fmla="*/ 590 w 739"/>
                    <a:gd name="T17" fmla="*/ 2573 h 3049"/>
                    <a:gd name="T18" fmla="*/ 689 w 739"/>
                    <a:gd name="T19" fmla="*/ 2638 h 3049"/>
                    <a:gd name="T20" fmla="*/ 492 w 739"/>
                    <a:gd name="T21" fmla="*/ 2442 h 3049"/>
                    <a:gd name="T22" fmla="*/ 459 w 739"/>
                    <a:gd name="T23" fmla="*/ 2442 h 3049"/>
                    <a:gd name="T24" fmla="*/ 426 w 739"/>
                    <a:gd name="T25" fmla="*/ 2376 h 3049"/>
                    <a:gd name="T26" fmla="*/ 410 w 739"/>
                    <a:gd name="T27" fmla="*/ 2393 h 3049"/>
                    <a:gd name="T28" fmla="*/ 476 w 739"/>
                    <a:gd name="T29" fmla="*/ 589 h 3049"/>
                    <a:gd name="T30" fmla="*/ 476 w 739"/>
                    <a:gd name="T31" fmla="*/ 622 h 3049"/>
                    <a:gd name="T32" fmla="*/ 410 w 739"/>
                    <a:gd name="T33" fmla="*/ 655 h 3049"/>
                    <a:gd name="T34" fmla="*/ 426 w 739"/>
                    <a:gd name="T35" fmla="*/ 672 h 3049"/>
                    <a:gd name="T36" fmla="*/ 738 w 739"/>
                    <a:gd name="T37" fmla="*/ 458 h 3049"/>
                    <a:gd name="T38" fmla="*/ 574 w 739"/>
                    <a:gd name="T39" fmla="*/ 606 h 3049"/>
                    <a:gd name="T40" fmla="*/ 549 w 739"/>
                    <a:gd name="T41" fmla="*/ 696 h 3049"/>
                    <a:gd name="T42" fmla="*/ 738 w 739"/>
                    <a:gd name="T43" fmla="*/ 917 h 3049"/>
                    <a:gd name="T44" fmla="*/ 131 w 739"/>
                    <a:gd name="T45" fmla="*/ 1524 h 3049"/>
                    <a:gd name="T46" fmla="*/ 279 w 739"/>
                    <a:gd name="T47" fmla="*/ 1688 h 3049"/>
                    <a:gd name="T48" fmla="*/ 443 w 739"/>
                    <a:gd name="T49" fmla="*/ 1852 h 3049"/>
                    <a:gd name="T50" fmla="*/ 607 w 739"/>
                    <a:gd name="T51" fmla="*/ 2016 h 3049"/>
                    <a:gd name="T52" fmla="*/ 738 w 739"/>
                    <a:gd name="T53" fmla="*/ 2131 h 3049"/>
                    <a:gd name="T54" fmla="*/ 549 w 739"/>
                    <a:gd name="T55" fmla="*/ 2351 h 3049"/>
                    <a:gd name="T56" fmla="*/ 672 w 739"/>
                    <a:gd name="T57" fmla="*/ 2540 h 3049"/>
                    <a:gd name="T58" fmla="*/ 738 w 739"/>
                    <a:gd name="T59" fmla="*/ 2687 h 3049"/>
                    <a:gd name="T60" fmla="*/ 738 w 739"/>
                    <a:gd name="T61" fmla="*/ 3048 h 3049"/>
                    <a:gd name="T62" fmla="*/ 607 w 739"/>
                    <a:gd name="T63" fmla="*/ 2933 h 3049"/>
                    <a:gd name="T64" fmla="*/ 664 w 739"/>
                    <a:gd name="T65" fmla="*/ 2860 h 3049"/>
                    <a:gd name="T66" fmla="*/ 607 w 739"/>
                    <a:gd name="T67" fmla="*/ 2737 h 3049"/>
                    <a:gd name="T68" fmla="*/ 443 w 739"/>
                    <a:gd name="T69" fmla="*/ 2573 h 3049"/>
                    <a:gd name="T70" fmla="*/ 279 w 739"/>
                    <a:gd name="T71" fmla="*/ 2409 h 3049"/>
                    <a:gd name="T72" fmla="*/ 197 w 739"/>
                    <a:gd name="T73" fmla="*/ 2310 h 3049"/>
                    <a:gd name="T74" fmla="*/ 607 w 739"/>
                    <a:gd name="T75" fmla="*/ 2278 h 3049"/>
                    <a:gd name="T76" fmla="*/ 672 w 739"/>
                    <a:gd name="T77" fmla="*/ 2212 h 3049"/>
                    <a:gd name="T78" fmla="*/ 377 w 739"/>
                    <a:gd name="T79" fmla="*/ 1917 h 3049"/>
                    <a:gd name="T80" fmla="*/ 83 w 739"/>
                    <a:gd name="T81" fmla="*/ 1623 h 3049"/>
                    <a:gd name="T82" fmla="*/ 0 w 739"/>
                    <a:gd name="T83" fmla="*/ 1524 h 3049"/>
                    <a:gd name="T84" fmla="*/ 148 w 739"/>
                    <a:gd name="T85" fmla="*/ 1360 h 3049"/>
                    <a:gd name="T86" fmla="*/ 312 w 739"/>
                    <a:gd name="T87" fmla="*/ 1196 h 3049"/>
                    <a:gd name="T88" fmla="*/ 476 w 739"/>
                    <a:gd name="T89" fmla="*/ 1032 h 3049"/>
                    <a:gd name="T90" fmla="*/ 640 w 739"/>
                    <a:gd name="T91" fmla="*/ 868 h 3049"/>
                    <a:gd name="T92" fmla="*/ 664 w 739"/>
                    <a:gd name="T93" fmla="*/ 778 h 3049"/>
                    <a:gd name="T94" fmla="*/ 222 w 739"/>
                    <a:gd name="T95" fmla="*/ 762 h 3049"/>
                    <a:gd name="T96" fmla="*/ 279 w 739"/>
                    <a:gd name="T97" fmla="*/ 639 h 3049"/>
                    <a:gd name="T98" fmla="*/ 508 w 739"/>
                    <a:gd name="T99" fmla="*/ 409 h 3049"/>
                    <a:gd name="T100" fmla="*/ 689 w 739"/>
                    <a:gd name="T101" fmla="*/ 213 h 3049"/>
                    <a:gd name="T102" fmla="*/ 590 w 739"/>
                    <a:gd name="T103" fmla="*/ 147 h 3049"/>
                    <a:gd name="T104" fmla="*/ 705 w 739"/>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689" y="409"/>
                      </a:moveTo>
                      <a:lnTo>
                        <a:pt x="689" y="409"/>
                      </a:lnTo>
                      <a:cubicBezTo>
                        <a:pt x="689" y="398"/>
                        <a:pt x="683" y="393"/>
                        <a:pt x="672" y="393"/>
                      </a:cubicBezTo>
                      <a:lnTo>
                        <a:pt x="672" y="393"/>
                      </a:lnTo>
                      <a:cubicBezTo>
                        <a:pt x="661" y="393"/>
                        <a:pt x="656" y="398"/>
                        <a:pt x="656" y="409"/>
                      </a:cubicBezTo>
                      <a:lnTo>
                        <a:pt x="656" y="409"/>
                      </a:lnTo>
                      <a:cubicBezTo>
                        <a:pt x="656" y="420"/>
                        <a:pt x="661" y="426"/>
                        <a:pt x="672" y="426"/>
                      </a:cubicBezTo>
                      <a:lnTo>
                        <a:pt x="672" y="426"/>
                      </a:lnTo>
                      <a:cubicBezTo>
                        <a:pt x="683" y="426"/>
                        <a:pt x="689" y="420"/>
                        <a:pt x="689" y="409"/>
                      </a:cubicBezTo>
                      <a:close/>
                      <a:moveTo>
                        <a:pt x="623" y="475"/>
                      </a:moveTo>
                      <a:lnTo>
                        <a:pt x="623" y="475"/>
                      </a:lnTo>
                      <a:cubicBezTo>
                        <a:pt x="623" y="464"/>
                        <a:pt x="618" y="458"/>
                        <a:pt x="607" y="458"/>
                      </a:cubicBezTo>
                      <a:lnTo>
                        <a:pt x="607" y="458"/>
                      </a:lnTo>
                      <a:cubicBezTo>
                        <a:pt x="596" y="458"/>
                        <a:pt x="590" y="464"/>
                        <a:pt x="590" y="475"/>
                      </a:cubicBezTo>
                      <a:lnTo>
                        <a:pt x="590" y="475"/>
                      </a:lnTo>
                      <a:cubicBezTo>
                        <a:pt x="590" y="486"/>
                        <a:pt x="596" y="491"/>
                        <a:pt x="607" y="491"/>
                      </a:cubicBezTo>
                      <a:lnTo>
                        <a:pt x="607" y="491"/>
                      </a:lnTo>
                      <a:cubicBezTo>
                        <a:pt x="618" y="491"/>
                        <a:pt x="623" y="486"/>
                        <a:pt x="623" y="475"/>
                      </a:cubicBezTo>
                      <a:close/>
                      <a:moveTo>
                        <a:pt x="558" y="541"/>
                      </a:moveTo>
                      <a:lnTo>
                        <a:pt x="558" y="541"/>
                      </a:lnTo>
                      <a:cubicBezTo>
                        <a:pt x="558" y="529"/>
                        <a:pt x="552" y="524"/>
                        <a:pt x="541" y="524"/>
                      </a:cubicBezTo>
                      <a:lnTo>
                        <a:pt x="541" y="524"/>
                      </a:lnTo>
                      <a:cubicBezTo>
                        <a:pt x="530" y="524"/>
                        <a:pt x="525" y="529"/>
                        <a:pt x="525" y="541"/>
                      </a:cubicBezTo>
                      <a:lnTo>
                        <a:pt x="525" y="541"/>
                      </a:lnTo>
                      <a:cubicBezTo>
                        <a:pt x="525" y="551"/>
                        <a:pt x="530" y="557"/>
                        <a:pt x="541" y="557"/>
                      </a:cubicBezTo>
                      <a:lnTo>
                        <a:pt x="541" y="557"/>
                      </a:lnTo>
                      <a:cubicBezTo>
                        <a:pt x="552" y="557"/>
                        <a:pt x="558" y="551"/>
                        <a:pt x="558" y="541"/>
                      </a:cubicBezTo>
                      <a:close/>
                      <a:moveTo>
                        <a:pt x="525" y="2507"/>
                      </a:moveTo>
                      <a:lnTo>
                        <a:pt x="525" y="2507"/>
                      </a:lnTo>
                      <a:cubicBezTo>
                        <a:pt x="525"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5" y="2496"/>
                        <a:pt x="525" y="2507"/>
                      </a:cubicBezTo>
                      <a:close/>
                      <a:moveTo>
                        <a:pt x="590" y="2573"/>
                      </a:moveTo>
                      <a:lnTo>
                        <a:pt x="590" y="2573"/>
                      </a:lnTo>
                      <a:cubicBezTo>
                        <a:pt x="590" y="2584"/>
                        <a:pt x="596" y="2589"/>
                        <a:pt x="607" y="2589"/>
                      </a:cubicBezTo>
                      <a:lnTo>
                        <a:pt x="607" y="2589"/>
                      </a:lnTo>
                      <a:cubicBezTo>
                        <a:pt x="618" y="2589"/>
                        <a:pt x="623" y="2584"/>
                        <a:pt x="623" y="2573"/>
                      </a:cubicBezTo>
                      <a:lnTo>
                        <a:pt x="623" y="2573"/>
                      </a:lnTo>
                      <a:cubicBezTo>
                        <a:pt x="623" y="2562"/>
                        <a:pt x="618" y="2556"/>
                        <a:pt x="607" y="2556"/>
                      </a:cubicBezTo>
                      <a:lnTo>
                        <a:pt x="607" y="2556"/>
                      </a:lnTo>
                      <a:cubicBezTo>
                        <a:pt x="596" y="2556"/>
                        <a:pt x="590" y="2562"/>
                        <a:pt x="590" y="2573"/>
                      </a:cubicBezTo>
                      <a:close/>
                      <a:moveTo>
                        <a:pt x="656" y="2638"/>
                      </a:moveTo>
                      <a:lnTo>
                        <a:pt x="656" y="2638"/>
                      </a:lnTo>
                      <a:cubicBezTo>
                        <a:pt x="656" y="2650"/>
                        <a:pt x="661" y="2655"/>
                        <a:pt x="672" y="2655"/>
                      </a:cubicBezTo>
                      <a:lnTo>
                        <a:pt x="672" y="2655"/>
                      </a:lnTo>
                      <a:cubicBezTo>
                        <a:pt x="683" y="2655"/>
                        <a:pt x="689" y="2650"/>
                        <a:pt x="689" y="2638"/>
                      </a:cubicBezTo>
                      <a:lnTo>
                        <a:pt x="689" y="2638"/>
                      </a:lnTo>
                      <a:cubicBezTo>
                        <a:pt x="689" y="2627"/>
                        <a:pt x="683" y="2622"/>
                        <a:pt x="672" y="2622"/>
                      </a:cubicBezTo>
                      <a:lnTo>
                        <a:pt x="672" y="2622"/>
                      </a:lnTo>
                      <a:cubicBezTo>
                        <a:pt x="661" y="2622"/>
                        <a:pt x="656" y="2627"/>
                        <a:pt x="656" y="2638"/>
                      </a:cubicBezTo>
                      <a:close/>
                      <a:moveTo>
                        <a:pt x="492" y="2442"/>
                      </a:moveTo>
                      <a:lnTo>
                        <a:pt x="492" y="2442"/>
                      </a:lnTo>
                      <a:cubicBezTo>
                        <a:pt x="492" y="2431"/>
                        <a:pt x="487" y="2425"/>
                        <a:pt x="476" y="2425"/>
                      </a:cubicBezTo>
                      <a:lnTo>
                        <a:pt x="476" y="2425"/>
                      </a:lnTo>
                      <a:cubicBezTo>
                        <a:pt x="464" y="2425"/>
                        <a:pt x="459" y="2431"/>
                        <a:pt x="459" y="2442"/>
                      </a:cubicBezTo>
                      <a:lnTo>
                        <a:pt x="459" y="2442"/>
                      </a:lnTo>
                      <a:cubicBezTo>
                        <a:pt x="459" y="2452"/>
                        <a:pt x="464" y="2458"/>
                        <a:pt x="476" y="2458"/>
                      </a:cubicBezTo>
                      <a:lnTo>
                        <a:pt x="476" y="2458"/>
                      </a:lnTo>
                      <a:cubicBezTo>
                        <a:pt x="487"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7" y="589"/>
                        <a:pt x="476" y="589"/>
                      </a:cubicBezTo>
                      <a:lnTo>
                        <a:pt x="476" y="589"/>
                      </a:lnTo>
                      <a:cubicBezTo>
                        <a:pt x="464" y="589"/>
                        <a:pt x="459" y="595"/>
                        <a:pt x="459" y="606"/>
                      </a:cubicBezTo>
                      <a:lnTo>
                        <a:pt x="459" y="606"/>
                      </a:lnTo>
                      <a:cubicBezTo>
                        <a:pt x="459" y="617"/>
                        <a:pt x="464" y="622"/>
                        <a:pt x="476" y="622"/>
                      </a:cubicBezTo>
                      <a:lnTo>
                        <a:pt x="476" y="622"/>
                      </a:lnTo>
                      <a:cubicBezTo>
                        <a:pt x="487"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7" y="360"/>
                        <a:pt x="738" y="360"/>
                      </a:cubicBezTo>
                      <a:lnTo>
                        <a:pt x="738" y="458"/>
                      </a:lnTo>
                      <a:lnTo>
                        <a:pt x="738" y="458"/>
                      </a:lnTo>
                      <a:cubicBezTo>
                        <a:pt x="727" y="458"/>
                        <a:pt x="716" y="464"/>
                        <a:pt x="705" y="475"/>
                      </a:cubicBezTo>
                      <a:lnTo>
                        <a:pt x="672" y="508"/>
                      </a:lnTo>
                      <a:lnTo>
                        <a:pt x="640" y="541"/>
                      </a:lnTo>
                      <a:lnTo>
                        <a:pt x="607" y="573"/>
                      </a:lnTo>
                      <a:lnTo>
                        <a:pt x="574" y="606"/>
                      </a:lnTo>
                      <a:lnTo>
                        <a:pt x="541" y="639"/>
                      </a:lnTo>
                      <a:lnTo>
                        <a:pt x="541" y="639"/>
                      </a:lnTo>
                      <a:cubicBezTo>
                        <a:pt x="530" y="650"/>
                        <a:pt x="525" y="660"/>
                        <a:pt x="525" y="672"/>
                      </a:cubicBezTo>
                      <a:lnTo>
                        <a:pt x="525" y="672"/>
                      </a:lnTo>
                      <a:cubicBezTo>
                        <a:pt x="525" y="683"/>
                        <a:pt x="533" y="691"/>
                        <a:pt x="549" y="696"/>
                      </a:cubicBezTo>
                      <a:lnTo>
                        <a:pt x="549" y="696"/>
                      </a:lnTo>
                      <a:cubicBezTo>
                        <a:pt x="566" y="702"/>
                        <a:pt x="585" y="704"/>
                        <a:pt x="607" y="704"/>
                      </a:cubicBezTo>
                      <a:lnTo>
                        <a:pt x="738" y="704"/>
                      </a:lnTo>
                      <a:lnTo>
                        <a:pt x="738" y="917"/>
                      </a:lnTo>
                      <a:lnTo>
                        <a:pt x="738" y="917"/>
                      </a:lnTo>
                      <a:cubicBezTo>
                        <a:pt x="727" y="917"/>
                        <a:pt x="716" y="923"/>
                        <a:pt x="705" y="934"/>
                      </a:cubicBezTo>
                      <a:lnTo>
                        <a:pt x="148" y="1491"/>
                      </a:lnTo>
                      <a:lnTo>
                        <a:pt x="148" y="1491"/>
                      </a:lnTo>
                      <a:cubicBezTo>
                        <a:pt x="136" y="1502"/>
                        <a:pt x="131" y="1513"/>
                        <a:pt x="131" y="1524"/>
                      </a:cubicBezTo>
                      <a:lnTo>
                        <a:pt x="131" y="1524"/>
                      </a:lnTo>
                      <a:cubicBezTo>
                        <a:pt x="131" y="1535"/>
                        <a:pt x="136" y="1545"/>
                        <a:pt x="148" y="1557"/>
                      </a:cubicBezTo>
                      <a:lnTo>
                        <a:pt x="181" y="1590"/>
                      </a:lnTo>
                      <a:lnTo>
                        <a:pt x="213" y="1623"/>
                      </a:lnTo>
                      <a:lnTo>
                        <a:pt x="246" y="1655"/>
                      </a:lnTo>
                      <a:lnTo>
                        <a:pt x="279" y="1688"/>
                      </a:lnTo>
                      <a:lnTo>
                        <a:pt x="312" y="1721"/>
                      </a:lnTo>
                      <a:lnTo>
                        <a:pt x="345" y="1754"/>
                      </a:lnTo>
                      <a:lnTo>
                        <a:pt x="377" y="1786"/>
                      </a:lnTo>
                      <a:lnTo>
                        <a:pt x="410" y="1819"/>
                      </a:lnTo>
                      <a:lnTo>
                        <a:pt x="443" y="1852"/>
                      </a:lnTo>
                      <a:lnTo>
                        <a:pt x="476" y="1885"/>
                      </a:lnTo>
                      <a:lnTo>
                        <a:pt x="508" y="1917"/>
                      </a:lnTo>
                      <a:lnTo>
                        <a:pt x="541" y="1950"/>
                      </a:lnTo>
                      <a:lnTo>
                        <a:pt x="574" y="1982"/>
                      </a:lnTo>
                      <a:lnTo>
                        <a:pt x="607" y="2016"/>
                      </a:lnTo>
                      <a:lnTo>
                        <a:pt x="640" y="2048"/>
                      </a:lnTo>
                      <a:lnTo>
                        <a:pt x="672" y="2081"/>
                      </a:lnTo>
                      <a:lnTo>
                        <a:pt x="705" y="2114"/>
                      </a:lnTo>
                      <a:lnTo>
                        <a:pt x="705" y="2114"/>
                      </a:lnTo>
                      <a:cubicBezTo>
                        <a:pt x="716" y="2125"/>
                        <a:pt x="727" y="2131"/>
                        <a:pt x="738" y="2131"/>
                      </a:cubicBezTo>
                      <a:lnTo>
                        <a:pt x="738" y="2344"/>
                      </a:lnTo>
                      <a:lnTo>
                        <a:pt x="607" y="2344"/>
                      </a:lnTo>
                      <a:lnTo>
                        <a:pt x="607" y="2344"/>
                      </a:lnTo>
                      <a:cubicBezTo>
                        <a:pt x="585" y="2344"/>
                        <a:pt x="566" y="2346"/>
                        <a:pt x="549" y="2351"/>
                      </a:cubicBezTo>
                      <a:lnTo>
                        <a:pt x="549" y="2351"/>
                      </a:lnTo>
                      <a:cubicBezTo>
                        <a:pt x="533" y="2357"/>
                        <a:pt x="525" y="2365"/>
                        <a:pt x="525" y="2376"/>
                      </a:cubicBezTo>
                      <a:lnTo>
                        <a:pt x="525" y="2376"/>
                      </a:lnTo>
                      <a:cubicBezTo>
                        <a:pt x="525" y="2387"/>
                        <a:pt x="530" y="2398"/>
                        <a:pt x="541" y="2409"/>
                      </a:cubicBezTo>
                      <a:lnTo>
                        <a:pt x="574" y="2442"/>
                      </a:lnTo>
                      <a:lnTo>
                        <a:pt x="672" y="2540"/>
                      </a:lnTo>
                      <a:lnTo>
                        <a:pt x="705" y="2573"/>
                      </a:lnTo>
                      <a:lnTo>
                        <a:pt x="705" y="2573"/>
                      </a:lnTo>
                      <a:cubicBezTo>
                        <a:pt x="716" y="2584"/>
                        <a:pt x="727" y="2589"/>
                        <a:pt x="738" y="2589"/>
                      </a:cubicBezTo>
                      <a:lnTo>
                        <a:pt x="738" y="2687"/>
                      </a:lnTo>
                      <a:lnTo>
                        <a:pt x="738" y="2687"/>
                      </a:lnTo>
                      <a:cubicBezTo>
                        <a:pt x="727" y="2687"/>
                        <a:pt x="721" y="2693"/>
                        <a:pt x="721" y="2704"/>
                      </a:cubicBezTo>
                      <a:lnTo>
                        <a:pt x="721" y="2704"/>
                      </a:lnTo>
                      <a:cubicBezTo>
                        <a:pt x="721" y="2715"/>
                        <a:pt x="727" y="2720"/>
                        <a:pt x="738" y="2720"/>
                      </a:cubicBezTo>
                      <a:lnTo>
                        <a:pt x="738" y="3048"/>
                      </a:lnTo>
                      <a:lnTo>
                        <a:pt x="738" y="3048"/>
                      </a:lnTo>
                      <a:cubicBezTo>
                        <a:pt x="727" y="3048"/>
                        <a:pt x="716" y="3043"/>
                        <a:pt x="705" y="3032"/>
                      </a:cubicBezTo>
                      <a:lnTo>
                        <a:pt x="672" y="2999"/>
                      </a:lnTo>
                      <a:lnTo>
                        <a:pt x="640" y="2966"/>
                      </a:lnTo>
                      <a:lnTo>
                        <a:pt x="607" y="2933"/>
                      </a:lnTo>
                      <a:lnTo>
                        <a:pt x="607" y="2933"/>
                      </a:lnTo>
                      <a:cubicBezTo>
                        <a:pt x="596" y="2923"/>
                        <a:pt x="590" y="2912"/>
                        <a:pt x="590" y="2901"/>
                      </a:cubicBezTo>
                      <a:lnTo>
                        <a:pt x="590" y="2901"/>
                      </a:lnTo>
                      <a:cubicBezTo>
                        <a:pt x="590" y="2889"/>
                        <a:pt x="599" y="2882"/>
                        <a:pt x="615" y="2877"/>
                      </a:cubicBezTo>
                      <a:lnTo>
                        <a:pt x="664" y="2860"/>
                      </a:lnTo>
                      <a:lnTo>
                        <a:pt x="664" y="2860"/>
                      </a:lnTo>
                      <a:cubicBezTo>
                        <a:pt x="680" y="2854"/>
                        <a:pt x="689" y="2846"/>
                        <a:pt x="689" y="2835"/>
                      </a:cubicBezTo>
                      <a:lnTo>
                        <a:pt x="689" y="2835"/>
                      </a:lnTo>
                      <a:cubicBezTo>
                        <a:pt x="689" y="2824"/>
                        <a:pt x="683" y="2814"/>
                        <a:pt x="672" y="2802"/>
                      </a:cubicBezTo>
                      <a:lnTo>
                        <a:pt x="640" y="2769"/>
                      </a:lnTo>
                      <a:lnTo>
                        <a:pt x="607" y="2737"/>
                      </a:lnTo>
                      <a:lnTo>
                        <a:pt x="574" y="2704"/>
                      </a:lnTo>
                      <a:lnTo>
                        <a:pt x="541" y="2671"/>
                      </a:lnTo>
                      <a:lnTo>
                        <a:pt x="508" y="2638"/>
                      </a:lnTo>
                      <a:lnTo>
                        <a:pt x="476" y="2606"/>
                      </a:lnTo>
                      <a:lnTo>
                        <a:pt x="443" y="2573"/>
                      </a:lnTo>
                      <a:lnTo>
                        <a:pt x="410" y="2540"/>
                      </a:lnTo>
                      <a:lnTo>
                        <a:pt x="377" y="2507"/>
                      </a:lnTo>
                      <a:lnTo>
                        <a:pt x="345" y="2474"/>
                      </a:lnTo>
                      <a:lnTo>
                        <a:pt x="312" y="2442"/>
                      </a:lnTo>
                      <a:lnTo>
                        <a:pt x="279" y="2409"/>
                      </a:lnTo>
                      <a:lnTo>
                        <a:pt x="246" y="2376"/>
                      </a:lnTo>
                      <a:lnTo>
                        <a:pt x="213" y="2344"/>
                      </a:lnTo>
                      <a:lnTo>
                        <a:pt x="213" y="2344"/>
                      </a:lnTo>
                      <a:cubicBezTo>
                        <a:pt x="202" y="2333"/>
                        <a:pt x="197" y="2321"/>
                        <a:pt x="197" y="2310"/>
                      </a:cubicBezTo>
                      <a:lnTo>
                        <a:pt x="197" y="2310"/>
                      </a:lnTo>
                      <a:cubicBezTo>
                        <a:pt x="197" y="2300"/>
                        <a:pt x="205" y="2291"/>
                        <a:pt x="222" y="2286"/>
                      </a:cubicBezTo>
                      <a:lnTo>
                        <a:pt x="222" y="2286"/>
                      </a:lnTo>
                      <a:cubicBezTo>
                        <a:pt x="237" y="2281"/>
                        <a:pt x="257" y="2278"/>
                        <a:pt x="279" y="2278"/>
                      </a:cubicBezTo>
                      <a:lnTo>
                        <a:pt x="607" y="2278"/>
                      </a:lnTo>
                      <a:lnTo>
                        <a:pt x="607" y="2278"/>
                      </a:lnTo>
                      <a:cubicBezTo>
                        <a:pt x="628" y="2278"/>
                        <a:pt x="648" y="2275"/>
                        <a:pt x="664" y="2270"/>
                      </a:cubicBezTo>
                      <a:lnTo>
                        <a:pt x="664" y="2270"/>
                      </a:lnTo>
                      <a:cubicBezTo>
                        <a:pt x="680" y="2264"/>
                        <a:pt x="689" y="2256"/>
                        <a:pt x="689" y="2245"/>
                      </a:cubicBezTo>
                      <a:lnTo>
                        <a:pt x="689" y="2245"/>
                      </a:lnTo>
                      <a:cubicBezTo>
                        <a:pt x="689" y="2234"/>
                        <a:pt x="683" y="2223"/>
                        <a:pt x="672" y="2212"/>
                      </a:cubicBezTo>
                      <a:lnTo>
                        <a:pt x="574" y="2114"/>
                      </a:lnTo>
                      <a:lnTo>
                        <a:pt x="541" y="2081"/>
                      </a:lnTo>
                      <a:lnTo>
                        <a:pt x="508" y="2048"/>
                      </a:lnTo>
                      <a:lnTo>
                        <a:pt x="410" y="1950"/>
                      </a:lnTo>
                      <a:lnTo>
                        <a:pt x="377" y="1917"/>
                      </a:lnTo>
                      <a:lnTo>
                        <a:pt x="345" y="1885"/>
                      </a:lnTo>
                      <a:lnTo>
                        <a:pt x="246" y="1786"/>
                      </a:lnTo>
                      <a:lnTo>
                        <a:pt x="213" y="1754"/>
                      </a:lnTo>
                      <a:lnTo>
                        <a:pt x="181" y="1721"/>
                      </a:lnTo>
                      <a:lnTo>
                        <a:pt x="83" y="1623"/>
                      </a:lnTo>
                      <a:lnTo>
                        <a:pt x="49" y="1590"/>
                      </a:lnTo>
                      <a:lnTo>
                        <a:pt x="17" y="1557"/>
                      </a:lnTo>
                      <a:lnTo>
                        <a:pt x="17" y="1557"/>
                      </a:lnTo>
                      <a:cubicBezTo>
                        <a:pt x="6" y="1545"/>
                        <a:pt x="0" y="1535"/>
                        <a:pt x="0" y="1524"/>
                      </a:cubicBezTo>
                      <a:lnTo>
                        <a:pt x="0" y="1524"/>
                      </a:lnTo>
                      <a:cubicBezTo>
                        <a:pt x="0" y="1513"/>
                        <a:pt x="6" y="1502"/>
                        <a:pt x="17" y="1491"/>
                      </a:cubicBezTo>
                      <a:lnTo>
                        <a:pt x="49" y="1458"/>
                      </a:lnTo>
                      <a:lnTo>
                        <a:pt x="83" y="1426"/>
                      </a:lnTo>
                      <a:lnTo>
                        <a:pt x="115" y="1393"/>
                      </a:lnTo>
                      <a:lnTo>
                        <a:pt x="148" y="1360"/>
                      </a:lnTo>
                      <a:lnTo>
                        <a:pt x="181" y="1327"/>
                      </a:lnTo>
                      <a:lnTo>
                        <a:pt x="213" y="1294"/>
                      </a:lnTo>
                      <a:lnTo>
                        <a:pt x="246" y="1262"/>
                      </a:lnTo>
                      <a:lnTo>
                        <a:pt x="279" y="1229"/>
                      </a:lnTo>
                      <a:lnTo>
                        <a:pt x="312" y="1196"/>
                      </a:lnTo>
                      <a:lnTo>
                        <a:pt x="345" y="1163"/>
                      </a:lnTo>
                      <a:lnTo>
                        <a:pt x="377" y="1130"/>
                      </a:lnTo>
                      <a:lnTo>
                        <a:pt x="410" y="1098"/>
                      </a:lnTo>
                      <a:lnTo>
                        <a:pt x="443" y="1065"/>
                      </a:lnTo>
                      <a:lnTo>
                        <a:pt x="476" y="1032"/>
                      </a:lnTo>
                      <a:lnTo>
                        <a:pt x="508" y="999"/>
                      </a:lnTo>
                      <a:lnTo>
                        <a:pt x="541" y="966"/>
                      </a:lnTo>
                      <a:lnTo>
                        <a:pt x="574" y="934"/>
                      </a:lnTo>
                      <a:lnTo>
                        <a:pt x="607" y="901"/>
                      </a:lnTo>
                      <a:lnTo>
                        <a:pt x="640" y="868"/>
                      </a:lnTo>
                      <a:lnTo>
                        <a:pt x="672" y="835"/>
                      </a:lnTo>
                      <a:lnTo>
                        <a:pt x="672" y="835"/>
                      </a:lnTo>
                      <a:cubicBezTo>
                        <a:pt x="683" y="824"/>
                        <a:pt x="689" y="814"/>
                        <a:pt x="689" y="803"/>
                      </a:cubicBezTo>
                      <a:lnTo>
                        <a:pt x="689" y="803"/>
                      </a:lnTo>
                      <a:cubicBezTo>
                        <a:pt x="689" y="792"/>
                        <a:pt x="680" y="784"/>
                        <a:pt x="664" y="778"/>
                      </a:cubicBezTo>
                      <a:lnTo>
                        <a:pt x="664" y="778"/>
                      </a:lnTo>
                      <a:cubicBezTo>
                        <a:pt x="648" y="773"/>
                        <a:pt x="628" y="770"/>
                        <a:pt x="607" y="770"/>
                      </a:cubicBezTo>
                      <a:lnTo>
                        <a:pt x="279" y="770"/>
                      </a:lnTo>
                      <a:lnTo>
                        <a:pt x="279" y="770"/>
                      </a:lnTo>
                      <a:cubicBezTo>
                        <a:pt x="257" y="770"/>
                        <a:pt x="237" y="767"/>
                        <a:pt x="222" y="762"/>
                      </a:cubicBezTo>
                      <a:lnTo>
                        <a:pt x="222" y="762"/>
                      </a:lnTo>
                      <a:cubicBezTo>
                        <a:pt x="205" y="756"/>
                        <a:pt x="197" y="748"/>
                        <a:pt x="197" y="737"/>
                      </a:cubicBezTo>
                      <a:lnTo>
                        <a:pt x="197" y="737"/>
                      </a:lnTo>
                      <a:cubicBezTo>
                        <a:pt x="197" y="726"/>
                        <a:pt x="202" y="715"/>
                        <a:pt x="213" y="704"/>
                      </a:cubicBezTo>
                      <a:lnTo>
                        <a:pt x="279" y="639"/>
                      </a:lnTo>
                      <a:lnTo>
                        <a:pt x="312" y="606"/>
                      </a:lnTo>
                      <a:lnTo>
                        <a:pt x="345" y="573"/>
                      </a:lnTo>
                      <a:lnTo>
                        <a:pt x="443" y="475"/>
                      </a:lnTo>
                      <a:lnTo>
                        <a:pt x="476" y="442"/>
                      </a:lnTo>
                      <a:lnTo>
                        <a:pt x="508" y="409"/>
                      </a:lnTo>
                      <a:lnTo>
                        <a:pt x="607" y="311"/>
                      </a:lnTo>
                      <a:lnTo>
                        <a:pt x="640" y="279"/>
                      </a:lnTo>
                      <a:lnTo>
                        <a:pt x="672" y="245"/>
                      </a:lnTo>
                      <a:lnTo>
                        <a:pt x="672" y="245"/>
                      </a:lnTo>
                      <a:cubicBezTo>
                        <a:pt x="683" y="235"/>
                        <a:pt x="689" y="224"/>
                        <a:pt x="689" y="213"/>
                      </a:cubicBezTo>
                      <a:lnTo>
                        <a:pt x="689" y="213"/>
                      </a:lnTo>
                      <a:cubicBezTo>
                        <a:pt x="689" y="202"/>
                        <a:pt x="680" y="194"/>
                        <a:pt x="664" y="188"/>
                      </a:cubicBezTo>
                      <a:lnTo>
                        <a:pt x="615" y="172"/>
                      </a:lnTo>
                      <a:lnTo>
                        <a:pt x="615" y="172"/>
                      </a:lnTo>
                      <a:cubicBezTo>
                        <a:pt x="599" y="166"/>
                        <a:pt x="590" y="158"/>
                        <a:pt x="590" y="147"/>
                      </a:cubicBezTo>
                      <a:lnTo>
                        <a:pt x="590" y="147"/>
                      </a:lnTo>
                      <a:cubicBezTo>
                        <a:pt x="590" y="136"/>
                        <a:pt x="596" y="125"/>
                        <a:pt x="607" y="114"/>
                      </a:cubicBezTo>
                      <a:lnTo>
                        <a:pt x="672" y="49"/>
                      </a:lnTo>
                      <a:lnTo>
                        <a:pt x="705" y="15"/>
                      </a:lnTo>
                      <a:lnTo>
                        <a:pt x="705" y="15"/>
                      </a:lnTo>
                      <a:cubicBezTo>
                        <a:pt x="716" y="5"/>
                        <a:pt x="727" y="0"/>
                        <a:pt x="738" y="0"/>
                      </a:cubicBezTo>
                      <a:lnTo>
                        <a:pt x="738" y="327"/>
                      </a:lnTo>
                      <a:lnTo>
                        <a:pt x="738" y="327"/>
                      </a:lnTo>
                      <a:cubicBezTo>
                        <a:pt x="727" y="327"/>
                        <a:pt x="721" y="333"/>
                        <a:pt x="721" y="344"/>
                      </a:cubicBezTo>
                      <a:close/>
                    </a:path>
                  </a:pathLst>
                </a:custGeom>
                <a:solidFill>
                  <a:schemeClr val="accent1"/>
                </a:solidFill>
                <a:ln>
                  <a:noFill/>
                </a:ln>
                <a:effectLst/>
              </p:spPr>
              <p:txBody>
                <a:bodyPr wrap="none" anchor="ctr"/>
                <a:lstStyle/>
                <a:p>
                  <a:endParaRPr lang="es-ES_tradnl"/>
                </a:p>
              </p:txBody>
            </p:sp>
            <p:sp>
              <p:nvSpPr>
                <p:cNvPr id="595" name="Freeform 339">
                  <a:extLst>
                    <a:ext uri="{FF2B5EF4-FFF2-40B4-BE49-F238E27FC236}">
                      <a16:creationId xmlns:a16="http://schemas.microsoft.com/office/drawing/2014/main" xmlns="" id="{8D4A5827-E2A1-0D4B-A41C-04A6F9860F64}"/>
                    </a:ext>
                  </a:extLst>
                </p:cNvPr>
                <p:cNvSpPr>
                  <a:spLocks noChangeArrowheads="1"/>
                </p:cNvSpPr>
                <p:nvPr/>
              </p:nvSpPr>
              <p:spPr bwMode="auto">
                <a:xfrm>
                  <a:off x="5980113" y="2243138"/>
                  <a:ext cx="171450" cy="342900"/>
                </a:xfrm>
                <a:custGeom>
                  <a:avLst/>
                  <a:gdLst>
                    <a:gd name="T0" fmla="*/ 410 w 477"/>
                    <a:gd name="T1" fmla="*/ 49 h 952"/>
                    <a:gd name="T2" fmla="*/ 378 w 477"/>
                    <a:gd name="T3" fmla="*/ 81 h 952"/>
                    <a:gd name="T4" fmla="*/ 345 w 477"/>
                    <a:gd name="T5" fmla="*/ 114 h 952"/>
                    <a:gd name="T6" fmla="*/ 312 w 477"/>
                    <a:gd name="T7" fmla="*/ 147 h 952"/>
                    <a:gd name="T8" fmla="*/ 279 w 477"/>
                    <a:gd name="T9" fmla="*/ 180 h 952"/>
                    <a:gd name="T10" fmla="*/ 246 w 477"/>
                    <a:gd name="T11" fmla="*/ 213 h 952"/>
                    <a:gd name="T12" fmla="*/ 214 w 477"/>
                    <a:gd name="T13" fmla="*/ 245 h 952"/>
                    <a:gd name="T14" fmla="*/ 181 w 477"/>
                    <a:gd name="T15" fmla="*/ 278 h 952"/>
                    <a:gd name="T16" fmla="*/ 148 w 477"/>
                    <a:gd name="T17" fmla="*/ 311 h 952"/>
                    <a:gd name="T18" fmla="*/ 115 w 477"/>
                    <a:gd name="T19" fmla="*/ 344 h 952"/>
                    <a:gd name="T20" fmla="*/ 83 w 477"/>
                    <a:gd name="T21" fmla="*/ 377 h 952"/>
                    <a:gd name="T22" fmla="*/ 50 w 477"/>
                    <a:gd name="T23" fmla="*/ 409 h 952"/>
                    <a:gd name="T24" fmla="*/ 17 w 477"/>
                    <a:gd name="T25" fmla="*/ 442 h 952"/>
                    <a:gd name="T26" fmla="*/ 17 w 477"/>
                    <a:gd name="T27" fmla="*/ 442 h 952"/>
                    <a:gd name="T28" fmla="*/ 0 w 477"/>
                    <a:gd name="T29" fmla="*/ 475 h 952"/>
                    <a:gd name="T30" fmla="*/ 0 w 477"/>
                    <a:gd name="T31" fmla="*/ 475 h 952"/>
                    <a:gd name="T32" fmla="*/ 17 w 477"/>
                    <a:gd name="T33" fmla="*/ 508 h 952"/>
                    <a:gd name="T34" fmla="*/ 443 w 477"/>
                    <a:gd name="T35" fmla="*/ 933 h 952"/>
                    <a:gd name="T36" fmla="*/ 443 w 477"/>
                    <a:gd name="T37" fmla="*/ 933 h 952"/>
                    <a:gd name="T38" fmla="*/ 476 w 477"/>
                    <a:gd name="T39" fmla="*/ 951 h 952"/>
                    <a:gd name="T40" fmla="*/ 476 w 477"/>
                    <a:gd name="T41" fmla="*/ 819 h 952"/>
                    <a:gd name="T42" fmla="*/ 476 w 477"/>
                    <a:gd name="T43" fmla="*/ 819 h 952"/>
                    <a:gd name="T44" fmla="*/ 443 w 477"/>
                    <a:gd name="T45" fmla="*/ 803 h 952"/>
                    <a:gd name="T46" fmla="*/ 410 w 477"/>
                    <a:gd name="T47" fmla="*/ 770 h 952"/>
                    <a:gd name="T48" fmla="*/ 378 w 477"/>
                    <a:gd name="T49" fmla="*/ 737 h 952"/>
                    <a:gd name="T50" fmla="*/ 345 w 477"/>
                    <a:gd name="T51" fmla="*/ 705 h 952"/>
                    <a:gd name="T52" fmla="*/ 312 w 477"/>
                    <a:gd name="T53" fmla="*/ 672 h 952"/>
                    <a:gd name="T54" fmla="*/ 279 w 477"/>
                    <a:gd name="T55" fmla="*/ 639 h 952"/>
                    <a:gd name="T56" fmla="*/ 246 w 477"/>
                    <a:gd name="T57" fmla="*/ 606 h 952"/>
                    <a:gd name="T58" fmla="*/ 214 w 477"/>
                    <a:gd name="T59" fmla="*/ 574 h 952"/>
                    <a:gd name="T60" fmla="*/ 181 w 477"/>
                    <a:gd name="T61" fmla="*/ 541 h 952"/>
                    <a:gd name="T62" fmla="*/ 148 w 477"/>
                    <a:gd name="T63" fmla="*/ 508 h 952"/>
                    <a:gd name="T64" fmla="*/ 148 w 477"/>
                    <a:gd name="T65" fmla="*/ 508 h 952"/>
                    <a:gd name="T66" fmla="*/ 132 w 477"/>
                    <a:gd name="T67" fmla="*/ 475 h 952"/>
                    <a:gd name="T68" fmla="*/ 132 w 477"/>
                    <a:gd name="T69" fmla="*/ 475 h 952"/>
                    <a:gd name="T70" fmla="*/ 148 w 477"/>
                    <a:gd name="T71" fmla="*/ 442 h 952"/>
                    <a:gd name="T72" fmla="*/ 181 w 477"/>
                    <a:gd name="T73" fmla="*/ 409 h 952"/>
                    <a:gd name="T74" fmla="*/ 214 w 477"/>
                    <a:gd name="T75" fmla="*/ 377 h 952"/>
                    <a:gd name="T76" fmla="*/ 246 w 477"/>
                    <a:gd name="T77" fmla="*/ 344 h 952"/>
                    <a:gd name="T78" fmla="*/ 345 w 477"/>
                    <a:gd name="T79" fmla="*/ 245 h 952"/>
                    <a:gd name="T80" fmla="*/ 378 w 477"/>
                    <a:gd name="T81" fmla="*/ 213 h 952"/>
                    <a:gd name="T82" fmla="*/ 410 w 477"/>
                    <a:gd name="T83" fmla="*/ 180 h 952"/>
                    <a:gd name="T84" fmla="*/ 443 w 477"/>
                    <a:gd name="T85" fmla="*/ 147 h 952"/>
                    <a:gd name="T86" fmla="*/ 443 w 477"/>
                    <a:gd name="T87" fmla="*/ 147 h 952"/>
                    <a:gd name="T88" fmla="*/ 476 w 477"/>
                    <a:gd name="T89" fmla="*/ 131 h 952"/>
                    <a:gd name="T90" fmla="*/ 476 w 477"/>
                    <a:gd name="T91" fmla="*/ 0 h 952"/>
                    <a:gd name="T92" fmla="*/ 476 w 477"/>
                    <a:gd name="T93" fmla="*/ 0 h 952"/>
                    <a:gd name="T94" fmla="*/ 443 w 477"/>
                    <a:gd name="T95" fmla="*/ 16 h 952"/>
                    <a:gd name="T96" fmla="*/ 410 w 477"/>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10" y="49"/>
                      </a:moveTo>
                      <a:lnTo>
                        <a:pt x="378" y="81"/>
                      </a:lnTo>
                      <a:lnTo>
                        <a:pt x="345" y="114"/>
                      </a:lnTo>
                      <a:lnTo>
                        <a:pt x="312" y="147"/>
                      </a:lnTo>
                      <a:lnTo>
                        <a:pt x="279" y="180"/>
                      </a:lnTo>
                      <a:lnTo>
                        <a:pt x="246" y="213"/>
                      </a:lnTo>
                      <a:lnTo>
                        <a:pt x="214" y="245"/>
                      </a:lnTo>
                      <a:lnTo>
                        <a:pt x="181" y="278"/>
                      </a:lnTo>
                      <a:lnTo>
                        <a:pt x="148" y="311"/>
                      </a:lnTo>
                      <a:lnTo>
                        <a:pt x="115" y="344"/>
                      </a:lnTo>
                      <a:lnTo>
                        <a:pt x="83" y="377"/>
                      </a:lnTo>
                      <a:lnTo>
                        <a:pt x="50" y="409"/>
                      </a:lnTo>
                      <a:lnTo>
                        <a:pt x="17" y="442"/>
                      </a:lnTo>
                      <a:lnTo>
                        <a:pt x="17" y="442"/>
                      </a:lnTo>
                      <a:cubicBezTo>
                        <a:pt x="6" y="453"/>
                        <a:pt x="0" y="464"/>
                        <a:pt x="0" y="475"/>
                      </a:cubicBezTo>
                      <a:lnTo>
                        <a:pt x="0" y="475"/>
                      </a:lnTo>
                      <a:cubicBezTo>
                        <a:pt x="0" y="486"/>
                        <a:pt x="6" y="496"/>
                        <a:pt x="17" y="508"/>
                      </a:cubicBezTo>
                      <a:lnTo>
                        <a:pt x="443" y="933"/>
                      </a:lnTo>
                      <a:lnTo>
                        <a:pt x="443" y="933"/>
                      </a:lnTo>
                      <a:cubicBezTo>
                        <a:pt x="454" y="945"/>
                        <a:pt x="465" y="951"/>
                        <a:pt x="476" y="951"/>
                      </a:cubicBezTo>
                      <a:lnTo>
                        <a:pt x="476" y="819"/>
                      </a:lnTo>
                      <a:lnTo>
                        <a:pt x="476" y="819"/>
                      </a:lnTo>
                      <a:cubicBezTo>
                        <a:pt x="465" y="819"/>
                        <a:pt x="454" y="814"/>
                        <a:pt x="443" y="803"/>
                      </a:cubicBezTo>
                      <a:lnTo>
                        <a:pt x="410" y="770"/>
                      </a:lnTo>
                      <a:lnTo>
                        <a:pt x="378" y="737"/>
                      </a:lnTo>
                      <a:lnTo>
                        <a:pt x="345" y="705"/>
                      </a:lnTo>
                      <a:lnTo>
                        <a:pt x="312" y="672"/>
                      </a:lnTo>
                      <a:lnTo>
                        <a:pt x="279" y="639"/>
                      </a:lnTo>
                      <a:lnTo>
                        <a:pt x="246" y="606"/>
                      </a:lnTo>
                      <a:lnTo>
                        <a:pt x="214" y="574"/>
                      </a:lnTo>
                      <a:lnTo>
                        <a:pt x="181" y="541"/>
                      </a:lnTo>
                      <a:lnTo>
                        <a:pt x="148" y="508"/>
                      </a:lnTo>
                      <a:lnTo>
                        <a:pt x="148" y="508"/>
                      </a:lnTo>
                      <a:cubicBezTo>
                        <a:pt x="137" y="496"/>
                        <a:pt x="132" y="486"/>
                        <a:pt x="132" y="475"/>
                      </a:cubicBezTo>
                      <a:lnTo>
                        <a:pt x="132" y="475"/>
                      </a:lnTo>
                      <a:cubicBezTo>
                        <a:pt x="132" y="464"/>
                        <a:pt x="137" y="453"/>
                        <a:pt x="148" y="442"/>
                      </a:cubicBezTo>
                      <a:lnTo>
                        <a:pt x="181" y="409"/>
                      </a:lnTo>
                      <a:lnTo>
                        <a:pt x="214" y="377"/>
                      </a:lnTo>
                      <a:lnTo>
                        <a:pt x="246" y="344"/>
                      </a:lnTo>
                      <a:lnTo>
                        <a:pt x="345" y="245"/>
                      </a:lnTo>
                      <a:lnTo>
                        <a:pt x="378" y="213"/>
                      </a:lnTo>
                      <a:lnTo>
                        <a:pt x="410" y="180"/>
                      </a:lnTo>
                      <a:lnTo>
                        <a:pt x="443" y="147"/>
                      </a:lnTo>
                      <a:lnTo>
                        <a:pt x="443" y="147"/>
                      </a:lnTo>
                      <a:cubicBezTo>
                        <a:pt x="454" y="137"/>
                        <a:pt x="465" y="131"/>
                        <a:pt x="476" y="131"/>
                      </a:cubicBezTo>
                      <a:lnTo>
                        <a:pt x="476" y="0"/>
                      </a:lnTo>
                      <a:lnTo>
                        <a:pt x="476" y="0"/>
                      </a:lnTo>
                      <a:cubicBezTo>
                        <a:pt x="465"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596" name="Freeform 474">
                  <a:extLst>
                    <a:ext uri="{FF2B5EF4-FFF2-40B4-BE49-F238E27FC236}">
                      <a16:creationId xmlns:a16="http://schemas.microsoft.com/office/drawing/2014/main" xmlns="" id="{428C094B-982E-6744-B8F7-6E91644F92DA}"/>
                    </a:ext>
                  </a:extLst>
                </p:cNvPr>
                <p:cNvSpPr>
                  <a:spLocks noChangeArrowheads="1"/>
                </p:cNvSpPr>
                <p:nvPr/>
              </p:nvSpPr>
              <p:spPr bwMode="auto">
                <a:xfrm>
                  <a:off x="6151563" y="1865313"/>
                  <a:ext cx="266700" cy="1096962"/>
                </a:xfrm>
                <a:custGeom>
                  <a:avLst/>
                  <a:gdLst>
                    <a:gd name="T0" fmla="*/ 279 w 739"/>
                    <a:gd name="T1" fmla="*/ 2442 h 3049"/>
                    <a:gd name="T2" fmla="*/ 311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0 w 739"/>
                    <a:gd name="T19" fmla="*/ 541 h 3049"/>
                    <a:gd name="T20" fmla="*/ 147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1 w 739"/>
                    <a:gd name="T35" fmla="*/ 672 h 3049"/>
                    <a:gd name="T36" fmla="*/ 721 w 739"/>
                    <a:gd name="T37" fmla="*/ 1557 h 3049"/>
                    <a:gd name="T38" fmla="*/ 491 w 739"/>
                    <a:gd name="T39" fmla="*/ 1786 h 3049"/>
                    <a:gd name="T40" fmla="*/ 197 w 739"/>
                    <a:gd name="T41" fmla="*/ 2081 h 3049"/>
                    <a:gd name="T42" fmla="*/ 49 w 739"/>
                    <a:gd name="T43" fmla="*/ 2245 h 3049"/>
                    <a:gd name="T44" fmla="*/ 459 w 739"/>
                    <a:gd name="T45" fmla="*/ 2278 h 3049"/>
                    <a:gd name="T46" fmla="*/ 524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7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7 w 739"/>
                    <a:gd name="T87" fmla="*/ 147 h 3049"/>
                    <a:gd name="T88" fmla="*/ 49 w 739"/>
                    <a:gd name="T89" fmla="*/ 213 h 3049"/>
                    <a:gd name="T90" fmla="*/ 230 w 739"/>
                    <a:gd name="T91" fmla="*/ 409 h 3049"/>
                    <a:gd name="T92" fmla="*/ 459 w 739"/>
                    <a:gd name="T93" fmla="*/ 639 h 3049"/>
                    <a:gd name="T94" fmla="*/ 516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7" y="2393"/>
                        <a:pt x="328" y="2393"/>
                      </a:cubicBezTo>
                      <a:lnTo>
                        <a:pt x="328" y="2393"/>
                      </a:lnTo>
                      <a:cubicBezTo>
                        <a:pt x="338" y="2393"/>
                        <a:pt x="344" y="2387"/>
                        <a:pt x="344" y="2376"/>
                      </a:cubicBezTo>
                      <a:lnTo>
                        <a:pt x="344" y="2376"/>
                      </a:lnTo>
                      <a:cubicBezTo>
                        <a:pt x="344" y="2365"/>
                        <a:pt x="338" y="2360"/>
                        <a:pt x="328" y="2360"/>
                      </a:cubicBezTo>
                      <a:lnTo>
                        <a:pt x="328" y="2360"/>
                      </a:lnTo>
                      <a:cubicBezTo>
                        <a:pt x="317" y="2360"/>
                        <a:pt x="311" y="2365"/>
                        <a:pt x="311" y="2376"/>
                      </a:cubicBezTo>
                      <a:close/>
                      <a:moveTo>
                        <a:pt x="213" y="2507"/>
                      </a:moveTo>
                      <a:lnTo>
                        <a:pt x="213" y="2507"/>
                      </a:lnTo>
                      <a:cubicBezTo>
                        <a:pt x="213" y="2496"/>
                        <a:pt x="207" y="2491"/>
                        <a:pt x="197" y="2491"/>
                      </a:cubicBezTo>
                      <a:lnTo>
                        <a:pt x="197" y="2491"/>
                      </a:lnTo>
                      <a:cubicBezTo>
                        <a:pt x="186" y="2491"/>
                        <a:pt x="180" y="2496"/>
                        <a:pt x="180" y="2507"/>
                      </a:cubicBezTo>
                      <a:lnTo>
                        <a:pt x="180" y="2507"/>
                      </a:lnTo>
                      <a:cubicBezTo>
                        <a:pt x="180" y="2518"/>
                        <a:pt x="186" y="2524"/>
                        <a:pt x="197" y="2524"/>
                      </a:cubicBezTo>
                      <a:lnTo>
                        <a:pt x="197" y="2524"/>
                      </a:lnTo>
                      <a:cubicBezTo>
                        <a:pt x="207"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2" y="2638"/>
                      </a:moveTo>
                      <a:lnTo>
                        <a:pt x="82" y="2638"/>
                      </a:lnTo>
                      <a:cubicBezTo>
                        <a:pt x="82" y="2627"/>
                        <a:pt x="76" y="2622"/>
                        <a:pt x="66" y="2622"/>
                      </a:cubicBezTo>
                      <a:lnTo>
                        <a:pt x="66" y="2622"/>
                      </a:lnTo>
                      <a:cubicBezTo>
                        <a:pt x="55" y="2622"/>
                        <a:pt x="49" y="2627"/>
                        <a:pt x="49" y="2638"/>
                      </a:cubicBezTo>
                      <a:lnTo>
                        <a:pt x="49" y="2638"/>
                      </a:lnTo>
                      <a:cubicBezTo>
                        <a:pt x="49" y="2650"/>
                        <a:pt x="55" y="2655"/>
                        <a:pt x="66" y="2655"/>
                      </a:cubicBezTo>
                      <a:lnTo>
                        <a:pt x="66" y="2655"/>
                      </a:lnTo>
                      <a:cubicBezTo>
                        <a:pt x="76" y="2655"/>
                        <a:pt x="82" y="2650"/>
                        <a:pt x="82" y="2638"/>
                      </a:cubicBezTo>
                      <a:close/>
                      <a:moveTo>
                        <a:pt x="213" y="541"/>
                      </a:moveTo>
                      <a:lnTo>
                        <a:pt x="213" y="541"/>
                      </a:lnTo>
                      <a:cubicBezTo>
                        <a:pt x="213" y="529"/>
                        <a:pt x="207" y="524"/>
                        <a:pt x="197" y="524"/>
                      </a:cubicBezTo>
                      <a:lnTo>
                        <a:pt x="197" y="524"/>
                      </a:lnTo>
                      <a:cubicBezTo>
                        <a:pt x="186" y="524"/>
                        <a:pt x="180" y="529"/>
                        <a:pt x="180" y="541"/>
                      </a:cubicBezTo>
                      <a:lnTo>
                        <a:pt x="180" y="541"/>
                      </a:lnTo>
                      <a:cubicBezTo>
                        <a:pt x="180" y="551"/>
                        <a:pt x="186" y="557"/>
                        <a:pt x="197" y="557"/>
                      </a:cubicBezTo>
                      <a:lnTo>
                        <a:pt x="197" y="557"/>
                      </a:lnTo>
                      <a:cubicBezTo>
                        <a:pt x="207"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2" y="409"/>
                      </a:moveTo>
                      <a:lnTo>
                        <a:pt x="82" y="409"/>
                      </a:lnTo>
                      <a:cubicBezTo>
                        <a:pt x="82" y="398"/>
                        <a:pt x="76" y="393"/>
                        <a:pt x="66" y="393"/>
                      </a:cubicBezTo>
                      <a:lnTo>
                        <a:pt x="66" y="393"/>
                      </a:lnTo>
                      <a:cubicBezTo>
                        <a:pt x="55" y="393"/>
                        <a:pt x="49" y="398"/>
                        <a:pt x="49" y="409"/>
                      </a:cubicBezTo>
                      <a:lnTo>
                        <a:pt x="49" y="409"/>
                      </a:lnTo>
                      <a:cubicBezTo>
                        <a:pt x="49" y="420"/>
                        <a:pt x="55" y="426"/>
                        <a:pt x="66" y="426"/>
                      </a:cubicBezTo>
                      <a:lnTo>
                        <a:pt x="66" y="426"/>
                      </a:lnTo>
                      <a:cubicBezTo>
                        <a:pt x="76" y="426"/>
                        <a:pt x="82" y="420"/>
                        <a:pt x="82"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7" y="688"/>
                        <a:pt x="328" y="688"/>
                      </a:cubicBezTo>
                      <a:lnTo>
                        <a:pt x="328" y="688"/>
                      </a:lnTo>
                      <a:cubicBezTo>
                        <a:pt x="338" y="688"/>
                        <a:pt x="344" y="683"/>
                        <a:pt x="344" y="672"/>
                      </a:cubicBezTo>
                      <a:lnTo>
                        <a:pt x="344" y="672"/>
                      </a:lnTo>
                      <a:cubicBezTo>
                        <a:pt x="344" y="660"/>
                        <a:pt x="338" y="655"/>
                        <a:pt x="328" y="655"/>
                      </a:cubicBezTo>
                      <a:lnTo>
                        <a:pt x="328" y="655"/>
                      </a:lnTo>
                      <a:cubicBezTo>
                        <a:pt x="317" y="655"/>
                        <a:pt x="311" y="660"/>
                        <a:pt x="311" y="672"/>
                      </a:cubicBezTo>
                      <a:close/>
                      <a:moveTo>
                        <a:pt x="721" y="1491"/>
                      </a:moveTo>
                      <a:lnTo>
                        <a:pt x="721" y="1491"/>
                      </a:lnTo>
                      <a:cubicBezTo>
                        <a:pt x="732" y="1502"/>
                        <a:pt x="738" y="1513"/>
                        <a:pt x="738" y="1524"/>
                      </a:cubicBezTo>
                      <a:lnTo>
                        <a:pt x="738" y="1524"/>
                      </a:lnTo>
                      <a:cubicBezTo>
                        <a:pt x="738" y="1535"/>
                        <a:pt x="732" y="1545"/>
                        <a:pt x="721" y="1557"/>
                      </a:cubicBezTo>
                      <a:lnTo>
                        <a:pt x="688" y="1590"/>
                      </a:lnTo>
                      <a:lnTo>
                        <a:pt x="655" y="1623"/>
                      </a:lnTo>
                      <a:lnTo>
                        <a:pt x="557" y="1721"/>
                      </a:lnTo>
                      <a:lnTo>
                        <a:pt x="524" y="1754"/>
                      </a:lnTo>
                      <a:lnTo>
                        <a:pt x="491" y="1786"/>
                      </a:lnTo>
                      <a:lnTo>
                        <a:pt x="394" y="1885"/>
                      </a:lnTo>
                      <a:lnTo>
                        <a:pt x="361" y="1917"/>
                      </a:lnTo>
                      <a:lnTo>
                        <a:pt x="328" y="1950"/>
                      </a:lnTo>
                      <a:lnTo>
                        <a:pt x="230" y="2048"/>
                      </a:lnTo>
                      <a:lnTo>
                        <a:pt x="197" y="2081"/>
                      </a:lnTo>
                      <a:lnTo>
                        <a:pt x="164" y="2114"/>
                      </a:lnTo>
                      <a:lnTo>
                        <a:pt x="66" y="2212"/>
                      </a:lnTo>
                      <a:lnTo>
                        <a:pt x="66" y="2212"/>
                      </a:lnTo>
                      <a:cubicBezTo>
                        <a:pt x="55" y="2223"/>
                        <a:pt x="49" y="2234"/>
                        <a:pt x="49" y="2245"/>
                      </a:cubicBezTo>
                      <a:lnTo>
                        <a:pt x="49" y="2245"/>
                      </a:lnTo>
                      <a:cubicBezTo>
                        <a:pt x="49" y="2256"/>
                        <a:pt x="57" y="2264"/>
                        <a:pt x="74" y="2270"/>
                      </a:cubicBezTo>
                      <a:lnTo>
                        <a:pt x="74" y="2270"/>
                      </a:lnTo>
                      <a:cubicBezTo>
                        <a:pt x="91" y="2275"/>
                        <a:pt x="109" y="2278"/>
                        <a:pt x="131" y="2278"/>
                      </a:cubicBezTo>
                      <a:lnTo>
                        <a:pt x="459" y="2278"/>
                      </a:lnTo>
                      <a:lnTo>
                        <a:pt x="459" y="2278"/>
                      </a:lnTo>
                      <a:cubicBezTo>
                        <a:pt x="480" y="2278"/>
                        <a:pt x="500" y="2281"/>
                        <a:pt x="516" y="2286"/>
                      </a:cubicBezTo>
                      <a:lnTo>
                        <a:pt x="516" y="2286"/>
                      </a:lnTo>
                      <a:cubicBezTo>
                        <a:pt x="533" y="2291"/>
                        <a:pt x="541" y="2300"/>
                        <a:pt x="541" y="2310"/>
                      </a:cubicBezTo>
                      <a:lnTo>
                        <a:pt x="541" y="2310"/>
                      </a:lnTo>
                      <a:cubicBezTo>
                        <a:pt x="541" y="2321"/>
                        <a:pt x="536" y="2333"/>
                        <a:pt x="524" y="2344"/>
                      </a:cubicBezTo>
                      <a:lnTo>
                        <a:pt x="491"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6" y="2715"/>
                        <a:pt x="16" y="2704"/>
                      </a:cubicBezTo>
                      <a:lnTo>
                        <a:pt x="16" y="2704"/>
                      </a:lnTo>
                      <a:cubicBezTo>
                        <a:pt x="16"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7" y="2398"/>
                        <a:pt x="213" y="2387"/>
                        <a:pt x="213" y="2376"/>
                      </a:cubicBezTo>
                      <a:lnTo>
                        <a:pt x="213" y="2376"/>
                      </a:lnTo>
                      <a:cubicBezTo>
                        <a:pt x="213" y="2365"/>
                        <a:pt x="205" y="2357"/>
                        <a:pt x="188" y="2351"/>
                      </a:cubicBezTo>
                      <a:lnTo>
                        <a:pt x="188"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1" y="1655"/>
                      </a:lnTo>
                      <a:lnTo>
                        <a:pt x="524" y="1623"/>
                      </a:lnTo>
                      <a:lnTo>
                        <a:pt x="557"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8" y="696"/>
                      </a:cubicBezTo>
                      <a:lnTo>
                        <a:pt x="188" y="696"/>
                      </a:lnTo>
                      <a:cubicBezTo>
                        <a:pt x="205" y="691"/>
                        <a:pt x="213" y="683"/>
                        <a:pt x="213" y="672"/>
                      </a:cubicBezTo>
                      <a:lnTo>
                        <a:pt x="213" y="672"/>
                      </a:lnTo>
                      <a:cubicBezTo>
                        <a:pt x="213" y="660"/>
                        <a:pt x="207"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6" y="355"/>
                        <a:pt x="16" y="344"/>
                      </a:cubicBezTo>
                      <a:lnTo>
                        <a:pt x="16" y="344"/>
                      </a:lnTo>
                      <a:cubicBezTo>
                        <a:pt x="16" y="333"/>
                        <a:pt x="11" y="327"/>
                        <a:pt x="0" y="327"/>
                      </a:cubicBezTo>
                      <a:lnTo>
                        <a:pt x="0" y="0"/>
                      </a:lnTo>
                      <a:lnTo>
                        <a:pt x="0" y="0"/>
                      </a:lnTo>
                      <a:cubicBezTo>
                        <a:pt x="11"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5" y="235"/>
                        <a:pt x="66" y="245"/>
                      </a:cubicBezTo>
                      <a:lnTo>
                        <a:pt x="98" y="279"/>
                      </a:lnTo>
                      <a:lnTo>
                        <a:pt x="131" y="311"/>
                      </a:lnTo>
                      <a:lnTo>
                        <a:pt x="230" y="409"/>
                      </a:lnTo>
                      <a:lnTo>
                        <a:pt x="262" y="442"/>
                      </a:lnTo>
                      <a:lnTo>
                        <a:pt x="295" y="475"/>
                      </a:lnTo>
                      <a:lnTo>
                        <a:pt x="394" y="573"/>
                      </a:lnTo>
                      <a:lnTo>
                        <a:pt x="426" y="606"/>
                      </a:lnTo>
                      <a:lnTo>
                        <a:pt x="459" y="639"/>
                      </a:lnTo>
                      <a:lnTo>
                        <a:pt x="524" y="704"/>
                      </a:lnTo>
                      <a:lnTo>
                        <a:pt x="524" y="704"/>
                      </a:lnTo>
                      <a:cubicBezTo>
                        <a:pt x="536" y="715"/>
                        <a:pt x="541" y="726"/>
                        <a:pt x="541" y="737"/>
                      </a:cubicBezTo>
                      <a:lnTo>
                        <a:pt x="541" y="737"/>
                      </a:lnTo>
                      <a:cubicBezTo>
                        <a:pt x="541" y="748"/>
                        <a:pt x="533" y="756"/>
                        <a:pt x="516" y="762"/>
                      </a:cubicBezTo>
                      <a:lnTo>
                        <a:pt x="516" y="762"/>
                      </a:lnTo>
                      <a:cubicBezTo>
                        <a:pt x="500" y="767"/>
                        <a:pt x="480" y="770"/>
                        <a:pt x="459" y="770"/>
                      </a:cubicBezTo>
                      <a:lnTo>
                        <a:pt x="131" y="770"/>
                      </a:lnTo>
                      <a:lnTo>
                        <a:pt x="131" y="770"/>
                      </a:lnTo>
                      <a:cubicBezTo>
                        <a:pt x="109" y="770"/>
                        <a:pt x="91" y="773"/>
                        <a:pt x="74" y="778"/>
                      </a:cubicBezTo>
                      <a:lnTo>
                        <a:pt x="74" y="778"/>
                      </a:lnTo>
                      <a:cubicBezTo>
                        <a:pt x="57" y="784"/>
                        <a:pt x="49" y="792"/>
                        <a:pt x="49" y="803"/>
                      </a:cubicBezTo>
                      <a:lnTo>
                        <a:pt x="49" y="803"/>
                      </a:lnTo>
                      <a:cubicBezTo>
                        <a:pt x="49"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597" name="Freeform 483">
                  <a:extLst>
                    <a:ext uri="{FF2B5EF4-FFF2-40B4-BE49-F238E27FC236}">
                      <a16:creationId xmlns:a16="http://schemas.microsoft.com/office/drawing/2014/main" xmlns="" id="{3ACD72C6-E385-FD42-BE3D-5563975A1EBB}"/>
                    </a:ext>
                  </a:extLst>
                </p:cNvPr>
                <p:cNvSpPr>
                  <a:spLocks noChangeArrowheads="1"/>
                </p:cNvSpPr>
                <p:nvPr/>
              </p:nvSpPr>
              <p:spPr bwMode="auto">
                <a:xfrm>
                  <a:off x="6151563"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598" name="Group 597">
                  <a:extLst>
                    <a:ext uri="{FF2B5EF4-FFF2-40B4-BE49-F238E27FC236}">
                      <a16:creationId xmlns:a16="http://schemas.microsoft.com/office/drawing/2014/main" xmlns="" id="{1AB7C410-4487-B043-931E-9702A0911711}"/>
                    </a:ext>
                  </a:extLst>
                </p:cNvPr>
                <p:cNvGrpSpPr/>
                <p:nvPr/>
              </p:nvGrpSpPr>
              <p:grpSpPr>
                <a:xfrm>
                  <a:off x="6099175" y="2360613"/>
                  <a:ext cx="106363" cy="107950"/>
                  <a:chOff x="6099175" y="2360613"/>
                  <a:chExt cx="106363" cy="107950"/>
                </a:xfrm>
                <a:solidFill>
                  <a:schemeClr val="accent2"/>
                </a:solidFill>
              </p:grpSpPr>
              <p:sp>
                <p:nvSpPr>
                  <p:cNvPr id="599" name="Freeform 345">
                    <a:extLst>
                      <a:ext uri="{FF2B5EF4-FFF2-40B4-BE49-F238E27FC236}">
                        <a16:creationId xmlns:a16="http://schemas.microsoft.com/office/drawing/2014/main" xmlns="" id="{6C95A5EA-3525-B940-9222-F8E7574E017D}"/>
                      </a:ext>
                    </a:extLst>
                  </p:cNvPr>
                  <p:cNvSpPr>
                    <a:spLocks noChangeArrowheads="1"/>
                  </p:cNvSpPr>
                  <p:nvPr/>
                </p:nvSpPr>
                <p:spPr bwMode="auto">
                  <a:xfrm>
                    <a:off x="6099175" y="2360613"/>
                    <a:ext cx="41275" cy="41275"/>
                  </a:xfrm>
                  <a:custGeom>
                    <a:avLst/>
                    <a:gdLst>
                      <a:gd name="T0" fmla="*/ 107 w 113"/>
                      <a:gd name="T1" fmla="*/ 25 h 114"/>
                      <a:gd name="T2" fmla="*/ 107 w 113"/>
                      <a:gd name="T3" fmla="*/ 25 h 114"/>
                      <a:gd name="T4" fmla="*/ 82 w 113"/>
                      <a:gd name="T5" fmla="*/ 0 h 114"/>
                      <a:gd name="T6" fmla="*/ 82 w 113"/>
                      <a:gd name="T7" fmla="*/ 0 h 114"/>
                      <a:gd name="T8" fmla="*/ 49 w 113"/>
                      <a:gd name="T9" fmla="*/ 17 h 114"/>
                      <a:gd name="T10" fmla="*/ 17 w 113"/>
                      <a:gd name="T11" fmla="*/ 50 h 114"/>
                      <a:gd name="T12" fmla="*/ 17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49" y="17"/>
                        </a:cubicBezTo>
                        <a:lnTo>
                          <a:pt x="17" y="50"/>
                        </a:lnTo>
                        <a:lnTo>
                          <a:pt x="17" y="50"/>
                        </a:lnTo>
                        <a:cubicBezTo>
                          <a:pt x="6" y="60"/>
                          <a:pt x="0" y="72"/>
                          <a:pt x="0" y="82"/>
                        </a:cubicBezTo>
                        <a:lnTo>
                          <a:pt x="0" y="82"/>
                        </a:lnTo>
                        <a:cubicBezTo>
                          <a:pt x="0" y="93"/>
                          <a:pt x="9" y="101"/>
                          <a:pt x="25" y="107"/>
                        </a:cubicBezTo>
                        <a:lnTo>
                          <a:pt x="25" y="107"/>
                        </a:lnTo>
                        <a:cubicBezTo>
                          <a:pt x="41" y="113"/>
                          <a:pt x="58"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0" name="Freeform 348">
                    <a:extLst>
                      <a:ext uri="{FF2B5EF4-FFF2-40B4-BE49-F238E27FC236}">
                        <a16:creationId xmlns:a16="http://schemas.microsoft.com/office/drawing/2014/main" xmlns="" id="{04C33FCF-2AEB-544A-A0FF-5CA5ECC37A9B}"/>
                      </a:ext>
                    </a:extLst>
                  </p:cNvPr>
                  <p:cNvSpPr>
                    <a:spLocks noChangeArrowheads="1"/>
                  </p:cNvSpPr>
                  <p:nvPr/>
                </p:nvSpPr>
                <p:spPr bwMode="auto">
                  <a:xfrm>
                    <a:off x="6099175"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7 w 113"/>
                      <a:gd name="T13" fmla="*/ 63 h 113"/>
                      <a:gd name="T14" fmla="*/ 49 w 113"/>
                      <a:gd name="T15" fmla="*/ 95 h 113"/>
                      <a:gd name="T16" fmla="*/ 49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8" y="0"/>
                          <a:pt x="41" y="0"/>
                          <a:pt x="25" y="5"/>
                        </a:cubicBezTo>
                        <a:lnTo>
                          <a:pt x="25" y="5"/>
                        </a:lnTo>
                        <a:cubicBezTo>
                          <a:pt x="9" y="10"/>
                          <a:pt x="0" y="18"/>
                          <a:pt x="0" y="30"/>
                        </a:cubicBezTo>
                        <a:lnTo>
                          <a:pt x="0" y="30"/>
                        </a:lnTo>
                        <a:cubicBezTo>
                          <a:pt x="0" y="40"/>
                          <a:pt x="6" y="51"/>
                          <a:pt x="17" y="63"/>
                        </a:cubicBezTo>
                        <a:lnTo>
                          <a:pt x="49" y="95"/>
                        </a:lnTo>
                        <a:lnTo>
                          <a:pt x="49"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1" name="Freeform 489">
                    <a:extLst>
                      <a:ext uri="{FF2B5EF4-FFF2-40B4-BE49-F238E27FC236}">
                        <a16:creationId xmlns:a16="http://schemas.microsoft.com/office/drawing/2014/main" xmlns="" id="{02136A4F-13BB-0549-9D47-B647067011C3}"/>
                      </a:ext>
                    </a:extLst>
                  </p:cNvPr>
                  <p:cNvSpPr>
                    <a:spLocks noChangeArrowheads="1"/>
                  </p:cNvSpPr>
                  <p:nvPr/>
                </p:nvSpPr>
                <p:spPr bwMode="auto">
                  <a:xfrm>
                    <a:off x="6164263"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6"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20"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2" name="Freeform 492">
                    <a:extLst>
                      <a:ext uri="{FF2B5EF4-FFF2-40B4-BE49-F238E27FC236}">
                        <a16:creationId xmlns:a16="http://schemas.microsoft.com/office/drawing/2014/main" xmlns="" id="{E467C740-5997-C247-BF27-9D6E402D8E01}"/>
                      </a:ext>
                    </a:extLst>
                  </p:cNvPr>
                  <p:cNvSpPr>
                    <a:spLocks noChangeArrowheads="1"/>
                  </p:cNvSpPr>
                  <p:nvPr/>
                </p:nvSpPr>
                <p:spPr bwMode="auto">
                  <a:xfrm>
                    <a:off x="6164263"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20"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6"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4" name="Group 553">
                <a:extLst>
                  <a:ext uri="{FF2B5EF4-FFF2-40B4-BE49-F238E27FC236}">
                    <a16:creationId xmlns:a16="http://schemas.microsoft.com/office/drawing/2014/main" xmlns="" id="{E61A53C0-27B7-024B-A0F4-40E7F46B5591}"/>
                  </a:ext>
                </a:extLst>
              </p:cNvPr>
              <p:cNvGrpSpPr/>
              <p:nvPr/>
            </p:nvGrpSpPr>
            <p:grpSpPr>
              <a:xfrm rot="5400000">
                <a:off x="1963730" y="-544110"/>
                <a:ext cx="1423866" cy="1440000"/>
                <a:chOff x="1331913" y="1858963"/>
                <a:chExt cx="1120775" cy="1133475"/>
              </a:xfrm>
            </p:grpSpPr>
            <p:sp>
              <p:nvSpPr>
                <p:cNvPr id="555" name="Freeform 40">
                  <a:extLst>
                    <a:ext uri="{FF2B5EF4-FFF2-40B4-BE49-F238E27FC236}">
                      <a16:creationId xmlns:a16="http://schemas.microsoft.com/office/drawing/2014/main" xmlns="" id="{793558E1-EA52-BA45-A0CF-D0E667537D32}"/>
                    </a:ext>
                  </a:extLst>
                </p:cNvPr>
                <p:cNvSpPr>
                  <a:spLocks noChangeArrowheads="1"/>
                </p:cNvSpPr>
                <p:nvPr/>
              </p:nvSpPr>
              <p:spPr bwMode="auto">
                <a:xfrm>
                  <a:off x="1757363" y="1858963"/>
                  <a:ext cx="271462" cy="141287"/>
                </a:xfrm>
                <a:custGeom>
                  <a:avLst/>
                  <a:gdLst>
                    <a:gd name="T0" fmla="*/ 49 w 754"/>
                    <a:gd name="T1" fmla="*/ 98 h 392"/>
                    <a:gd name="T2" fmla="*/ 81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1 w 754"/>
                    <a:gd name="T59" fmla="*/ 0 h 392"/>
                    <a:gd name="T60" fmla="*/ 81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1" y="131"/>
                      </a:lnTo>
                      <a:lnTo>
                        <a:pt x="114" y="164"/>
                      </a:lnTo>
                      <a:lnTo>
                        <a:pt x="147" y="197"/>
                      </a:lnTo>
                      <a:lnTo>
                        <a:pt x="180" y="230"/>
                      </a:lnTo>
                      <a:lnTo>
                        <a:pt x="213" y="262"/>
                      </a:lnTo>
                      <a:lnTo>
                        <a:pt x="245" y="296"/>
                      </a:lnTo>
                      <a:lnTo>
                        <a:pt x="278" y="328"/>
                      </a:lnTo>
                      <a:lnTo>
                        <a:pt x="311" y="361"/>
                      </a:lnTo>
                      <a:lnTo>
                        <a:pt x="311" y="361"/>
                      </a:lnTo>
                      <a:cubicBezTo>
                        <a:pt x="322" y="372"/>
                        <a:pt x="336" y="380"/>
                        <a:pt x="352" y="385"/>
                      </a:cubicBezTo>
                      <a:lnTo>
                        <a:pt x="352" y="385"/>
                      </a:lnTo>
                      <a:cubicBezTo>
                        <a:pt x="369" y="391"/>
                        <a:pt x="384" y="391"/>
                        <a:pt x="401" y="385"/>
                      </a:cubicBezTo>
                      <a:lnTo>
                        <a:pt x="401" y="385"/>
                      </a:lnTo>
                      <a:cubicBezTo>
                        <a:pt x="404" y="384"/>
                        <a:pt x="407" y="383"/>
                        <a:pt x="409" y="382"/>
                      </a:cubicBezTo>
                      <a:lnTo>
                        <a:pt x="409" y="382"/>
                      </a:lnTo>
                      <a:cubicBezTo>
                        <a:pt x="422" y="377"/>
                        <a:pt x="433"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5" y="14"/>
                        <a:pt x="729" y="9"/>
                      </a:cubicBezTo>
                      <a:lnTo>
                        <a:pt x="729" y="9"/>
                      </a:lnTo>
                      <a:cubicBezTo>
                        <a:pt x="712" y="3"/>
                        <a:pt x="693" y="0"/>
                        <a:pt x="672" y="0"/>
                      </a:cubicBezTo>
                      <a:lnTo>
                        <a:pt x="409" y="0"/>
                      </a:lnTo>
                      <a:lnTo>
                        <a:pt x="81" y="0"/>
                      </a:lnTo>
                      <a:lnTo>
                        <a:pt x="81" y="0"/>
                      </a:lnTo>
                      <a:cubicBezTo>
                        <a:pt x="60" y="0"/>
                        <a:pt x="40" y="3"/>
                        <a:pt x="24" y="9"/>
                      </a:cubicBezTo>
                      <a:lnTo>
                        <a:pt x="24" y="9"/>
                      </a:lnTo>
                      <a:cubicBezTo>
                        <a:pt x="8" y="14"/>
                        <a:pt x="0" y="22"/>
                        <a:pt x="0" y="32"/>
                      </a:cubicBezTo>
                      <a:lnTo>
                        <a:pt x="0" y="32"/>
                      </a:lnTo>
                      <a:cubicBezTo>
                        <a:pt x="0" y="44"/>
                        <a:pt x="5" y="55"/>
                        <a:pt x="16" y="66"/>
                      </a:cubicBezTo>
                      <a:lnTo>
                        <a:pt x="49" y="98"/>
                      </a:lnTo>
                    </a:path>
                  </a:pathLst>
                </a:custGeom>
                <a:solidFill>
                  <a:srgbClr val="388DBB"/>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556" name="Freeform 42">
                  <a:extLst>
                    <a:ext uri="{FF2B5EF4-FFF2-40B4-BE49-F238E27FC236}">
                      <a16:creationId xmlns:a16="http://schemas.microsoft.com/office/drawing/2014/main" xmlns="" id="{4FD5506F-E4E2-4644-B980-4C25676D72CA}"/>
                    </a:ext>
                  </a:extLst>
                </p:cNvPr>
                <p:cNvSpPr>
                  <a:spLocks noChangeArrowheads="1"/>
                </p:cNvSpPr>
                <p:nvPr/>
              </p:nvSpPr>
              <p:spPr bwMode="auto">
                <a:xfrm>
                  <a:off x="1614488"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1 w 690"/>
                    <a:gd name="T9" fmla="*/ 360 h 377"/>
                    <a:gd name="T10" fmla="*/ 311 w 690"/>
                    <a:gd name="T11" fmla="*/ 360 h 377"/>
                    <a:gd name="T12" fmla="*/ 344 w 690"/>
                    <a:gd name="T13" fmla="*/ 376 h 377"/>
                    <a:gd name="T14" fmla="*/ 344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1" y="360"/>
                      </a:lnTo>
                      <a:lnTo>
                        <a:pt x="311" y="360"/>
                      </a:lnTo>
                      <a:cubicBezTo>
                        <a:pt x="323" y="371"/>
                        <a:pt x="333" y="376"/>
                        <a:pt x="344" y="376"/>
                      </a:cubicBezTo>
                      <a:lnTo>
                        <a:pt x="344"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1" y="2"/>
                        <a:pt x="25" y="7"/>
                      </a:cubicBezTo>
                      <a:lnTo>
                        <a:pt x="25" y="7"/>
                      </a:lnTo>
                      <a:cubicBezTo>
                        <a:pt x="8" y="13"/>
                        <a:pt x="0" y="21"/>
                        <a:pt x="0" y="32"/>
                      </a:cubicBezTo>
                      <a:lnTo>
                        <a:pt x="0" y="32"/>
                      </a:lnTo>
                      <a:cubicBezTo>
                        <a:pt x="0" y="43"/>
                        <a:pt x="5" y="54"/>
                        <a:pt x="17" y="65"/>
                      </a:cubicBezTo>
                      <a:lnTo>
                        <a:pt x="50" y="98"/>
                      </a:lnTo>
                    </a:path>
                  </a:pathLst>
                </a:custGeom>
                <a:solidFill>
                  <a:schemeClr val="accent2"/>
                </a:solidFill>
                <a:ln>
                  <a:noFill/>
                </a:ln>
                <a:effectLst/>
              </p:spPr>
              <p:txBody>
                <a:bodyPr wrap="none" anchor="ctr"/>
                <a:lstStyle/>
                <a:p>
                  <a:endParaRPr lang="es-ES_tradnl"/>
                </a:p>
              </p:txBody>
            </p:sp>
            <p:sp>
              <p:nvSpPr>
                <p:cNvPr id="557" name="Freeform 43">
                  <a:extLst>
                    <a:ext uri="{FF2B5EF4-FFF2-40B4-BE49-F238E27FC236}">
                      <a16:creationId xmlns:a16="http://schemas.microsoft.com/office/drawing/2014/main" xmlns="" id="{01EAE7F4-BBDE-FF48-AD1A-972D40F2DD5B}"/>
                    </a:ext>
                  </a:extLst>
                </p:cNvPr>
                <p:cNvSpPr>
                  <a:spLocks noChangeArrowheads="1"/>
                </p:cNvSpPr>
                <p:nvPr/>
              </p:nvSpPr>
              <p:spPr bwMode="auto">
                <a:xfrm>
                  <a:off x="1922463" y="2000250"/>
                  <a:ext cx="247650" cy="134938"/>
                </a:xfrm>
                <a:custGeom>
                  <a:avLst/>
                  <a:gdLst>
                    <a:gd name="T0" fmla="*/ 25 w 690"/>
                    <a:gd name="T1" fmla="*/ 7 h 377"/>
                    <a:gd name="T2" fmla="*/ 25 w 690"/>
                    <a:gd name="T3" fmla="*/ 7 h 377"/>
                    <a:gd name="T4" fmla="*/ 0 w 690"/>
                    <a:gd name="T5" fmla="*/ 32 h 377"/>
                    <a:gd name="T6" fmla="*/ 0 w 690"/>
                    <a:gd name="T7" fmla="*/ 32 h 377"/>
                    <a:gd name="T8" fmla="*/ 17 w 690"/>
                    <a:gd name="T9" fmla="*/ 65 h 377"/>
                    <a:gd name="T10" fmla="*/ 50 w 690"/>
                    <a:gd name="T11" fmla="*/ 98 h 377"/>
                    <a:gd name="T12" fmla="*/ 83 w 690"/>
                    <a:gd name="T13" fmla="*/ 131 h 377"/>
                    <a:gd name="T14" fmla="*/ 115 w 690"/>
                    <a:gd name="T15" fmla="*/ 164 h 377"/>
                    <a:gd name="T16" fmla="*/ 214 w 690"/>
                    <a:gd name="T17" fmla="*/ 262 h 377"/>
                    <a:gd name="T18" fmla="*/ 246 w 690"/>
                    <a:gd name="T19" fmla="*/ 295 h 377"/>
                    <a:gd name="T20" fmla="*/ 279 w 690"/>
                    <a:gd name="T21" fmla="*/ 327 h 377"/>
                    <a:gd name="T22" fmla="*/ 312 w 690"/>
                    <a:gd name="T23" fmla="*/ 360 h 377"/>
                    <a:gd name="T24" fmla="*/ 312 w 690"/>
                    <a:gd name="T25" fmla="*/ 360 h 377"/>
                    <a:gd name="T26" fmla="*/ 345 w 690"/>
                    <a:gd name="T27" fmla="*/ 376 h 377"/>
                    <a:gd name="T28" fmla="*/ 345 w 690"/>
                    <a:gd name="T29" fmla="*/ 376 h 377"/>
                    <a:gd name="T30" fmla="*/ 377 w 690"/>
                    <a:gd name="T31" fmla="*/ 360 h 377"/>
                    <a:gd name="T32" fmla="*/ 410 w 690"/>
                    <a:gd name="T33" fmla="*/ 327 h 377"/>
                    <a:gd name="T34" fmla="*/ 443 w 690"/>
                    <a:gd name="T35" fmla="*/ 295 h 377"/>
                    <a:gd name="T36" fmla="*/ 476 w 690"/>
                    <a:gd name="T37" fmla="*/ 262 h 377"/>
                    <a:gd name="T38" fmla="*/ 508 w 690"/>
                    <a:gd name="T39" fmla="*/ 229 h 377"/>
                    <a:gd name="T40" fmla="*/ 541 w 690"/>
                    <a:gd name="T41" fmla="*/ 196 h 377"/>
                    <a:gd name="T42" fmla="*/ 574 w 690"/>
                    <a:gd name="T43" fmla="*/ 164 h 377"/>
                    <a:gd name="T44" fmla="*/ 607 w 690"/>
                    <a:gd name="T45" fmla="*/ 131 h 377"/>
                    <a:gd name="T46" fmla="*/ 639 w 690"/>
                    <a:gd name="T47" fmla="*/ 98 h 377"/>
                    <a:gd name="T48" fmla="*/ 672 w 690"/>
                    <a:gd name="T49" fmla="*/ 65 h 377"/>
                    <a:gd name="T50" fmla="*/ 672 w 690"/>
                    <a:gd name="T51" fmla="*/ 65 h 377"/>
                    <a:gd name="T52" fmla="*/ 689 w 690"/>
                    <a:gd name="T53" fmla="*/ 32 h 377"/>
                    <a:gd name="T54" fmla="*/ 689 w 690"/>
                    <a:gd name="T55" fmla="*/ 32 h 377"/>
                    <a:gd name="T56" fmla="*/ 664 w 690"/>
                    <a:gd name="T57" fmla="*/ 7 h 377"/>
                    <a:gd name="T58" fmla="*/ 664 w 690"/>
                    <a:gd name="T59" fmla="*/ 7 h 377"/>
                    <a:gd name="T60" fmla="*/ 607 w 690"/>
                    <a:gd name="T61" fmla="*/ 0 h 377"/>
                    <a:gd name="T62" fmla="*/ 83 w 690"/>
                    <a:gd name="T63" fmla="*/ 0 h 377"/>
                    <a:gd name="T64" fmla="*/ 83 w 690"/>
                    <a:gd name="T65" fmla="*/ 0 h 377"/>
                    <a:gd name="T66" fmla="*/ 25 w 690"/>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0" h="377">
                      <a:moveTo>
                        <a:pt x="25" y="7"/>
                      </a:moveTo>
                      <a:lnTo>
                        <a:pt x="25" y="7"/>
                      </a:lnTo>
                      <a:cubicBezTo>
                        <a:pt x="9" y="13"/>
                        <a:pt x="0" y="21"/>
                        <a:pt x="0" y="32"/>
                      </a:cubicBezTo>
                      <a:lnTo>
                        <a:pt x="0" y="32"/>
                      </a:lnTo>
                      <a:cubicBezTo>
                        <a:pt x="0" y="43"/>
                        <a:pt x="6" y="54"/>
                        <a:pt x="17" y="65"/>
                      </a:cubicBezTo>
                      <a:lnTo>
                        <a:pt x="50" y="98"/>
                      </a:lnTo>
                      <a:lnTo>
                        <a:pt x="83" y="131"/>
                      </a:lnTo>
                      <a:lnTo>
                        <a:pt x="115" y="164"/>
                      </a:lnTo>
                      <a:lnTo>
                        <a:pt x="214" y="262"/>
                      </a:lnTo>
                      <a:lnTo>
                        <a:pt x="246" y="295"/>
                      </a:lnTo>
                      <a:lnTo>
                        <a:pt x="279" y="327"/>
                      </a:lnTo>
                      <a:lnTo>
                        <a:pt x="312" y="360"/>
                      </a:lnTo>
                      <a:lnTo>
                        <a:pt x="312" y="360"/>
                      </a:lnTo>
                      <a:cubicBezTo>
                        <a:pt x="323" y="371"/>
                        <a:pt x="334" y="376"/>
                        <a:pt x="345" y="376"/>
                      </a:cubicBezTo>
                      <a:lnTo>
                        <a:pt x="345" y="376"/>
                      </a:lnTo>
                      <a:cubicBezTo>
                        <a:pt x="356" y="376"/>
                        <a:pt x="366" y="371"/>
                        <a:pt x="377" y="360"/>
                      </a:cubicBezTo>
                      <a:lnTo>
                        <a:pt x="410" y="327"/>
                      </a:lnTo>
                      <a:lnTo>
                        <a:pt x="443" y="295"/>
                      </a:lnTo>
                      <a:lnTo>
                        <a:pt x="476" y="262"/>
                      </a:lnTo>
                      <a:lnTo>
                        <a:pt x="508" y="229"/>
                      </a:lnTo>
                      <a:lnTo>
                        <a:pt x="541" y="196"/>
                      </a:lnTo>
                      <a:lnTo>
                        <a:pt x="574" y="164"/>
                      </a:lnTo>
                      <a:lnTo>
                        <a:pt x="607" y="131"/>
                      </a:lnTo>
                      <a:lnTo>
                        <a:pt x="639" y="98"/>
                      </a:ln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3" y="0"/>
                      </a:lnTo>
                      <a:lnTo>
                        <a:pt x="83" y="0"/>
                      </a:lnTo>
                      <a:cubicBezTo>
                        <a:pt x="60" y="0"/>
                        <a:pt x="42" y="2"/>
                        <a:pt x="25" y="7"/>
                      </a:cubicBezTo>
                    </a:path>
                  </a:pathLst>
                </a:custGeom>
                <a:solidFill>
                  <a:schemeClr val="accent2"/>
                </a:solidFill>
                <a:ln>
                  <a:noFill/>
                </a:ln>
                <a:effectLst/>
              </p:spPr>
              <p:txBody>
                <a:bodyPr wrap="none" anchor="ctr"/>
                <a:lstStyle/>
                <a:p>
                  <a:endParaRPr lang="es-ES_tradnl"/>
                </a:p>
              </p:txBody>
            </p:sp>
            <p:sp>
              <p:nvSpPr>
                <p:cNvPr id="558" name="Freeform 44">
                  <a:extLst>
                    <a:ext uri="{FF2B5EF4-FFF2-40B4-BE49-F238E27FC236}">
                      <a16:creationId xmlns:a16="http://schemas.microsoft.com/office/drawing/2014/main" xmlns="" id="{E0739CEE-263F-A84A-BDC9-64DF9FACEF6F}"/>
                    </a:ext>
                  </a:extLst>
                </p:cNvPr>
                <p:cNvSpPr>
                  <a:spLocks noChangeArrowheads="1"/>
                </p:cNvSpPr>
                <p:nvPr/>
              </p:nvSpPr>
              <p:spPr bwMode="auto">
                <a:xfrm>
                  <a:off x="1539875" y="2073275"/>
                  <a:ext cx="706438" cy="706438"/>
                </a:xfrm>
                <a:custGeom>
                  <a:avLst/>
                  <a:gdLst>
                    <a:gd name="T0" fmla="*/ 1636 w 1962"/>
                    <a:gd name="T1" fmla="*/ 751 h 1962"/>
                    <a:gd name="T2" fmla="*/ 1472 w 1962"/>
                    <a:gd name="T3" fmla="*/ 587 h 1962"/>
                    <a:gd name="T4" fmla="*/ 1308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5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39 w 1962"/>
                    <a:gd name="T47" fmla="*/ 1406 h 1962"/>
                    <a:gd name="T48" fmla="*/ 1538 w 1962"/>
                    <a:gd name="T49" fmla="*/ 1309 h 1962"/>
                    <a:gd name="T50" fmla="*/ 1636 w 1962"/>
                    <a:gd name="T51" fmla="*/ 1210 h 1962"/>
                    <a:gd name="T52" fmla="*/ 1734 w 1962"/>
                    <a:gd name="T53" fmla="*/ 1112 h 1962"/>
                    <a:gd name="T54" fmla="*/ 1800 w 1962"/>
                    <a:gd name="T55" fmla="*/ 1047 h 1962"/>
                    <a:gd name="T56" fmla="*/ 1824 w 1962"/>
                    <a:gd name="T57" fmla="*/ 956 h 1962"/>
                    <a:gd name="T58" fmla="*/ 1767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5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1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0 w 1962"/>
                    <a:gd name="T117" fmla="*/ 554 h 1962"/>
                    <a:gd name="T118" fmla="*/ 1734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7" y="882"/>
                      </a:moveTo>
                      <a:lnTo>
                        <a:pt x="1669" y="784"/>
                      </a:lnTo>
                      <a:lnTo>
                        <a:pt x="1636" y="751"/>
                      </a:lnTo>
                      <a:lnTo>
                        <a:pt x="1603" y="718"/>
                      </a:lnTo>
                      <a:lnTo>
                        <a:pt x="1505" y="620"/>
                      </a:lnTo>
                      <a:lnTo>
                        <a:pt x="1472" y="587"/>
                      </a:lnTo>
                      <a:lnTo>
                        <a:pt x="1439" y="554"/>
                      </a:lnTo>
                      <a:lnTo>
                        <a:pt x="1341" y="456"/>
                      </a:lnTo>
                      <a:lnTo>
                        <a:pt x="1308" y="423"/>
                      </a:lnTo>
                      <a:lnTo>
                        <a:pt x="1276" y="390"/>
                      </a:lnTo>
                      <a:lnTo>
                        <a:pt x="1177" y="292"/>
                      </a:lnTo>
                      <a:lnTo>
                        <a:pt x="1145" y="259"/>
                      </a:lnTo>
                      <a:lnTo>
                        <a:pt x="1112" y="227"/>
                      </a:lnTo>
                      <a:lnTo>
                        <a:pt x="1046" y="161"/>
                      </a:lnTo>
                      <a:lnTo>
                        <a:pt x="1046" y="161"/>
                      </a:lnTo>
                      <a:cubicBezTo>
                        <a:pt x="1037" y="152"/>
                        <a:pt x="1026" y="145"/>
                        <a:pt x="1013" y="140"/>
                      </a:cubicBezTo>
                      <a:lnTo>
                        <a:pt x="1013" y="140"/>
                      </a:lnTo>
                      <a:cubicBezTo>
                        <a:pt x="1011" y="138"/>
                        <a:pt x="1008" y="137"/>
                        <a:pt x="1005" y="136"/>
                      </a:cubicBezTo>
                      <a:lnTo>
                        <a:pt x="1005" y="136"/>
                      </a:lnTo>
                      <a:cubicBezTo>
                        <a:pt x="988" y="131"/>
                        <a:pt x="973" y="131"/>
                        <a:pt x="956" y="136"/>
                      </a:cubicBezTo>
                      <a:lnTo>
                        <a:pt x="956" y="136"/>
                      </a:lnTo>
                      <a:cubicBezTo>
                        <a:pt x="940" y="142"/>
                        <a:pt x="926"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1" y="1406"/>
                      </a:lnTo>
                      <a:lnTo>
                        <a:pt x="554" y="1440"/>
                      </a:lnTo>
                      <a:lnTo>
                        <a:pt x="587" y="1472"/>
                      </a:lnTo>
                      <a:lnTo>
                        <a:pt x="620" y="1505"/>
                      </a:lnTo>
                      <a:lnTo>
                        <a:pt x="653" y="1538"/>
                      </a:lnTo>
                      <a:lnTo>
                        <a:pt x="685" y="1570"/>
                      </a:lnTo>
                      <a:lnTo>
                        <a:pt x="718" y="1604"/>
                      </a:lnTo>
                      <a:lnTo>
                        <a:pt x="751" y="1636"/>
                      </a:lnTo>
                      <a:lnTo>
                        <a:pt x="784" y="1669"/>
                      </a:lnTo>
                      <a:lnTo>
                        <a:pt x="817" y="1702"/>
                      </a:lnTo>
                      <a:lnTo>
                        <a:pt x="849" y="1734"/>
                      </a:lnTo>
                      <a:lnTo>
                        <a:pt x="882" y="1768"/>
                      </a:lnTo>
                      <a:lnTo>
                        <a:pt x="915" y="1800"/>
                      </a:lnTo>
                      <a:lnTo>
                        <a:pt x="915" y="1800"/>
                      </a:lnTo>
                      <a:cubicBezTo>
                        <a:pt x="926" y="1811"/>
                        <a:pt x="940" y="1819"/>
                        <a:pt x="956" y="1825"/>
                      </a:cubicBezTo>
                      <a:lnTo>
                        <a:pt x="956" y="1825"/>
                      </a:lnTo>
                      <a:cubicBezTo>
                        <a:pt x="973" y="1830"/>
                        <a:pt x="988" y="1830"/>
                        <a:pt x="1005" y="1825"/>
                      </a:cubicBezTo>
                      <a:lnTo>
                        <a:pt x="1005" y="1825"/>
                      </a:lnTo>
                      <a:cubicBezTo>
                        <a:pt x="1008" y="1824"/>
                        <a:pt x="1011" y="1823"/>
                        <a:pt x="1013" y="1822"/>
                      </a:cubicBezTo>
                      <a:lnTo>
                        <a:pt x="1013" y="1822"/>
                      </a:lnTo>
                      <a:cubicBezTo>
                        <a:pt x="1026" y="1817"/>
                        <a:pt x="1037" y="1809"/>
                        <a:pt x="1046" y="1800"/>
                      </a:cubicBezTo>
                      <a:lnTo>
                        <a:pt x="1079" y="1768"/>
                      </a:lnTo>
                      <a:lnTo>
                        <a:pt x="1112" y="1734"/>
                      </a:lnTo>
                      <a:lnTo>
                        <a:pt x="1145" y="1702"/>
                      </a:lnTo>
                      <a:lnTo>
                        <a:pt x="1177" y="1669"/>
                      </a:lnTo>
                      <a:lnTo>
                        <a:pt x="1210" y="1636"/>
                      </a:lnTo>
                      <a:lnTo>
                        <a:pt x="1243" y="1604"/>
                      </a:lnTo>
                      <a:lnTo>
                        <a:pt x="1276" y="1570"/>
                      </a:lnTo>
                      <a:lnTo>
                        <a:pt x="1308" y="1538"/>
                      </a:lnTo>
                      <a:lnTo>
                        <a:pt x="1341" y="1505"/>
                      </a:lnTo>
                      <a:lnTo>
                        <a:pt x="1374" y="1472"/>
                      </a:lnTo>
                      <a:lnTo>
                        <a:pt x="1407" y="1440"/>
                      </a:lnTo>
                      <a:lnTo>
                        <a:pt x="1439" y="1406"/>
                      </a:lnTo>
                      <a:lnTo>
                        <a:pt x="1472" y="1374"/>
                      </a:lnTo>
                      <a:lnTo>
                        <a:pt x="1505" y="1341"/>
                      </a:lnTo>
                      <a:lnTo>
                        <a:pt x="1538" y="1309"/>
                      </a:lnTo>
                      <a:lnTo>
                        <a:pt x="1570" y="1276"/>
                      </a:lnTo>
                      <a:lnTo>
                        <a:pt x="1603" y="1243"/>
                      </a:lnTo>
                      <a:lnTo>
                        <a:pt x="1636" y="1210"/>
                      </a:lnTo>
                      <a:lnTo>
                        <a:pt x="1669" y="1178"/>
                      </a:lnTo>
                      <a:lnTo>
                        <a:pt x="1701" y="1145"/>
                      </a:lnTo>
                      <a:lnTo>
                        <a:pt x="1734" y="1112"/>
                      </a:lnTo>
                      <a:lnTo>
                        <a:pt x="1767"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7" y="882"/>
                      </a:lnTo>
                      <a:close/>
                      <a:moveTo>
                        <a:pt x="1734" y="718"/>
                      </a:moveTo>
                      <a:lnTo>
                        <a:pt x="1833" y="817"/>
                      </a:lnTo>
                      <a:lnTo>
                        <a:pt x="1865" y="850"/>
                      </a:lnTo>
                      <a:lnTo>
                        <a:pt x="1898" y="882"/>
                      </a:lnTo>
                      <a:lnTo>
                        <a:pt x="1931" y="915"/>
                      </a:lnTo>
                      <a:lnTo>
                        <a:pt x="1931" y="915"/>
                      </a:lnTo>
                      <a:cubicBezTo>
                        <a:pt x="1942" y="926"/>
                        <a:pt x="1950" y="939"/>
                        <a:pt x="1956" y="956"/>
                      </a:cubicBezTo>
                      <a:lnTo>
                        <a:pt x="1956" y="956"/>
                      </a:lnTo>
                      <a:cubicBezTo>
                        <a:pt x="1961" y="973"/>
                        <a:pt x="1961" y="989"/>
                        <a:pt x="1956" y="1005"/>
                      </a:cubicBezTo>
                      <a:lnTo>
                        <a:pt x="1956" y="1005"/>
                      </a:lnTo>
                      <a:cubicBezTo>
                        <a:pt x="1950" y="1022"/>
                        <a:pt x="1942" y="1035"/>
                        <a:pt x="1931" y="1047"/>
                      </a:cubicBezTo>
                      <a:lnTo>
                        <a:pt x="1833" y="1145"/>
                      </a:lnTo>
                      <a:lnTo>
                        <a:pt x="1800" y="1178"/>
                      </a:lnTo>
                      <a:lnTo>
                        <a:pt x="1767" y="1210"/>
                      </a:lnTo>
                      <a:lnTo>
                        <a:pt x="1669" y="1309"/>
                      </a:lnTo>
                      <a:lnTo>
                        <a:pt x="1636" y="1341"/>
                      </a:lnTo>
                      <a:lnTo>
                        <a:pt x="1603" y="1374"/>
                      </a:lnTo>
                      <a:lnTo>
                        <a:pt x="1505" y="1472"/>
                      </a:lnTo>
                      <a:lnTo>
                        <a:pt x="1472" y="1505"/>
                      </a:lnTo>
                      <a:lnTo>
                        <a:pt x="1439" y="1538"/>
                      </a:lnTo>
                      <a:lnTo>
                        <a:pt x="1341" y="1636"/>
                      </a:lnTo>
                      <a:lnTo>
                        <a:pt x="1308" y="1669"/>
                      </a:lnTo>
                      <a:lnTo>
                        <a:pt x="1276" y="1702"/>
                      </a:lnTo>
                      <a:lnTo>
                        <a:pt x="1177" y="1800"/>
                      </a:lnTo>
                      <a:lnTo>
                        <a:pt x="1145" y="1833"/>
                      </a:lnTo>
                      <a:lnTo>
                        <a:pt x="1112" y="1866"/>
                      </a:lnTo>
                      <a:lnTo>
                        <a:pt x="1046" y="1931"/>
                      </a:lnTo>
                      <a:lnTo>
                        <a:pt x="1046" y="1931"/>
                      </a:lnTo>
                      <a:cubicBezTo>
                        <a:pt x="1037" y="1940"/>
                        <a:pt x="1026" y="1948"/>
                        <a:pt x="1013" y="1953"/>
                      </a:cubicBezTo>
                      <a:lnTo>
                        <a:pt x="1013" y="1953"/>
                      </a:lnTo>
                      <a:cubicBezTo>
                        <a:pt x="1011" y="1954"/>
                        <a:pt x="1008" y="1955"/>
                        <a:pt x="1005" y="1956"/>
                      </a:cubicBezTo>
                      <a:lnTo>
                        <a:pt x="1005" y="1956"/>
                      </a:lnTo>
                      <a:cubicBezTo>
                        <a:pt x="988" y="1961"/>
                        <a:pt x="973" y="1961"/>
                        <a:pt x="956" y="1956"/>
                      </a:cubicBezTo>
                      <a:lnTo>
                        <a:pt x="956" y="1956"/>
                      </a:lnTo>
                      <a:cubicBezTo>
                        <a:pt x="940" y="1950"/>
                        <a:pt x="926" y="1942"/>
                        <a:pt x="915" y="1931"/>
                      </a:cubicBezTo>
                      <a:lnTo>
                        <a:pt x="30" y="1047"/>
                      </a:lnTo>
                      <a:lnTo>
                        <a:pt x="30" y="1047"/>
                      </a:lnTo>
                      <a:cubicBezTo>
                        <a:pt x="19" y="1035"/>
                        <a:pt x="11" y="1022"/>
                        <a:pt x="5" y="1005"/>
                      </a:cubicBezTo>
                      <a:lnTo>
                        <a:pt x="5" y="1005"/>
                      </a:lnTo>
                      <a:cubicBezTo>
                        <a:pt x="0" y="989"/>
                        <a:pt x="0" y="973"/>
                        <a:pt x="5" y="956"/>
                      </a:cubicBezTo>
                      <a:lnTo>
                        <a:pt x="5"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1" y="423"/>
                      </a:lnTo>
                      <a:lnTo>
                        <a:pt x="554" y="390"/>
                      </a:lnTo>
                      <a:lnTo>
                        <a:pt x="587" y="358"/>
                      </a:lnTo>
                      <a:lnTo>
                        <a:pt x="620" y="325"/>
                      </a:lnTo>
                      <a:lnTo>
                        <a:pt x="653" y="292"/>
                      </a:lnTo>
                      <a:lnTo>
                        <a:pt x="685" y="259"/>
                      </a:lnTo>
                      <a:lnTo>
                        <a:pt x="718" y="227"/>
                      </a:lnTo>
                      <a:lnTo>
                        <a:pt x="751" y="194"/>
                      </a:lnTo>
                      <a:lnTo>
                        <a:pt x="784" y="161"/>
                      </a:lnTo>
                      <a:lnTo>
                        <a:pt x="817" y="128"/>
                      </a:lnTo>
                      <a:lnTo>
                        <a:pt x="849" y="96"/>
                      </a:lnTo>
                      <a:lnTo>
                        <a:pt x="882" y="63"/>
                      </a:lnTo>
                      <a:lnTo>
                        <a:pt x="915" y="30"/>
                      </a:lnTo>
                      <a:lnTo>
                        <a:pt x="915" y="30"/>
                      </a:lnTo>
                      <a:cubicBezTo>
                        <a:pt x="926" y="19"/>
                        <a:pt x="940" y="11"/>
                        <a:pt x="956" y="6"/>
                      </a:cubicBezTo>
                      <a:lnTo>
                        <a:pt x="956" y="6"/>
                      </a:lnTo>
                      <a:cubicBezTo>
                        <a:pt x="973" y="0"/>
                        <a:pt x="988" y="0"/>
                        <a:pt x="1005" y="6"/>
                      </a:cubicBezTo>
                      <a:lnTo>
                        <a:pt x="1005" y="6"/>
                      </a:lnTo>
                      <a:cubicBezTo>
                        <a:pt x="1008" y="6"/>
                        <a:pt x="1011" y="7"/>
                        <a:pt x="1013" y="9"/>
                      </a:cubicBezTo>
                      <a:lnTo>
                        <a:pt x="1013" y="9"/>
                      </a:lnTo>
                      <a:cubicBezTo>
                        <a:pt x="1026" y="14"/>
                        <a:pt x="1037"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0" y="554"/>
                      </a:lnTo>
                      <a:lnTo>
                        <a:pt x="1669" y="653"/>
                      </a:lnTo>
                      <a:lnTo>
                        <a:pt x="1701" y="686"/>
                      </a:lnTo>
                      <a:lnTo>
                        <a:pt x="1734"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59" name="Freeform 45">
                  <a:extLst>
                    <a:ext uri="{FF2B5EF4-FFF2-40B4-BE49-F238E27FC236}">
                      <a16:creationId xmlns:a16="http://schemas.microsoft.com/office/drawing/2014/main" xmlns="" id="{19191AE0-2381-9046-816E-C5C08BC49F62}"/>
                    </a:ext>
                  </a:extLst>
                </p:cNvPr>
                <p:cNvSpPr>
                  <a:spLocks noChangeArrowheads="1"/>
                </p:cNvSpPr>
                <p:nvPr/>
              </p:nvSpPr>
              <p:spPr bwMode="auto">
                <a:xfrm>
                  <a:off x="1473200" y="2143125"/>
                  <a:ext cx="247650" cy="136525"/>
                </a:xfrm>
                <a:custGeom>
                  <a:avLst/>
                  <a:gdLst>
                    <a:gd name="T0" fmla="*/ 49 w 689"/>
                    <a:gd name="T1" fmla="*/ 98 h 378"/>
                    <a:gd name="T2" fmla="*/ 147 w 689"/>
                    <a:gd name="T3" fmla="*/ 196 h 378"/>
                    <a:gd name="T4" fmla="*/ 181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3 w 689"/>
                    <a:gd name="T27" fmla="*/ 8 h 378"/>
                    <a:gd name="T28" fmla="*/ 663 w 689"/>
                    <a:gd name="T29" fmla="*/ 8 h 378"/>
                    <a:gd name="T30" fmla="*/ 607 w 689"/>
                    <a:gd name="T31" fmla="*/ 0 h 378"/>
                    <a:gd name="T32" fmla="*/ 82 w 689"/>
                    <a:gd name="T33" fmla="*/ 0 h 378"/>
                    <a:gd name="T34" fmla="*/ 82 w 689"/>
                    <a:gd name="T35" fmla="*/ 0 h 378"/>
                    <a:gd name="T36" fmla="*/ 24 w 689"/>
                    <a:gd name="T37" fmla="*/ 8 h 378"/>
                    <a:gd name="T38" fmla="*/ 24 w 689"/>
                    <a:gd name="T39" fmla="*/ 8 h 378"/>
                    <a:gd name="T40" fmla="*/ 0 w 689"/>
                    <a:gd name="T41" fmla="*/ 33 h 378"/>
                    <a:gd name="T42" fmla="*/ 0 w 689"/>
                    <a:gd name="T43" fmla="*/ 33 h 378"/>
                    <a:gd name="T44" fmla="*/ 16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1"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8" y="3"/>
                        <a:pt x="628" y="0"/>
                        <a:pt x="607" y="0"/>
                      </a:cubicBezTo>
                      <a:lnTo>
                        <a:pt x="82" y="0"/>
                      </a:lnTo>
                      <a:lnTo>
                        <a:pt x="82" y="0"/>
                      </a:lnTo>
                      <a:cubicBezTo>
                        <a:pt x="60" y="0"/>
                        <a:pt x="41" y="3"/>
                        <a:pt x="24" y="8"/>
                      </a:cubicBezTo>
                      <a:lnTo>
                        <a:pt x="24" y="8"/>
                      </a:lnTo>
                      <a:cubicBezTo>
                        <a:pt x="8" y="14"/>
                        <a:pt x="0" y="22"/>
                        <a:pt x="0" y="33"/>
                      </a:cubicBezTo>
                      <a:lnTo>
                        <a:pt x="0" y="33"/>
                      </a:lnTo>
                      <a:cubicBezTo>
                        <a:pt x="0" y="44"/>
                        <a:pt x="5" y="54"/>
                        <a:pt x="16" y="65"/>
                      </a:cubicBezTo>
                      <a:lnTo>
                        <a:pt x="49" y="98"/>
                      </a:lnTo>
                    </a:path>
                  </a:pathLst>
                </a:custGeom>
                <a:solidFill>
                  <a:schemeClr val="accent3"/>
                </a:solidFill>
                <a:ln>
                  <a:noFill/>
                </a:ln>
                <a:effectLst/>
              </p:spPr>
              <p:txBody>
                <a:bodyPr wrap="none" anchor="ctr"/>
                <a:lstStyle/>
                <a:p>
                  <a:endParaRPr lang="es-ES_tradnl"/>
                </a:p>
              </p:txBody>
            </p:sp>
            <p:sp>
              <p:nvSpPr>
                <p:cNvPr id="560" name="Freeform 46">
                  <a:extLst>
                    <a:ext uri="{FF2B5EF4-FFF2-40B4-BE49-F238E27FC236}">
                      <a16:creationId xmlns:a16="http://schemas.microsoft.com/office/drawing/2014/main" xmlns="" id="{9038BEF6-7F60-EC45-A263-A4DD31F2C52A}"/>
                    </a:ext>
                  </a:extLst>
                </p:cNvPr>
                <p:cNvSpPr>
                  <a:spLocks noChangeArrowheads="1"/>
                </p:cNvSpPr>
                <p:nvPr/>
              </p:nvSpPr>
              <p:spPr bwMode="auto">
                <a:xfrm>
                  <a:off x="2063750" y="2143125"/>
                  <a:ext cx="247650" cy="136525"/>
                </a:xfrm>
                <a:custGeom>
                  <a:avLst/>
                  <a:gdLst>
                    <a:gd name="T0" fmla="*/ 24 w 689"/>
                    <a:gd name="T1" fmla="*/ 8 h 378"/>
                    <a:gd name="T2" fmla="*/ 24 w 689"/>
                    <a:gd name="T3" fmla="*/ 8 h 378"/>
                    <a:gd name="T4" fmla="*/ 0 w 689"/>
                    <a:gd name="T5" fmla="*/ 33 h 378"/>
                    <a:gd name="T6" fmla="*/ 0 w 689"/>
                    <a:gd name="T7" fmla="*/ 33 h 378"/>
                    <a:gd name="T8" fmla="*/ 16 w 689"/>
                    <a:gd name="T9" fmla="*/ 65 h 378"/>
                    <a:gd name="T10" fmla="*/ 49 w 689"/>
                    <a:gd name="T11" fmla="*/ 98 h 378"/>
                    <a:gd name="T12" fmla="*/ 147 w 689"/>
                    <a:gd name="T13" fmla="*/ 196 h 378"/>
                    <a:gd name="T14" fmla="*/ 180 w 689"/>
                    <a:gd name="T15" fmla="*/ 229 h 378"/>
                    <a:gd name="T16" fmla="*/ 213 w 689"/>
                    <a:gd name="T17" fmla="*/ 262 h 378"/>
                    <a:gd name="T18" fmla="*/ 311 w 689"/>
                    <a:gd name="T19" fmla="*/ 360 h 378"/>
                    <a:gd name="T20" fmla="*/ 311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3 w 689"/>
                    <a:gd name="T37" fmla="*/ 8 h 378"/>
                    <a:gd name="T38" fmla="*/ 663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6" y="65"/>
                      </a:cubicBezTo>
                      <a:lnTo>
                        <a:pt x="49" y="98"/>
                      </a:lnTo>
                      <a:lnTo>
                        <a:pt x="147" y="196"/>
                      </a:lnTo>
                      <a:lnTo>
                        <a:pt x="180" y="229"/>
                      </a:lnTo>
                      <a:lnTo>
                        <a:pt x="213" y="262"/>
                      </a:lnTo>
                      <a:lnTo>
                        <a:pt x="311" y="360"/>
                      </a:lnTo>
                      <a:lnTo>
                        <a:pt x="311"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561" name="Freeform 50">
                  <a:extLst>
                    <a:ext uri="{FF2B5EF4-FFF2-40B4-BE49-F238E27FC236}">
                      <a16:creationId xmlns:a16="http://schemas.microsoft.com/office/drawing/2014/main" xmlns="" id="{BB42233C-35B5-CD4A-AAC6-564E977330D6}"/>
                    </a:ext>
                  </a:extLst>
                </p:cNvPr>
                <p:cNvSpPr>
                  <a:spLocks noChangeArrowheads="1"/>
                </p:cNvSpPr>
                <p:nvPr/>
              </p:nvSpPr>
              <p:spPr bwMode="auto">
                <a:xfrm>
                  <a:off x="1728788" y="2260600"/>
                  <a:ext cx="328612" cy="328613"/>
                </a:xfrm>
                <a:custGeom>
                  <a:avLst/>
                  <a:gdLst>
                    <a:gd name="T0" fmla="*/ 775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0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5 w 913"/>
                    <a:gd name="T43" fmla="*/ 481 h 914"/>
                    <a:gd name="T44" fmla="*/ 775 w 913"/>
                    <a:gd name="T45" fmla="*/ 432 h 914"/>
                    <a:gd name="T46" fmla="*/ 906 w 913"/>
                    <a:gd name="T47" fmla="*/ 432 h 914"/>
                    <a:gd name="T48" fmla="*/ 906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29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3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5" y="432"/>
                      </a:moveTo>
                      <a:lnTo>
                        <a:pt x="775" y="432"/>
                      </a:lnTo>
                      <a:cubicBezTo>
                        <a:pt x="770" y="415"/>
                        <a:pt x="761" y="402"/>
                        <a:pt x="751" y="391"/>
                      </a:cubicBezTo>
                      <a:lnTo>
                        <a:pt x="718" y="358"/>
                      </a:lnTo>
                      <a:lnTo>
                        <a:pt x="685" y="326"/>
                      </a:lnTo>
                      <a:lnTo>
                        <a:pt x="652" y="293"/>
                      </a:lnTo>
                      <a:lnTo>
                        <a:pt x="554" y="194"/>
                      </a:lnTo>
                      <a:lnTo>
                        <a:pt x="521" y="162"/>
                      </a:lnTo>
                      <a:lnTo>
                        <a:pt x="521" y="162"/>
                      </a:lnTo>
                      <a:cubicBezTo>
                        <a:pt x="512" y="152"/>
                        <a:pt x="501" y="146"/>
                        <a:pt x="488" y="140"/>
                      </a:cubicBezTo>
                      <a:lnTo>
                        <a:pt x="488" y="140"/>
                      </a:lnTo>
                      <a:cubicBezTo>
                        <a:pt x="486" y="139"/>
                        <a:pt x="483" y="138"/>
                        <a:pt x="480" y="137"/>
                      </a:cubicBezTo>
                      <a:lnTo>
                        <a:pt x="480" y="137"/>
                      </a:lnTo>
                      <a:cubicBezTo>
                        <a:pt x="463" y="132"/>
                        <a:pt x="448" y="132"/>
                        <a:pt x="431" y="137"/>
                      </a:cubicBezTo>
                      <a:lnTo>
                        <a:pt x="431" y="137"/>
                      </a:lnTo>
                      <a:cubicBezTo>
                        <a:pt x="415" y="142"/>
                        <a:pt x="401" y="151"/>
                        <a:pt x="390" y="162"/>
                      </a:cubicBezTo>
                      <a:lnTo>
                        <a:pt x="357" y="194"/>
                      </a:lnTo>
                      <a:lnTo>
                        <a:pt x="324" y="227"/>
                      </a:lnTo>
                      <a:lnTo>
                        <a:pt x="292" y="260"/>
                      </a:lnTo>
                      <a:lnTo>
                        <a:pt x="259" y="293"/>
                      </a:lnTo>
                      <a:lnTo>
                        <a:pt x="226" y="326"/>
                      </a:lnTo>
                      <a:lnTo>
                        <a:pt x="193" y="358"/>
                      </a:lnTo>
                      <a:lnTo>
                        <a:pt x="160" y="391"/>
                      </a:lnTo>
                      <a:lnTo>
                        <a:pt x="160" y="391"/>
                      </a:lnTo>
                      <a:cubicBezTo>
                        <a:pt x="150" y="402"/>
                        <a:pt x="142" y="415"/>
                        <a:pt x="136" y="432"/>
                      </a:cubicBezTo>
                      <a:lnTo>
                        <a:pt x="136" y="432"/>
                      </a:lnTo>
                      <a:cubicBezTo>
                        <a:pt x="131" y="449"/>
                        <a:pt x="131" y="465"/>
                        <a:pt x="136" y="481"/>
                      </a:cubicBezTo>
                      <a:lnTo>
                        <a:pt x="136" y="481"/>
                      </a:lnTo>
                      <a:cubicBezTo>
                        <a:pt x="142" y="498"/>
                        <a:pt x="150" y="511"/>
                        <a:pt x="160" y="523"/>
                      </a:cubicBezTo>
                      <a:lnTo>
                        <a:pt x="390" y="752"/>
                      </a:lnTo>
                      <a:lnTo>
                        <a:pt x="390" y="752"/>
                      </a:lnTo>
                      <a:cubicBezTo>
                        <a:pt x="401" y="763"/>
                        <a:pt x="415" y="771"/>
                        <a:pt x="431" y="776"/>
                      </a:cubicBezTo>
                      <a:lnTo>
                        <a:pt x="431" y="776"/>
                      </a:lnTo>
                      <a:cubicBezTo>
                        <a:pt x="448" y="782"/>
                        <a:pt x="463" y="782"/>
                        <a:pt x="480" y="776"/>
                      </a:cubicBezTo>
                      <a:lnTo>
                        <a:pt x="480" y="776"/>
                      </a:lnTo>
                      <a:cubicBezTo>
                        <a:pt x="483" y="776"/>
                        <a:pt x="486" y="775"/>
                        <a:pt x="488" y="773"/>
                      </a:cubicBezTo>
                      <a:lnTo>
                        <a:pt x="488" y="773"/>
                      </a:lnTo>
                      <a:cubicBezTo>
                        <a:pt x="501" y="768"/>
                        <a:pt x="512" y="761"/>
                        <a:pt x="521" y="752"/>
                      </a:cubicBezTo>
                      <a:lnTo>
                        <a:pt x="587" y="686"/>
                      </a:lnTo>
                      <a:lnTo>
                        <a:pt x="620" y="654"/>
                      </a:lnTo>
                      <a:lnTo>
                        <a:pt x="652" y="621"/>
                      </a:lnTo>
                      <a:lnTo>
                        <a:pt x="751" y="523"/>
                      </a:lnTo>
                      <a:lnTo>
                        <a:pt x="751" y="523"/>
                      </a:lnTo>
                      <a:cubicBezTo>
                        <a:pt x="761" y="511"/>
                        <a:pt x="770" y="498"/>
                        <a:pt x="775" y="481"/>
                      </a:cubicBezTo>
                      <a:lnTo>
                        <a:pt x="775" y="481"/>
                      </a:lnTo>
                      <a:cubicBezTo>
                        <a:pt x="781" y="465"/>
                        <a:pt x="781" y="449"/>
                        <a:pt x="775" y="432"/>
                      </a:cubicBezTo>
                      <a:close/>
                      <a:moveTo>
                        <a:pt x="906" y="432"/>
                      </a:moveTo>
                      <a:lnTo>
                        <a:pt x="906" y="432"/>
                      </a:lnTo>
                      <a:cubicBezTo>
                        <a:pt x="912" y="449"/>
                        <a:pt x="912" y="465"/>
                        <a:pt x="906" y="481"/>
                      </a:cubicBezTo>
                      <a:lnTo>
                        <a:pt x="906"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2" y="892"/>
                        <a:pt x="501" y="899"/>
                        <a:pt x="488" y="904"/>
                      </a:cubicBezTo>
                      <a:lnTo>
                        <a:pt x="488" y="904"/>
                      </a:lnTo>
                      <a:cubicBezTo>
                        <a:pt x="486" y="906"/>
                        <a:pt x="483" y="907"/>
                        <a:pt x="480" y="907"/>
                      </a:cubicBezTo>
                      <a:lnTo>
                        <a:pt x="480" y="907"/>
                      </a:lnTo>
                      <a:cubicBezTo>
                        <a:pt x="463" y="913"/>
                        <a:pt x="448" y="913"/>
                        <a:pt x="431" y="907"/>
                      </a:cubicBezTo>
                      <a:lnTo>
                        <a:pt x="431" y="907"/>
                      </a:lnTo>
                      <a:cubicBezTo>
                        <a:pt x="415" y="902"/>
                        <a:pt x="401" y="894"/>
                        <a:pt x="390" y="882"/>
                      </a:cubicBezTo>
                      <a:lnTo>
                        <a:pt x="357" y="850"/>
                      </a:lnTo>
                      <a:lnTo>
                        <a:pt x="324" y="817"/>
                      </a:lnTo>
                      <a:lnTo>
                        <a:pt x="292" y="785"/>
                      </a:lnTo>
                      <a:lnTo>
                        <a:pt x="259" y="752"/>
                      </a:lnTo>
                      <a:lnTo>
                        <a:pt x="226" y="719"/>
                      </a:lnTo>
                      <a:lnTo>
                        <a:pt x="193" y="686"/>
                      </a:lnTo>
                      <a:lnTo>
                        <a:pt x="160" y="654"/>
                      </a:lnTo>
                      <a:lnTo>
                        <a:pt x="128" y="621"/>
                      </a:lnTo>
                      <a:lnTo>
                        <a:pt x="95" y="588"/>
                      </a:lnTo>
                      <a:lnTo>
                        <a:pt x="62" y="555"/>
                      </a:lnTo>
                      <a:lnTo>
                        <a:pt x="29" y="523"/>
                      </a:lnTo>
                      <a:lnTo>
                        <a:pt x="29" y="523"/>
                      </a:lnTo>
                      <a:cubicBezTo>
                        <a:pt x="18" y="511"/>
                        <a:pt x="11" y="498"/>
                        <a:pt x="5" y="481"/>
                      </a:cubicBezTo>
                      <a:lnTo>
                        <a:pt x="5" y="481"/>
                      </a:lnTo>
                      <a:cubicBezTo>
                        <a:pt x="0" y="465"/>
                        <a:pt x="0" y="449"/>
                        <a:pt x="5" y="432"/>
                      </a:cubicBezTo>
                      <a:lnTo>
                        <a:pt x="5" y="432"/>
                      </a:lnTo>
                      <a:cubicBezTo>
                        <a:pt x="11" y="415"/>
                        <a:pt x="18" y="402"/>
                        <a:pt x="29" y="391"/>
                      </a:cubicBezTo>
                      <a:lnTo>
                        <a:pt x="62" y="358"/>
                      </a:lnTo>
                      <a:lnTo>
                        <a:pt x="160" y="260"/>
                      </a:lnTo>
                      <a:lnTo>
                        <a:pt x="193" y="227"/>
                      </a:lnTo>
                      <a:lnTo>
                        <a:pt x="226" y="194"/>
                      </a:lnTo>
                      <a:lnTo>
                        <a:pt x="324" y="96"/>
                      </a:lnTo>
                      <a:lnTo>
                        <a:pt x="357" y="63"/>
                      </a:lnTo>
                      <a:lnTo>
                        <a:pt x="390" y="30"/>
                      </a:lnTo>
                      <a:lnTo>
                        <a:pt x="390" y="30"/>
                      </a:lnTo>
                      <a:cubicBezTo>
                        <a:pt x="401" y="20"/>
                        <a:pt x="415" y="11"/>
                        <a:pt x="431" y="6"/>
                      </a:cubicBezTo>
                      <a:lnTo>
                        <a:pt x="431" y="6"/>
                      </a:lnTo>
                      <a:cubicBezTo>
                        <a:pt x="448" y="0"/>
                        <a:pt x="463" y="0"/>
                        <a:pt x="480" y="6"/>
                      </a:cubicBezTo>
                      <a:lnTo>
                        <a:pt x="480" y="6"/>
                      </a:lnTo>
                      <a:cubicBezTo>
                        <a:pt x="483" y="7"/>
                        <a:pt x="486" y="8"/>
                        <a:pt x="488" y="9"/>
                      </a:cubicBezTo>
                      <a:lnTo>
                        <a:pt x="488" y="9"/>
                      </a:lnTo>
                      <a:cubicBezTo>
                        <a:pt x="501" y="15"/>
                        <a:pt x="512" y="21"/>
                        <a:pt x="521" y="30"/>
                      </a:cubicBezTo>
                      <a:lnTo>
                        <a:pt x="554" y="63"/>
                      </a:lnTo>
                      <a:lnTo>
                        <a:pt x="587" y="96"/>
                      </a:lnTo>
                      <a:lnTo>
                        <a:pt x="620" y="129"/>
                      </a:lnTo>
                      <a:lnTo>
                        <a:pt x="652" y="162"/>
                      </a:lnTo>
                      <a:lnTo>
                        <a:pt x="685" y="194"/>
                      </a:lnTo>
                      <a:lnTo>
                        <a:pt x="718" y="227"/>
                      </a:lnTo>
                      <a:lnTo>
                        <a:pt x="751" y="260"/>
                      </a:lnTo>
                      <a:lnTo>
                        <a:pt x="783" y="293"/>
                      </a:lnTo>
                      <a:lnTo>
                        <a:pt x="816" y="326"/>
                      </a:lnTo>
                      <a:lnTo>
                        <a:pt x="849" y="358"/>
                      </a:lnTo>
                      <a:lnTo>
                        <a:pt x="882" y="391"/>
                      </a:lnTo>
                      <a:lnTo>
                        <a:pt x="882" y="391"/>
                      </a:lnTo>
                      <a:cubicBezTo>
                        <a:pt x="893" y="402"/>
                        <a:pt x="901" y="415"/>
                        <a:pt x="906" y="432"/>
                      </a:cubicBezTo>
                      <a:close/>
                    </a:path>
                  </a:pathLst>
                </a:custGeom>
                <a:solidFill>
                  <a:schemeClr val="accent3"/>
                </a:solidFill>
                <a:ln>
                  <a:noFill/>
                </a:ln>
                <a:effectLst/>
              </p:spPr>
              <p:txBody>
                <a:bodyPr wrap="none" anchor="ctr"/>
                <a:lstStyle/>
                <a:p>
                  <a:endParaRPr lang="es-ES_tradnl"/>
                </a:p>
              </p:txBody>
            </p:sp>
            <p:sp>
              <p:nvSpPr>
                <p:cNvPr id="562" name="Freeform 51">
                  <a:extLst>
                    <a:ext uri="{FF2B5EF4-FFF2-40B4-BE49-F238E27FC236}">
                      <a16:creationId xmlns:a16="http://schemas.microsoft.com/office/drawing/2014/main" xmlns="" id="{BAE97F58-9E08-5A44-AE1C-D6937C308C8C}"/>
                    </a:ext>
                  </a:extLst>
                </p:cNvPr>
                <p:cNvSpPr>
                  <a:spLocks noChangeArrowheads="1"/>
                </p:cNvSpPr>
                <p:nvPr/>
              </p:nvSpPr>
              <p:spPr bwMode="auto">
                <a:xfrm>
                  <a:off x="1331913"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4 w 689"/>
                    <a:gd name="T15" fmla="*/ 623 h 788"/>
                    <a:gd name="T16" fmla="*/ 540 w 689"/>
                    <a:gd name="T17" fmla="*/ 591 h 788"/>
                    <a:gd name="T18" fmla="*/ 508 w 689"/>
                    <a:gd name="T19" fmla="*/ 558 h 788"/>
                    <a:gd name="T20" fmla="*/ 475 w 689"/>
                    <a:gd name="T21" fmla="*/ 525 h 788"/>
                    <a:gd name="T22" fmla="*/ 442 w 689"/>
                    <a:gd name="T23" fmla="*/ 492 h 788"/>
                    <a:gd name="T24" fmla="*/ 409 w 689"/>
                    <a:gd name="T25" fmla="*/ 460 h 788"/>
                    <a:gd name="T26" fmla="*/ 409 w 689"/>
                    <a:gd name="T27" fmla="*/ 460 h 788"/>
                    <a:gd name="T28" fmla="*/ 384 w 689"/>
                    <a:gd name="T29" fmla="*/ 418 h 788"/>
                    <a:gd name="T30" fmla="*/ 384 w 689"/>
                    <a:gd name="T31" fmla="*/ 418 h 788"/>
                    <a:gd name="T32" fmla="*/ 384 w 689"/>
                    <a:gd name="T33" fmla="*/ 369 h 788"/>
                    <a:gd name="T34" fmla="*/ 384 w 689"/>
                    <a:gd name="T35" fmla="*/ 369 h 788"/>
                    <a:gd name="T36" fmla="*/ 409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1 w 689"/>
                    <a:gd name="T53" fmla="*/ 0 h 788"/>
                    <a:gd name="T54" fmla="*/ 81 w 689"/>
                    <a:gd name="T55" fmla="*/ 0 h 788"/>
                    <a:gd name="T56" fmla="*/ 24 w 689"/>
                    <a:gd name="T57" fmla="*/ 8 h 788"/>
                    <a:gd name="T58" fmla="*/ 24 w 689"/>
                    <a:gd name="T59" fmla="*/ 8 h 788"/>
                    <a:gd name="T60" fmla="*/ 0 w 689"/>
                    <a:gd name="T61" fmla="*/ 33 h 788"/>
                    <a:gd name="T62" fmla="*/ 0 w 689"/>
                    <a:gd name="T63" fmla="*/ 33 h 788"/>
                    <a:gd name="T64" fmla="*/ 16 w 689"/>
                    <a:gd name="T65" fmla="*/ 66 h 788"/>
                    <a:gd name="T66" fmla="*/ 49 w 689"/>
                    <a:gd name="T67" fmla="*/ 99 h 788"/>
                    <a:gd name="T68" fmla="*/ 81 w 689"/>
                    <a:gd name="T69" fmla="*/ 131 h 788"/>
                    <a:gd name="T70" fmla="*/ 114 w 689"/>
                    <a:gd name="T71" fmla="*/ 164 h 788"/>
                    <a:gd name="T72" fmla="*/ 147 w 689"/>
                    <a:gd name="T73" fmla="*/ 197 h 788"/>
                    <a:gd name="T74" fmla="*/ 180 w 689"/>
                    <a:gd name="T75" fmla="*/ 230 h 788"/>
                    <a:gd name="T76" fmla="*/ 212 w 689"/>
                    <a:gd name="T77" fmla="*/ 263 h 788"/>
                    <a:gd name="T78" fmla="*/ 245 w 689"/>
                    <a:gd name="T79" fmla="*/ 296 h 788"/>
                    <a:gd name="T80" fmla="*/ 278 w 689"/>
                    <a:gd name="T81" fmla="*/ 328 h 788"/>
                    <a:gd name="T82" fmla="*/ 278 w 689"/>
                    <a:gd name="T83" fmla="*/ 328 h 788"/>
                    <a:gd name="T84" fmla="*/ 303 w 689"/>
                    <a:gd name="T85" fmla="*/ 369 h 788"/>
                    <a:gd name="T86" fmla="*/ 303 w 689"/>
                    <a:gd name="T87" fmla="*/ 369 h 788"/>
                    <a:gd name="T88" fmla="*/ 303 w 689"/>
                    <a:gd name="T89" fmla="*/ 418 h 788"/>
                    <a:gd name="T90" fmla="*/ 303 w 689"/>
                    <a:gd name="T91" fmla="*/ 418 h 788"/>
                    <a:gd name="T92" fmla="*/ 278 w 689"/>
                    <a:gd name="T93" fmla="*/ 460 h 788"/>
                    <a:gd name="T94" fmla="*/ 16 w 689"/>
                    <a:gd name="T95" fmla="*/ 722 h 788"/>
                    <a:gd name="T96" fmla="*/ 16 w 689"/>
                    <a:gd name="T97" fmla="*/ 722 h 788"/>
                    <a:gd name="T98" fmla="*/ 0 w 689"/>
                    <a:gd name="T99" fmla="*/ 754 h 788"/>
                    <a:gd name="T100" fmla="*/ 0 w 689"/>
                    <a:gd name="T101" fmla="*/ 754 h 788"/>
                    <a:gd name="T102" fmla="*/ 24 w 689"/>
                    <a:gd name="T103" fmla="*/ 778 h 788"/>
                    <a:gd name="T104" fmla="*/ 24 w 689"/>
                    <a:gd name="T105" fmla="*/ 778 h 788"/>
                    <a:gd name="T106" fmla="*/ 81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79" y="773"/>
                        <a:pt x="688" y="765"/>
                        <a:pt x="688" y="754"/>
                      </a:cubicBezTo>
                      <a:lnTo>
                        <a:pt x="688" y="754"/>
                      </a:lnTo>
                      <a:cubicBezTo>
                        <a:pt x="688" y="743"/>
                        <a:pt x="682" y="732"/>
                        <a:pt x="672" y="722"/>
                      </a:cubicBezTo>
                      <a:lnTo>
                        <a:pt x="639" y="689"/>
                      </a:lnTo>
                      <a:lnTo>
                        <a:pt x="606" y="656"/>
                      </a:lnTo>
                      <a:lnTo>
                        <a:pt x="574" y="623"/>
                      </a:lnTo>
                      <a:lnTo>
                        <a:pt x="540" y="591"/>
                      </a:lnTo>
                      <a:lnTo>
                        <a:pt x="508" y="558"/>
                      </a:lnTo>
                      <a:lnTo>
                        <a:pt x="475" y="525"/>
                      </a:lnTo>
                      <a:lnTo>
                        <a:pt x="442" y="492"/>
                      </a:lnTo>
                      <a:lnTo>
                        <a:pt x="409" y="460"/>
                      </a:lnTo>
                      <a:lnTo>
                        <a:pt x="409" y="460"/>
                      </a:lnTo>
                      <a:cubicBezTo>
                        <a:pt x="398" y="448"/>
                        <a:pt x="390" y="435"/>
                        <a:pt x="384" y="418"/>
                      </a:cubicBezTo>
                      <a:lnTo>
                        <a:pt x="384" y="418"/>
                      </a:lnTo>
                      <a:cubicBezTo>
                        <a:pt x="379" y="402"/>
                        <a:pt x="379" y="386"/>
                        <a:pt x="384" y="369"/>
                      </a:cubicBezTo>
                      <a:lnTo>
                        <a:pt x="384" y="369"/>
                      </a:lnTo>
                      <a:cubicBezTo>
                        <a:pt x="390" y="352"/>
                        <a:pt x="398" y="339"/>
                        <a:pt x="409" y="328"/>
                      </a:cubicBezTo>
                      <a:lnTo>
                        <a:pt x="672" y="66"/>
                      </a:lnTo>
                      <a:lnTo>
                        <a:pt x="672" y="66"/>
                      </a:lnTo>
                      <a:cubicBezTo>
                        <a:pt x="682" y="55"/>
                        <a:pt x="688" y="44"/>
                        <a:pt x="688" y="33"/>
                      </a:cubicBezTo>
                      <a:lnTo>
                        <a:pt x="688" y="33"/>
                      </a:lnTo>
                      <a:cubicBezTo>
                        <a:pt x="688" y="23"/>
                        <a:pt x="679" y="14"/>
                        <a:pt x="664" y="8"/>
                      </a:cubicBezTo>
                      <a:lnTo>
                        <a:pt x="664" y="8"/>
                      </a:lnTo>
                      <a:cubicBezTo>
                        <a:pt x="647" y="3"/>
                        <a:pt x="628" y="0"/>
                        <a:pt x="606" y="0"/>
                      </a:cubicBezTo>
                      <a:lnTo>
                        <a:pt x="81" y="0"/>
                      </a:lnTo>
                      <a:lnTo>
                        <a:pt x="81" y="0"/>
                      </a:lnTo>
                      <a:cubicBezTo>
                        <a:pt x="60" y="0"/>
                        <a:pt x="41" y="3"/>
                        <a:pt x="24" y="8"/>
                      </a:cubicBezTo>
                      <a:lnTo>
                        <a:pt x="24" y="8"/>
                      </a:lnTo>
                      <a:cubicBezTo>
                        <a:pt x="8" y="14"/>
                        <a:pt x="0" y="23"/>
                        <a:pt x="0" y="33"/>
                      </a:cubicBezTo>
                      <a:lnTo>
                        <a:pt x="0" y="33"/>
                      </a:lnTo>
                      <a:cubicBezTo>
                        <a:pt x="0" y="44"/>
                        <a:pt x="5" y="55"/>
                        <a:pt x="16" y="66"/>
                      </a:cubicBezTo>
                      <a:lnTo>
                        <a:pt x="49" y="99"/>
                      </a:lnTo>
                      <a:lnTo>
                        <a:pt x="81" y="131"/>
                      </a:lnTo>
                      <a:lnTo>
                        <a:pt x="114" y="164"/>
                      </a:lnTo>
                      <a:lnTo>
                        <a:pt x="147" y="197"/>
                      </a:lnTo>
                      <a:lnTo>
                        <a:pt x="180" y="230"/>
                      </a:lnTo>
                      <a:lnTo>
                        <a:pt x="212" y="263"/>
                      </a:lnTo>
                      <a:lnTo>
                        <a:pt x="245" y="296"/>
                      </a:lnTo>
                      <a:lnTo>
                        <a:pt x="278" y="328"/>
                      </a:lnTo>
                      <a:lnTo>
                        <a:pt x="278" y="328"/>
                      </a:lnTo>
                      <a:cubicBezTo>
                        <a:pt x="289" y="339"/>
                        <a:pt x="298" y="352"/>
                        <a:pt x="303" y="369"/>
                      </a:cubicBezTo>
                      <a:lnTo>
                        <a:pt x="303" y="369"/>
                      </a:lnTo>
                      <a:cubicBezTo>
                        <a:pt x="308" y="386"/>
                        <a:pt x="308" y="402"/>
                        <a:pt x="303" y="418"/>
                      </a:cubicBezTo>
                      <a:lnTo>
                        <a:pt x="303" y="418"/>
                      </a:lnTo>
                      <a:cubicBezTo>
                        <a:pt x="298" y="435"/>
                        <a:pt x="289" y="448"/>
                        <a:pt x="278" y="460"/>
                      </a:cubicBezTo>
                      <a:lnTo>
                        <a:pt x="16" y="722"/>
                      </a:lnTo>
                      <a:lnTo>
                        <a:pt x="16" y="722"/>
                      </a:lnTo>
                      <a:cubicBezTo>
                        <a:pt x="5" y="732"/>
                        <a:pt x="0" y="743"/>
                        <a:pt x="0" y="754"/>
                      </a:cubicBezTo>
                      <a:lnTo>
                        <a:pt x="0" y="754"/>
                      </a:lnTo>
                      <a:cubicBezTo>
                        <a:pt x="0" y="765"/>
                        <a:pt x="8" y="773"/>
                        <a:pt x="24" y="778"/>
                      </a:cubicBezTo>
                      <a:lnTo>
                        <a:pt x="24" y="778"/>
                      </a:lnTo>
                      <a:cubicBezTo>
                        <a:pt x="41" y="784"/>
                        <a:pt x="60" y="787"/>
                        <a:pt x="81"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563" name="Freeform 52">
                  <a:extLst>
                    <a:ext uri="{FF2B5EF4-FFF2-40B4-BE49-F238E27FC236}">
                      <a16:creationId xmlns:a16="http://schemas.microsoft.com/office/drawing/2014/main" xmlns="" id="{E08C78A5-3DAC-964E-A43E-4C9E4698D0A8}"/>
                    </a:ext>
                  </a:extLst>
                </p:cNvPr>
                <p:cNvSpPr>
                  <a:spLocks noChangeArrowheads="1"/>
                </p:cNvSpPr>
                <p:nvPr/>
              </p:nvSpPr>
              <p:spPr bwMode="auto">
                <a:xfrm>
                  <a:off x="220503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4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49 w 690"/>
                    <a:gd name="T39" fmla="*/ 689 h 788"/>
                    <a:gd name="T40" fmla="*/ 16 w 690"/>
                    <a:gd name="T41" fmla="*/ 722 h 788"/>
                    <a:gd name="T42" fmla="*/ 0 w 690"/>
                    <a:gd name="T43" fmla="*/ 754 h 788"/>
                    <a:gd name="T44" fmla="*/ 24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8" y="0"/>
                        <a:pt x="607" y="0"/>
                      </a:cubicBezTo>
                      <a:lnTo>
                        <a:pt x="82" y="0"/>
                      </a:lnTo>
                      <a:lnTo>
                        <a:pt x="82" y="0"/>
                      </a:lnTo>
                      <a:cubicBezTo>
                        <a:pt x="60" y="0"/>
                        <a:pt x="41" y="3"/>
                        <a:pt x="24" y="8"/>
                      </a:cubicBezTo>
                      <a:lnTo>
                        <a:pt x="24"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49" y="689"/>
                      </a:lnTo>
                      <a:lnTo>
                        <a:pt x="16" y="722"/>
                      </a:lnTo>
                      <a:lnTo>
                        <a:pt x="16" y="722"/>
                      </a:lnTo>
                      <a:cubicBezTo>
                        <a:pt x="6" y="732"/>
                        <a:pt x="0" y="743"/>
                        <a:pt x="0" y="754"/>
                      </a:cubicBezTo>
                      <a:lnTo>
                        <a:pt x="0" y="754"/>
                      </a:lnTo>
                      <a:cubicBezTo>
                        <a:pt x="0" y="765"/>
                        <a:pt x="9" y="773"/>
                        <a:pt x="24" y="778"/>
                      </a:cubicBezTo>
                      <a:lnTo>
                        <a:pt x="24" y="778"/>
                      </a:lnTo>
                      <a:cubicBezTo>
                        <a:pt x="41" y="784"/>
                        <a:pt x="60" y="787"/>
                        <a:pt x="82" y="787"/>
                      </a:cubicBezTo>
                      <a:lnTo>
                        <a:pt x="607" y="787"/>
                      </a:lnTo>
                      <a:lnTo>
                        <a:pt x="607" y="787"/>
                      </a:lnTo>
                      <a:cubicBezTo>
                        <a:pt x="628"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0" y="435"/>
                        <a:pt x="385" y="418"/>
                      </a:cubicBezTo>
                      <a:lnTo>
                        <a:pt x="385" y="418"/>
                      </a:lnTo>
                      <a:cubicBezTo>
                        <a:pt x="380" y="402"/>
                        <a:pt x="380" y="386"/>
                        <a:pt x="385" y="369"/>
                      </a:cubicBezTo>
                      <a:lnTo>
                        <a:pt x="385" y="369"/>
                      </a:lnTo>
                      <a:cubicBezTo>
                        <a:pt x="390" y="352"/>
                        <a:pt x="399" y="339"/>
                        <a:pt x="410" y="328"/>
                      </a:cubicBezTo>
                    </a:path>
                  </a:pathLst>
                </a:custGeom>
                <a:solidFill>
                  <a:schemeClr val="accent4"/>
                </a:solidFill>
                <a:ln>
                  <a:noFill/>
                </a:ln>
                <a:effectLst/>
              </p:spPr>
              <p:txBody>
                <a:bodyPr wrap="none" anchor="ctr"/>
                <a:lstStyle/>
                <a:p>
                  <a:endParaRPr lang="es-ES_tradnl"/>
                </a:p>
              </p:txBody>
            </p:sp>
            <p:sp>
              <p:nvSpPr>
                <p:cNvPr id="564" name="Freeform 53">
                  <a:extLst>
                    <a:ext uri="{FF2B5EF4-FFF2-40B4-BE49-F238E27FC236}">
                      <a16:creationId xmlns:a16="http://schemas.microsoft.com/office/drawing/2014/main" xmlns="" id="{86A8CF99-4BF9-7248-9135-34600E598BFF}"/>
                    </a:ext>
                  </a:extLst>
                </p:cNvPr>
                <p:cNvSpPr>
                  <a:spLocks noChangeArrowheads="1"/>
                </p:cNvSpPr>
                <p:nvPr/>
              </p:nvSpPr>
              <p:spPr bwMode="auto">
                <a:xfrm>
                  <a:off x="1798638"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7" y="218"/>
                        <a:pt x="369" y="205"/>
                        <a:pt x="358" y="194"/>
                      </a:cubicBezTo>
                      <a:lnTo>
                        <a:pt x="325" y="161"/>
                      </a:lnTo>
                      <a:lnTo>
                        <a:pt x="325" y="161"/>
                      </a:lnTo>
                      <a:cubicBezTo>
                        <a:pt x="316" y="152"/>
                        <a:pt x="305" y="145"/>
                        <a:pt x="292" y="140"/>
                      </a:cubicBezTo>
                      <a:lnTo>
                        <a:pt x="292" y="140"/>
                      </a:lnTo>
                      <a:cubicBezTo>
                        <a:pt x="290" y="139"/>
                        <a:pt x="287" y="137"/>
                        <a:pt x="284" y="136"/>
                      </a:cubicBezTo>
                      <a:lnTo>
                        <a:pt x="284" y="136"/>
                      </a:lnTo>
                      <a:cubicBezTo>
                        <a:pt x="267" y="131"/>
                        <a:pt x="252" y="131"/>
                        <a:pt x="235" y="136"/>
                      </a:cubicBezTo>
                      <a:lnTo>
                        <a:pt x="235" y="136"/>
                      </a:lnTo>
                      <a:cubicBezTo>
                        <a:pt x="219" y="142"/>
                        <a:pt x="205" y="151"/>
                        <a:pt x="194" y="161"/>
                      </a:cubicBezTo>
                      <a:lnTo>
                        <a:pt x="161" y="194"/>
                      </a:lnTo>
                      <a:lnTo>
                        <a:pt x="161" y="194"/>
                      </a:lnTo>
                      <a:cubicBezTo>
                        <a:pt x="150" y="205"/>
                        <a:pt x="142" y="218"/>
                        <a:pt x="137" y="235"/>
                      </a:cubicBezTo>
                      <a:lnTo>
                        <a:pt x="137" y="235"/>
                      </a:lnTo>
                      <a:cubicBezTo>
                        <a:pt x="131" y="252"/>
                        <a:pt x="131" y="268"/>
                        <a:pt x="137" y="284"/>
                      </a:cubicBezTo>
                      <a:lnTo>
                        <a:pt x="137" y="284"/>
                      </a:lnTo>
                      <a:cubicBezTo>
                        <a:pt x="142" y="301"/>
                        <a:pt x="150" y="314"/>
                        <a:pt x="161" y="326"/>
                      </a:cubicBezTo>
                      <a:lnTo>
                        <a:pt x="194" y="358"/>
                      </a:lnTo>
                      <a:lnTo>
                        <a:pt x="194" y="358"/>
                      </a:lnTo>
                      <a:cubicBezTo>
                        <a:pt x="205" y="369"/>
                        <a:pt x="219" y="377"/>
                        <a:pt x="235" y="382"/>
                      </a:cubicBezTo>
                      <a:lnTo>
                        <a:pt x="235" y="382"/>
                      </a:lnTo>
                      <a:cubicBezTo>
                        <a:pt x="252" y="388"/>
                        <a:pt x="267" y="388"/>
                        <a:pt x="284" y="382"/>
                      </a:cubicBezTo>
                      <a:lnTo>
                        <a:pt x="284" y="382"/>
                      </a:lnTo>
                      <a:cubicBezTo>
                        <a:pt x="287" y="381"/>
                        <a:pt x="290" y="381"/>
                        <a:pt x="292" y="379"/>
                      </a:cubicBezTo>
                      <a:lnTo>
                        <a:pt x="292" y="379"/>
                      </a:lnTo>
                      <a:cubicBezTo>
                        <a:pt x="305" y="374"/>
                        <a:pt x="316" y="367"/>
                        <a:pt x="325" y="358"/>
                      </a:cubicBezTo>
                      <a:lnTo>
                        <a:pt x="358" y="326"/>
                      </a:lnTo>
                      <a:lnTo>
                        <a:pt x="358" y="326"/>
                      </a:lnTo>
                      <a:cubicBezTo>
                        <a:pt x="369" y="314"/>
                        <a:pt x="377"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8" y="301"/>
                        <a:pt x="500" y="314"/>
                        <a:pt x="489" y="326"/>
                      </a:cubicBezTo>
                      <a:lnTo>
                        <a:pt x="456" y="358"/>
                      </a:lnTo>
                      <a:lnTo>
                        <a:pt x="424" y="391"/>
                      </a:lnTo>
                      <a:lnTo>
                        <a:pt x="391" y="424"/>
                      </a:lnTo>
                      <a:lnTo>
                        <a:pt x="358" y="457"/>
                      </a:lnTo>
                      <a:lnTo>
                        <a:pt x="325" y="489"/>
                      </a:lnTo>
                      <a:lnTo>
                        <a:pt x="325" y="489"/>
                      </a:lnTo>
                      <a:cubicBezTo>
                        <a:pt x="316" y="498"/>
                        <a:pt x="305" y="505"/>
                        <a:pt x="292" y="510"/>
                      </a:cubicBezTo>
                      <a:lnTo>
                        <a:pt x="292" y="510"/>
                      </a:lnTo>
                      <a:cubicBezTo>
                        <a:pt x="290" y="512"/>
                        <a:pt x="287" y="513"/>
                        <a:pt x="284" y="514"/>
                      </a:cubicBezTo>
                      <a:lnTo>
                        <a:pt x="284" y="514"/>
                      </a:lnTo>
                      <a:cubicBezTo>
                        <a:pt x="267" y="519"/>
                        <a:pt x="252" y="519"/>
                        <a:pt x="235" y="514"/>
                      </a:cubicBezTo>
                      <a:lnTo>
                        <a:pt x="235" y="514"/>
                      </a:lnTo>
                      <a:cubicBezTo>
                        <a:pt x="219" y="508"/>
                        <a:pt x="205"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5" y="20"/>
                        <a:pt x="219" y="11"/>
                        <a:pt x="235" y="6"/>
                      </a:cubicBezTo>
                      <a:lnTo>
                        <a:pt x="235" y="6"/>
                      </a:lnTo>
                      <a:cubicBezTo>
                        <a:pt x="252" y="0"/>
                        <a:pt x="267" y="0"/>
                        <a:pt x="284" y="6"/>
                      </a:cubicBezTo>
                      <a:lnTo>
                        <a:pt x="284" y="6"/>
                      </a:lnTo>
                      <a:cubicBezTo>
                        <a:pt x="287" y="7"/>
                        <a:pt x="290" y="8"/>
                        <a:pt x="292" y="9"/>
                      </a:cubicBezTo>
                      <a:lnTo>
                        <a:pt x="292" y="9"/>
                      </a:lnTo>
                      <a:cubicBezTo>
                        <a:pt x="305" y="14"/>
                        <a:pt x="316" y="21"/>
                        <a:pt x="325" y="30"/>
                      </a:cubicBezTo>
                      <a:lnTo>
                        <a:pt x="489" y="194"/>
                      </a:lnTo>
                      <a:lnTo>
                        <a:pt x="489" y="194"/>
                      </a:lnTo>
                      <a:cubicBezTo>
                        <a:pt x="500" y="205"/>
                        <a:pt x="508" y="218"/>
                        <a:pt x="514" y="235"/>
                      </a:cubicBezTo>
                      <a:close/>
                    </a:path>
                  </a:pathLst>
                </a:custGeom>
                <a:solidFill>
                  <a:schemeClr val="accent2"/>
                </a:solidFill>
                <a:ln>
                  <a:noFill/>
                </a:ln>
                <a:effectLst/>
              </p:spPr>
              <p:txBody>
                <a:bodyPr wrap="none" anchor="ctr"/>
                <a:lstStyle/>
                <a:p>
                  <a:endParaRPr lang="es-ES_tradnl"/>
                </a:p>
              </p:txBody>
            </p:sp>
            <p:sp>
              <p:nvSpPr>
                <p:cNvPr id="565" name="Freeform 56">
                  <a:extLst>
                    <a:ext uri="{FF2B5EF4-FFF2-40B4-BE49-F238E27FC236}">
                      <a16:creationId xmlns:a16="http://schemas.microsoft.com/office/drawing/2014/main" xmlns="" id="{77F632F4-90B8-D34B-88D2-B93726B5A0F7}"/>
                    </a:ext>
                  </a:extLst>
                </p:cNvPr>
                <p:cNvSpPr>
                  <a:spLocks noChangeArrowheads="1"/>
                </p:cNvSpPr>
                <p:nvPr/>
              </p:nvSpPr>
              <p:spPr bwMode="auto">
                <a:xfrm>
                  <a:off x="1870075" y="2403475"/>
                  <a:ext cx="46038" cy="46038"/>
                </a:xfrm>
                <a:custGeom>
                  <a:avLst/>
                  <a:gdLst>
                    <a:gd name="T0" fmla="*/ 96 w 128"/>
                    <a:gd name="T1" fmla="*/ 9 h 127"/>
                    <a:gd name="T2" fmla="*/ 96 w 128"/>
                    <a:gd name="T3" fmla="*/ 9 h 127"/>
                    <a:gd name="T4" fmla="*/ 88 w 128"/>
                    <a:gd name="T5" fmla="*/ 5 h 127"/>
                    <a:gd name="T6" fmla="*/ 88 w 128"/>
                    <a:gd name="T7" fmla="*/ 5 h 127"/>
                    <a:gd name="T8" fmla="*/ 39 w 128"/>
                    <a:gd name="T9" fmla="*/ 5 h 127"/>
                    <a:gd name="T10" fmla="*/ 39 w 128"/>
                    <a:gd name="T11" fmla="*/ 5 h 127"/>
                    <a:gd name="T12" fmla="*/ 6 w 128"/>
                    <a:gd name="T13" fmla="*/ 38 h 127"/>
                    <a:gd name="T14" fmla="*/ 6 w 128"/>
                    <a:gd name="T15" fmla="*/ 38 h 127"/>
                    <a:gd name="T16" fmla="*/ 6 w 128"/>
                    <a:gd name="T17" fmla="*/ 87 h 127"/>
                    <a:gd name="T18" fmla="*/ 6 w 128"/>
                    <a:gd name="T19" fmla="*/ 87 h 127"/>
                    <a:gd name="T20" fmla="*/ 39 w 128"/>
                    <a:gd name="T21" fmla="*/ 120 h 127"/>
                    <a:gd name="T22" fmla="*/ 39 w 128"/>
                    <a:gd name="T23" fmla="*/ 120 h 127"/>
                    <a:gd name="T24" fmla="*/ 88 w 128"/>
                    <a:gd name="T25" fmla="*/ 120 h 127"/>
                    <a:gd name="T26" fmla="*/ 88 w 128"/>
                    <a:gd name="T27" fmla="*/ 120 h 127"/>
                    <a:gd name="T28" fmla="*/ 96 w 128"/>
                    <a:gd name="T29" fmla="*/ 116 h 127"/>
                    <a:gd name="T30" fmla="*/ 96 w 128"/>
                    <a:gd name="T31" fmla="*/ 116 h 127"/>
                    <a:gd name="T32" fmla="*/ 121 w 128"/>
                    <a:gd name="T33" fmla="*/ 87 h 127"/>
                    <a:gd name="T34" fmla="*/ 121 w 128"/>
                    <a:gd name="T35" fmla="*/ 87 h 127"/>
                    <a:gd name="T36" fmla="*/ 121 w 128"/>
                    <a:gd name="T37" fmla="*/ 38 h 127"/>
                    <a:gd name="T38" fmla="*/ 121 w 128"/>
                    <a:gd name="T39" fmla="*/ 38 h 127"/>
                    <a:gd name="T40" fmla="*/ 96 w 128"/>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27">
                      <a:moveTo>
                        <a:pt x="96" y="9"/>
                      </a:moveTo>
                      <a:lnTo>
                        <a:pt x="96" y="9"/>
                      </a:lnTo>
                      <a:cubicBezTo>
                        <a:pt x="94" y="8"/>
                        <a:pt x="91" y="6"/>
                        <a:pt x="88" y="5"/>
                      </a:cubicBezTo>
                      <a:lnTo>
                        <a:pt x="88" y="5"/>
                      </a:lnTo>
                      <a:cubicBezTo>
                        <a:pt x="71" y="0"/>
                        <a:pt x="56" y="0"/>
                        <a:pt x="39" y="5"/>
                      </a:cubicBezTo>
                      <a:lnTo>
                        <a:pt x="39" y="5"/>
                      </a:lnTo>
                      <a:cubicBezTo>
                        <a:pt x="23" y="10"/>
                        <a:pt x="12" y="21"/>
                        <a:pt x="6" y="38"/>
                      </a:cubicBezTo>
                      <a:lnTo>
                        <a:pt x="6" y="38"/>
                      </a:lnTo>
                      <a:cubicBezTo>
                        <a:pt x="0" y="55"/>
                        <a:pt x="0" y="71"/>
                        <a:pt x="6" y="87"/>
                      </a:cubicBezTo>
                      <a:lnTo>
                        <a:pt x="6" y="87"/>
                      </a:lnTo>
                      <a:cubicBezTo>
                        <a:pt x="12" y="104"/>
                        <a:pt x="23" y="114"/>
                        <a:pt x="39" y="120"/>
                      </a:cubicBezTo>
                      <a:lnTo>
                        <a:pt x="39" y="120"/>
                      </a:lnTo>
                      <a:cubicBezTo>
                        <a:pt x="56" y="126"/>
                        <a:pt x="71" y="126"/>
                        <a:pt x="88" y="120"/>
                      </a:cubicBezTo>
                      <a:lnTo>
                        <a:pt x="88" y="120"/>
                      </a:lnTo>
                      <a:cubicBezTo>
                        <a:pt x="91" y="119"/>
                        <a:pt x="94" y="118"/>
                        <a:pt x="96" y="116"/>
                      </a:cubicBezTo>
                      <a:lnTo>
                        <a:pt x="96" y="116"/>
                      </a:lnTo>
                      <a:cubicBezTo>
                        <a:pt x="108" y="110"/>
                        <a:pt x="117" y="101"/>
                        <a:pt x="121" y="87"/>
                      </a:cubicBezTo>
                      <a:lnTo>
                        <a:pt x="121" y="87"/>
                      </a:lnTo>
                      <a:cubicBezTo>
                        <a:pt x="127" y="71"/>
                        <a:pt x="127" y="55"/>
                        <a:pt x="121" y="38"/>
                      </a:cubicBezTo>
                      <a:lnTo>
                        <a:pt x="121" y="38"/>
                      </a:lnTo>
                      <a:cubicBezTo>
                        <a:pt x="117" y="25"/>
                        <a:pt x="108" y="15"/>
                        <a:pt x="96" y="9"/>
                      </a:cubicBezTo>
                    </a:path>
                  </a:pathLst>
                </a:custGeom>
                <a:solidFill>
                  <a:schemeClr val="accent6"/>
                </a:solidFill>
                <a:ln>
                  <a:noFill/>
                </a:ln>
                <a:effectLst/>
              </p:spPr>
              <p:txBody>
                <a:bodyPr wrap="none" anchor="ctr"/>
                <a:lstStyle/>
                <a:p>
                  <a:endParaRPr lang="es-ES_tradnl"/>
                </a:p>
              </p:txBody>
            </p:sp>
            <p:sp>
              <p:nvSpPr>
                <p:cNvPr id="566" name="Freeform 59">
                  <a:extLst>
                    <a:ext uri="{FF2B5EF4-FFF2-40B4-BE49-F238E27FC236}">
                      <a16:creationId xmlns:a16="http://schemas.microsoft.com/office/drawing/2014/main" xmlns="" id="{09A07E12-739B-204A-9450-6E1884107BA9}"/>
                    </a:ext>
                  </a:extLst>
                </p:cNvPr>
                <p:cNvSpPr>
                  <a:spLocks noChangeArrowheads="1"/>
                </p:cNvSpPr>
                <p:nvPr/>
              </p:nvSpPr>
              <p:spPr bwMode="auto">
                <a:xfrm>
                  <a:off x="1473200" y="2573338"/>
                  <a:ext cx="247650" cy="136525"/>
                </a:xfrm>
                <a:custGeom>
                  <a:avLst/>
                  <a:gdLst>
                    <a:gd name="T0" fmla="*/ 663 w 689"/>
                    <a:gd name="T1" fmla="*/ 369 h 379"/>
                    <a:gd name="T2" fmla="*/ 663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1 w 689"/>
                    <a:gd name="T43" fmla="*/ 148 h 379"/>
                    <a:gd name="T44" fmla="*/ 147 w 689"/>
                    <a:gd name="T45" fmla="*/ 180 h 379"/>
                    <a:gd name="T46" fmla="*/ 115 w 689"/>
                    <a:gd name="T47" fmla="*/ 214 h 379"/>
                    <a:gd name="T48" fmla="*/ 82 w 689"/>
                    <a:gd name="T49" fmla="*/ 246 h 379"/>
                    <a:gd name="T50" fmla="*/ 49 w 689"/>
                    <a:gd name="T51" fmla="*/ 279 h 379"/>
                    <a:gd name="T52" fmla="*/ 16 w 689"/>
                    <a:gd name="T53" fmla="*/ 312 h 379"/>
                    <a:gd name="T54" fmla="*/ 16 w 689"/>
                    <a:gd name="T55" fmla="*/ 312 h 379"/>
                    <a:gd name="T56" fmla="*/ 0 w 689"/>
                    <a:gd name="T57" fmla="*/ 344 h 379"/>
                    <a:gd name="T58" fmla="*/ 0 w 689"/>
                    <a:gd name="T59" fmla="*/ 344 h 379"/>
                    <a:gd name="T60" fmla="*/ 24 w 689"/>
                    <a:gd name="T61" fmla="*/ 369 h 379"/>
                    <a:gd name="T62" fmla="*/ 24 w 689"/>
                    <a:gd name="T63" fmla="*/ 369 h 379"/>
                    <a:gd name="T64" fmla="*/ 82 w 689"/>
                    <a:gd name="T65" fmla="*/ 378 h 379"/>
                    <a:gd name="T66" fmla="*/ 607 w 689"/>
                    <a:gd name="T67" fmla="*/ 378 h 379"/>
                    <a:gd name="T68" fmla="*/ 607 w 689"/>
                    <a:gd name="T69" fmla="*/ 378 h 379"/>
                    <a:gd name="T70" fmla="*/ 663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3" y="369"/>
                      </a:moveTo>
                      <a:lnTo>
                        <a:pt x="663"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1" y="148"/>
                      </a:lnTo>
                      <a:lnTo>
                        <a:pt x="147" y="180"/>
                      </a:lnTo>
                      <a:lnTo>
                        <a:pt x="115" y="214"/>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7" y="378"/>
                      </a:lnTo>
                      <a:lnTo>
                        <a:pt x="607" y="378"/>
                      </a:lnTo>
                      <a:cubicBezTo>
                        <a:pt x="628" y="378"/>
                        <a:pt x="648" y="375"/>
                        <a:pt x="663" y="369"/>
                      </a:cubicBezTo>
                    </a:path>
                  </a:pathLst>
                </a:custGeom>
                <a:solidFill>
                  <a:schemeClr val="accent3"/>
                </a:solidFill>
                <a:ln>
                  <a:noFill/>
                </a:ln>
                <a:effectLst/>
              </p:spPr>
              <p:txBody>
                <a:bodyPr wrap="none" anchor="ctr"/>
                <a:lstStyle/>
                <a:p>
                  <a:endParaRPr lang="es-ES_tradnl"/>
                </a:p>
              </p:txBody>
            </p:sp>
            <p:sp>
              <p:nvSpPr>
                <p:cNvPr id="567" name="Freeform 60">
                  <a:extLst>
                    <a:ext uri="{FF2B5EF4-FFF2-40B4-BE49-F238E27FC236}">
                      <a16:creationId xmlns:a16="http://schemas.microsoft.com/office/drawing/2014/main" xmlns="" id="{9476DB99-D965-1047-81A3-AC8B6991235C}"/>
                    </a:ext>
                  </a:extLst>
                </p:cNvPr>
                <p:cNvSpPr>
                  <a:spLocks noChangeArrowheads="1"/>
                </p:cNvSpPr>
                <p:nvPr/>
              </p:nvSpPr>
              <p:spPr bwMode="auto">
                <a:xfrm>
                  <a:off x="2063750"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2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1 w 689"/>
                    <a:gd name="T25" fmla="*/ 16 h 379"/>
                    <a:gd name="T26" fmla="*/ 278 w 689"/>
                    <a:gd name="T27" fmla="*/ 50 h 379"/>
                    <a:gd name="T28" fmla="*/ 245 w 689"/>
                    <a:gd name="T29" fmla="*/ 82 h 379"/>
                    <a:gd name="T30" fmla="*/ 213 w 689"/>
                    <a:gd name="T31" fmla="*/ 115 h 379"/>
                    <a:gd name="T32" fmla="*/ 180 w 689"/>
                    <a:gd name="T33" fmla="*/ 148 h 379"/>
                    <a:gd name="T34" fmla="*/ 147 w 689"/>
                    <a:gd name="T35" fmla="*/ 180 h 379"/>
                    <a:gd name="T36" fmla="*/ 114 w 689"/>
                    <a:gd name="T37" fmla="*/ 213 h 379"/>
                    <a:gd name="T38" fmla="*/ 82 w 689"/>
                    <a:gd name="T39" fmla="*/ 246 h 379"/>
                    <a:gd name="T40" fmla="*/ 49 w 689"/>
                    <a:gd name="T41" fmla="*/ 279 h 379"/>
                    <a:gd name="T42" fmla="*/ 16 w 689"/>
                    <a:gd name="T43" fmla="*/ 312 h 379"/>
                    <a:gd name="T44" fmla="*/ 16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3 w 689"/>
                    <a:gd name="T61" fmla="*/ 369 h 379"/>
                    <a:gd name="T62" fmla="*/ 663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2" y="82"/>
                      </a:lnTo>
                      <a:lnTo>
                        <a:pt x="409" y="50"/>
                      </a:lnTo>
                      <a:lnTo>
                        <a:pt x="377" y="16"/>
                      </a:lnTo>
                      <a:lnTo>
                        <a:pt x="377" y="16"/>
                      </a:lnTo>
                      <a:cubicBezTo>
                        <a:pt x="366" y="6"/>
                        <a:pt x="355" y="0"/>
                        <a:pt x="344" y="0"/>
                      </a:cubicBezTo>
                      <a:lnTo>
                        <a:pt x="344" y="0"/>
                      </a:lnTo>
                      <a:cubicBezTo>
                        <a:pt x="333" y="0"/>
                        <a:pt x="322" y="6"/>
                        <a:pt x="311" y="16"/>
                      </a:cubicBezTo>
                      <a:lnTo>
                        <a:pt x="278" y="50"/>
                      </a:lnTo>
                      <a:lnTo>
                        <a:pt x="245" y="82"/>
                      </a:lnTo>
                      <a:lnTo>
                        <a:pt x="213" y="115"/>
                      </a:lnTo>
                      <a:lnTo>
                        <a:pt x="180" y="148"/>
                      </a:lnTo>
                      <a:lnTo>
                        <a:pt x="147" y="180"/>
                      </a:lnTo>
                      <a:lnTo>
                        <a:pt x="114" y="213"/>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3" y="369"/>
                      </a:cubicBezTo>
                      <a:lnTo>
                        <a:pt x="663"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568" name="Freeform 61">
                  <a:extLst>
                    <a:ext uri="{FF2B5EF4-FFF2-40B4-BE49-F238E27FC236}">
                      <a16:creationId xmlns:a16="http://schemas.microsoft.com/office/drawing/2014/main" xmlns="" id="{8DC190A2-9A9F-F340-942E-6C5765A7C37E}"/>
                    </a:ext>
                  </a:extLst>
                </p:cNvPr>
                <p:cNvSpPr>
                  <a:spLocks noChangeArrowheads="1"/>
                </p:cNvSpPr>
                <p:nvPr/>
              </p:nvSpPr>
              <p:spPr bwMode="auto">
                <a:xfrm>
                  <a:off x="1614488"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5 w 690"/>
                    <a:gd name="T21" fmla="*/ 114 h 378"/>
                    <a:gd name="T22" fmla="*/ 443 w 690"/>
                    <a:gd name="T23" fmla="*/ 82 h 378"/>
                    <a:gd name="T24" fmla="*/ 410 w 690"/>
                    <a:gd name="T25" fmla="*/ 49 h 378"/>
                    <a:gd name="T26" fmla="*/ 377 w 690"/>
                    <a:gd name="T27" fmla="*/ 16 h 378"/>
                    <a:gd name="T28" fmla="*/ 377 w 690"/>
                    <a:gd name="T29" fmla="*/ 16 h 378"/>
                    <a:gd name="T30" fmla="*/ 344 w 690"/>
                    <a:gd name="T31" fmla="*/ 0 h 378"/>
                    <a:gd name="T32" fmla="*/ 344 w 690"/>
                    <a:gd name="T33" fmla="*/ 0 h 378"/>
                    <a:gd name="T34" fmla="*/ 311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5" y="114"/>
                      </a:lnTo>
                      <a:lnTo>
                        <a:pt x="443" y="82"/>
                      </a:lnTo>
                      <a:lnTo>
                        <a:pt x="410" y="49"/>
                      </a:lnTo>
                      <a:lnTo>
                        <a:pt x="377" y="16"/>
                      </a:lnTo>
                      <a:lnTo>
                        <a:pt x="377" y="16"/>
                      </a:lnTo>
                      <a:cubicBezTo>
                        <a:pt x="366" y="5"/>
                        <a:pt x="356" y="0"/>
                        <a:pt x="344" y="0"/>
                      </a:cubicBezTo>
                      <a:lnTo>
                        <a:pt x="344" y="0"/>
                      </a:lnTo>
                      <a:cubicBezTo>
                        <a:pt x="333" y="0"/>
                        <a:pt x="323" y="5"/>
                        <a:pt x="311" y="16"/>
                      </a:cubicBezTo>
                      <a:lnTo>
                        <a:pt x="279" y="49"/>
                      </a:lnTo>
                      <a:lnTo>
                        <a:pt x="246" y="82"/>
                      </a:lnTo>
                      <a:lnTo>
                        <a:pt x="148" y="180"/>
                      </a:lnTo>
                      <a:lnTo>
                        <a:pt x="115" y="213"/>
                      </a:lnTo>
                      <a:lnTo>
                        <a:pt x="82" y="246"/>
                      </a:lnTo>
                      <a:lnTo>
                        <a:pt x="17" y="311"/>
                      </a:lnTo>
                      <a:lnTo>
                        <a:pt x="17" y="311"/>
                      </a:lnTo>
                      <a:cubicBezTo>
                        <a:pt x="5"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569" name="Freeform 62">
                  <a:extLst>
                    <a:ext uri="{FF2B5EF4-FFF2-40B4-BE49-F238E27FC236}">
                      <a16:creationId xmlns:a16="http://schemas.microsoft.com/office/drawing/2014/main" xmlns="" id="{E724427E-ECE1-9C4A-BC9D-362726988FE7}"/>
                    </a:ext>
                  </a:extLst>
                </p:cNvPr>
                <p:cNvSpPr>
                  <a:spLocks noChangeArrowheads="1"/>
                </p:cNvSpPr>
                <p:nvPr/>
              </p:nvSpPr>
              <p:spPr bwMode="auto">
                <a:xfrm>
                  <a:off x="1922463" y="2714625"/>
                  <a:ext cx="247650" cy="136525"/>
                </a:xfrm>
                <a:custGeom>
                  <a:avLst/>
                  <a:gdLst>
                    <a:gd name="T0" fmla="*/ 377 w 690"/>
                    <a:gd name="T1" fmla="*/ 16 h 378"/>
                    <a:gd name="T2" fmla="*/ 377 w 690"/>
                    <a:gd name="T3" fmla="*/ 16 h 378"/>
                    <a:gd name="T4" fmla="*/ 345 w 690"/>
                    <a:gd name="T5" fmla="*/ 0 h 378"/>
                    <a:gd name="T6" fmla="*/ 345 w 690"/>
                    <a:gd name="T7" fmla="*/ 0 h 378"/>
                    <a:gd name="T8" fmla="*/ 312 w 690"/>
                    <a:gd name="T9" fmla="*/ 16 h 378"/>
                    <a:gd name="T10" fmla="*/ 279 w 690"/>
                    <a:gd name="T11" fmla="*/ 49 h 378"/>
                    <a:gd name="T12" fmla="*/ 246 w 690"/>
                    <a:gd name="T13" fmla="*/ 82 h 378"/>
                    <a:gd name="T14" fmla="*/ 214 w 690"/>
                    <a:gd name="T15" fmla="*/ 114 h 378"/>
                    <a:gd name="T16" fmla="*/ 181 w 690"/>
                    <a:gd name="T17" fmla="*/ 147 h 378"/>
                    <a:gd name="T18" fmla="*/ 148 w 690"/>
                    <a:gd name="T19" fmla="*/ 180 h 378"/>
                    <a:gd name="T20" fmla="*/ 115 w 690"/>
                    <a:gd name="T21" fmla="*/ 213 h 378"/>
                    <a:gd name="T22" fmla="*/ 83 w 690"/>
                    <a:gd name="T23" fmla="*/ 246 h 378"/>
                    <a:gd name="T24" fmla="*/ 50 w 690"/>
                    <a:gd name="T25" fmla="*/ 278 h 378"/>
                    <a:gd name="T26" fmla="*/ 17 w 690"/>
                    <a:gd name="T27" fmla="*/ 311 h 378"/>
                    <a:gd name="T28" fmla="*/ 17 w 690"/>
                    <a:gd name="T29" fmla="*/ 311 h 378"/>
                    <a:gd name="T30" fmla="*/ 0 w 690"/>
                    <a:gd name="T31" fmla="*/ 344 h 378"/>
                    <a:gd name="T32" fmla="*/ 0 w 690"/>
                    <a:gd name="T33" fmla="*/ 344 h 378"/>
                    <a:gd name="T34" fmla="*/ 25 w 690"/>
                    <a:gd name="T35" fmla="*/ 368 h 378"/>
                    <a:gd name="T36" fmla="*/ 25 w 690"/>
                    <a:gd name="T37" fmla="*/ 368 h 378"/>
                    <a:gd name="T38" fmla="*/ 83 w 690"/>
                    <a:gd name="T39" fmla="*/ 377 h 378"/>
                    <a:gd name="T40" fmla="*/ 607 w 690"/>
                    <a:gd name="T41" fmla="*/ 377 h 378"/>
                    <a:gd name="T42" fmla="*/ 607 w 690"/>
                    <a:gd name="T43" fmla="*/ 377 h 378"/>
                    <a:gd name="T44" fmla="*/ 664 w 690"/>
                    <a:gd name="T45" fmla="*/ 368 h 378"/>
                    <a:gd name="T46" fmla="*/ 664 w 690"/>
                    <a:gd name="T47" fmla="*/ 368 h 378"/>
                    <a:gd name="T48" fmla="*/ 689 w 690"/>
                    <a:gd name="T49" fmla="*/ 344 h 378"/>
                    <a:gd name="T50" fmla="*/ 689 w 690"/>
                    <a:gd name="T51" fmla="*/ 344 h 378"/>
                    <a:gd name="T52" fmla="*/ 672 w 690"/>
                    <a:gd name="T53" fmla="*/ 311 h 378"/>
                    <a:gd name="T54" fmla="*/ 377 w 690"/>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0" h="378">
                      <a:moveTo>
                        <a:pt x="377" y="16"/>
                      </a:moveTo>
                      <a:lnTo>
                        <a:pt x="377" y="16"/>
                      </a:lnTo>
                      <a:cubicBezTo>
                        <a:pt x="366" y="5"/>
                        <a:pt x="356" y="0"/>
                        <a:pt x="345" y="0"/>
                      </a:cubicBezTo>
                      <a:lnTo>
                        <a:pt x="345" y="0"/>
                      </a:lnTo>
                      <a:cubicBezTo>
                        <a:pt x="334" y="0"/>
                        <a:pt x="323" y="5"/>
                        <a:pt x="312" y="16"/>
                      </a:cubicBezTo>
                      <a:lnTo>
                        <a:pt x="279" y="49"/>
                      </a:lnTo>
                      <a:lnTo>
                        <a:pt x="246" y="82"/>
                      </a:lnTo>
                      <a:lnTo>
                        <a:pt x="214" y="114"/>
                      </a:lnTo>
                      <a:lnTo>
                        <a:pt x="181" y="147"/>
                      </a:lnTo>
                      <a:lnTo>
                        <a:pt x="148" y="180"/>
                      </a:lnTo>
                      <a:lnTo>
                        <a:pt x="115" y="213"/>
                      </a:lnTo>
                      <a:lnTo>
                        <a:pt x="83" y="246"/>
                      </a:lnTo>
                      <a:lnTo>
                        <a:pt x="50" y="278"/>
                      </a:lnTo>
                      <a:lnTo>
                        <a:pt x="17" y="311"/>
                      </a:lnTo>
                      <a:lnTo>
                        <a:pt x="17" y="311"/>
                      </a:lnTo>
                      <a:cubicBezTo>
                        <a:pt x="6" y="322"/>
                        <a:pt x="0" y="333"/>
                        <a:pt x="0" y="344"/>
                      </a:cubicBezTo>
                      <a:lnTo>
                        <a:pt x="0" y="344"/>
                      </a:lnTo>
                      <a:cubicBezTo>
                        <a:pt x="0" y="355"/>
                        <a:pt x="9" y="363"/>
                        <a:pt x="25" y="368"/>
                      </a:cubicBezTo>
                      <a:lnTo>
                        <a:pt x="25" y="368"/>
                      </a:lnTo>
                      <a:cubicBezTo>
                        <a:pt x="42" y="374"/>
                        <a:pt x="60" y="377"/>
                        <a:pt x="83" y="377"/>
                      </a:cubicBezTo>
                      <a:lnTo>
                        <a:pt x="607" y="377"/>
                      </a:lnTo>
                      <a:lnTo>
                        <a:pt x="607" y="377"/>
                      </a:lnTo>
                      <a:cubicBezTo>
                        <a:pt x="629" y="377"/>
                        <a:pt x="648" y="374"/>
                        <a:pt x="664" y="368"/>
                      </a:cubicBezTo>
                      <a:lnTo>
                        <a:pt x="664" y="368"/>
                      </a:lnTo>
                      <a:cubicBezTo>
                        <a:pt x="680" y="363"/>
                        <a:pt x="689" y="355"/>
                        <a:pt x="689" y="344"/>
                      </a:cubicBezTo>
                      <a:lnTo>
                        <a:pt x="689" y="344"/>
                      </a:lnTo>
                      <a:cubicBezTo>
                        <a:pt x="689"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570" name="Freeform 63">
                  <a:extLst>
                    <a:ext uri="{FF2B5EF4-FFF2-40B4-BE49-F238E27FC236}">
                      <a16:creationId xmlns:a16="http://schemas.microsoft.com/office/drawing/2014/main" xmlns="" id="{87F6D4C3-9615-9140-B591-DD5E63D82B71}"/>
                    </a:ext>
                  </a:extLst>
                </p:cNvPr>
                <p:cNvSpPr>
                  <a:spLocks noChangeArrowheads="1"/>
                </p:cNvSpPr>
                <p:nvPr/>
              </p:nvSpPr>
              <p:spPr bwMode="auto">
                <a:xfrm>
                  <a:off x="1757363" y="2851150"/>
                  <a:ext cx="271462" cy="141288"/>
                </a:xfrm>
                <a:custGeom>
                  <a:avLst/>
                  <a:gdLst>
                    <a:gd name="T0" fmla="*/ 704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1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1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4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4" y="292"/>
                      </a:moveTo>
                      <a:lnTo>
                        <a:pt x="672" y="259"/>
                      </a:lnTo>
                      <a:lnTo>
                        <a:pt x="639" y="226"/>
                      </a:lnTo>
                      <a:lnTo>
                        <a:pt x="606" y="193"/>
                      </a:lnTo>
                      <a:lnTo>
                        <a:pt x="573" y="161"/>
                      </a:lnTo>
                      <a:lnTo>
                        <a:pt x="541" y="128"/>
                      </a:lnTo>
                      <a:lnTo>
                        <a:pt x="508" y="95"/>
                      </a:lnTo>
                      <a:lnTo>
                        <a:pt x="475" y="62"/>
                      </a:lnTo>
                      <a:lnTo>
                        <a:pt x="442" y="29"/>
                      </a:lnTo>
                      <a:lnTo>
                        <a:pt x="442" y="29"/>
                      </a:lnTo>
                      <a:cubicBezTo>
                        <a:pt x="433" y="21"/>
                        <a:pt x="422" y="13"/>
                        <a:pt x="409" y="8"/>
                      </a:cubicBezTo>
                      <a:lnTo>
                        <a:pt x="409" y="8"/>
                      </a:lnTo>
                      <a:cubicBezTo>
                        <a:pt x="407" y="7"/>
                        <a:pt x="404" y="6"/>
                        <a:pt x="401" y="5"/>
                      </a:cubicBezTo>
                      <a:lnTo>
                        <a:pt x="401" y="5"/>
                      </a:lnTo>
                      <a:cubicBezTo>
                        <a:pt x="384" y="0"/>
                        <a:pt x="369" y="0"/>
                        <a:pt x="352" y="5"/>
                      </a:cubicBezTo>
                      <a:lnTo>
                        <a:pt x="352" y="5"/>
                      </a:lnTo>
                      <a:cubicBezTo>
                        <a:pt x="336" y="10"/>
                        <a:pt x="322" y="18"/>
                        <a:pt x="311" y="29"/>
                      </a:cubicBezTo>
                      <a:lnTo>
                        <a:pt x="278" y="62"/>
                      </a:lnTo>
                      <a:lnTo>
                        <a:pt x="245" y="95"/>
                      </a:lnTo>
                      <a:lnTo>
                        <a:pt x="147" y="193"/>
                      </a:lnTo>
                      <a:lnTo>
                        <a:pt x="114" y="226"/>
                      </a:lnTo>
                      <a:lnTo>
                        <a:pt x="81" y="259"/>
                      </a:lnTo>
                      <a:lnTo>
                        <a:pt x="16" y="325"/>
                      </a:lnTo>
                      <a:lnTo>
                        <a:pt x="16" y="325"/>
                      </a:lnTo>
                      <a:cubicBezTo>
                        <a:pt x="5" y="335"/>
                        <a:pt x="0" y="347"/>
                        <a:pt x="0" y="357"/>
                      </a:cubicBezTo>
                      <a:lnTo>
                        <a:pt x="0" y="357"/>
                      </a:lnTo>
                      <a:cubicBezTo>
                        <a:pt x="0" y="369"/>
                        <a:pt x="8" y="377"/>
                        <a:pt x="24" y="382"/>
                      </a:cubicBezTo>
                      <a:lnTo>
                        <a:pt x="24" y="382"/>
                      </a:lnTo>
                      <a:cubicBezTo>
                        <a:pt x="40" y="387"/>
                        <a:pt x="60" y="390"/>
                        <a:pt x="81" y="390"/>
                      </a:cubicBezTo>
                      <a:lnTo>
                        <a:pt x="409" y="390"/>
                      </a:lnTo>
                      <a:lnTo>
                        <a:pt x="672" y="390"/>
                      </a:lnTo>
                      <a:lnTo>
                        <a:pt x="672" y="390"/>
                      </a:lnTo>
                      <a:cubicBezTo>
                        <a:pt x="693" y="390"/>
                        <a:pt x="712" y="387"/>
                        <a:pt x="729" y="382"/>
                      </a:cubicBezTo>
                      <a:lnTo>
                        <a:pt x="729" y="382"/>
                      </a:lnTo>
                      <a:cubicBezTo>
                        <a:pt x="745" y="377"/>
                        <a:pt x="753" y="369"/>
                        <a:pt x="753" y="357"/>
                      </a:cubicBezTo>
                      <a:lnTo>
                        <a:pt x="753" y="357"/>
                      </a:lnTo>
                      <a:cubicBezTo>
                        <a:pt x="753" y="347"/>
                        <a:pt x="748" y="335"/>
                        <a:pt x="737" y="325"/>
                      </a:cubicBezTo>
                      <a:lnTo>
                        <a:pt x="704" y="292"/>
                      </a:lnTo>
                    </a:path>
                  </a:pathLst>
                </a:custGeom>
                <a:solidFill>
                  <a:schemeClr val="accent4"/>
                </a:solidFill>
                <a:ln>
                  <a:noFill/>
                </a:ln>
                <a:effectLst/>
              </p:spPr>
              <p:txBody>
                <a:bodyPr wrap="none" anchor="ctr"/>
                <a:lstStyle/>
                <a:p>
                  <a:endParaRPr lang="es-ES_tradnl"/>
                </a:p>
              </p:txBody>
            </p:sp>
            <p:sp>
              <p:nvSpPr>
                <p:cNvPr id="571" name="Freeform 192">
                  <a:extLst>
                    <a:ext uri="{FF2B5EF4-FFF2-40B4-BE49-F238E27FC236}">
                      <a16:creationId xmlns:a16="http://schemas.microsoft.com/office/drawing/2014/main" xmlns="" id="{6F17ABC3-B0C8-D54E-B1B5-F145F0EFD0AE}"/>
                    </a:ext>
                  </a:extLst>
                </p:cNvPr>
                <p:cNvSpPr>
                  <a:spLocks noChangeArrowheads="1"/>
                </p:cNvSpPr>
                <p:nvPr/>
              </p:nvSpPr>
              <p:spPr bwMode="auto">
                <a:xfrm>
                  <a:off x="1635885"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grpSp>
        </p:grpSp>
      </p:grpSp>
    </p:spTree>
    <p:extLst>
      <p:ext uri="{BB962C8B-B14F-4D97-AF65-F5344CB8AC3E}">
        <p14:creationId xmlns:p14="http://schemas.microsoft.com/office/powerpoint/2010/main" val="121950952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extBox 205"/>
          <p:cNvSpPr txBox="1"/>
          <p:nvPr/>
        </p:nvSpPr>
        <p:spPr>
          <a:xfrm>
            <a:off x="3518558" y="565106"/>
            <a:ext cx="4036682" cy="769441"/>
          </a:xfrm>
          <a:prstGeom prst="rect">
            <a:avLst/>
          </a:prstGeom>
          <a:noFill/>
        </p:spPr>
        <p:txBody>
          <a:bodyPr wrap="none" rtlCol="0">
            <a:spAutoFit/>
          </a:bodyPr>
          <a:lstStyle/>
          <a:p>
            <a:pPr algn="ctr"/>
            <a:r>
              <a:rPr lang="id-ID" sz="4400" b="1" dirty="0" smtClean="0">
                <a:solidFill>
                  <a:schemeClr val="tx2"/>
                </a:solidFill>
                <a:latin typeface="Encode Sans" pitchFamily="2" charset="77"/>
                <a:ea typeface="Nunito Bold" charset="0"/>
                <a:cs typeface="Nunito Bold" charset="0"/>
              </a:rPr>
              <a:t>ARSITEKTUR SISTEM</a:t>
            </a:r>
            <a:endParaRPr lang="en-US" sz="4400" b="1" dirty="0">
              <a:solidFill>
                <a:schemeClr val="tx2"/>
              </a:solidFill>
              <a:latin typeface="Encode Sans" pitchFamily="2" charset="77"/>
              <a:ea typeface="Nunito Bold" charset="0"/>
              <a:cs typeface="Nunito Bold" charset="0"/>
            </a:endParaRPr>
          </a:p>
        </p:txBody>
      </p:sp>
      <p:grpSp>
        <p:nvGrpSpPr>
          <p:cNvPr id="10" name="Group 9">
            <a:extLst>
              <a:ext uri="{FF2B5EF4-FFF2-40B4-BE49-F238E27FC236}">
                <a16:creationId xmlns:a16="http://schemas.microsoft.com/office/drawing/2014/main" xmlns="" id="{9D7A2596-33F4-9449-853D-7B70B0211374}"/>
              </a:ext>
            </a:extLst>
          </p:cNvPr>
          <p:cNvGrpSpPr>
            <a:grpSpLocks noChangeAspect="1"/>
          </p:cNvGrpSpPr>
          <p:nvPr/>
        </p:nvGrpSpPr>
        <p:grpSpPr>
          <a:xfrm>
            <a:off x="11058295" y="-99000"/>
            <a:ext cx="1133705" cy="7056000"/>
            <a:chOff x="11111999" y="1750090"/>
            <a:chExt cx="1078517" cy="6712510"/>
          </a:xfrm>
        </p:grpSpPr>
        <p:grpSp>
          <p:nvGrpSpPr>
            <p:cNvPr id="11" name="Group 10">
              <a:extLst>
                <a:ext uri="{FF2B5EF4-FFF2-40B4-BE49-F238E27FC236}">
                  <a16:creationId xmlns:a16="http://schemas.microsoft.com/office/drawing/2014/main" xmlns="" id="{B612FF50-0A60-4D46-88E6-79DD48C9E186}"/>
                </a:ext>
              </a:extLst>
            </p:cNvPr>
            <p:cNvGrpSpPr/>
            <p:nvPr/>
          </p:nvGrpSpPr>
          <p:grpSpPr>
            <a:xfrm rot="5400000">
              <a:off x="9972347" y="2889742"/>
              <a:ext cx="3357822" cy="1078517"/>
              <a:chOff x="4452938" y="6772275"/>
              <a:chExt cx="1700212" cy="546100"/>
            </a:xfrm>
          </p:grpSpPr>
          <p:sp>
            <p:nvSpPr>
              <p:cNvPr id="25" name="Freeform 431">
                <a:extLst>
                  <a:ext uri="{FF2B5EF4-FFF2-40B4-BE49-F238E27FC236}">
                    <a16:creationId xmlns:a16="http://schemas.microsoft.com/office/drawing/2014/main" xmlns="" id="{6B8F1C93-966F-434F-9654-7F1F0C2DCD19}"/>
                  </a:ext>
                </a:extLst>
              </p:cNvPr>
              <p:cNvSpPr>
                <a:spLocks noChangeArrowheads="1"/>
              </p:cNvSpPr>
              <p:nvPr/>
            </p:nvSpPr>
            <p:spPr bwMode="auto">
              <a:xfrm>
                <a:off x="4452938" y="6772275"/>
                <a:ext cx="1700212" cy="244475"/>
              </a:xfrm>
              <a:custGeom>
                <a:avLst/>
                <a:gdLst>
                  <a:gd name="T0" fmla="*/ 3605 w 4721"/>
                  <a:gd name="T1" fmla="*/ 170 h 679"/>
                  <a:gd name="T2" fmla="*/ 3934 w 4721"/>
                  <a:gd name="T3" fmla="*/ 337 h 679"/>
                  <a:gd name="T4" fmla="*/ 4302 w 4721"/>
                  <a:gd name="T5" fmla="*/ 145 h 679"/>
                  <a:gd name="T6" fmla="*/ 4302 w 4721"/>
                  <a:gd name="T7" fmla="*/ 401 h 679"/>
                  <a:gd name="T8" fmla="*/ 4146 w 4721"/>
                  <a:gd name="T9" fmla="*/ 444 h 679"/>
                  <a:gd name="T10" fmla="*/ 4040 w 4721"/>
                  <a:gd name="T11" fmla="*/ 486 h 679"/>
                  <a:gd name="T12" fmla="*/ 3934 w 4721"/>
                  <a:gd name="T13" fmla="*/ 550 h 679"/>
                  <a:gd name="T14" fmla="*/ 3827 w 4721"/>
                  <a:gd name="T15" fmla="*/ 486 h 679"/>
                  <a:gd name="T16" fmla="*/ 3720 w 4721"/>
                  <a:gd name="T17" fmla="*/ 444 h 679"/>
                  <a:gd name="T18" fmla="*/ 3720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7 w 4721"/>
                  <a:gd name="T35" fmla="*/ 213 h 679"/>
                  <a:gd name="T36" fmla="*/ 2728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6 w 4721"/>
                  <a:gd name="T57" fmla="*/ 307 h 679"/>
                  <a:gd name="T58" fmla="*/ 1729 w 4721"/>
                  <a:gd name="T59" fmla="*/ 281 h 679"/>
                  <a:gd name="T60" fmla="*/ 1147 w 4721"/>
                  <a:gd name="T61" fmla="*/ 68 h 679"/>
                  <a:gd name="T62" fmla="*/ 590 w 4721"/>
                  <a:gd name="T63" fmla="*/ 238 h 679"/>
                  <a:gd name="T64" fmla="*/ 893 w 4721"/>
                  <a:gd name="T65" fmla="*/ 281 h 679"/>
                  <a:gd name="T66" fmla="*/ 1229 w 4721"/>
                  <a:gd name="T67" fmla="*/ 375 h 679"/>
                  <a:gd name="T68" fmla="*/ 1229 w 4721"/>
                  <a:gd name="T69" fmla="*/ 375 h 679"/>
                  <a:gd name="T70" fmla="*/ 1049 w 4721"/>
                  <a:gd name="T71" fmla="*/ 473 h 679"/>
                  <a:gd name="T72" fmla="*/ 893 w 4721"/>
                  <a:gd name="T73" fmla="*/ 538 h 679"/>
                  <a:gd name="T74" fmla="*/ 737 w 4721"/>
                  <a:gd name="T75" fmla="*/ 580 h 679"/>
                  <a:gd name="T76" fmla="*/ 631 w 4721"/>
                  <a:gd name="T77" fmla="*/ 486 h 679"/>
                  <a:gd name="T78" fmla="*/ 524 w 4721"/>
                  <a:gd name="T79" fmla="*/ 414 h 679"/>
                  <a:gd name="T80" fmla="*/ 417 w 4721"/>
                  <a:gd name="T81" fmla="*/ 349 h 679"/>
                  <a:gd name="T82" fmla="*/ 4409 w 4721"/>
                  <a:gd name="T83" fmla="*/ 307 h 679"/>
                  <a:gd name="T84" fmla="*/ 4695 w 4721"/>
                  <a:gd name="T85" fmla="*/ 213 h 679"/>
                  <a:gd name="T86" fmla="*/ 4433 w 4721"/>
                  <a:gd name="T87" fmla="*/ 418 h 679"/>
                  <a:gd name="T88" fmla="*/ 4040 w 4721"/>
                  <a:gd name="T89" fmla="*/ 623 h 679"/>
                  <a:gd name="T90" fmla="*/ 3737 w 4721"/>
                  <a:gd name="T91" fmla="*/ 580 h 679"/>
                  <a:gd name="T92" fmla="*/ 3343 w 4721"/>
                  <a:gd name="T93" fmla="*/ 375 h 679"/>
                  <a:gd name="T94" fmla="*/ 2991 w 4721"/>
                  <a:gd name="T95" fmla="*/ 349 h 679"/>
                  <a:gd name="T96" fmla="*/ 2597 w 4721"/>
                  <a:gd name="T97" fmla="*/ 555 h 679"/>
                  <a:gd name="T98" fmla="*/ 2294 w 4721"/>
                  <a:gd name="T99" fmla="*/ 648 h 679"/>
                  <a:gd name="T100" fmla="*/ 1901 w 4721"/>
                  <a:gd name="T101" fmla="*/ 444 h 679"/>
                  <a:gd name="T102" fmla="*/ 1573 w 4721"/>
                  <a:gd name="T103" fmla="*/ 277 h 679"/>
                  <a:gd name="T104" fmla="*/ 1204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5 w 4721"/>
                  <a:gd name="T115" fmla="*/ 213 h 679"/>
                  <a:gd name="T116" fmla="*/ 4695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0" y="150"/>
                      <a:pt x="3595" y="159"/>
                      <a:pt x="3605" y="170"/>
                    </a:cubicBezTo>
                    <a:lnTo>
                      <a:pt x="3605" y="170"/>
                    </a:lnTo>
                    <a:cubicBezTo>
                      <a:pt x="3617" y="182"/>
                      <a:pt x="3630" y="190"/>
                      <a:pt x="3646" y="196"/>
                    </a:cubicBezTo>
                    <a:lnTo>
                      <a:pt x="3696" y="213"/>
                    </a:lnTo>
                    <a:lnTo>
                      <a:pt x="3696" y="213"/>
                    </a:lnTo>
                    <a:cubicBezTo>
                      <a:pt x="3712" y="218"/>
                      <a:pt x="3726" y="227"/>
                      <a:pt x="3737" y="238"/>
                    </a:cubicBezTo>
                    <a:lnTo>
                      <a:pt x="3737" y="238"/>
                    </a:lnTo>
                    <a:cubicBezTo>
                      <a:pt x="3748" y="250"/>
                      <a:pt x="3761" y="258"/>
                      <a:pt x="3777" y="264"/>
                    </a:cubicBezTo>
                    <a:lnTo>
                      <a:pt x="3827" y="281"/>
                    </a:lnTo>
                    <a:lnTo>
                      <a:pt x="3827" y="281"/>
                    </a:lnTo>
                    <a:cubicBezTo>
                      <a:pt x="3843" y="287"/>
                      <a:pt x="3857" y="296"/>
                      <a:pt x="3867" y="307"/>
                    </a:cubicBezTo>
                    <a:lnTo>
                      <a:pt x="3867" y="307"/>
                    </a:lnTo>
                    <a:cubicBezTo>
                      <a:pt x="3879" y="318"/>
                      <a:pt x="3892" y="327"/>
                      <a:pt x="3908" y="333"/>
                    </a:cubicBezTo>
                    <a:lnTo>
                      <a:pt x="3908" y="333"/>
                    </a:lnTo>
                    <a:cubicBezTo>
                      <a:pt x="3916" y="336"/>
                      <a:pt x="3925" y="337"/>
                      <a:pt x="3934" y="337"/>
                    </a:cubicBezTo>
                    <a:lnTo>
                      <a:pt x="3934" y="337"/>
                    </a:lnTo>
                    <a:cubicBezTo>
                      <a:pt x="3941" y="337"/>
                      <a:pt x="3950" y="336"/>
                      <a:pt x="3958" y="333"/>
                    </a:cubicBezTo>
                    <a:lnTo>
                      <a:pt x="3958" y="333"/>
                    </a:lnTo>
                    <a:cubicBezTo>
                      <a:pt x="3974" y="327"/>
                      <a:pt x="3988" y="318"/>
                      <a:pt x="3999" y="307"/>
                    </a:cubicBezTo>
                    <a:lnTo>
                      <a:pt x="3999" y="307"/>
                    </a:lnTo>
                    <a:cubicBezTo>
                      <a:pt x="4010" y="296"/>
                      <a:pt x="4023" y="287"/>
                      <a:pt x="4040" y="281"/>
                    </a:cubicBezTo>
                    <a:lnTo>
                      <a:pt x="4089" y="264"/>
                    </a:lnTo>
                    <a:lnTo>
                      <a:pt x="4089" y="264"/>
                    </a:lnTo>
                    <a:cubicBezTo>
                      <a:pt x="4106" y="258"/>
                      <a:pt x="4118" y="250"/>
                      <a:pt x="4130" y="238"/>
                    </a:cubicBezTo>
                    <a:lnTo>
                      <a:pt x="4130" y="238"/>
                    </a:lnTo>
                    <a:cubicBezTo>
                      <a:pt x="4141" y="227"/>
                      <a:pt x="4154" y="218"/>
                      <a:pt x="4171" y="213"/>
                    </a:cubicBezTo>
                    <a:lnTo>
                      <a:pt x="4220" y="196"/>
                    </a:lnTo>
                    <a:lnTo>
                      <a:pt x="4220" y="196"/>
                    </a:lnTo>
                    <a:cubicBezTo>
                      <a:pt x="4236" y="190"/>
                      <a:pt x="4250" y="182"/>
                      <a:pt x="4261" y="170"/>
                    </a:cubicBezTo>
                    <a:lnTo>
                      <a:pt x="4261" y="170"/>
                    </a:lnTo>
                    <a:cubicBezTo>
                      <a:pt x="4272" y="159"/>
                      <a:pt x="4285"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5" y="355"/>
                      <a:pt x="4277" y="364"/>
                      <a:pt x="4277" y="375"/>
                    </a:cubicBezTo>
                    <a:lnTo>
                      <a:pt x="4277" y="375"/>
                    </a:lnTo>
                    <a:cubicBezTo>
                      <a:pt x="4277" y="387"/>
                      <a:pt x="4285"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0" y="418"/>
                    </a:cubicBezTo>
                    <a:lnTo>
                      <a:pt x="4220" y="418"/>
                    </a:lnTo>
                    <a:cubicBezTo>
                      <a:pt x="4212" y="415"/>
                      <a:pt x="4204" y="414"/>
                      <a:pt x="4196" y="414"/>
                    </a:cubicBezTo>
                    <a:lnTo>
                      <a:pt x="4196" y="414"/>
                    </a:lnTo>
                    <a:cubicBezTo>
                      <a:pt x="4187" y="414"/>
                      <a:pt x="4179" y="415"/>
                      <a:pt x="4171" y="418"/>
                    </a:cubicBezTo>
                    <a:lnTo>
                      <a:pt x="4171" y="418"/>
                    </a:lnTo>
                    <a:cubicBezTo>
                      <a:pt x="4154" y="424"/>
                      <a:pt x="4146" y="432"/>
                      <a:pt x="4146" y="444"/>
                    </a:cubicBezTo>
                    <a:lnTo>
                      <a:pt x="4146" y="444"/>
                    </a:lnTo>
                    <a:cubicBezTo>
                      <a:pt x="4146" y="455"/>
                      <a:pt x="4154" y="463"/>
                      <a:pt x="4171" y="469"/>
                    </a:cubicBezTo>
                    <a:lnTo>
                      <a:pt x="4171" y="469"/>
                    </a:lnTo>
                    <a:cubicBezTo>
                      <a:pt x="4179" y="472"/>
                      <a:pt x="4187" y="473"/>
                      <a:pt x="4196" y="473"/>
                    </a:cubicBezTo>
                    <a:lnTo>
                      <a:pt x="4196" y="473"/>
                    </a:lnTo>
                    <a:cubicBezTo>
                      <a:pt x="4204" y="473"/>
                      <a:pt x="4212" y="472"/>
                      <a:pt x="4220" y="469"/>
                    </a:cubicBezTo>
                    <a:lnTo>
                      <a:pt x="4220" y="469"/>
                    </a:lnTo>
                    <a:cubicBezTo>
                      <a:pt x="4236" y="463"/>
                      <a:pt x="4245" y="455"/>
                      <a:pt x="4245" y="444"/>
                    </a:cubicBezTo>
                    <a:close/>
                    <a:moveTo>
                      <a:pt x="4113" y="512"/>
                    </a:moveTo>
                    <a:lnTo>
                      <a:pt x="4113" y="512"/>
                    </a:lnTo>
                    <a:cubicBezTo>
                      <a:pt x="4113" y="500"/>
                      <a:pt x="4106" y="492"/>
                      <a:pt x="4089" y="486"/>
                    </a:cubicBezTo>
                    <a:lnTo>
                      <a:pt x="4089" y="486"/>
                    </a:lnTo>
                    <a:cubicBezTo>
                      <a:pt x="4081" y="483"/>
                      <a:pt x="4072" y="482"/>
                      <a:pt x="4065" y="482"/>
                    </a:cubicBezTo>
                    <a:lnTo>
                      <a:pt x="4065" y="482"/>
                    </a:lnTo>
                    <a:cubicBezTo>
                      <a:pt x="4056" y="482"/>
                      <a:pt x="4048" y="483"/>
                      <a:pt x="4040" y="486"/>
                    </a:cubicBezTo>
                    <a:lnTo>
                      <a:pt x="4040" y="486"/>
                    </a:lnTo>
                    <a:cubicBezTo>
                      <a:pt x="4023" y="492"/>
                      <a:pt x="4015" y="500"/>
                      <a:pt x="4015" y="512"/>
                    </a:cubicBezTo>
                    <a:lnTo>
                      <a:pt x="4015" y="512"/>
                    </a:lnTo>
                    <a:cubicBezTo>
                      <a:pt x="4015" y="523"/>
                      <a:pt x="4023" y="531"/>
                      <a:pt x="4040" y="538"/>
                    </a:cubicBezTo>
                    <a:lnTo>
                      <a:pt x="4040" y="538"/>
                    </a:lnTo>
                    <a:cubicBezTo>
                      <a:pt x="4048" y="540"/>
                      <a:pt x="4056" y="541"/>
                      <a:pt x="4065" y="541"/>
                    </a:cubicBezTo>
                    <a:lnTo>
                      <a:pt x="4065" y="541"/>
                    </a:lnTo>
                    <a:cubicBezTo>
                      <a:pt x="4072" y="541"/>
                      <a:pt x="4081" y="540"/>
                      <a:pt x="4089" y="538"/>
                    </a:cubicBezTo>
                    <a:lnTo>
                      <a:pt x="4089"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4" y="550"/>
                    </a:cubicBezTo>
                    <a:lnTo>
                      <a:pt x="3934" y="550"/>
                    </a:lnTo>
                    <a:cubicBezTo>
                      <a:pt x="3925" y="550"/>
                      <a:pt x="3916" y="551"/>
                      <a:pt x="3908" y="555"/>
                    </a:cubicBezTo>
                    <a:lnTo>
                      <a:pt x="3908" y="555"/>
                    </a:lnTo>
                    <a:cubicBezTo>
                      <a:pt x="3892" y="560"/>
                      <a:pt x="3884" y="569"/>
                      <a:pt x="3884" y="580"/>
                    </a:cubicBezTo>
                    <a:lnTo>
                      <a:pt x="3884" y="580"/>
                    </a:lnTo>
                    <a:cubicBezTo>
                      <a:pt x="3884" y="591"/>
                      <a:pt x="3892" y="600"/>
                      <a:pt x="3908" y="605"/>
                    </a:cubicBezTo>
                    <a:lnTo>
                      <a:pt x="3908" y="605"/>
                    </a:lnTo>
                    <a:cubicBezTo>
                      <a:pt x="3916" y="608"/>
                      <a:pt x="3925" y="610"/>
                      <a:pt x="3934" y="610"/>
                    </a:cubicBezTo>
                    <a:lnTo>
                      <a:pt x="3934"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7" y="486"/>
                    </a:cubicBezTo>
                    <a:lnTo>
                      <a:pt x="3777" y="486"/>
                    </a:lnTo>
                    <a:cubicBezTo>
                      <a:pt x="3761" y="492"/>
                      <a:pt x="3753" y="500"/>
                      <a:pt x="3753" y="512"/>
                    </a:cubicBezTo>
                    <a:lnTo>
                      <a:pt x="3753" y="512"/>
                    </a:lnTo>
                    <a:cubicBezTo>
                      <a:pt x="3753" y="523"/>
                      <a:pt x="3761" y="531"/>
                      <a:pt x="3777" y="538"/>
                    </a:cubicBezTo>
                    <a:lnTo>
                      <a:pt x="3777"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0" y="444"/>
                    </a:moveTo>
                    <a:lnTo>
                      <a:pt x="3720" y="444"/>
                    </a:lnTo>
                    <a:cubicBezTo>
                      <a:pt x="3720" y="432"/>
                      <a:pt x="3712" y="424"/>
                      <a:pt x="3696" y="418"/>
                    </a:cubicBezTo>
                    <a:lnTo>
                      <a:pt x="3696" y="418"/>
                    </a:lnTo>
                    <a:cubicBezTo>
                      <a:pt x="3688" y="415"/>
                      <a:pt x="3679" y="414"/>
                      <a:pt x="3671" y="414"/>
                    </a:cubicBezTo>
                    <a:lnTo>
                      <a:pt x="3671" y="414"/>
                    </a:lnTo>
                    <a:cubicBezTo>
                      <a:pt x="3663" y="414"/>
                      <a:pt x="3655" y="415"/>
                      <a:pt x="3646" y="418"/>
                    </a:cubicBezTo>
                    <a:lnTo>
                      <a:pt x="3646" y="418"/>
                    </a:lnTo>
                    <a:cubicBezTo>
                      <a:pt x="3630" y="424"/>
                      <a:pt x="3622" y="432"/>
                      <a:pt x="3622" y="444"/>
                    </a:cubicBezTo>
                    <a:lnTo>
                      <a:pt x="3622" y="444"/>
                    </a:lnTo>
                    <a:cubicBezTo>
                      <a:pt x="3622" y="455"/>
                      <a:pt x="3630" y="463"/>
                      <a:pt x="3646" y="469"/>
                    </a:cubicBezTo>
                    <a:lnTo>
                      <a:pt x="3646" y="469"/>
                    </a:lnTo>
                    <a:cubicBezTo>
                      <a:pt x="3655" y="472"/>
                      <a:pt x="3663" y="473"/>
                      <a:pt x="3671" y="473"/>
                    </a:cubicBezTo>
                    <a:lnTo>
                      <a:pt x="3671" y="473"/>
                    </a:lnTo>
                    <a:cubicBezTo>
                      <a:pt x="3679" y="473"/>
                      <a:pt x="3688" y="472"/>
                      <a:pt x="3696" y="469"/>
                    </a:cubicBezTo>
                    <a:lnTo>
                      <a:pt x="3696" y="469"/>
                    </a:lnTo>
                    <a:cubicBezTo>
                      <a:pt x="3712" y="463"/>
                      <a:pt x="3720" y="455"/>
                      <a:pt x="3720" y="444"/>
                    </a:cubicBezTo>
                    <a:close/>
                    <a:moveTo>
                      <a:pt x="3589" y="375"/>
                    </a:moveTo>
                    <a:lnTo>
                      <a:pt x="3589" y="375"/>
                    </a:lnTo>
                    <a:cubicBezTo>
                      <a:pt x="3589" y="364"/>
                      <a:pt x="3580"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0" y="395"/>
                      <a:pt x="3589" y="387"/>
                      <a:pt x="3589" y="375"/>
                    </a:cubicBezTo>
                    <a:close/>
                    <a:moveTo>
                      <a:pt x="3458" y="307"/>
                    </a:moveTo>
                    <a:lnTo>
                      <a:pt x="3458" y="307"/>
                    </a:lnTo>
                    <a:cubicBezTo>
                      <a:pt x="3458" y="296"/>
                      <a:pt x="3449" y="287"/>
                      <a:pt x="3434" y="281"/>
                    </a:cubicBezTo>
                    <a:lnTo>
                      <a:pt x="3385" y="264"/>
                    </a:lnTo>
                    <a:lnTo>
                      <a:pt x="3385" y="264"/>
                    </a:lnTo>
                    <a:cubicBezTo>
                      <a:pt x="3368" y="258"/>
                      <a:pt x="3354" y="250"/>
                      <a:pt x="3343" y="238"/>
                    </a:cubicBezTo>
                    <a:lnTo>
                      <a:pt x="3343" y="238"/>
                    </a:lnTo>
                    <a:cubicBezTo>
                      <a:pt x="3332" y="227"/>
                      <a:pt x="3319" y="218"/>
                      <a:pt x="3302" y="213"/>
                    </a:cubicBezTo>
                    <a:lnTo>
                      <a:pt x="3253" y="196"/>
                    </a:lnTo>
                    <a:lnTo>
                      <a:pt x="3253" y="196"/>
                    </a:lnTo>
                    <a:cubicBezTo>
                      <a:pt x="3236" y="190"/>
                      <a:pt x="3223" y="182"/>
                      <a:pt x="3212" y="170"/>
                    </a:cubicBezTo>
                    <a:lnTo>
                      <a:pt x="3212" y="170"/>
                    </a:lnTo>
                    <a:cubicBezTo>
                      <a:pt x="3201" y="159"/>
                      <a:pt x="3188" y="150"/>
                      <a:pt x="3171" y="145"/>
                    </a:cubicBezTo>
                    <a:lnTo>
                      <a:pt x="3171" y="145"/>
                    </a:lnTo>
                    <a:cubicBezTo>
                      <a:pt x="3163" y="142"/>
                      <a:pt x="3155" y="141"/>
                      <a:pt x="3146" y="141"/>
                    </a:cubicBezTo>
                    <a:lnTo>
                      <a:pt x="3146" y="141"/>
                    </a:lnTo>
                    <a:cubicBezTo>
                      <a:pt x="3138" y="141"/>
                      <a:pt x="3130" y="142"/>
                      <a:pt x="3122" y="145"/>
                    </a:cubicBezTo>
                    <a:lnTo>
                      <a:pt x="3122" y="145"/>
                    </a:lnTo>
                    <a:cubicBezTo>
                      <a:pt x="3105" y="150"/>
                      <a:pt x="3092" y="159"/>
                      <a:pt x="3081" y="170"/>
                    </a:cubicBezTo>
                    <a:lnTo>
                      <a:pt x="3081" y="170"/>
                    </a:lnTo>
                    <a:cubicBezTo>
                      <a:pt x="3070" y="182"/>
                      <a:pt x="3056" y="190"/>
                      <a:pt x="3040" y="196"/>
                    </a:cubicBezTo>
                    <a:lnTo>
                      <a:pt x="2991" y="213"/>
                    </a:lnTo>
                    <a:lnTo>
                      <a:pt x="2991" y="213"/>
                    </a:lnTo>
                    <a:cubicBezTo>
                      <a:pt x="2974" y="218"/>
                      <a:pt x="2961" y="227"/>
                      <a:pt x="2950" y="238"/>
                    </a:cubicBezTo>
                    <a:lnTo>
                      <a:pt x="2950" y="238"/>
                    </a:lnTo>
                    <a:cubicBezTo>
                      <a:pt x="2939" y="250"/>
                      <a:pt x="2925" y="258"/>
                      <a:pt x="2909" y="264"/>
                    </a:cubicBezTo>
                    <a:lnTo>
                      <a:pt x="2860" y="281"/>
                    </a:lnTo>
                    <a:lnTo>
                      <a:pt x="2860" y="281"/>
                    </a:lnTo>
                    <a:cubicBezTo>
                      <a:pt x="2843" y="287"/>
                      <a:pt x="2835" y="296"/>
                      <a:pt x="2835" y="307"/>
                    </a:cubicBezTo>
                    <a:lnTo>
                      <a:pt x="2835" y="307"/>
                    </a:lnTo>
                    <a:cubicBezTo>
                      <a:pt x="2835" y="318"/>
                      <a:pt x="2843" y="327"/>
                      <a:pt x="2860" y="333"/>
                    </a:cubicBezTo>
                    <a:lnTo>
                      <a:pt x="2860" y="333"/>
                    </a:lnTo>
                    <a:cubicBezTo>
                      <a:pt x="2868" y="336"/>
                      <a:pt x="2876" y="337"/>
                      <a:pt x="2884" y="337"/>
                    </a:cubicBezTo>
                    <a:lnTo>
                      <a:pt x="2884" y="337"/>
                    </a:lnTo>
                    <a:cubicBezTo>
                      <a:pt x="2892" y="337"/>
                      <a:pt x="2900" y="336"/>
                      <a:pt x="2909" y="333"/>
                    </a:cubicBezTo>
                    <a:lnTo>
                      <a:pt x="2909" y="333"/>
                    </a:lnTo>
                    <a:cubicBezTo>
                      <a:pt x="2925" y="327"/>
                      <a:pt x="2939" y="318"/>
                      <a:pt x="2950" y="307"/>
                    </a:cubicBezTo>
                    <a:lnTo>
                      <a:pt x="2950" y="307"/>
                    </a:lnTo>
                    <a:cubicBezTo>
                      <a:pt x="2961" y="296"/>
                      <a:pt x="2974" y="287"/>
                      <a:pt x="2991" y="281"/>
                    </a:cubicBezTo>
                    <a:lnTo>
                      <a:pt x="3040" y="264"/>
                    </a:lnTo>
                    <a:lnTo>
                      <a:pt x="3040" y="264"/>
                    </a:lnTo>
                    <a:cubicBezTo>
                      <a:pt x="3056" y="258"/>
                      <a:pt x="3070" y="250"/>
                      <a:pt x="3081" y="238"/>
                    </a:cubicBezTo>
                    <a:lnTo>
                      <a:pt x="3081" y="238"/>
                    </a:lnTo>
                    <a:cubicBezTo>
                      <a:pt x="3092" y="227"/>
                      <a:pt x="3105" y="218"/>
                      <a:pt x="3122" y="213"/>
                    </a:cubicBezTo>
                    <a:lnTo>
                      <a:pt x="3122" y="213"/>
                    </a:lnTo>
                    <a:cubicBezTo>
                      <a:pt x="3130" y="210"/>
                      <a:pt x="3138" y="208"/>
                      <a:pt x="3146" y="208"/>
                    </a:cubicBezTo>
                    <a:lnTo>
                      <a:pt x="3146" y="208"/>
                    </a:lnTo>
                    <a:cubicBezTo>
                      <a:pt x="3155" y="208"/>
                      <a:pt x="3163" y="210"/>
                      <a:pt x="3171" y="213"/>
                    </a:cubicBezTo>
                    <a:lnTo>
                      <a:pt x="3171" y="213"/>
                    </a:lnTo>
                    <a:cubicBezTo>
                      <a:pt x="3188" y="218"/>
                      <a:pt x="3201" y="227"/>
                      <a:pt x="3212" y="238"/>
                    </a:cubicBezTo>
                    <a:lnTo>
                      <a:pt x="3212" y="238"/>
                    </a:lnTo>
                    <a:cubicBezTo>
                      <a:pt x="3223" y="250"/>
                      <a:pt x="3236" y="258"/>
                      <a:pt x="3253" y="264"/>
                    </a:cubicBezTo>
                    <a:lnTo>
                      <a:pt x="3302" y="281"/>
                    </a:lnTo>
                    <a:lnTo>
                      <a:pt x="3302" y="281"/>
                    </a:lnTo>
                    <a:cubicBezTo>
                      <a:pt x="3319" y="287"/>
                      <a:pt x="3332" y="296"/>
                      <a:pt x="3343" y="307"/>
                    </a:cubicBezTo>
                    <a:lnTo>
                      <a:pt x="3343" y="307"/>
                    </a:lnTo>
                    <a:cubicBezTo>
                      <a:pt x="3354" y="318"/>
                      <a:pt x="3368" y="327"/>
                      <a:pt x="3385" y="333"/>
                    </a:cubicBezTo>
                    <a:lnTo>
                      <a:pt x="3385" y="333"/>
                    </a:lnTo>
                    <a:cubicBezTo>
                      <a:pt x="3392" y="336"/>
                      <a:pt x="3400" y="337"/>
                      <a:pt x="3408" y="337"/>
                    </a:cubicBezTo>
                    <a:lnTo>
                      <a:pt x="3408" y="337"/>
                    </a:lnTo>
                    <a:cubicBezTo>
                      <a:pt x="3417" y="337"/>
                      <a:pt x="3425" y="336"/>
                      <a:pt x="3434" y="333"/>
                    </a:cubicBezTo>
                    <a:lnTo>
                      <a:pt x="3434" y="333"/>
                    </a:lnTo>
                    <a:cubicBezTo>
                      <a:pt x="3449" y="327"/>
                      <a:pt x="3458" y="318"/>
                      <a:pt x="3458" y="307"/>
                    </a:cubicBezTo>
                    <a:close/>
                    <a:moveTo>
                      <a:pt x="2802" y="102"/>
                    </a:moveTo>
                    <a:lnTo>
                      <a:pt x="2802" y="102"/>
                    </a:lnTo>
                    <a:cubicBezTo>
                      <a:pt x="2802" y="91"/>
                      <a:pt x="2794" y="82"/>
                      <a:pt x="2778" y="76"/>
                    </a:cubicBezTo>
                    <a:lnTo>
                      <a:pt x="2778" y="76"/>
                    </a:lnTo>
                    <a:cubicBezTo>
                      <a:pt x="2761" y="71"/>
                      <a:pt x="2742" y="68"/>
                      <a:pt x="2721" y="68"/>
                    </a:cubicBezTo>
                    <a:lnTo>
                      <a:pt x="2000" y="68"/>
                    </a:lnTo>
                    <a:lnTo>
                      <a:pt x="2000" y="68"/>
                    </a:lnTo>
                    <a:cubicBezTo>
                      <a:pt x="1977" y="68"/>
                      <a:pt x="1958"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2" y="213"/>
                    </a:lnTo>
                    <a:lnTo>
                      <a:pt x="2122" y="213"/>
                    </a:lnTo>
                    <a:cubicBezTo>
                      <a:pt x="2139" y="218"/>
                      <a:pt x="2152" y="227"/>
                      <a:pt x="2163" y="238"/>
                    </a:cubicBezTo>
                    <a:lnTo>
                      <a:pt x="2163" y="238"/>
                    </a:lnTo>
                    <a:cubicBezTo>
                      <a:pt x="2174" y="250"/>
                      <a:pt x="2188" y="258"/>
                      <a:pt x="2204" y="264"/>
                    </a:cubicBezTo>
                    <a:lnTo>
                      <a:pt x="2253" y="281"/>
                    </a:lnTo>
                    <a:lnTo>
                      <a:pt x="2253" y="281"/>
                    </a:lnTo>
                    <a:cubicBezTo>
                      <a:pt x="2270" y="287"/>
                      <a:pt x="2283" y="296"/>
                      <a:pt x="2294" y="307"/>
                    </a:cubicBezTo>
                    <a:lnTo>
                      <a:pt x="2294" y="307"/>
                    </a:lnTo>
                    <a:cubicBezTo>
                      <a:pt x="2305" y="318"/>
                      <a:pt x="2318"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5" y="307"/>
                    </a:cubicBezTo>
                    <a:lnTo>
                      <a:pt x="2425" y="307"/>
                    </a:lnTo>
                    <a:cubicBezTo>
                      <a:pt x="2436" y="296"/>
                      <a:pt x="2450" y="287"/>
                      <a:pt x="2466" y="281"/>
                    </a:cubicBezTo>
                    <a:lnTo>
                      <a:pt x="2516" y="264"/>
                    </a:lnTo>
                    <a:lnTo>
                      <a:pt x="2516" y="264"/>
                    </a:lnTo>
                    <a:cubicBezTo>
                      <a:pt x="2532" y="258"/>
                      <a:pt x="2545" y="250"/>
                      <a:pt x="2557" y="238"/>
                    </a:cubicBezTo>
                    <a:lnTo>
                      <a:pt x="2557" y="238"/>
                    </a:lnTo>
                    <a:cubicBezTo>
                      <a:pt x="2567" y="227"/>
                      <a:pt x="2581" y="218"/>
                      <a:pt x="2597" y="213"/>
                    </a:cubicBezTo>
                    <a:lnTo>
                      <a:pt x="2647" y="196"/>
                    </a:lnTo>
                    <a:lnTo>
                      <a:pt x="2647" y="196"/>
                    </a:lnTo>
                    <a:cubicBezTo>
                      <a:pt x="2663" y="190"/>
                      <a:pt x="2677" y="182"/>
                      <a:pt x="2687" y="170"/>
                    </a:cubicBezTo>
                    <a:lnTo>
                      <a:pt x="2687" y="170"/>
                    </a:lnTo>
                    <a:cubicBezTo>
                      <a:pt x="2698" y="159"/>
                      <a:pt x="2712" y="150"/>
                      <a:pt x="2728" y="145"/>
                    </a:cubicBezTo>
                    <a:lnTo>
                      <a:pt x="2778" y="127"/>
                    </a:lnTo>
                    <a:lnTo>
                      <a:pt x="2778" y="127"/>
                    </a:lnTo>
                    <a:cubicBezTo>
                      <a:pt x="2794" y="122"/>
                      <a:pt x="2802" y="113"/>
                      <a:pt x="2802" y="102"/>
                    </a:cubicBezTo>
                    <a:close/>
                    <a:moveTo>
                      <a:pt x="2802" y="375"/>
                    </a:moveTo>
                    <a:lnTo>
                      <a:pt x="2802" y="375"/>
                    </a:lnTo>
                    <a:cubicBezTo>
                      <a:pt x="2802" y="364"/>
                      <a:pt x="2794" y="355"/>
                      <a:pt x="2778" y="349"/>
                    </a:cubicBezTo>
                    <a:lnTo>
                      <a:pt x="2778" y="349"/>
                    </a:lnTo>
                    <a:cubicBezTo>
                      <a:pt x="2769" y="347"/>
                      <a:pt x="2761" y="345"/>
                      <a:pt x="2753" y="345"/>
                    </a:cubicBezTo>
                    <a:lnTo>
                      <a:pt x="2753" y="345"/>
                    </a:lnTo>
                    <a:cubicBezTo>
                      <a:pt x="2745" y="345"/>
                      <a:pt x="2737" y="347"/>
                      <a:pt x="2728" y="349"/>
                    </a:cubicBezTo>
                    <a:lnTo>
                      <a:pt x="2728" y="349"/>
                    </a:lnTo>
                    <a:cubicBezTo>
                      <a:pt x="2712" y="355"/>
                      <a:pt x="2704" y="364"/>
                      <a:pt x="2704" y="375"/>
                    </a:cubicBezTo>
                    <a:lnTo>
                      <a:pt x="2704" y="375"/>
                    </a:lnTo>
                    <a:cubicBezTo>
                      <a:pt x="2704" y="387"/>
                      <a:pt x="2712" y="395"/>
                      <a:pt x="2728" y="401"/>
                    </a:cubicBezTo>
                    <a:lnTo>
                      <a:pt x="2728" y="401"/>
                    </a:lnTo>
                    <a:cubicBezTo>
                      <a:pt x="2737" y="404"/>
                      <a:pt x="2745" y="405"/>
                      <a:pt x="2753" y="405"/>
                    </a:cubicBezTo>
                    <a:lnTo>
                      <a:pt x="2753" y="405"/>
                    </a:lnTo>
                    <a:cubicBezTo>
                      <a:pt x="2761" y="405"/>
                      <a:pt x="2769" y="404"/>
                      <a:pt x="2778" y="401"/>
                    </a:cubicBezTo>
                    <a:lnTo>
                      <a:pt x="2778" y="401"/>
                    </a:lnTo>
                    <a:cubicBezTo>
                      <a:pt x="2794" y="395"/>
                      <a:pt x="2802" y="387"/>
                      <a:pt x="2802" y="375"/>
                    </a:cubicBezTo>
                    <a:close/>
                    <a:moveTo>
                      <a:pt x="2671" y="444"/>
                    </a:moveTo>
                    <a:lnTo>
                      <a:pt x="2671" y="444"/>
                    </a:lnTo>
                    <a:cubicBezTo>
                      <a:pt x="2671" y="432"/>
                      <a:pt x="2663" y="424"/>
                      <a:pt x="2647" y="418"/>
                    </a:cubicBezTo>
                    <a:lnTo>
                      <a:pt x="2647" y="418"/>
                    </a:lnTo>
                    <a:cubicBezTo>
                      <a:pt x="2638" y="415"/>
                      <a:pt x="2630" y="414"/>
                      <a:pt x="2622" y="414"/>
                    </a:cubicBezTo>
                    <a:lnTo>
                      <a:pt x="2622" y="414"/>
                    </a:lnTo>
                    <a:cubicBezTo>
                      <a:pt x="2614" y="414"/>
                      <a:pt x="2606" y="415"/>
                      <a:pt x="2597" y="418"/>
                    </a:cubicBezTo>
                    <a:lnTo>
                      <a:pt x="2597" y="418"/>
                    </a:lnTo>
                    <a:cubicBezTo>
                      <a:pt x="2581" y="424"/>
                      <a:pt x="2573" y="432"/>
                      <a:pt x="2573" y="444"/>
                    </a:cubicBezTo>
                    <a:lnTo>
                      <a:pt x="2573" y="444"/>
                    </a:lnTo>
                    <a:cubicBezTo>
                      <a:pt x="2573" y="455"/>
                      <a:pt x="2581" y="463"/>
                      <a:pt x="2597" y="469"/>
                    </a:cubicBezTo>
                    <a:lnTo>
                      <a:pt x="2597" y="469"/>
                    </a:lnTo>
                    <a:cubicBezTo>
                      <a:pt x="2606" y="472"/>
                      <a:pt x="2614" y="473"/>
                      <a:pt x="2622" y="473"/>
                    </a:cubicBezTo>
                    <a:lnTo>
                      <a:pt x="2622" y="473"/>
                    </a:lnTo>
                    <a:cubicBezTo>
                      <a:pt x="2630" y="473"/>
                      <a:pt x="2638" y="472"/>
                      <a:pt x="2647" y="469"/>
                    </a:cubicBezTo>
                    <a:lnTo>
                      <a:pt x="2647" y="469"/>
                    </a:lnTo>
                    <a:cubicBezTo>
                      <a:pt x="2663" y="463"/>
                      <a:pt x="2671" y="455"/>
                      <a:pt x="2671" y="444"/>
                    </a:cubicBezTo>
                    <a:close/>
                    <a:moveTo>
                      <a:pt x="2540" y="512"/>
                    </a:moveTo>
                    <a:lnTo>
                      <a:pt x="2540" y="512"/>
                    </a:lnTo>
                    <a:cubicBezTo>
                      <a:pt x="2540" y="500"/>
                      <a:pt x="2532" y="492"/>
                      <a:pt x="2516" y="486"/>
                    </a:cubicBezTo>
                    <a:lnTo>
                      <a:pt x="2516" y="486"/>
                    </a:lnTo>
                    <a:cubicBezTo>
                      <a:pt x="2507" y="483"/>
                      <a:pt x="2499" y="482"/>
                      <a:pt x="2491" y="482"/>
                    </a:cubicBezTo>
                    <a:lnTo>
                      <a:pt x="2491" y="482"/>
                    </a:lnTo>
                    <a:cubicBezTo>
                      <a:pt x="2483" y="482"/>
                      <a:pt x="2475" y="483"/>
                      <a:pt x="2466" y="486"/>
                    </a:cubicBezTo>
                    <a:lnTo>
                      <a:pt x="2466" y="486"/>
                    </a:lnTo>
                    <a:cubicBezTo>
                      <a:pt x="2450" y="492"/>
                      <a:pt x="2442" y="500"/>
                      <a:pt x="2442" y="512"/>
                    </a:cubicBezTo>
                    <a:lnTo>
                      <a:pt x="2442" y="512"/>
                    </a:lnTo>
                    <a:cubicBezTo>
                      <a:pt x="2442" y="523"/>
                      <a:pt x="2450" y="531"/>
                      <a:pt x="2466" y="538"/>
                    </a:cubicBezTo>
                    <a:lnTo>
                      <a:pt x="2466" y="538"/>
                    </a:lnTo>
                    <a:cubicBezTo>
                      <a:pt x="2475" y="540"/>
                      <a:pt x="2483" y="541"/>
                      <a:pt x="2491" y="541"/>
                    </a:cubicBezTo>
                    <a:lnTo>
                      <a:pt x="2491" y="541"/>
                    </a:lnTo>
                    <a:cubicBezTo>
                      <a:pt x="2499" y="541"/>
                      <a:pt x="2507" y="540"/>
                      <a:pt x="2516" y="538"/>
                    </a:cubicBezTo>
                    <a:lnTo>
                      <a:pt x="2516" y="538"/>
                    </a:lnTo>
                    <a:cubicBezTo>
                      <a:pt x="2532"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8" y="560"/>
                      <a:pt x="2311" y="569"/>
                      <a:pt x="2311" y="580"/>
                    </a:cubicBezTo>
                    <a:lnTo>
                      <a:pt x="2311" y="580"/>
                    </a:lnTo>
                    <a:cubicBezTo>
                      <a:pt x="2311" y="591"/>
                      <a:pt x="2318"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0"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0"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2" y="418"/>
                    </a:cubicBezTo>
                    <a:lnTo>
                      <a:pt x="2122" y="418"/>
                    </a:lnTo>
                    <a:cubicBezTo>
                      <a:pt x="2114" y="415"/>
                      <a:pt x="2106" y="414"/>
                      <a:pt x="2098" y="414"/>
                    </a:cubicBezTo>
                    <a:lnTo>
                      <a:pt x="2098" y="414"/>
                    </a:lnTo>
                    <a:cubicBezTo>
                      <a:pt x="2089"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89" y="473"/>
                      <a:pt x="2098" y="473"/>
                    </a:cubicBezTo>
                    <a:lnTo>
                      <a:pt x="2098" y="473"/>
                    </a:lnTo>
                    <a:cubicBezTo>
                      <a:pt x="2106" y="473"/>
                      <a:pt x="2114" y="472"/>
                      <a:pt x="2122" y="469"/>
                    </a:cubicBezTo>
                    <a:lnTo>
                      <a:pt x="2122" y="469"/>
                    </a:lnTo>
                    <a:cubicBezTo>
                      <a:pt x="2139" y="463"/>
                      <a:pt x="2147" y="455"/>
                      <a:pt x="2147" y="444"/>
                    </a:cubicBezTo>
                    <a:close/>
                    <a:moveTo>
                      <a:pt x="2015" y="375"/>
                    </a:moveTo>
                    <a:lnTo>
                      <a:pt x="2015" y="375"/>
                    </a:lnTo>
                    <a:cubicBezTo>
                      <a:pt x="2015" y="364"/>
                      <a:pt x="2007" y="355"/>
                      <a:pt x="1991" y="349"/>
                    </a:cubicBezTo>
                    <a:lnTo>
                      <a:pt x="1991" y="349"/>
                    </a:lnTo>
                    <a:cubicBezTo>
                      <a:pt x="1982" y="347"/>
                      <a:pt x="1975" y="345"/>
                      <a:pt x="1967" y="345"/>
                    </a:cubicBezTo>
                    <a:lnTo>
                      <a:pt x="1967" y="345"/>
                    </a:lnTo>
                    <a:cubicBezTo>
                      <a:pt x="1958"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8" y="405"/>
                      <a:pt x="1967" y="405"/>
                    </a:cubicBezTo>
                    <a:lnTo>
                      <a:pt x="1967" y="405"/>
                    </a:lnTo>
                    <a:cubicBezTo>
                      <a:pt x="1975" y="405"/>
                      <a:pt x="1982" y="404"/>
                      <a:pt x="1991" y="401"/>
                    </a:cubicBezTo>
                    <a:lnTo>
                      <a:pt x="1991" y="401"/>
                    </a:lnTo>
                    <a:cubicBezTo>
                      <a:pt x="2007" y="395"/>
                      <a:pt x="2015" y="387"/>
                      <a:pt x="2015" y="375"/>
                    </a:cubicBezTo>
                    <a:close/>
                    <a:moveTo>
                      <a:pt x="1885" y="307"/>
                    </a:moveTo>
                    <a:lnTo>
                      <a:pt x="1885" y="307"/>
                    </a:lnTo>
                    <a:cubicBezTo>
                      <a:pt x="1885" y="296"/>
                      <a:pt x="1876" y="287"/>
                      <a:pt x="1860" y="281"/>
                    </a:cubicBezTo>
                    <a:lnTo>
                      <a:pt x="1811" y="264"/>
                    </a:lnTo>
                    <a:lnTo>
                      <a:pt x="1811" y="264"/>
                    </a:lnTo>
                    <a:cubicBezTo>
                      <a:pt x="1795" y="258"/>
                      <a:pt x="1780" y="250"/>
                      <a:pt x="1770" y="238"/>
                    </a:cubicBezTo>
                    <a:lnTo>
                      <a:pt x="1770" y="238"/>
                    </a:lnTo>
                    <a:cubicBezTo>
                      <a:pt x="1759" y="227"/>
                      <a:pt x="1745" y="218"/>
                      <a:pt x="1729" y="213"/>
                    </a:cubicBezTo>
                    <a:lnTo>
                      <a:pt x="1679" y="196"/>
                    </a:lnTo>
                    <a:lnTo>
                      <a:pt x="1679" y="196"/>
                    </a:lnTo>
                    <a:cubicBezTo>
                      <a:pt x="1663" y="190"/>
                      <a:pt x="1649" y="182"/>
                      <a:pt x="1638" y="170"/>
                    </a:cubicBezTo>
                    <a:lnTo>
                      <a:pt x="1638" y="170"/>
                    </a:lnTo>
                    <a:cubicBezTo>
                      <a:pt x="1628" y="159"/>
                      <a:pt x="1614" y="150"/>
                      <a:pt x="1597" y="145"/>
                    </a:cubicBezTo>
                    <a:lnTo>
                      <a:pt x="1597" y="145"/>
                    </a:lnTo>
                    <a:cubicBezTo>
                      <a:pt x="1590" y="142"/>
                      <a:pt x="1582" y="141"/>
                      <a:pt x="1573" y="141"/>
                    </a:cubicBezTo>
                    <a:lnTo>
                      <a:pt x="1573" y="141"/>
                    </a:lnTo>
                    <a:cubicBezTo>
                      <a:pt x="1565" y="141"/>
                      <a:pt x="1557" y="142"/>
                      <a:pt x="1548" y="145"/>
                    </a:cubicBezTo>
                    <a:lnTo>
                      <a:pt x="1548" y="145"/>
                    </a:lnTo>
                    <a:cubicBezTo>
                      <a:pt x="1532" y="150"/>
                      <a:pt x="1519" y="159"/>
                      <a:pt x="1507" y="170"/>
                    </a:cubicBezTo>
                    <a:lnTo>
                      <a:pt x="1507" y="170"/>
                    </a:lnTo>
                    <a:cubicBezTo>
                      <a:pt x="1497" y="182"/>
                      <a:pt x="1483" y="190"/>
                      <a:pt x="1467" y="196"/>
                    </a:cubicBezTo>
                    <a:lnTo>
                      <a:pt x="1418" y="213"/>
                    </a:lnTo>
                    <a:lnTo>
                      <a:pt x="1418" y="213"/>
                    </a:lnTo>
                    <a:cubicBezTo>
                      <a:pt x="1401" y="218"/>
                      <a:pt x="1388" y="227"/>
                      <a:pt x="1376" y="238"/>
                    </a:cubicBezTo>
                    <a:lnTo>
                      <a:pt x="1376" y="238"/>
                    </a:lnTo>
                    <a:cubicBezTo>
                      <a:pt x="1365" y="250"/>
                      <a:pt x="1352" y="258"/>
                      <a:pt x="1335"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2" y="337"/>
                      <a:pt x="1311" y="337"/>
                    </a:cubicBezTo>
                    <a:lnTo>
                      <a:pt x="1311" y="337"/>
                    </a:lnTo>
                    <a:cubicBezTo>
                      <a:pt x="1319" y="337"/>
                      <a:pt x="1327" y="336"/>
                      <a:pt x="1335" y="333"/>
                    </a:cubicBezTo>
                    <a:lnTo>
                      <a:pt x="1335" y="333"/>
                    </a:lnTo>
                    <a:cubicBezTo>
                      <a:pt x="1352" y="327"/>
                      <a:pt x="1365" y="318"/>
                      <a:pt x="1376" y="307"/>
                    </a:cubicBezTo>
                    <a:lnTo>
                      <a:pt x="1376" y="307"/>
                    </a:lnTo>
                    <a:cubicBezTo>
                      <a:pt x="1388" y="296"/>
                      <a:pt x="1401" y="287"/>
                      <a:pt x="1418" y="281"/>
                    </a:cubicBezTo>
                    <a:lnTo>
                      <a:pt x="1467" y="264"/>
                    </a:lnTo>
                    <a:lnTo>
                      <a:pt x="1467" y="264"/>
                    </a:lnTo>
                    <a:cubicBezTo>
                      <a:pt x="1483" y="258"/>
                      <a:pt x="1497" y="250"/>
                      <a:pt x="1507" y="238"/>
                    </a:cubicBezTo>
                    <a:lnTo>
                      <a:pt x="1507" y="238"/>
                    </a:lnTo>
                    <a:cubicBezTo>
                      <a:pt x="1519" y="227"/>
                      <a:pt x="1532" y="218"/>
                      <a:pt x="1548" y="213"/>
                    </a:cubicBezTo>
                    <a:lnTo>
                      <a:pt x="1548" y="213"/>
                    </a:lnTo>
                    <a:cubicBezTo>
                      <a:pt x="1557" y="210"/>
                      <a:pt x="1565" y="208"/>
                      <a:pt x="1573" y="208"/>
                    </a:cubicBezTo>
                    <a:lnTo>
                      <a:pt x="1573" y="208"/>
                    </a:lnTo>
                    <a:cubicBezTo>
                      <a:pt x="1582" y="208"/>
                      <a:pt x="1590" y="210"/>
                      <a:pt x="1597" y="213"/>
                    </a:cubicBezTo>
                    <a:lnTo>
                      <a:pt x="1597" y="213"/>
                    </a:lnTo>
                    <a:cubicBezTo>
                      <a:pt x="1614" y="218"/>
                      <a:pt x="1628" y="227"/>
                      <a:pt x="1638" y="238"/>
                    </a:cubicBezTo>
                    <a:lnTo>
                      <a:pt x="1638" y="238"/>
                    </a:lnTo>
                    <a:cubicBezTo>
                      <a:pt x="1649" y="250"/>
                      <a:pt x="1663" y="258"/>
                      <a:pt x="1679" y="264"/>
                    </a:cubicBezTo>
                    <a:lnTo>
                      <a:pt x="1729" y="281"/>
                    </a:lnTo>
                    <a:lnTo>
                      <a:pt x="1729" y="281"/>
                    </a:lnTo>
                    <a:cubicBezTo>
                      <a:pt x="1745" y="287"/>
                      <a:pt x="1759" y="296"/>
                      <a:pt x="1770" y="307"/>
                    </a:cubicBezTo>
                    <a:lnTo>
                      <a:pt x="1770" y="307"/>
                    </a:lnTo>
                    <a:cubicBezTo>
                      <a:pt x="1780" y="318"/>
                      <a:pt x="1795" y="327"/>
                      <a:pt x="1811" y="333"/>
                    </a:cubicBezTo>
                    <a:lnTo>
                      <a:pt x="1811" y="333"/>
                    </a:lnTo>
                    <a:cubicBezTo>
                      <a:pt x="1819" y="336"/>
                      <a:pt x="1827" y="337"/>
                      <a:pt x="1835" y="337"/>
                    </a:cubicBezTo>
                    <a:lnTo>
                      <a:pt x="1835" y="337"/>
                    </a:lnTo>
                    <a:cubicBezTo>
                      <a:pt x="1843" y="337"/>
                      <a:pt x="1851" y="336"/>
                      <a:pt x="1860" y="333"/>
                    </a:cubicBezTo>
                    <a:lnTo>
                      <a:pt x="1860" y="333"/>
                    </a:lnTo>
                    <a:cubicBezTo>
                      <a:pt x="1876" y="327"/>
                      <a:pt x="1885" y="318"/>
                      <a:pt x="1885" y="307"/>
                    </a:cubicBezTo>
                    <a:close/>
                    <a:moveTo>
                      <a:pt x="1229" y="102"/>
                    </a:moveTo>
                    <a:lnTo>
                      <a:pt x="1229" y="102"/>
                    </a:lnTo>
                    <a:cubicBezTo>
                      <a:pt x="1229" y="91"/>
                      <a:pt x="1221" y="82"/>
                      <a:pt x="1204" y="76"/>
                    </a:cubicBezTo>
                    <a:lnTo>
                      <a:pt x="1204" y="76"/>
                    </a:lnTo>
                    <a:cubicBezTo>
                      <a:pt x="1188" y="71"/>
                      <a:pt x="1169" y="68"/>
                      <a:pt x="1147"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7" y="145"/>
                    </a:lnTo>
                    <a:lnTo>
                      <a:pt x="417" y="145"/>
                    </a:lnTo>
                    <a:cubicBezTo>
                      <a:pt x="434" y="150"/>
                      <a:pt x="448" y="159"/>
                      <a:pt x="459" y="170"/>
                    </a:cubicBezTo>
                    <a:lnTo>
                      <a:pt x="459" y="170"/>
                    </a:lnTo>
                    <a:cubicBezTo>
                      <a:pt x="470" y="182"/>
                      <a:pt x="483" y="190"/>
                      <a:pt x="500" y="196"/>
                    </a:cubicBezTo>
                    <a:lnTo>
                      <a:pt x="549" y="213"/>
                    </a:lnTo>
                    <a:lnTo>
                      <a:pt x="549" y="213"/>
                    </a:lnTo>
                    <a:cubicBezTo>
                      <a:pt x="565" y="218"/>
                      <a:pt x="579" y="227"/>
                      <a:pt x="590" y="238"/>
                    </a:cubicBezTo>
                    <a:lnTo>
                      <a:pt x="590" y="238"/>
                    </a:lnTo>
                    <a:cubicBezTo>
                      <a:pt x="601" y="250"/>
                      <a:pt x="615" y="258"/>
                      <a:pt x="631" y="264"/>
                    </a:cubicBezTo>
                    <a:lnTo>
                      <a:pt x="680" y="281"/>
                    </a:lnTo>
                    <a:lnTo>
                      <a:pt x="680" y="281"/>
                    </a:lnTo>
                    <a:cubicBezTo>
                      <a:pt x="696" y="287"/>
                      <a:pt x="710" y="296"/>
                      <a:pt x="720" y="307"/>
                    </a:cubicBezTo>
                    <a:lnTo>
                      <a:pt x="720" y="307"/>
                    </a:lnTo>
                    <a:cubicBezTo>
                      <a:pt x="732" y="318"/>
                      <a:pt x="746" y="327"/>
                      <a:pt x="762" y="333"/>
                    </a:cubicBezTo>
                    <a:lnTo>
                      <a:pt x="762" y="333"/>
                    </a:lnTo>
                    <a:cubicBezTo>
                      <a:pt x="770" y="336"/>
                      <a:pt x="778" y="337"/>
                      <a:pt x="787" y="337"/>
                    </a:cubicBezTo>
                    <a:lnTo>
                      <a:pt x="787" y="337"/>
                    </a:lnTo>
                    <a:cubicBezTo>
                      <a:pt x="795" y="337"/>
                      <a:pt x="803" y="336"/>
                      <a:pt x="811" y="333"/>
                    </a:cubicBezTo>
                    <a:lnTo>
                      <a:pt x="811" y="333"/>
                    </a:lnTo>
                    <a:cubicBezTo>
                      <a:pt x="827" y="327"/>
                      <a:pt x="841" y="318"/>
                      <a:pt x="852" y="307"/>
                    </a:cubicBezTo>
                    <a:lnTo>
                      <a:pt x="852" y="307"/>
                    </a:lnTo>
                    <a:cubicBezTo>
                      <a:pt x="863" y="296"/>
                      <a:pt x="877" y="287"/>
                      <a:pt x="893" y="281"/>
                    </a:cubicBezTo>
                    <a:lnTo>
                      <a:pt x="942" y="264"/>
                    </a:lnTo>
                    <a:lnTo>
                      <a:pt x="942" y="264"/>
                    </a:lnTo>
                    <a:cubicBezTo>
                      <a:pt x="959" y="258"/>
                      <a:pt x="972" y="250"/>
                      <a:pt x="984" y="238"/>
                    </a:cubicBezTo>
                    <a:lnTo>
                      <a:pt x="984" y="238"/>
                    </a:lnTo>
                    <a:cubicBezTo>
                      <a:pt x="994" y="227"/>
                      <a:pt x="1008" y="218"/>
                      <a:pt x="1024" y="213"/>
                    </a:cubicBezTo>
                    <a:lnTo>
                      <a:pt x="1073" y="196"/>
                    </a:lnTo>
                    <a:lnTo>
                      <a:pt x="1073" y="196"/>
                    </a:lnTo>
                    <a:cubicBezTo>
                      <a:pt x="1089" y="190"/>
                      <a:pt x="1103" y="182"/>
                      <a:pt x="1114" y="170"/>
                    </a:cubicBezTo>
                    <a:lnTo>
                      <a:pt x="1114" y="170"/>
                    </a:lnTo>
                    <a:cubicBezTo>
                      <a:pt x="1125" y="159"/>
                      <a:pt x="1139" y="150"/>
                      <a:pt x="1155" y="145"/>
                    </a:cubicBezTo>
                    <a:lnTo>
                      <a:pt x="1204" y="127"/>
                    </a:lnTo>
                    <a:lnTo>
                      <a:pt x="1204" y="127"/>
                    </a:lnTo>
                    <a:cubicBezTo>
                      <a:pt x="1221" y="122"/>
                      <a:pt x="1229" y="113"/>
                      <a:pt x="1229" y="102"/>
                    </a:cubicBezTo>
                    <a:lnTo>
                      <a:pt x="1229" y="375"/>
                    </a:lnTo>
                    <a:lnTo>
                      <a:pt x="1229" y="375"/>
                    </a:lnTo>
                    <a:cubicBezTo>
                      <a:pt x="1229" y="364"/>
                      <a:pt x="1221" y="355"/>
                      <a:pt x="1204" y="349"/>
                    </a:cubicBezTo>
                    <a:lnTo>
                      <a:pt x="1204" y="349"/>
                    </a:lnTo>
                    <a:cubicBezTo>
                      <a:pt x="1196" y="347"/>
                      <a:pt x="1188" y="345"/>
                      <a:pt x="1180" y="345"/>
                    </a:cubicBezTo>
                    <a:lnTo>
                      <a:pt x="1180" y="345"/>
                    </a:lnTo>
                    <a:cubicBezTo>
                      <a:pt x="1171" y="345"/>
                      <a:pt x="1163" y="347"/>
                      <a:pt x="1155" y="349"/>
                    </a:cubicBezTo>
                    <a:lnTo>
                      <a:pt x="1155" y="349"/>
                    </a:lnTo>
                    <a:cubicBezTo>
                      <a:pt x="1139" y="355"/>
                      <a:pt x="1130" y="364"/>
                      <a:pt x="1130" y="375"/>
                    </a:cubicBezTo>
                    <a:lnTo>
                      <a:pt x="1130" y="375"/>
                    </a:lnTo>
                    <a:cubicBezTo>
                      <a:pt x="1130" y="387"/>
                      <a:pt x="1139" y="395"/>
                      <a:pt x="1155" y="401"/>
                    </a:cubicBezTo>
                    <a:lnTo>
                      <a:pt x="1155" y="401"/>
                    </a:lnTo>
                    <a:cubicBezTo>
                      <a:pt x="1163" y="404"/>
                      <a:pt x="1171" y="405"/>
                      <a:pt x="1180" y="405"/>
                    </a:cubicBezTo>
                    <a:lnTo>
                      <a:pt x="1180" y="405"/>
                    </a:lnTo>
                    <a:cubicBezTo>
                      <a:pt x="1188" y="405"/>
                      <a:pt x="1196" y="404"/>
                      <a:pt x="1204" y="401"/>
                    </a:cubicBezTo>
                    <a:lnTo>
                      <a:pt x="1204" y="401"/>
                    </a:lnTo>
                    <a:cubicBezTo>
                      <a:pt x="1221" y="395"/>
                      <a:pt x="1229" y="387"/>
                      <a:pt x="1229" y="375"/>
                    </a:cubicBezTo>
                    <a:lnTo>
                      <a:pt x="1229" y="102"/>
                    </a:lnTo>
                    <a:close/>
                    <a:moveTo>
                      <a:pt x="1098" y="444"/>
                    </a:moveTo>
                    <a:lnTo>
                      <a:pt x="1098" y="444"/>
                    </a:lnTo>
                    <a:cubicBezTo>
                      <a:pt x="1098" y="432"/>
                      <a:pt x="1089" y="424"/>
                      <a:pt x="1073" y="418"/>
                    </a:cubicBezTo>
                    <a:lnTo>
                      <a:pt x="1073" y="418"/>
                    </a:lnTo>
                    <a:cubicBezTo>
                      <a:pt x="1065" y="415"/>
                      <a:pt x="1057" y="414"/>
                      <a:pt x="1049" y="414"/>
                    </a:cubicBezTo>
                    <a:lnTo>
                      <a:pt x="1049" y="414"/>
                    </a:lnTo>
                    <a:cubicBezTo>
                      <a:pt x="1040" y="414"/>
                      <a:pt x="1032" y="415"/>
                      <a:pt x="1024" y="418"/>
                    </a:cubicBezTo>
                    <a:lnTo>
                      <a:pt x="1024" y="418"/>
                    </a:lnTo>
                    <a:cubicBezTo>
                      <a:pt x="1008" y="424"/>
                      <a:pt x="999" y="432"/>
                      <a:pt x="999" y="444"/>
                    </a:cubicBezTo>
                    <a:lnTo>
                      <a:pt x="999" y="444"/>
                    </a:lnTo>
                    <a:cubicBezTo>
                      <a:pt x="999" y="455"/>
                      <a:pt x="1008" y="463"/>
                      <a:pt x="1024" y="469"/>
                    </a:cubicBezTo>
                    <a:lnTo>
                      <a:pt x="1024" y="469"/>
                    </a:lnTo>
                    <a:cubicBezTo>
                      <a:pt x="1032" y="472"/>
                      <a:pt x="1040" y="473"/>
                      <a:pt x="1049" y="473"/>
                    </a:cubicBezTo>
                    <a:lnTo>
                      <a:pt x="1049" y="473"/>
                    </a:lnTo>
                    <a:cubicBezTo>
                      <a:pt x="1057" y="473"/>
                      <a:pt x="1065" y="472"/>
                      <a:pt x="1073" y="469"/>
                    </a:cubicBezTo>
                    <a:lnTo>
                      <a:pt x="1073" y="469"/>
                    </a:lnTo>
                    <a:cubicBezTo>
                      <a:pt x="1089" y="463"/>
                      <a:pt x="1098" y="455"/>
                      <a:pt x="1098" y="444"/>
                    </a:cubicBezTo>
                    <a:close/>
                    <a:moveTo>
                      <a:pt x="966" y="512"/>
                    </a:moveTo>
                    <a:lnTo>
                      <a:pt x="966" y="512"/>
                    </a:lnTo>
                    <a:cubicBezTo>
                      <a:pt x="966" y="500"/>
                      <a:pt x="959" y="492"/>
                      <a:pt x="942" y="486"/>
                    </a:cubicBezTo>
                    <a:lnTo>
                      <a:pt x="942" y="486"/>
                    </a:lnTo>
                    <a:cubicBezTo>
                      <a:pt x="934" y="483"/>
                      <a:pt x="926" y="482"/>
                      <a:pt x="918" y="482"/>
                    </a:cubicBezTo>
                    <a:lnTo>
                      <a:pt x="918" y="482"/>
                    </a:lnTo>
                    <a:cubicBezTo>
                      <a:pt x="909" y="482"/>
                      <a:pt x="901" y="483"/>
                      <a:pt x="893" y="486"/>
                    </a:cubicBezTo>
                    <a:lnTo>
                      <a:pt x="893" y="486"/>
                    </a:lnTo>
                    <a:cubicBezTo>
                      <a:pt x="877" y="492"/>
                      <a:pt x="868" y="500"/>
                      <a:pt x="868" y="512"/>
                    </a:cubicBezTo>
                    <a:lnTo>
                      <a:pt x="868" y="512"/>
                    </a:lnTo>
                    <a:cubicBezTo>
                      <a:pt x="868" y="523"/>
                      <a:pt x="877" y="531"/>
                      <a:pt x="893" y="538"/>
                    </a:cubicBezTo>
                    <a:lnTo>
                      <a:pt x="893" y="538"/>
                    </a:lnTo>
                    <a:cubicBezTo>
                      <a:pt x="901" y="540"/>
                      <a:pt x="909" y="541"/>
                      <a:pt x="918" y="541"/>
                    </a:cubicBezTo>
                    <a:lnTo>
                      <a:pt x="918" y="541"/>
                    </a:lnTo>
                    <a:cubicBezTo>
                      <a:pt x="926" y="541"/>
                      <a:pt x="934" y="540"/>
                      <a:pt x="942" y="538"/>
                    </a:cubicBezTo>
                    <a:lnTo>
                      <a:pt x="942" y="538"/>
                    </a:lnTo>
                    <a:cubicBezTo>
                      <a:pt x="959" y="531"/>
                      <a:pt x="966" y="523"/>
                      <a:pt x="966" y="512"/>
                    </a:cubicBezTo>
                    <a:close/>
                    <a:moveTo>
                      <a:pt x="835" y="580"/>
                    </a:moveTo>
                    <a:lnTo>
                      <a:pt x="835" y="580"/>
                    </a:lnTo>
                    <a:cubicBezTo>
                      <a:pt x="835" y="569"/>
                      <a:pt x="827" y="560"/>
                      <a:pt x="811" y="555"/>
                    </a:cubicBezTo>
                    <a:lnTo>
                      <a:pt x="811" y="555"/>
                    </a:lnTo>
                    <a:cubicBezTo>
                      <a:pt x="803" y="551"/>
                      <a:pt x="795" y="550"/>
                      <a:pt x="787" y="550"/>
                    </a:cubicBezTo>
                    <a:lnTo>
                      <a:pt x="787" y="550"/>
                    </a:lnTo>
                    <a:cubicBezTo>
                      <a:pt x="778" y="550"/>
                      <a:pt x="770" y="551"/>
                      <a:pt x="762" y="555"/>
                    </a:cubicBezTo>
                    <a:lnTo>
                      <a:pt x="762" y="555"/>
                    </a:lnTo>
                    <a:cubicBezTo>
                      <a:pt x="746" y="560"/>
                      <a:pt x="737" y="569"/>
                      <a:pt x="737" y="580"/>
                    </a:cubicBezTo>
                    <a:lnTo>
                      <a:pt x="737" y="580"/>
                    </a:lnTo>
                    <a:cubicBezTo>
                      <a:pt x="737" y="591"/>
                      <a:pt x="746" y="600"/>
                      <a:pt x="762" y="605"/>
                    </a:cubicBezTo>
                    <a:lnTo>
                      <a:pt x="762" y="605"/>
                    </a:lnTo>
                    <a:cubicBezTo>
                      <a:pt x="770" y="608"/>
                      <a:pt x="778" y="610"/>
                      <a:pt x="787" y="610"/>
                    </a:cubicBezTo>
                    <a:lnTo>
                      <a:pt x="787" y="610"/>
                    </a:lnTo>
                    <a:cubicBezTo>
                      <a:pt x="795" y="610"/>
                      <a:pt x="803" y="608"/>
                      <a:pt x="811" y="605"/>
                    </a:cubicBezTo>
                    <a:lnTo>
                      <a:pt x="811" y="605"/>
                    </a:lnTo>
                    <a:cubicBezTo>
                      <a:pt x="827" y="600"/>
                      <a:pt x="835" y="591"/>
                      <a:pt x="835" y="580"/>
                    </a:cubicBezTo>
                    <a:close/>
                    <a:moveTo>
                      <a:pt x="704" y="512"/>
                    </a:moveTo>
                    <a:lnTo>
                      <a:pt x="704" y="512"/>
                    </a:lnTo>
                    <a:cubicBezTo>
                      <a:pt x="704" y="500"/>
                      <a:pt x="696" y="492"/>
                      <a:pt x="680" y="486"/>
                    </a:cubicBezTo>
                    <a:lnTo>
                      <a:pt x="680" y="486"/>
                    </a:lnTo>
                    <a:cubicBezTo>
                      <a:pt x="672" y="483"/>
                      <a:pt x="663"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3" y="541"/>
                      <a:pt x="672" y="540"/>
                      <a:pt x="680" y="538"/>
                    </a:cubicBezTo>
                    <a:lnTo>
                      <a:pt x="680" y="538"/>
                    </a:lnTo>
                    <a:cubicBezTo>
                      <a:pt x="696" y="531"/>
                      <a:pt x="704" y="523"/>
                      <a:pt x="704" y="512"/>
                    </a:cubicBezTo>
                    <a:close/>
                    <a:moveTo>
                      <a:pt x="573" y="444"/>
                    </a:moveTo>
                    <a:lnTo>
                      <a:pt x="573" y="444"/>
                    </a:lnTo>
                    <a:cubicBezTo>
                      <a:pt x="573" y="432"/>
                      <a:pt x="565" y="424"/>
                      <a:pt x="549" y="418"/>
                    </a:cubicBezTo>
                    <a:lnTo>
                      <a:pt x="549" y="418"/>
                    </a:lnTo>
                    <a:cubicBezTo>
                      <a:pt x="541" y="415"/>
                      <a:pt x="532"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2" y="473"/>
                      <a:pt x="541" y="472"/>
                      <a:pt x="549" y="469"/>
                    </a:cubicBezTo>
                    <a:lnTo>
                      <a:pt x="549" y="469"/>
                    </a:lnTo>
                    <a:cubicBezTo>
                      <a:pt x="565" y="463"/>
                      <a:pt x="573" y="455"/>
                      <a:pt x="573" y="444"/>
                    </a:cubicBezTo>
                    <a:close/>
                    <a:moveTo>
                      <a:pt x="442" y="375"/>
                    </a:moveTo>
                    <a:lnTo>
                      <a:pt x="442" y="375"/>
                    </a:lnTo>
                    <a:cubicBezTo>
                      <a:pt x="442" y="364"/>
                      <a:pt x="434" y="355"/>
                      <a:pt x="417" y="349"/>
                    </a:cubicBezTo>
                    <a:lnTo>
                      <a:pt x="417" y="349"/>
                    </a:lnTo>
                    <a:cubicBezTo>
                      <a:pt x="409" y="347"/>
                      <a:pt x="401" y="345"/>
                      <a:pt x="393" y="345"/>
                    </a:cubicBezTo>
                    <a:lnTo>
                      <a:pt x="393"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3" y="405"/>
                    </a:cubicBezTo>
                    <a:lnTo>
                      <a:pt x="393" y="405"/>
                    </a:lnTo>
                    <a:cubicBezTo>
                      <a:pt x="401" y="405"/>
                      <a:pt x="409" y="404"/>
                      <a:pt x="417" y="401"/>
                    </a:cubicBezTo>
                    <a:lnTo>
                      <a:pt x="417" y="401"/>
                    </a:lnTo>
                    <a:cubicBezTo>
                      <a:pt x="434" y="395"/>
                      <a:pt x="442" y="387"/>
                      <a:pt x="442" y="375"/>
                    </a:cubicBezTo>
                    <a:close/>
                    <a:moveTo>
                      <a:pt x="4409" y="307"/>
                    </a:moveTo>
                    <a:lnTo>
                      <a:pt x="4409" y="307"/>
                    </a:lnTo>
                    <a:cubicBezTo>
                      <a:pt x="4409" y="318"/>
                      <a:pt x="4417" y="327"/>
                      <a:pt x="4433" y="333"/>
                    </a:cubicBezTo>
                    <a:lnTo>
                      <a:pt x="4433" y="333"/>
                    </a:lnTo>
                    <a:cubicBezTo>
                      <a:pt x="4441" y="336"/>
                      <a:pt x="4449" y="337"/>
                      <a:pt x="4458" y="337"/>
                    </a:cubicBezTo>
                    <a:lnTo>
                      <a:pt x="4458" y="337"/>
                    </a:lnTo>
                    <a:cubicBezTo>
                      <a:pt x="4466" y="337"/>
                      <a:pt x="4474" y="336"/>
                      <a:pt x="4482" y="333"/>
                    </a:cubicBezTo>
                    <a:lnTo>
                      <a:pt x="4482" y="333"/>
                    </a:lnTo>
                    <a:cubicBezTo>
                      <a:pt x="4499" y="327"/>
                      <a:pt x="4512" y="318"/>
                      <a:pt x="4523" y="307"/>
                    </a:cubicBezTo>
                    <a:lnTo>
                      <a:pt x="4523" y="307"/>
                    </a:lnTo>
                    <a:cubicBezTo>
                      <a:pt x="4534" y="296"/>
                      <a:pt x="4548" y="287"/>
                      <a:pt x="4564" y="281"/>
                    </a:cubicBezTo>
                    <a:lnTo>
                      <a:pt x="4614" y="264"/>
                    </a:lnTo>
                    <a:lnTo>
                      <a:pt x="4614" y="264"/>
                    </a:lnTo>
                    <a:cubicBezTo>
                      <a:pt x="4630" y="258"/>
                      <a:pt x="4644" y="250"/>
                      <a:pt x="4654" y="238"/>
                    </a:cubicBezTo>
                    <a:lnTo>
                      <a:pt x="4654" y="238"/>
                    </a:lnTo>
                    <a:cubicBezTo>
                      <a:pt x="4665" y="227"/>
                      <a:pt x="4679" y="218"/>
                      <a:pt x="4695" y="213"/>
                    </a:cubicBezTo>
                    <a:lnTo>
                      <a:pt x="4695" y="213"/>
                    </a:lnTo>
                    <a:cubicBezTo>
                      <a:pt x="4703" y="210"/>
                      <a:pt x="4712" y="208"/>
                      <a:pt x="4720" y="208"/>
                    </a:cubicBezTo>
                    <a:lnTo>
                      <a:pt x="4720" y="277"/>
                    </a:lnTo>
                    <a:lnTo>
                      <a:pt x="4720" y="277"/>
                    </a:lnTo>
                    <a:cubicBezTo>
                      <a:pt x="4712" y="277"/>
                      <a:pt x="4703" y="278"/>
                      <a:pt x="4695" y="281"/>
                    </a:cubicBezTo>
                    <a:lnTo>
                      <a:pt x="4695" y="281"/>
                    </a:lnTo>
                    <a:cubicBezTo>
                      <a:pt x="4679" y="287"/>
                      <a:pt x="4665" y="296"/>
                      <a:pt x="4654" y="307"/>
                    </a:cubicBezTo>
                    <a:lnTo>
                      <a:pt x="4654" y="307"/>
                    </a:lnTo>
                    <a:cubicBezTo>
                      <a:pt x="4644" y="318"/>
                      <a:pt x="4630" y="327"/>
                      <a:pt x="4614" y="333"/>
                    </a:cubicBezTo>
                    <a:lnTo>
                      <a:pt x="4564" y="349"/>
                    </a:lnTo>
                    <a:lnTo>
                      <a:pt x="4564" y="349"/>
                    </a:lnTo>
                    <a:cubicBezTo>
                      <a:pt x="4548" y="355"/>
                      <a:pt x="4534" y="364"/>
                      <a:pt x="4523" y="375"/>
                    </a:cubicBezTo>
                    <a:lnTo>
                      <a:pt x="4523" y="375"/>
                    </a:lnTo>
                    <a:cubicBezTo>
                      <a:pt x="4512" y="387"/>
                      <a:pt x="4499" y="395"/>
                      <a:pt x="4482" y="401"/>
                    </a:cubicBezTo>
                    <a:lnTo>
                      <a:pt x="4433" y="418"/>
                    </a:lnTo>
                    <a:lnTo>
                      <a:pt x="4433" y="418"/>
                    </a:lnTo>
                    <a:cubicBezTo>
                      <a:pt x="4417" y="424"/>
                      <a:pt x="4403" y="432"/>
                      <a:pt x="4392" y="444"/>
                    </a:cubicBezTo>
                    <a:lnTo>
                      <a:pt x="4392" y="444"/>
                    </a:lnTo>
                    <a:cubicBezTo>
                      <a:pt x="4381" y="455"/>
                      <a:pt x="4368" y="463"/>
                      <a:pt x="4351" y="469"/>
                    </a:cubicBezTo>
                    <a:lnTo>
                      <a:pt x="4302" y="486"/>
                    </a:lnTo>
                    <a:lnTo>
                      <a:pt x="4302" y="486"/>
                    </a:lnTo>
                    <a:cubicBezTo>
                      <a:pt x="4285" y="492"/>
                      <a:pt x="4272" y="500"/>
                      <a:pt x="4261" y="512"/>
                    </a:cubicBezTo>
                    <a:lnTo>
                      <a:pt x="4261" y="512"/>
                    </a:lnTo>
                    <a:cubicBezTo>
                      <a:pt x="4250" y="523"/>
                      <a:pt x="4236" y="531"/>
                      <a:pt x="4220" y="538"/>
                    </a:cubicBezTo>
                    <a:lnTo>
                      <a:pt x="4171" y="555"/>
                    </a:lnTo>
                    <a:lnTo>
                      <a:pt x="4171" y="555"/>
                    </a:lnTo>
                    <a:cubicBezTo>
                      <a:pt x="4154" y="560"/>
                      <a:pt x="4141" y="569"/>
                      <a:pt x="4130" y="580"/>
                    </a:cubicBezTo>
                    <a:lnTo>
                      <a:pt x="4130" y="580"/>
                    </a:lnTo>
                    <a:cubicBezTo>
                      <a:pt x="4118" y="591"/>
                      <a:pt x="4106" y="600"/>
                      <a:pt x="4089" y="605"/>
                    </a:cubicBezTo>
                    <a:lnTo>
                      <a:pt x="4040" y="623"/>
                    </a:lnTo>
                    <a:lnTo>
                      <a:pt x="4040" y="623"/>
                    </a:lnTo>
                    <a:cubicBezTo>
                      <a:pt x="4023" y="629"/>
                      <a:pt x="4010" y="637"/>
                      <a:pt x="3999" y="648"/>
                    </a:cubicBezTo>
                    <a:lnTo>
                      <a:pt x="3999" y="648"/>
                    </a:lnTo>
                    <a:cubicBezTo>
                      <a:pt x="3988" y="660"/>
                      <a:pt x="3974" y="668"/>
                      <a:pt x="3958" y="674"/>
                    </a:cubicBezTo>
                    <a:lnTo>
                      <a:pt x="3958" y="674"/>
                    </a:lnTo>
                    <a:cubicBezTo>
                      <a:pt x="3950" y="677"/>
                      <a:pt x="3941" y="678"/>
                      <a:pt x="3934" y="678"/>
                    </a:cubicBezTo>
                    <a:lnTo>
                      <a:pt x="3934" y="678"/>
                    </a:lnTo>
                    <a:cubicBezTo>
                      <a:pt x="3925" y="678"/>
                      <a:pt x="3916" y="677"/>
                      <a:pt x="3908" y="674"/>
                    </a:cubicBezTo>
                    <a:lnTo>
                      <a:pt x="3908" y="674"/>
                    </a:lnTo>
                    <a:cubicBezTo>
                      <a:pt x="3892" y="668"/>
                      <a:pt x="3879" y="660"/>
                      <a:pt x="3867" y="648"/>
                    </a:cubicBezTo>
                    <a:lnTo>
                      <a:pt x="3867" y="648"/>
                    </a:lnTo>
                    <a:cubicBezTo>
                      <a:pt x="3857" y="637"/>
                      <a:pt x="3843" y="629"/>
                      <a:pt x="3827" y="623"/>
                    </a:cubicBezTo>
                    <a:lnTo>
                      <a:pt x="3777" y="605"/>
                    </a:lnTo>
                    <a:lnTo>
                      <a:pt x="3777" y="605"/>
                    </a:lnTo>
                    <a:cubicBezTo>
                      <a:pt x="3761" y="600"/>
                      <a:pt x="3748" y="591"/>
                      <a:pt x="3737" y="580"/>
                    </a:cubicBezTo>
                    <a:lnTo>
                      <a:pt x="3737" y="580"/>
                    </a:lnTo>
                    <a:cubicBezTo>
                      <a:pt x="3726" y="569"/>
                      <a:pt x="3712" y="560"/>
                      <a:pt x="3696" y="555"/>
                    </a:cubicBezTo>
                    <a:lnTo>
                      <a:pt x="3646" y="538"/>
                    </a:lnTo>
                    <a:lnTo>
                      <a:pt x="3646" y="538"/>
                    </a:lnTo>
                    <a:cubicBezTo>
                      <a:pt x="3630" y="531"/>
                      <a:pt x="3617" y="523"/>
                      <a:pt x="3605" y="512"/>
                    </a:cubicBezTo>
                    <a:lnTo>
                      <a:pt x="3605" y="512"/>
                    </a:lnTo>
                    <a:cubicBezTo>
                      <a:pt x="3595" y="500"/>
                      <a:pt x="3580" y="492"/>
                      <a:pt x="3564" y="486"/>
                    </a:cubicBezTo>
                    <a:lnTo>
                      <a:pt x="3516" y="469"/>
                    </a:lnTo>
                    <a:lnTo>
                      <a:pt x="3516" y="469"/>
                    </a:lnTo>
                    <a:cubicBezTo>
                      <a:pt x="3499" y="463"/>
                      <a:pt x="3486" y="455"/>
                      <a:pt x="3474" y="444"/>
                    </a:cubicBezTo>
                    <a:lnTo>
                      <a:pt x="3474" y="444"/>
                    </a:lnTo>
                    <a:cubicBezTo>
                      <a:pt x="3463" y="432"/>
                      <a:pt x="3449" y="424"/>
                      <a:pt x="3434" y="418"/>
                    </a:cubicBezTo>
                    <a:lnTo>
                      <a:pt x="3385" y="401"/>
                    </a:lnTo>
                    <a:lnTo>
                      <a:pt x="3385" y="401"/>
                    </a:lnTo>
                    <a:cubicBezTo>
                      <a:pt x="3368" y="395"/>
                      <a:pt x="3354" y="387"/>
                      <a:pt x="3343" y="375"/>
                    </a:cubicBezTo>
                    <a:lnTo>
                      <a:pt x="3343" y="375"/>
                    </a:lnTo>
                    <a:cubicBezTo>
                      <a:pt x="3332" y="364"/>
                      <a:pt x="3319" y="355"/>
                      <a:pt x="3302" y="349"/>
                    </a:cubicBezTo>
                    <a:lnTo>
                      <a:pt x="3253" y="333"/>
                    </a:lnTo>
                    <a:lnTo>
                      <a:pt x="3253" y="333"/>
                    </a:lnTo>
                    <a:cubicBezTo>
                      <a:pt x="3236" y="327"/>
                      <a:pt x="3223" y="318"/>
                      <a:pt x="3212" y="307"/>
                    </a:cubicBezTo>
                    <a:lnTo>
                      <a:pt x="3212" y="307"/>
                    </a:lnTo>
                    <a:cubicBezTo>
                      <a:pt x="3201" y="296"/>
                      <a:pt x="3188" y="287"/>
                      <a:pt x="3171" y="281"/>
                    </a:cubicBezTo>
                    <a:lnTo>
                      <a:pt x="3171" y="281"/>
                    </a:lnTo>
                    <a:cubicBezTo>
                      <a:pt x="3163" y="278"/>
                      <a:pt x="3155" y="277"/>
                      <a:pt x="3146" y="277"/>
                    </a:cubicBezTo>
                    <a:lnTo>
                      <a:pt x="3146" y="277"/>
                    </a:lnTo>
                    <a:cubicBezTo>
                      <a:pt x="3138" y="277"/>
                      <a:pt x="3130" y="278"/>
                      <a:pt x="3122" y="281"/>
                    </a:cubicBezTo>
                    <a:lnTo>
                      <a:pt x="3122" y="281"/>
                    </a:lnTo>
                    <a:cubicBezTo>
                      <a:pt x="3105" y="287"/>
                      <a:pt x="3092" y="296"/>
                      <a:pt x="3081" y="307"/>
                    </a:cubicBezTo>
                    <a:lnTo>
                      <a:pt x="3081" y="307"/>
                    </a:lnTo>
                    <a:cubicBezTo>
                      <a:pt x="3070" y="318"/>
                      <a:pt x="3056" y="327"/>
                      <a:pt x="3040" y="333"/>
                    </a:cubicBezTo>
                    <a:lnTo>
                      <a:pt x="2991" y="349"/>
                    </a:lnTo>
                    <a:lnTo>
                      <a:pt x="2991" y="349"/>
                    </a:lnTo>
                    <a:cubicBezTo>
                      <a:pt x="2974" y="355"/>
                      <a:pt x="2961" y="364"/>
                      <a:pt x="2950" y="375"/>
                    </a:cubicBezTo>
                    <a:lnTo>
                      <a:pt x="2950" y="375"/>
                    </a:lnTo>
                    <a:cubicBezTo>
                      <a:pt x="2939" y="387"/>
                      <a:pt x="2925" y="395"/>
                      <a:pt x="2909" y="401"/>
                    </a:cubicBezTo>
                    <a:lnTo>
                      <a:pt x="2860" y="418"/>
                    </a:lnTo>
                    <a:lnTo>
                      <a:pt x="2860" y="418"/>
                    </a:lnTo>
                    <a:cubicBezTo>
                      <a:pt x="2843" y="424"/>
                      <a:pt x="2829" y="432"/>
                      <a:pt x="2819" y="444"/>
                    </a:cubicBezTo>
                    <a:lnTo>
                      <a:pt x="2819" y="444"/>
                    </a:lnTo>
                    <a:cubicBezTo>
                      <a:pt x="2808" y="455"/>
                      <a:pt x="2794" y="463"/>
                      <a:pt x="2778" y="469"/>
                    </a:cubicBezTo>
                    <a:lnTo>
                      <a:pt x="2728" y="486"/>
                    </a:lnTo>
                    <a:lnTo>
                      <a:pt x="2728" y="486"/>
                    </a:lnTo>
                    <a:cubicBezTo>
                      <a:pt x="2712" y="492"/>
                      <a:pt x="2698" y="500"/>
                      <a:pt x="2687" y="512"/>
                    </a:cubicBezTo>
                    <a:lnTo>
                      <a:pt x="2687" y="512"/>
                    </a:lnTo>
                    <a:cubicBezTo>
                      <a:pt x="2677" y="523"/>
                      <a:pt x="2663" y="531"/>
                      <a:pt x="2647" y="538"/>
                    </a:cubicBezTo>
                    <a:lnTo>
                      <a:pt x="2597" y="555"/>
                    </a:lnTo>
                    <a:lnTo>
                      <a:pt x="2597" y="555"/>
                    </a:lnTo>
                    <a:cubicBezTo>
                      <a:pt x="2581" y="560"/>
                      <a:pt x="2567" y="569"/>
                      <a:pt x="2557" y="580"/>
                    </a:cubicBezTo>
                    <a:lnTo>
                      <a:pt x="2557" y="580"/>
                    </a:lnTo>
                    <a:cubicBezTo>
                      <a:pt x="2545" y="591"/>
                      <a:pt x="2532" y="600"/>
                      <a:pt x="2516" y="605"/>
                    </a:cubicBezTo>
                    <a:lnTo>
                      <a:pt x="2466" y="623"/>
                    </a:lnTo>
                    <a:lnTo>
                      <a:pt x="2466" y="623"/>
                    </a:lnTo>
                    <a:cubicBezTo>
                      <a:pt x="2450" y="629"/>
                      <a:pt x="2436" y="637"/>
                      <a:pt x="2425" y="648"/>
                    </a:cubicBezTo>
                    <a:lnTo>
                      <a:pt x="2425"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8" y="668"/>
                      <a:pt x="2305" y="660"/>
                      <a:pt x="2294" y="648"/>
                    </a:cubicBezTo>
                    <a:lnTo>
                      <a:pt x="2294" y="648"/>
                    </a:lnTo>
                    <a:cubicBezTo>
                      <a:pt x="2283" y="637"/>
                      <a:pt x="2270" y="629"/>
                      <a:pt x="2253" y="623"/>
                    </a:cubicBezTo>
                    <a:lnTo>
                      <a:pt x="2204" y="605"/>
                    </a:lnTo>
                    <a:lnTo>
                      <a:pt x="2204" y="605"/>
                    </a:lnTo>
                    <a:cubicBezTo>
                      <a:pt x="2188" y="600"/>
                      <a:pt x="2174" y="591"/>
                      <a:pt x="2163" y="580"/>
                    </a:cubicBezTo>
                    <a:lnTo>
                      <a:pt x="2163" y="580"/>
                    </a:lnTo>
                    <a:cubicBezTo>
                      <a:pt x="2152" y="569"/>
                      <a:pt x="2139" y="560"/>
                      <a:pt x="2122"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0" y="387"/>
                      <a:pt x="1770" y="375"/>
                    </a:cubicBezTo>
                    <a:lnTo>
                      <a:pt x="1770" y="375"/>
                    </a:lnTo>
                    <a:cubicBezTo>
                      <a:pt x="1759" y="364"/>
                      <a:pt x="1745" y="355"/>
                      <a:pt x="1729" y="349"/>
                    </a:cubicBezTo>
                    <a:lnTo>
                      <a:pt x="1679" y="333"/>
                    </a:lnTo>
                    <a:lnTo>
                      <a:pt x="1679" y="333"/>
                    </a:lnTo>
                    <a:cubicBezTo>
                      <a:pt x="1663" y="327"/>
                      <a:pt x="1649" y="318"/>
                      <a:pt x="1638" y="307"/>
                    </a:cubicBezTo>
                    <a:lnTo>
                      <a:pt x="1638" y="307"/>
                    </a:lnTo>
                    <a:cubicBezTo>
                      <a:pt x="1628" y="296"/>
                      <a:pt x="1614" y="287"/>
                      <a:pt x="1597" y="281"/>
                    </a:cubicBezTo>
                    <a:lnTo>
                      <a:pt x="1597" y="281"/>
                    </a:lnTo>
                    <a:cubicBezTo>
                      <a:pt x="1590" y="278"/>
                      <a:pt x="1582" y="277"/>
                      <a:pt x="1573" y="277"/>
                    </a:cubicBezTo>
                    <a:lnTo>
                      <a:pt x="1573" y="277"/>
                    </a:lnTo>
                    <a:cubicBezTo>
                      <a:pt x="1565" y="277"/>
                      <a:pt x="1557" y="278"/>
                      <a:pt x="1548" y="281"/>
                    </a:cubicBezTo>
                    <a:lnTo>
                      <a:pt x="1548" y="281"/>
                    </a:lnTo>
                    <a:cubicBezTo>
                      <a:pt x="1532" y="287"/>
                      <a:pt x="1519" y="296"/>
                      <a:pt x="1507" y="307"/>
                    </a:cubicBezTo>
                    <a:lnTo>
                      <a:pt x="1507" y="307"/>
                    </a:lnTo>
                    <a:cubicBezTo>
                      <a:pt x="1497" y="318"/>
                      <a:pt x="1483" y="327"/>
                      <a:pt x="1467" y="333"/>
                    </a:cubicBezTo>
                    <a:lnTo>
                      <a:pt x="1418" y="349"/>
                    </a:lnTo>
                    <a:lnTo>
                      <a:pt x="1418" y="349"/>
                    </a:lnTo>
                    <a:cubicBezTo>
                      <a:pt x="1401" y="355"/>
                      <a:pt x="1388" y="364"/>
                      <a:pt x="1376" y="375"/>
                    </a:cubicBezTo>
                    <a:lnTo>
                      <a:pt x="1376" y="375"/>
                    </a:lnTo>
                    <a:cubicBezTo>
                      <a:pt x="1365" y="387"/>
                      <a:pt x="1352" y="395"/>
                      <a:pt x="1335" y="401"/>
                    </a:cubicBezTo>
                    <a:lnTo>
                      <a:pt x="1287" y="418"/>
                    </a:lnTo>
                    <a:lnTo>
                      <a:pt x="1287" y="418"/>
                    </a:lnTo>
                    <a:cubicBezTo>
                      <a:pt x="1270" y="424"/>
                      <a:pt x="1256" y="432"/>
                      <a:pt x="1245" y="444"/>
                    </a:cubicBezTo>
                    <a:lnTo>
                      <a:pt x="1245" y="444"/>
                    </a:lnTo>
                    <a:cubicBezTo>
                      <a:pt x="1234" y="455"/>
                      <a:pt x="1221" y="463"/>
                      <a:pt x="1204" y="469"/>
                    </a:cubicBezTo>
                    <a:lnTo>
                      <a:pt x="1155" y="486"/>
                    </a:lnTo>
                    <a:lnTo>
                      <a:pt x="1155" y="486"/>
                    </a:lnTo>
                    <a:cubicBezTo>
                      <a:pt x="1139" y="492"/>
                      <a:pt x="1125" y="500"/>
                      <a:pt x="1114" y="512"/>
                    </a:cubicBezTo>
                    <a:lnTo>
                      <a:pt x="1114" y="512"/>
                    </a:lnTo>
                    <a:cubicBezTo>
                      <a:pt x="1103" y="523"/>
                      <a:pt x="1089" y="531"/>
                      <a:pt x="1073" y="538"/>
                    </a:cubicBezTo>
                    <a:lnTo>
                      <a:pt x="1024" y="555"/>
                    </a:lnTo>
                    <a:lnTo>
                      <a:pt x="1024" y="555"/>
                    </a:lnTo>
                    <a:cubicBezTo>
                      <a:pt x="1008" y="560"/>
                      <a:pt x="994" y="569"/>
                      <a:pt x="984" y="580"/>
                    </a:cubicBezTo>
                    <a:lnTo>
                      <a:pt x="984" y="580"/>
                    </a:lnTo>
                    <a:cubicBezTo>
                      <a:pt x="972" y="591"/>
                      <a:pt x="959" y="600"/>
                      <a:pt x="942" y="605"/>
                    </a:cubicBezTo>
                    <a:lnTo>
                      <a:pt x="893" y="623"/>
                    </a:lnTo>
                    <a:lnTo>
                      <a:pt x="893" y="623"/>
                    </a:lnTo>
                    <a:cubicBezTo>
                      <a:pt x="877" y="629"/>
                      <a:pt x="863" y="637"/>
                      <a:pt x="852" y="648"/>
                    </a:cubicBezTo>
                    <a:lnTo>
                      <a:pt x="852" y="648"/>
                    </a:lnTo>
                    <a:cubicBezTo>
                      <a:pt x="841" y="660"/>
                      <a:pt x="827" y="668"/>
                      <a:pt x="811" y="674"/>
                    </a:cubicBezTo>
                    <a:lnTo>
                      <a:pt x="811" y="674"/>
                    </a:lnTo>
                    <a:cubicBezTo>
                      <a:pt x="803" y="677"/>
                      <a:pt x="795" y="678"/>
                      <a:pt x="787" y="678"/>
                    </a:cubicBezTo>
                    <a:lnTo>
                      <a:pt x="787" y="678"/>
                    </a:lnTo>
                    <a:cubicBezTo>
                      <a:pt x="778" y="678"/>
                      <a:pt x="770" y="677"/>
                      <a:pt x="762" y="674"/>
                    </a:cubicBezTo>
                    <a:lnTo>
                      <a:pt x="762" y="674"/>
                    </a:lnTo>
                    <a:cubicBezTo>
                      <a:pt x="746" y="668"/>
                      <a:pt x="732" y="660"/>
                      <a:pt x="720" y="648"/>
                    </a:cubicBezTo>
                    <a:lnTo>
                      <a:pt x="720" y="648"/>
                    </a:lnTo>
                    <a:cubicBezTo>
                      <a:pt x="710" y="637"/>
                      <a:pt x="696" y="629"/>
                      <a:pt x="680" y="623"/>
                    </a:cubicBezTo>
                    <a:lnTo>
                      <a:pt x="631" y="605"/>
                    </a:lnTo>
                    <a:lnTo>
                      <a:pt x="631" y="605"/>
                    </a:lnTo>
                    <a:cubicBezTo>
                      <a:pt x="615" y="600"/>
                      <a:pt x="601" y="591"/>
                      <a:pt x="590" y="580"/>
                    </a:cubicBezTo>
                    <a:lnTo>
                      <a:pt x="590" y="580"/>
                    </a:lnTo>
                    <a:cubicBezTo>
                      <a:pt x="579" y="569"/>
                      <a:pt x="565" y="560"/>
                      <a:pt x="549" y="555"/>
                    </a:cubicBezTo>
                    <a:lnTo>
                      <a:pt x="500" y="538"/>
                    </a:lnTo>
                    <a:lnTo>
                      <a:pt x="500" y="538"/>
                    </a:lnTo>
                    <a:cubicBezTo>
                      <a:pt x="483" y="531"/>
                      <a:pt x="470" y="523"/>
                      <a:pt x="459" y="512"/>
                    </a:cubicBezTo>
                    <a:lnTo>
                      <a:pt x="459" y="512"/>
                    </a:lnTo>
                    <a:cubicBezTo>
                      <a:pt x="448" y="500"/>
                      <a:pt x="434" y="492"/>
                      <a:pt x="417" y="486"/>
                    </a:cubicBezTo>
                    <a:lnTo>
                      <a:pt x="369" y="469"/>
                    </a:lnTo>
                    <a:lnTo>
                      <a:pt x="369" y="469"/>
                    </a:lnTo>
                    <a:cubicBezTo>
                      <a:pt x="352" y="463"/>
                      <a:pt x="339" y="455"/>
                      <a:pt x="328" y="444"/>
                    </a:cubicBezTo>
                    <a:lnTo>
                      <a:pt x="328" y="444"/>
                    </a:lnTo>
                    <a:cubicBezTo>
                      <a:pt x="316" y="432"/>
                      <a:pt x="303" y="424"/>
                      <a:pt x="287" y="418"/>
                    </a:cubicBezTo>
                    <a:lnTo>
                      <a:pt x="238" y="401"/>
                    </a:lnTo>
                    <a:lnTo>
                      <a:pt x="238" y="401"/>
                    </a:lnTo>
                    <a:cubicBezTo>
                      <a:pt x="221" y="395"/>
                      <a:pt x="207" y="387"/>
                      <a:pt x="197" y="375"/>
                    </a:cubicBezTo>
                    <a:lnTo>
                      <a:pt x="197" y="375"/>
                    </a:lnTo>
                    <a:cubicBezTo>
                      <a:pt x="185" y="364"/>
                      <a:pt x="172" y="355"/>
                      <a:pt x="155" y="349"/>
                    </a:cubicBezTo>
                    <a:lnTo>
                      <a:pt x="106" y="333"/>
                    </a:lnTo>
                    <a:lnTo>
                      <a:pt x="106" y="333"/>
                    </a:lnTo>
                    <a:cubicBezTo>
                      <a:pt x="89" y="327"/>
                      <a:pt x="76" y="318"/>
                      <a:pt x="65" y="307"/>
                    </a:cubicBezTo>
                    <a:lnTo>
                      <a:pt x="65" y="307"/>
                    </a:lnTo>
                    <a:cubicBezTo>
                      <a:pt x="54"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4" y="227"/>
                      <a:pt x="65" y="238"/>
                    </a:cubicBezTo>
                    <a:lnTo>
                      <a:pt x="65" y="238"/>
                    </a:lnTo>
                    <a:cubicBezTo>
                      <a:pt x="76" y="250"/>
                      <a:pt x="89" y="258"/>
                      <a:pt x="106" y="264"/>
                    </a:cubicBezTo>
                    <a:lnTo>
                      <a:pt x="155" y="281"/>
                    </a:lnTo>
                    <a:lnTo>
                      <a:pt x="155" y="281"/>
                    </a:lnTo>
                    <a:cubicBezTo>
                      <a:pt x="172" y="287"/>
                      <a:pt x="185" y="296"/>
                      <a:pt x="197" y="307"/>
                    </a:cubicBezTo>
                    <a:lnTo>
                      <a:pt x="197" y="307"/>
                    </a:lnTo>
                    <a:cubicBezTo>
                      <a:pt x="207" y="318"/>
                      <a:pt x="221" y="327"/>
                      <a:pt x="238" y="333"/>
                    </a:cubicBezTo>
                    <a:lnTo>
                      <a:pt x="238" y="333"/>
                    </a:lnTo>
                    <a:cubicBezTo>
                      <a:pt x="245" y="336"/>
                      <a:pt x="253"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5" y="227"/>
                      <a:pt x="172" y="218"/>
                      <a:pt x="155" y="213"/>
                    </a:cubicBezTo>
                    <a:lnTo>
                      <a:pt x="106" y="196"/>
                    </a:lnTo>
                    <a:lnTo>
                      <a:pt x="106" y="196"/>
                    </a:lnTo>
                    <a:cubicBezTo>
                      <a:pt x="89" y="190"/>
                      <a:pt x="76" y="182"/>
                      <a:pt x="65" y="170"/>
                    </a:cubicBezTo>
                    <a:lnTo>
                      <a:pt x="65" y="170"/>
                    </a:lnTo>
                    <a:cubicBezTo>
                      <a:pt x="54" y="159"/>
                      <a:pt x="41" y="150"/>
                      <a:pt x="24" y="145"/>
                    </a:cubicBezTo>
                    <a:lnTo>
                      <a:pt x="24" y="145"/>
                    </a:lnTo>
                    <a:cubicBezTo>
                      <a:pt x="16" y="142"/>
                      <a:pt x="8" y="141"/>
                      <a:pt x="0" y="141"/>
                    </a:cubicBezTo>
                    <a:lnTo>
                      <a:pt x="0" y="0"/>
                    </a:lnTo>
                    <a:lnTo>
                      <a:pt x="1573" y="0"/>
                    </a:lnTo>
                    <a:lnTo>
                      <a:pt x="3146" y="0"/>
                    </a:lnTo>
                    <a:lnTo>
                      <a:pt x="4720" y="0"/>
                    </a:lnTo>
                    <a:lnTo>
                      <a:pt x="4720" y="141"/>
                    </a:lnTo>
                    <a:lnTo>
                      <a:pt x="4720" y="141"/>
                    </a:lnTo>
                    <a:cubicBezTo>
                      <a:pt x="4712" y="141"/>
                      <a:pt x="4703" y="142"/>
                      <a:pt x="4695" y="145"/>
                    </a:cubicBezTo>
                    <a:lnTo>
                      <a:pt x="4695" y="145"/>
                    </a:lnTo>
                    <a:cubicBezTo>
                      <a:pt x="4679" y="150"/>
                      <a:pt x="4665" y="159"/>
                      <a:pt x="4654" y="170"/>
                    </a:cubicBezTo>
                    <a:lnTo>
                      <a:pt x="4654" y="170"/>
                    </a:lnTo>
                    <a:cubicBezTo>
                      <a:pt x="4644" y="182"/>
                      <a:pt x="4630" y="190"/>
                      <a:pt x="4614" y="196"/>
                    </a:cubicBezTo>
                    <a:lnTo>
                      <a:pt x="4564" y="213"/>
                    </a:lnTo>
                    <a:lnTo>
                      <a:pt x="4564" y="213"/>
                    </a:lnTo>
                    <a:cubicBezTo>
                      <a:pt x="4548" y="218"/>
                      <a:pt x="4534" y="227"/>
                      <a:pt x="4523" y="238"/>
                    </a:cubicBezTo>
                    <a:lnTo>
                      <a:pt x="4523" y="238"/>
                    </a:lnTo>
                    <a:cubicBezTo>
                      <a:pt x="4512" y="250"/>
                      <a:pt x="4499" y="258"/>
                      <a:pt x="4482" y="264"/>
                    </a:cubicBezTo>
                    <a:lnTo>
                      <a:pt x="4433" y="281"/>
                    </a:lnTo>
                    <a:lnTo>
                      <a:pt x="4433"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6" name="Freeform 432">
                <a:extLst>
                  <a:ext uri="{FF2B5EF4-FFF2-40B4-BE49-F238E27FC236}">
                    <a16:creationId xmlns:a16="http://schemas.microsoft.com/office/drawing/2014/main" xmlns="" id="{C2F0CE9D-37C2-F946-A56C-47CF510E0F84}"/>
                  </a:ext>
                </a:extLst>
              </p:cNvPr>
              <p:cNvSpPr>
                <a:spLocks noChangeArrowheads="1"/>
              </p:cNvSpPr>
              <p:nvPr/>
            </p:nvSpPr>
            <p:spPr bwMode="auto">
              <a:xfrm>
                <a:off x="45767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40 w 886"/>
                  <a:gd name="T75" fmla="*/ 170 h 270"/>
                  <a:gd name="T76" fmla="*/ 640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8" y="265"/>
                    </a:cubicBezTo>
                    <a:lnTo>
                      <a:pt x="418" y="265"/>
                    </a:lnTo>
                    <a:cubicBezTo>
                      <a:pt x="426" y="268"/>
                      <a:pt x="434"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8" y="196"/>
                    </a:lnTo>
                    <a:lnTo>
                      <a:pt x="598" y="196"/>
                    </a:lnTo>
                    <a:cubicBezTo>
                      <a:pt x="615" y="190"/>
                      <a:pt x="628" y="182"/>
                      <a:pt x="640" y="170"/>
                    </a:cubicBezTo>
                    <a:lnTo>
                      <a:pt x="640" y="170"/>
                    </a:lnTo>
                    <a:cubicBezTo>
                      <a:pt x="650" y="159"/>
                      <a:pt x="664" y="150"/>
                      <a:pt x="680" y="145"/>
                    </a:cubicBezTo>
                    <a:lnTo>
                      <a:pt x="729" y="128"/>
                    </a:lnTo>
                    <a:lnTo>
                      <a:pt x="729"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7" name="Freeform 433">
                <a:extLst>
                  <a:ext uri="{FF2B5EF4-FFF2-40B4-BE49-F238E27FC236}">
                    <a16:creationId xmlns:a16="http://schemas.microsoft.com/office/drawing/2014/main" xmlns="" id="{34FE0B7B-A5BA-F743-8CAE-FFBFD13383FD}"/>
                  </a:ext>
                </a:extLst>
              </p:cNvPr>
              <p:cNvSpPr>
                <a:spLocks noChangeArrowheads="1"/>
              </p:cNvSpPr>
              <p:nvPr/>
            </p:nvSpPr>
            <p:spPr bwMode="auto">
              <a:xfrm>
                <a:off x="5143500"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3" y="0"/>
                    </a:lnTo>
                    <a:lnTo>
                      <a:pt x="83" y="0"/>
                    </a:lnTo>
                    <a:cubicBezTo>
                      <a:pt x="60" y="0"/>
                      <a:pt x="41"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6"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8" name="Freeform 434">
                <a:extLst>
                  <a:ext uri="{FF2B5EF4-FFF2-40B4-BE49-F238E27FC236}">
                    <a16:creationId xmlns:a16="http://schemas.microsoft.com/office/drawing/2014/main" xmlns="" id="{F11474CA-522B-1443-8773-6D858BE88A23}"/>
                  </a:ext>
                </a:extLst>
              </p:cNvPr>
              <p:cNvSpPr>
                <a:spLocks noChangeArrowheads="1"/>
              </p:cNvSpPr>
              <p:nvPr/>
            </p:nvSpPr>
            <p:spPr bwMode="auto">
              <a:xfrm>
                <a:off x="5710238"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4 w 886"/>
                  <a:gd name="T29" fmla="*/ 102 h 270"/>
                  <a:gd name="T30" fmla="*/ 114 w 886"/>
                  <a:gd name="T31" fmla="*/ 102 h 270"/>
                  <a:gd name="T32" fmla="*/ 155 w 886"/>
                  <a:gd name="T33" fmla="*/ 128 h 270"/>
                  <a:gd name="T34" fmla="*/ 205 w 886"/>
                  <a:gd name="T35" fmla="*/ 145 h 270"/>
                  <a:gd name="T36" fmla="*/ 205 w 886"/>
                  <a:gd name="T37" fmla="*/ 145 h 270"/>
                  <a:gd name="T38" fmla="*/ 246 w 886"/>
                  <a:gd name="T39" fmla="*/ 170 h 270"/>
                  <a:gd name="T40" fmla="*/ 246 w 886"/>
                  <a:gd name="T41" fmla="*/ 170 h 270"/>
                  <a:gd name="T42" fmla="*/ 286 w 886"/>
                  <a:gd name="T43" fmla="*/ 196 h 270"/>
                  <a:gd name="T44" fmla="*/ 336 w 886"/>
                  <a:gd name="T45" fmla="*/ 213 h 270"/>
                  <a:gd name="T46" fmla="*/ 336 w 886"/>
                  <a:gd name="T47" fmla="*/ 213 h 270"/>
                  <a:gd name="T48" fmla="*/ 376 w 886"/>
                  <a:gd name="T49" fmla="*/ 239 h 270"/>
                  <a:gd name="T50" fmla="*/ 376 w 886"/>
                  <a:gd name="T51" fmla="*/ 239 h 270"/>
                  <a:gd name="T52" fmla="*/ 417 w 886"/>
                  <a:gd name="T53" fmla="*/ 265 h 270"/>
                  <a:gd name="T54" fmla="*/ 417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89" y="82"/>
                      <a:pt x="104" y="91"/>
                      <a:pt x="114" y="102"/>
                    </a:cubicBezTo>
                    <a:lnTo>
                      <a:pt x="114" y="102"/>
                    </a:lnTo>
                    <a:cubicBezTo>
                      <a:pt x="126" y="114"/>
                      <a:pt x="139" y="122"/>
                      <a:pt x="155" y="128"/>
                    </a:cubicBezTo>
                    <a:lnTo>
                      <a:pt x="205" y="145"/>
                    </a:lnTo>
                    <a:lnTo>
                      <a:pt x="205" y="145"/>
                    </a:lnTo>
                    <a:cubicBezTo>
                      <a:pt x="221" y="150"/>
                      <a:pt x="235" y="159"/>
                      <a:pt x="246" y="170"/>
                    </a:cubicBezTo>
                    <a:lnTo>
                      <a:pt x="246" y="170"/>
                    </a:lnTo>
                    <a:cubicBezTo>
                      <a:pt x="257" y="182"/>
                      <a:pt x="270" y="190"/>
                      <a:pt x="286" y="196"/>
                    </a:cubicBezTo>
                    <a:lnTo>
                      <a:pt x="336" y="213"/>
                    </a:lnTo>
                    <a:lnTo>
                      <a:pt x="336" y="213"/>
                    </a:lnTo>
                    <a:cubicBezTo>
                      <a:pt x="352" y="219"/>
                      <a:pt x="366" y="228"/>
                      <a:pt x="376" y="239"/>
                    </a:cubicBezTo>
                    <a:lnTo>
                      <a:pt x="376" y="239"/>
                    </a:lnTo>
                    <a:cubicBezTo>
                      <a:pt x="388" y="250"/>
                      <a:pt x="401" y="259"/>
                      <a:pt x="417" y="265"/>
                    </a:cubicBezTo>
                    <a:lnTo>
                      <a:pt x="417" y="265"/>
                    </a:lnTo>
                    <a:cubicBezTo>
                      <a:pt x="425" y="268"/>
                      <a:pt x="434" y="269"/>
                      <a:pt x="443" y="269"/>
                    </a:cubicBezTo>
                    <a:lnTo>
                      <a:pt x="443" y="269"/>
                    </a:lnTo>
                    <a:cubicBezTo>
                      <a:pt x="450" y="269"/>
                      <a:pt x="459" y="268"/>
                      <a:pt x="467" y="265"/>
                    </a:cubicBezTo>
                    <a:lnTo>
                      <a:pt x="467" y="265"/>
                    </a:lnTo>
                    <a:cubicBezTo>
                      <a:pt x="483" y="259"/>
                      <a:pt x="497" y="250"/>
                      <a:pt x="508" y="239"/>
                    </a:cubicBezTo>
                    <a:lnTo>
                      <a:pt x="508" y="239"/>
                    </a:lnTo>
                    <a:cubicBezTo>
                      <a:pt x="519" y="228"/>
                      <a:pt x="532" y="219"/>
                      <a:pt x="549" y="213"/>
                    </a:cubicBezTo>
                    <a:lnTo>
                      <a:pt x="598" y="196"/>
                    </a:lnTo>
                    <a:lnTo>
                      <a:pt x="598" y="196"/>
                    </a:lnTo>
                    <a:cubicBezTo>
                      <a:pt x="615" y="190"/>
                      <a:pt x="627" y="182"/>
                      <a:pt x="639" y="170"/>
                    </a:cubicBezTo>
                    <a:lnTo>
                      <a:pt x="639" y="170"/>
                    </a:lnTo>
                    <a:cubicBezTo>
                      <a:pt x="650" y="159"/>
                      <a:pt x="663" y="150"/>
                      <a:pt x="680" y="145"/>
                    </a:cubicBezTo>
                    <a:lnTo>
                      <a:pt x="729" y="128"/>
                    </a:lnTo>
                    <a:lnTo>
                      <a:pt x="729" y="128"/>
                    </a:lnTo>
                    <a:cubicBezTo>
                      <a:pt x="745" y="122"/>
                      <a:pt x="759" y="114"/>
                      <a:pt x="770" y="102"/>
                    </a:cubicBezTo>
                    <a:lnTo>
                      <a:pt x="770" y="102"/>
                    </a:lnTo>
                    <a:cubicBezTo>
                      <a:pt x="781" y="91"/>
                      <a:pt x="794"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9" name="Freeform 435">
                <a:extLst>
                  <a:ext uri="{FF2B5EF4-FFF2-40B4-BE49-F238E27FC236}">
                    <a16:creationId xmlns:a16="http://schemas.microsoft.com/office/drawing/2014/main" xmlns="" id="{D75DC48B-0E35-1849-84DC-53D9D27D8744}"/>
                  </a:ext>
                </a:extLst>
              </p:cNvPr>
              <p:cNvSpPr>
                <a:spLocks noChangeArrowheads="1"/>
              </p:cNvSpPr>
              <p:nvPr/>
            </p:nvSpPr>
            <p:spPr bwMode="auto">
              <a:xfrm>
                <a:off x="4452938" y="7034213"/>
                <a:ext cx="1700212" cy="284162"/>
              </a:xfrm>
              <a:custGeom>
                <a:avLst/>
                <a:gdLst>
                  <a:gd name="T0" fmla="*/ 4097 w 4721"/>
                  <a:gd name="T1" fmla="*/ 197 h 788"/>
                  <a:gd name="T2" fmla="*/ 3933 w 4721"/>
                  <a:gd name="T3" fmla="*/ 131 h 788"/>
                  <a:gd name="T4" fmla="*/ 3736 w 4721"/>
                  <a:gd name="T5" fmla="*/ 197 h 788"/>
                  <a:gd name="T6" fmla="*/ 3605 w 4721"/>
                  <a:gd name="T7" fmla="*/ 197 h 788"/>
                  <a:gd name="T8" fmla="*/ 3475 w 4721"/>
                  <a:gd name="T9" fmla="*/ 197 h 788"/>
                  <a:gd name="T10" fmla="*/ 3147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8 w 4721"/>
                  <a:gd name="T29" fmla="*/ 590 h 788"/>
                  <a:gd name="T30" fmla="*/ 2622 w 4721"/>
                  <a:gd name="T31" fmla="*/ 655 h 788"/>
                  <a:gd name="T32" fmla="*/ 2819 w 4721"/>
                  <a:gd name="T33" fmla="*/ 590 h 788"/>
                  <a:gd name="T34" fmla="*/ 3081 w 4721"/>
                  <a:gd name="T35" fmla="*/ 327 h 788"/>
                  <a:gd name="T36" fmla="*/ 2524 w 4721"/>
                  <a:gd name="T37" fmla="*/ 197 h 788"/>
                  <a:gd name="T38" fmla="*/ 2360 w 4721"/>
                  <a:gd name="T39" fmla="*/ 131 h 788"/>
                  <a:gd name="T40" fmla="*/ 2163 w 4721"/>
                  <a:gd name="T41" fmla="*/ 197 h 788"/>
                  <a:gd name="T42" fmla="*/ 2032 w 4721"/>
                  <a:gd name="T43" fmla="*/ 197 h 788"/>
                  <a:gd name="T44" fmla="*/ 1901 w 4721"/>
                  <a:gd name="T45" fmla="*/ 197 h 788"/>
                  <a:gd name="T46" fmla="*/ 1638 w 4721"/>
                  <a:gd name="T47" fmla="*/ 459 h 788"/>
                  <a:gd name="T48" fmla="*/ 1541 w 4721"/>
                  <a:gd name="T49" fmla="*/ 590 h 788"/>
                  <a:gd name="T50" fmla="*/ 1705 w 4721"/>
                  <a:gd name="T51" fmla="*/ 655 h 788"/>
                  <a:gd name="T52" fmla="*/ 1901 w 4721"/>
                  <a:gd name="T53" fmla="*/ 590 h 788"/>
                  <a:gd name="T54" fmla="*/ 2032 w 4721"/>
                  <a:gd name="T55" fmla="*/ 590 h 788"/>
                  <a:gd name="T56" fmla="*/ 2229 w 4721"/>
                  <a:gd name="T57" fmla="*/ 525 h 788"/>
                  <a:gd name="T58" fmla="*/ 1245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3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9" y="148"/>
                    </a:cubicBezTo>
                    <a:lnTo>
                      <a:pt x="4049" y="148"/>
                    </a:lnTo>
                    <a:cubicBezTo>
                      <a:pt x="4015" y="137"/>
                      <a:pt x="3977" y="131"/>
                      <a:pt x="3933" y="131"/>
                    </a:cubicBezTo>
                    <a:lnTo>
                      <a:pt x="3933" y="131"/>
                    </a:lnTo>
                    <a:cubicBezTo>
                      <a:pt x="3890" y="131"/>
                      <a:pt x="3851" y="137"/>
                      <a:pt x="3819" y="148"/>
                    </a:cubicBezTo>
                    <a:lnTo>
                      <a:pt x="3819" y="148"/>
                    </a:lnTo>
                    <a:cubicBezTo>
                      <a:pt x="3786" y="159"/>
                      <a:pt x="3759" y="175"/>
                      <a:pt x="3736" y="197"/>
                    </a:cubicBezTo>
                    <a:lnTo>
                      <a:pt x="3736" y="197"/>
                    </a:lnTo>
                    <a:cubicBezTo>
                      <a:pt x="3714" y="219"/>
                      <a:pt x="3693" y="230"/>
                      <a:pt x="3671" y="230"/>
                    </a:cubicBezTo>
                    <a:lnTo>
                      <a:pt x="3671" y="230"/>
                    </a:lnTo>
                    <a:cubicBezTo>
                      <a:pt x="3649" y="230"/>
                      <a:pt x="3628" y="219"/>
                      <a:pt x="3605" y="197"/>
                    </a:cubicBezTo>
                    <a:lnTo>
                      <a:pt x="3605" y="197"/>
                    </a:lnTo>
                    <a:cubicBezTo>
                      <a:pt x="3584" y="175"/>
                      <a:pt x="3562" y="164"/>
                      <a:pt x="3540" y="164"/>
                    </a:cubicBezTo>
                    <a:lnTo>
                      <a:pt x="3540" y="164"/>
                    </a:lnTo>
                    <a:cubicBezTo>
                      <a:pt x="3518" y="164"/>
                      <a:pt x="3497" y="175"/>
                      <a:pt x="3475" y="197"/>
                    </a:cubicBezTo>
                    <a:lnTo>
                      <a:pt x="3408" y="262"/>
                    </a:lnTo>
                    <a:lnTo>
                      <a:pt x="3212" y="459"/>
                    </a:lnTo>
                    <a:lnTo>
                      <a:pt x="3147" y="525"/>
                    </a:lnTo>
                    <a:lnTo>
                      <a:pt x="3147" y="525"/>
                    </a:lnTo>
                    <a:cubicBezTo>
                      <a:pt x="3124" y="546"/>
                      <a:pt x="3114" y="568"/>
                      <a:pt x="3114" y="590"/>
                    </a:cubicBezTo>
                    <a:lnTo>
                      <a:pt x="3114" y="590"/>
                    </a:lnTo>
                    <a:cubicBezTo>
                      <a:pt x="3114" y="612"/>
                      <a:pt x="3130" y="629"/>
                      <a:pt x="3163" y="639"/>
                    </a:cubicBezTo>
                    <a:lnTo>
                      <a:pt x="3163" y="639"/>
                    </a:lnTo>
                    <a:cubicBezTo>
                      <a:pt x="3195" y="650"/>
                      <a:pt x="3234" y="655"/>
                      <a:pt x="3277" y="655"/>
                    </a:cubicBezTo>
                    <a:lnTo>
                      <a:pt x="3277" y="655"/>
                    </a:lnTo>
                    <a:cubicBezTo>
                      <a:pt x="3322" y="655"/>
                      <a:pt x="3359"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5" y="590"/>
                    </a:cubicBezTo>
                    <a:lnTo>
                      <a:pt x="3605" y="590"/>
                    </a:lnTo>
                    <a:cubicBezTo>
                      <a:pt x="3628" y="612"/>
                      <a:pt x="3649" y="623"/>
                      <a:pt x="3671" y="623"/>
                    </a:cubicBezTo>
                    <a:lnTo>
                      <a:pt x="3671" y="623"/>
                    </a:lnTo>
                    <a:cubicBezTo>
                      <a:pt x="3693" y="623"/>
                      <a:pt x="3714" y="612"/>
                      <a:pt x="3736" y="590"/>
                    </a:cubicBezTo>
                    <a:lnTo>
                      <a:pt x="3803" y="525"/>
                    </a:lnTo>
                    <a:lnTo>
                      <a:pt x="3868" y="459"/>
                    </a:lnTo>
                    <a:close/>
                    <a:moveTo>
                      <a:pt x="3081" y="327"/>
                    </a:moveTo>
                    <a:lnTo>
                      <a:pt x="3147" y="262"/>
                    </a:lnTo>
                    <a:lnTo>
                      <a:pt x="3147"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19" y="197"/>
                    </a:cubicBezTo>
                    <a:lnTo>
                      <a:pt x="2753" y="262"/>
                    </a:lnTo>
                    <a:lnTo>
                      <a:pt x="2557" y="459"/>
                    </a:lnTo>
                    <a:lnTo>
                      <a:pt x="2492" y="525"/>
                    </a:lnTo>
                    <a:lnTo>
                      <a:pt x="2492" y="525"/>
                    </a:lnTo>
                    <a:cubicBezTo>
                      <a:pt x="2469" y="546"/>
                      <a:pt x="2458" y="568"/>
                      <a:pt x="2458" y="590"/>
                    </a:cubicBezTo>
                    <a:lnTo>
                      <a:pt x="2458" y="590"/>
                    </a:lnTo>
                    <a:cubicBezTo>
                      <a:pt x="2458" y="612"/>
                      <a:pt x="2475" y="629"/>
                      <a:pt x="2507" y="639"/>
                    </a:cubicBezTo>
                    <a:lnTo>
                      <a:pt x="2507" y="639"/>
                    </a:lnTo>
                    <a:cubicBezTo>
                      <a:pt x="2540" y="650"/>
                      <a:pt x="2579" y="655"/>
                      <a:pt x="2622" y="655"/>
                    </a:cubicBezTo>
                    <a:lnTo>
                      <a:pt x="2622" y="655"/>
                    </a:lnTo>
                    <a:cubicBezTo>
                      <a:pt x="2666" y="655"/>
                      <a:pt x="2704" y="650"/>
                      <a:pt x="2737" y="639"/>
                    </a:cubicBezTo>
                    <a:lnTo>
                      <a:pt x="2737" y="639"/>
                    </a:lnTo>
                    <a:cubicBezTo>
                      <a:pt x="2770" y="629"/>
                      <a:pt x="2797" y="612"/>
                      <a:pt x="2819" y="590"/>
                    </a:cubicBezTo>
                    <a:lnTo>
                      <a:pt x="2885" y="525"/>
                    </a:lnTo>
                    <a:lnTo>
                      <a:pt x="2950" y="459"/>
                    </a:lnTo>
                    <a:lnTo>
                      <a:pt x="3016" y="394"/>
                    </a:lnTo>
                    <a:lnTo>
                      <a:pt x="3081" y="327"/>
                    </a:lnTo>
                    <a:close/>
                    <a:moveTo>
                      <a:pt x="2425" y="327"/>
                    </a:moveTo>
                    <a:lnTo>
                      <a:pt x="2492" y="262"/>
                    </a:lnTo>
                    <a:lnTo>
                      <a:pt x="2492" y="262"/>
                    </a:lnTo>
                    <a:cubicBezTo>
                      <a:pt x="2513" y="240"/>
                      <a:pt x="2524" y="219"/>
                      <a:pt x="2524" y="197"/>
                    </a:cubicBezTo>
                    <a:lnTo>
                      <a:pt x="2524" y="197"/>
                    </a:lnTo>
                    <a:cubicBezTo>
                      <a:pt x="2524" y="175"/>
                      <a:pt x="2507" y="159"/>
                      <a:pt x="2475" y="148"/>
                    </a:cubicBezTo>
                    <a:lnTo>
                      <a:pt x="2475" y="148"/>
                    </a:lnTo>
                    <a:cubicBezTo>
                      <a:pt x="2442" y="137"/>
                      <a:pt x="2404" y="131"/>
                      <a:pt x="2360" y="131"/>
                    </a:cubicBezTo>
                    <a:lnTo>
                      <a:pt x="2360" y="131"/>
                    </a:lnTo>
                    <a:cubicBezTo>
                      <a:pt x="2317" y="131"/>
                      <a:pt x="2278" y="137"/>
                      <a:pt x="2246" y="148"/>
                    </a:cubicBezTo>
                    <a:lnTo>
                      <a:pt x="2246" y="148"/>
                    </a:lnTo>
                    <a:cubicBezTo>
                      <a:pt x="2212" y="159"/>
                      <a:pt x="2185" y="175"/>
                      <a:pt x="2163" y="197"/>
                    </a:cubicBezTo>
                    <a:lnTo>
                      <a:pt x="2163" y="197"/>
                    </a:lnTo>
                    <a:cubicBezTo>
                      <a:pt x="2141" y="219"/>
                      <a:pt x="2119" y="230"/>
                      <a:pt x="2098" y="230"/>
                    </a:cubicBezTo>
                    <a:lnTo>
                      <a:pt x="2098" y="230"/>
                    </a:lnTo>
                    <a:cubicBezTo>
                      <a:pt x="2076" y="230"/>
                      <a:pt x="2054" y="219"/>
                      <a:pt x="2032" y="197"/>
                    </a:cubicBezTo>
                    <a:lnTo>
                      <a:pt x="2032" y="197"/>
                    </a:lnTo>
                    <a:cubicBezTo>
                      <a:pt x="2011" y="175"/>
                      <a:pt x="1989" y="164"/>
                      <a:pt x="1966" y="164"/>
                    </a:cubicBezTo>
                    <a:lnTo>
                      <a:pt x="1966" y="164"/>
                    </a:lnTo>
                    <a:cubicBezTo>
                      <a:pt x="1945" y="164"/>
                      <a:pt x="1923" y="175"/>
                      <a:pt x="1901" y="197"/>
                    </a:cubicBezTo>
                    <a:lnTo>
                      <a:pt x="1836" y="262"/>
                    </a:lnTo>
                    <a:lnTo>
                      <a:pt x="1770" y="327"/>
                    </a:lnTo>
                    <a:lnTo>
                      <a:pt x="1705" y="394"/>
                    </a:lnTo>
                    <a:lnTo>
                      <a:pt x="1638"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1" y="655"/>
                      <a:pt x="1705" y="655"/>
                    </a:cubicBezTo>
                    <a:lnTo>
                      <a:pt x="1705" y="655"/>
                    </a:lnTo>
                    <a:cubicBezTo>
                      <a:pt x="1748" y="655"/>
                      <a:pt x="1786" y="650"/>
                      <a:pt x="1819" y="639"/>
                    </a:cubicBezTo>
                    <a:lnTo>
                      <a:pt x="1819" y="639"/>
                    </a:lnTo>
                    <a:cubicBezTo>
                      <a:pt x="1851" y="629"/>
                      <a:pt x="1879" y="612"/>
                      <a:pt x="1901" y="590"/>
                    </a:cubicBezTo>
                    <a:lnTo>
                      <a:pt x="1901" y="590"/>
                    </a:lnTo>
                    <a:cubicBezTo>
                      <a:pt x="1923" y="568"/>
                      <a:pt x="1945" y="558"/>
                      <a:pt x="1966" y="558"/>
                    </a:cubicBezTo>
                    <a:lnTo>
                      <a:pt x="1966" y="558"/>
                    </a:lnTo>
                    <a:cubicBezTo>
                      <a:pt x="1989" y="558"/>
                      <a:pt x="2011" y="568"/>
                      <a:pt x="2032" y="590"/>
                    </a:cubicBezTo>
                    <a:lnTo>
                      <a:pt x="2032" y="590"/>
                    </a:lnTo>
                    <a:cubicBezTo>
                      <a:pt x="2054" y="612"/>
                      <a:pt x="2076" y="623"/>
                      <a:pt x="2098" y="623"/>
                    </a:cubicBezTo>
                    <a:lnTo>
                      <a:pt x="2098" y="623"/>
                    </a:lnTo>
                    <a:cubicBezTo>
                      <a:pt x="2119" y="623"/>
                      <a:pt x="2141" y="612"/>
                      <a:pt x="2163" y="590"/>
                    </a:cubicBezTo>
                    <a:lnTo>
                      <a:pt x="2229" y="525"/>
                    </a:lnTo>
                    <a:lnTo>
                      <a:pt x="2294" y="459"/>
                    </a:lnTo>
                    <a:lnTo>
                      <a:pt x="2360" y="394"/>
                    </a:lnTo>
                    <a:lnTo>
                      <a:pt x="2425" y="327"/>
                    </a:lnTo>
                    <a:close/>
                    <a:moveTo>
                      <a:pt x="1245"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5" y="197"/>
                    </a:cubicBezTo>
                    <a:lnTo>
                      <a:pt x="1180" y="262"/>
                    </a:lnTo>
                    <a:lnTo>
                      <a:pt x="1115" y="327"/>
                    </a:lnTo>
                    <a:lnTo>
                      <a:pt x="1049" y="394"/>
                    </a:lnTo>
                    <a:lnTo>
                      <a:pt x="983" y="459"/>
                    </a:lnTo>
                    <a:lnTo>
                      <a:pt x="918" y="525"/>
                    </a:lnTo>
                    <a:lnTo>
                      <a:pt x="918" y="525"/>
                    </a:lnTo>
                    <a:cubicBezTo>
                      <a:pt x="896" y="546"/>
                      <a:pt x="885" y="568"/>
                      <a:pt x="885" y="590"/>
                    </a:cubicBezTo>
                    <a:lnTo>
                      <a:pt x="885" y="590"/>
                    </a:lnTo>
                    <a:cubicBezTo>
                      <a:pt x="885" y="612"/>
                      <a:pt x="901"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5" y="590"/>
                    </a:cubicBezTo>
                    <a:close/>
                    <a:moveTo>
                      <a:pt x="4720" y="787"/>
                    </a:moveTo>
                    <a:lnTo>
                      <a:pt x="0" y="787"/>
                    </a:lnTo>
                    <a:lnTo>
                      <a:pt x="0" y="633"/>
                    </a:lnTo>
                    <a:lnTo>
                      <a:pt x="0" y="633"/>
                    </a:lnTo>
                    <a:cubicBezTo>
                      <a:pt x="4" y="635"/>
                      <a:pt x="10"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1" y="558"/>
                      <a:pt x="393" y="558"/>
                    </a:cubicBezTo>
                    <a:lnTo>
                      <a:pt x="393" y="558"/>
                    </a:lnTo>
                    <a:cubicBezTo>
                      <a:pt x="415" y="558"/>
                      <a:pt x="437" y="568"/>
                      <a:pt x="459" y="590"/>
                    </a:cubicBezTo>
                    <a:lnTo>
                      <a:pt x="459" y="590"/>
                    </a:lnTo>
                    <a:cubicBezTo>
                      <a:pt x="481" y="612"/>
                      <a:pt x="502" y="623"/>
                      <a:pt x="525" y="623"/>
                    </a:cubicBezTo>
                    <a:lnTo>
                      <a:pt x="525" y="623"/>
                    </a:lnTo>
                    <a:cubicBezTo>
                      <a:pt x="547" y="623"/>
                      <a:pt x="568" y="612"/>
                      <a:pt x="590" y="590"/>
                    </a:cubicBezTo>
                    <a:lnTo>
                      <a:pt x="918" y="262"/>
                    </a:lnTo>
                    <a:lnTo>
                      <a:pt x="918" y="262"/>
                    </a:lnTo>
                    <a:cubicBezTo>
                      <a:pt x="939" y="240"/>
                      <a:pt x="951" y="219"/>
                      <a:pt x="951" y="197"/>
                    </a:cubicBezTo>
                    <a:lnTo>
                      <a:pt x="951" y="197"/>
                    </a:lnTo>
                    <a:cubicBezTo>
                      <a:pt x="951" y="175"/>
                      <a:pt x="935" y="159"/>
                      <a:pt x="901" y="148"/>
                    </a:cubicBezTo>
                    <a:lnTo>
                      <a:pt x="901" y="148"/>
                    </a:lnTo>
                    <a:cubicBezTo>
                      <a:pt x="868" y="137"/>
                      <a:pt x="830" y="131"/>
                      <a:pt x="787" y="131"/>
                    </a:cubicBezTo>
                    <a:lnTo>
                      <a:pt x="787" y="131"/>
                    </a:lnTo>
                    <a:cubicBezTo>
                      <a:pt x="743" y="131"/>
                      <a:pt x="704" y="137"/>
                      <a:pt x="672" y="148"/>
                    </a:cubicBezTo>
                    <a:lnTo>
                      <a:pt x="672" y="148"/>
                    </a:lnTo>
                    <a:cubicBezTo>
                      <a:pt x="639" y="159"/>
                      <a:pt x="612" y="175"/>
                      <a:pt x="590" y="197"/>
                    </a:cubicBezTo>
                    <a:lnTo>
                      <a:pt x="590" y="197"/>
                    </a:lnTo>
                    <a:cubicBezTo>
                      <a:pt x="568" y="219"/>
                      <a:pt x="547" y="230"/>
                      <a:pt x="525" y="230"/>
                    </a:cubicBezTo>
                    <a:lnTo>
                      <a:pt x="525" y="230"/>
                    </a:lnTo>
                    <a:cubicBezTo>
                      <a:pt x="502" y="230"/>
                      <a:pt x="481" y="219"/>
                      <a:pt x="459" y="197"/>
                    </a:cubicBezTo>
                    <a:lnTo>
                      <a:pt x="459" y="197"/>
                    </a:lnTo>
                    <a:cubicBezTo>
                      <a:pt x="437" y="175"/>
                      <a:pt x="415" y="164"/>
                      <a:pt x="393" y="164"/>
                    </a:cubicBezTo>
                    <a:lnTo>
                      <a:pt x="393" y="164"/>
                    </a:lnTo>
                    <a:cubicBezTo>
                      <a:pt x="371"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5"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1" y="159"/>
                      <a:pt x="4414" y="175"/>
                      <a:pt x="4392"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9"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0" y="612"/>
                      <a:pt x="4392" y="590"/>
                    </a:cubicBezTo>
                    <a:lnTo>
                      <a:pt x="4458" y="525"/>
                    </a:lnTo>
                    <a:lnTo>
                      <a:pt x="4523" y="459"/>
                    </a:lnTo>
                    <a:lnTo>
                      <a:pt x="4720" y="262"/>
                    </a:lnTo>
                    <a:lnTo>
                      <a:pt x="4720" y="525"/>
                    </a:lnTo>
                    <a:lnTo>
                      <a:pt x="4720" y="525"/>
                    </a:lnTo>
                    <a:cubicBezTo>
                      <a:pt x="4698" y="546"/>
                      <a:pt x="4687" y="568"/>
                      <a:pt x="4687" y="590"/>
                    </a:cubicBezTo>
                    <a:lnTo>
                      <a:pt x="4687" y="590"/>
                    </a:lnTo>
                    <a:cubicBezTo>
                      <a:pt x="4687" y="607"/>
                      <a:pt x="4698" y="622"/>
                      <a:pt x="4720" y="633"/>
                    </a:cubicBezTo>
                    <a:lnTo>
                      <a:pt x="4720" y="787"/>
                    </a:lnTo>
                    <a:close/>
                  </a:path>
                </a:pathLst>
              </a:custGeom>
              <a:solidFill>
                <a:schemeClr val="accent4"/>
              </a:solidFill>
              <a:ln>
                <a:noFill/>
              </a:ln>
              <a:effectLst/>
            </p:spPr>
            <p:txBody>
              <a:bodyPr wrap="none" anchor="ctr"/>
              <a:lstStyle/>
              <a:p>
                <a:endParaRPr lang="es-ES_tradnl"/>
              </a:p>
            </p:txBody>
          </p:sp>
        </p:grpSp>
        <p:grpSp>
          <p:nvGrpSpPr>
            <p:cNvPr id="12" name="Group 11">
              <a:extLst>
                <a:ext uri="{FF2B5EF4-FFF2-40B4-BE49-F238E27FC236}">
                  <a16:creationId xmlns:a16="http://schemas.microsoft.com/office/drawing/2014/main" xmlns="" id="{FD338761-6282-6A4F-961A-2B19A3D03AAB}"/>
                </a:ext>
              </a:extLst>
            </p:cNvPr>
            <p:cNvGrpSpPr/>
            <p:nvPr/>
          </p:nvGrpSpPr>
          <p:grpSpPr>
            <a:xfrm rot="5400000">
              <a:off x="9972347" y="6244430"/>
              <a:ext cx="3357822" cy="1078517"/>
              <a:chOff x="6151563" y="6772275"/>
              <a:chExt cx="1700212" cy="546100"/>
            </a:xfrm>
          </p:grpSpPr>
          <p:sp>
            <p:nvSpPr>
              <p:cNvPr id="19" name="Freeform 576">
                <a:extLst>
                  <a:ext uri="{FF2B5EF4-FFF2-40B4-BE49-F238E27FC236}">
                    <a16:creationId xmlns:a16="http://schemas.microsoft.com/office/drawing/2014/main" xmlns="" id="{7DB95B99-B24B-7F43-855A-7C115D375984}"/>
                  </a:ext>
                </a:extLst>
              </p:cNvPr>
              <p:cNvSpPr>
                <a:spLocks noChangeArrowheads="1"/>
              </p:cNvSpPr>
              <p:nvPr/>
            </p:nvSpPr>
            <p:spPr bwMode="auto">
              <a:xfrm>
                <a:off x="6151563" y="6772275"/>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0" name="Freeform 577">
                <a:extLst>
                  <a:ext uri="{FF2B5EF4-FFF2-40B4-BE49-F238E27FC236}">
                    <a16:creationId xmlns:a16="http://schemas.microsoft.com/office/drawing/2014/main" xmlns="" id="{D38306A1-62A7-D145-BE90-F020B389B68A}"/>
                  </a:ext>
                </a:extLst>
              </p:cNvPr>
              <p:cNvSpPr>
                <a:spLocks noChangeArrowheads="1"/>
              </p:cNvSpPr>
              <p:nvPr/>
            </p:nvSpPr>
            <p:spPr bwMode="auto">
              <a:xfrm>
                <a:off x="6275388" y="6797675"/>
                <a:ext cx="319087"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0"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2" name="Freeform 578">
                <a:extLst>
                  <a:ext uri="{FF2B5EF4-FFF2-40B4-BE49-F238E27FC236}">
                    <a16:creationId xmlns:a16="http://schemas.microsoft.com/office/drawing/2014/main" xmlns="" id="{024C594E-A92D-A146-9D9C-9883032CCBF0}"/>
                  </a:ext>
                </a:extLst>
              </p:cNvPr>
              <p:cNvSpPr>
                <a:spLocks noChangeArrowheads="1"/>
              </p:cNvSpPr>
              <p:nvPr/>
            </p:nvSpPr>
            <p:spPr bwMode="auto">
              <a:xfrm>
                <a:off x="6842125" y="6797675"/>
                <a:ext cx="319088" cy="96838"/>
              </a:xfrm>
              <a:custGeom>
                <a:avLst/>
                <a:gdLst>
                  <a:gd name="T0" fmla="*/ 886 w 887"/>
                  <a:gd name="T1" fmla="*/ 34 h 270"/>
                  <a:gd name="T2" fmla="*/ 886 w 887"/>
                  <a:gd name="T3" fmla="*/ 34 h 270"/>
                  <a:gd name="T4" fmla="*/ 861 w 887"/>
                  <a:gd name="T5" fmla="*/ 8 h 270"/>
                  <a:gd name="T6" fmla="*/ 861 w 887"/>
                  <a:gd name="T7" fmla="*/ 8 h 270"/>
                  <a:gd name="T8" fmla="*/ 804 w 887"/>
                  <a:gd name="T9" fmla="*/ 0 h 270"/>
                  <a:gd name="T10" fmla="*/ 83 w 887"/>
                  <a:gd name="T11" fmla="*/ 0 h 270"/>
                  <a:gd name="T12" fmla="*/ 83 w 887"/>
                  <a:gd name="T13" fmla="*/ 0 h 270"/>
                  <a:gd name="T14" fmla="*/ 25 w 887"/>
                  <a:gd name="T15" fmla="*/ 8 h 270"/>
                  <a:gd name="T16" fmla="*/ 25 w 887"/>
                  <a:gd name="T17" fmla="*/ 8 h 270"/>
                  <a:gd name="T18" fmla="*/ 0 w 887"/>
                  <a:gd name="T19" fmla="*/ 34 h 270"/>
                  <a:gd name="T20" fmla="*/ 0 w 887"/>
                  <a:gd name="T21" fmla="*/ 34 h 270"/>
                  <a:gd name="T22" fmla="*/ 25 w 887"/>
                  <a:gd name="T23" fmla="*/ 59 h 270"/>
                  <a:gd name="T24" fmla="*/ 74 w 887"/>
                  <a:gd name="T25" fmla="*/ 77 h 270"/>
                  <a:gd name="T26" fmla="*/ 74 w 887"/>
                  <a:gd name="T27" fmla="*/ 77 h 270"/>
                  <a:gd name="T28" fmla="*/ 115 w 887"/>
                  <a:gd name="T29" fmla="*/ 102 h 270"/>
                  <a:gd name="T30" fmla="*/ 115 w 887"/>
                  <a:gd name="T31" fmla="*/ 102 h 270"/>
                  <a:gd name="T32" fmla="*/ 156 w 887"/>
                  <a:gd name="T33" fmla="*/ 128 h 270"/>
                  <a:gd name="T34" fmla="*/ 206 w 887"/>
                  <a:gd name="T35" fmla="*/ 145 h 270"/>
                  <a:gd name="T36" fmla="*/ 206 w 887"/>
                  <a:gd name="T37" fmla="*/ 145 h 270"/>
                  <a:gd name="T38" fmla="*/ 247 w 887"/>
                  <a:gd name="T39" fmla="*/ 170 h 270"/>
                  <a:gd name="T40" fmla="*/ 247 w 887"/>
                  <a:gd name="T41" fmla="*/ 170 h 270"/>
                  <a:gd name="T42" fmla="*/ 287 w 887"/>
                  <a:gd name="T43" fmla="*/ 196 h 270"/>
                  <a:gd name="T44" fmla="*/ 336 w 887"/>
                  <a:gd name="T45" fmla="*/ 213 h 270"/>
                  <a:gd name="T46" fmla="*/ 336 w 887"/>
                  <a:gd name="T47" fmla="*/ 213 h 270"/>
                  <a:gd name="T48" fmla="*/ 377 w 887"/>
                  <a:gd name="T49" fmla="*/ 239 h 270"/>
                  <a:gd name="T50" fmla="*/ 377 w 887"/>
                  <a:gd name="T51" fmla="*/ 239 h 270"/>
                  <a:gd name="T52" fmla="*/ 418 w 887"/>
                  <a:gd name="T53" fmla="*/ 265 h 270"/>
                  <a:gd name="T54" fmla="*/ 418 w 887"/>
                  <a:gd name="T55" fmla="*/ 265 h 270"/>
                  <a:gd name="T56" fmla="*/ 443 w 887"/>
                  <a:gd name="T57" fmla="*/ 269 h 270"/>
                  <a:gd name="T58" fmla="*/ 443 w 887"/>
                  <a:gd name="T59" fmla="*/ 269 h 270"/>
                  <a:gd name="T60" fmla="*/ 467 w 887"/>
                  <a:gd name="T61" fmla="*/ 265 h 270"/>
                  <a:gd name="T62" fmla="*/ 467 w 887"/>
                  <a:gd name="T63" fmla="*/ 265 h 270"/>
                  <a:gd name="T64" fmla="*/ 509 w 887"/>
                  <a:gd name="T65" fmla="*/ 239 h 270"/>
                  <a:gd name="T66" fmla="*/ 509 w 887"/>
                  <a:gd name="T67" fmla="*/ 239 h 270"/>
                  <a:gd name="T68" fmla="*/ 550 w 887"/>
                  <a:gd name="T69" fmla="*/ 213 h 270"/>
                  <a:gd name="T70" fmla="*/ 599 w 887"/>
                  <a:gd name="T71" fmla="*/ 196 h 270"/>
                  <a:gd name="T72" fmla="*/ 599 w 887"/>
                  <a:gd name="T73" fmla="*/ 196 h 270"/>
                  <a:gd name="T74" fmla="*/ 640 w 887"/>
                  <a:gd name="T75" fmla="*/ 170 h 270"/>
                  <a:gd name="T76" fmla="*/ 640 w 887"/>
                  <a:gd name="T77" fmla="*/ 170 h 270"/>
                  <a:gd name="T78" fmla="*/ 681 w 887"/>
                  <a:gd name="T79" fmla="*/ 145 h 270"/>
                  <a:gd name="T80" fmla="*/ 730 w 887"/>
                  <a:gd name="T81" fmla="*/ 128 h 270"/>
                  <a:gd name="T82" fmla="*/ 730 w 887"/>
                  <a:gd name="T83" fmla="*/ 128 h 270"/>
                  <a:gd name="T84" fmla="*/ 770 w 887"/>
                  <a:gd name="T85" fmla="*/ 102 h 270"/>
                  <a:gd name="T86" fmla="*/ 770 w 887"/>
                  <a:gd name="T87" fmla="*/ 102 h 270"/>
                  <a:gd name="T88" fmla="*/ 812 w 887"/>
                  <a:gd name="T89" fmla="*/ 77 h 270"/>
                  <a:gd name="T90" fmla="*/ 861 w 887"/>
                  <a:gd name="T91" fmla="*/ 59 h 270"/>
                  <a:gd name="T92" fmla="*/ 861 w 887"/>
                  <a:gd name="T93" fmla="*/ 59 h 270"/>
                  <a:gd name="T94" fmla="*/ 886 w 887"/>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7" h="270">
                    <a:moveTo>
                      <a:pt x="886" y="34"/>
                    </a:moveTo>
                    <a:lnTo>
                      <a:pt x="886" y="34"/>
                    </a:lnTo>
                    <a:cubicBezTo>
                      <a:pt x="886" y="23"/>
                      <a:pt x="878" y="14"/>
                      <a:pt x="861" y="8"/>
                    </a:cubicBezTo>
                    <a:lnTo>
                      <a:pt x="861" y="8"/>
                    </a:lnTo>
                    <a:cubicBezTo>
                      <a:pt x="845" y="3"/>
                      <a:pt x="826" y="0"/>
                      <a:pt x="804" y="0"/>
                    </a:cubicBezTo>
                    <a:lnTo>
                      <a:pt x="83" y="0"/>
                    </a:lnTo>
                    <a:lnTo>
                      <a:pt x="83" y="0"/>
                    </a:lnTo>
                    <a:cubicBezTo>
                      <a:pt x="60"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6" y="145"/>
                    </a:lnTo>
                    <a:lnTo>
                      <a:pt x="206" y="145"/>
                    </a:lnTo>
                    <a:cubicBezTo>
                      <a:pt x="222" y="150"/>
                      <a:pt x="235" y="159"/>
                      <a:pt x="247" y="170"/>
                    </a:cubicBezTo>
                    <a:lnTo>
                      <a:pt x="247"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9" y="239"/>
                    </a:cubicBezTo>
                    <a:lnTo>
                      <a:pt x="509" y="239"/>
                    </a:lnTo>
                    <a:cubicBezTo>
                      <a:pt x="520" y="228"/>
                      <a:pt x="533" y="219"/>
                      <a:pt x="550" y="213"/>
                    </a:cubicBezTo>
                    <a:lnTo>
                      <a:pt x="599" y="196"/>
                    </a:lnTo>
                    <a:lnTo>
                      <a:pt x="599" y="196"/>
                    </a:lnTo>
                    <a:cubicBezTo>
                      <a:pt x="616" y="190"/>
                      <a:pt x="628" y="182"/>
                      <a:pt x="640" y="170"/>
                    </a:cubicBezTo>
                    <a:lnTo>
                      <a:pt x="640" y="170"/>
                    </a:lnTo>
                    <a:cubicBezTo>
                      <a:pt x="651" y="159"/>
                      <a:pt x="664" y="150"/>
                      <a:pt x="681" y="145"/>
                    </a:cubicBezTo>
                    <a:lnTo>
                      <a:pt x="730" y="128"/>
                    </a:lnTo>
                    <a:lnTo>
                      <a:pt x="730" y="128"/>
                    </a:lnTo>
                    <a:cubicBezTo>
                      <a:pt x="746" y="122"/>
                      <a:pt x="760" y="114"/>
                      <a:pt x="770" y="102"/>
                    </a:cubicBezTo>
                    <a:lnTo>
                      <a:pt x="770" y="102"/>
                    </a:lnTo>
                    <a:cubicBezTo>
                      <a:pt x="782" y="91"/>
                      <a:pt x="795" y="82"/>
                      <a:pt x="812" y="77"/>
                    </a:cubicBezTo>
                    <a:lnTo>
                      <a:pt x="861" y="59"/>
                    </a:lnTo>
                    <a:lnTo>
                      <a:pt x="861" y="59"/>
                    </a:lnTo>
                    <a:cubicBezTo>
                      <a:pt x="878" y="54"/>
                      <a:pt x="886" y="45"/>
                      <a:pt x="886"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3" name="Freeform 579">
                <a:extLst>
                  <a:ext uri="{FF2B5EF4-FFF2-40B4-BE49-F238E27FC236}">
                    <a16:creationId xmlns:a16="http://schemas.microsoft.com/office/drawing/2014/main" xmlns="" id="{8C815E25-5052-6E41-A0EC-647894FE3939}"/>
                  </a:ext>
                </a:extLst>
              </p:cNvPr>
              <p:cNvSpPr>
                <a:spLocks noChangeArrowheads="1"/>
              </p:cNvSpPr>
              <p:nvPr/>
            </p:nvSpPr>
            <p:spPr bwMode="auto">
              <a:xfrm>
                <a:off x="74088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2 w 886"/>
                  <a:gd name="T57" fmla="*/ 269 h 270"/>
                  <a:gd name="T58" fmla="*/ 442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1" y="259"/>
                      <a:pt x="418" y="265"/>
                    </a:cubicBezTo>
                    <a:lnTo>
                      <a:pt x="418" y="265"/>
                    </a:lnTo>
                    <a:cubicBezTo>
                      <a:pt x="426" y="268"/>
                      <a:pt x="435" y="269"/>
                      <a:pt x="442" y="269"/>
                    </a:cubicBezTo>
                    <a:lnTo>
                      <a:pt x="442" y="269"/>
                    </a:lnTo>
                    <a:cubicBezTo>
                      <a:pt x="450" y="269"/>
                      <a:pt x="459" y="268"/>
                      <a:pt x="467" y="265"/>
                    </a:cubicBezTo>
                    <a:lnTo>
                      <a:pt x="467" y="265"/>
                    </a:lnTo>
                    <a:cubicBezTo>
                      <a:pt x="483"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4" name="Freeform 580">
                <a:extLst>
                  <a:ext uri="{FF2B5EF4-FFF2-40B4-BE49-F238E27FC236}">
                    <a16:creationId xmlns:a16="http://schemas.microsoft.com/office/drawing/2014/main" xmlns="" id="{8E1053AF-02FA-9E42-99CF-F220D399F928}"/>
                  </a:ext>
                </a:extLst>
              </p:cNvPr>
              <p:cNvSpPr>
                <a:spLocks noChangeArrowheads="1"/>
              </p:cNvSpPr>
              <p:nvPr/>
            </p:nvSpPr>
            <p:spPr bwMode="auto">
              <a:xfrm>
                <a:off x="6151563" y="7034213"/>
                <a:ext cx="1700212" cy="284162"/>
              </a:xfrm>
              <a:custGeom>
                <a:avLst/>
                <a:gdLst>
                  <a:gd name="T0" fmla="*/ 4097 w 4721"/>
                  <a:gd name="T1" fmla="*/ 197 h 788"/>
                  <a:gd name="T2" fmla="*/ 3933 w 4721"/>
                  <a:gd name="T3" fmla="*/ 131 h 788"/>
                  <a:gd name="T4" fmla="*/ 3737 w 4721"/>
                  <a:gd name="T5" fmla="*/ 197 h 788"/>
                  <a:gd name="T6" fmla="*/ 3606 w 4721"/>
                  <a:gd name="T7" fmla="*/ 197 h 788"/>
                  <a:gd name="T8" fmla="*/ 3475 w 4721"/>
                  <a:gd name="T9" fmla="*/ 197 h 788"/>
                  <a:gd name="T10" fmla="*/ 3148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9 w 4721"/>
                  <a:gd name="T29" fmla="*/ 590 h 788"/>
                  <a:gd name="T30" fmla="*/ 2622 w 4721"/>
                  <a:gd name="T31" fmla="*/ 655 h 788"/>
                  <a:gd name="T32" fmla="*/ 2820 w 4721"/>
                  <a:gd name="T33" fmla="*/ 590 h 788"/>
                  <a:gd name="T34" fmla="*/ 3081 w 4721"/>
                  <a:gd name="T35" fmla="*/ 327 h 788"/>
                  <a:gd name="T36" fmla="*/ 2524 w 4721"/>
                  <a:gd name="T37" fmla="*/ 197 h 788"/>
                  <a:gd name="T38" fmla="*/ 2360 w 4721"/>
                  <a:gd name="T39" fmla="*/ 131 h 788"/>
                  <a:gd name="T40" fmla="*/ 2164 w 4721"/>
                  <a:gd name="T41" fmla="*/ 197 h 788"/>
                  <a:gd name="T42" fmla="*/ 2033 w 4721"/>
                  <a:gd name="T43" fmla="*/ 197 h 788"/>
                  <a:gd name="T44" fmla="*/ 1901 w 4721"/>
                  <a:gd name="T45" fmla="*/ 197 h 788"/>
                  <a:gd name="T46" fmla="*/ 1639 w 4721"/>
                  <a:gd name="T47" fmla="*/ 459 h 788"/>
                  <a:gd name="T48" fmla="*/ 1541 w 4721"/>
                  <a:gd name="T49" fmla="*/ 590 h 788"/>
                  <a:gd name="T50" fmla="*/ 1705 w 4721"/>
                  <a:gd name="T51" fmla="*/ 655 h 788"/>
                  <a:gd name="T52" fmla="*/ 1901 w 4721"/>
                  <a:gd name="T53" fmla="*/ 590 h 788"/>
                  <a:gd name="T54" fmla="*/ 2033 w 4721"/>
                  <a:gd name="T55" fmla="*/ 590 h 788"/>
                  <a:gd name="T56" fmla="*/ 2229 w 4721"/>
                  <a:gd name="T57" fmla="*/ 525 h 788"/>
                  <a:gd name="T58" fmla="*/ 1246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4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8" y="148"/>
                    </a:cubicBezTo>
                    <a:lnTo>
                      <a:pt x="4048" y="148"/>
                    </a:lnTo>
                    <a:cubicBezTo>
                      <a:pt x="4015" y="137"/>
                      <a:pt x="3977" y="131"/>
                      <a:pt x="3933" y="131"/>
                    </a:cubicBezTo>
                    <a:lnTo>
                      <a:pt x="3933" y="131"/>
                    </a:lnTo>
                    <a:cubicBezTo>
                      <a:pt x="3890" y="131"/>
                      <a:pt x="3851" y="137"/>
                      <a:pt x="3819" y="148"/>
                    </a:cubicBezTo>
                    <a:lnTo>
                      <a:pt x="3819" y="148"/>
                    </a:lnTo>
                    <a:cubicBezTo>
                      <a:pt x="3786" y="159"/>
                      <a:pt x="3759" y="175"/>
                      <a:pt x="3737" y="197"/>
                    </a:cubicBezTo>
                    <a:lnTo>
                      <a:pt x="3737" y="197"/>
                    </a:lnTo>
                    <a:cubicBezTo>
                      <a:pt x="3715" y="219"/>
                      <a:pt x="3693" y="230"/>
                      <a:pt x="3671" y="230"/>
                    </a:cubicBezTo>
                    <a:lnTo>
                      <a:pt x="3671" y="230"/>
                    </a:lnTo>
                    <a:cubicBezTo>
                      <a:pt x="3649" y="230"/>
                      <a:pt x="3628" y="219"/>
                      <a:pt x="3606" y="197"/>
                    </a:cubicBezTo>
                    <a:lnTo>
                      <a:pt x="3606" y="197"/>
                    </a:lnTo>
                    <a:cubicBezTo>
                      <a:pt x="3584" y="175"/>
                      <a:pt x="3562" y="164"/>
                      <a:pt x="3540" y="164"/>
                    </a:cubicBezTo>
                    <a:lnTo>
                      <a:pt x="3540" y="164"/>
                    </a:lnTo>
                    <a:cubicBezTo>
                      <a:pt x="3518" y="164"/>
                      <a:pt x="3497" y="175"/>
                      <a:pt x="3475" y="197"/>
                    </a:cubicBezTo>
                    <a:lnTo>
                      <a:pt x="3409" y="262"/>
                    </a:lnTo>
                    <a:lnTo>
                      <a:pt x="3213" y="459"/>
                    </a:lnTo>
                    <a:lnTo>
                      <a:pt x="3148" y="525"/>
                    </a:lnTo>
                    <a:lnTo>
                      <a:pt x="3148" y="525"/>
                    </a:lnTo>
                    <a:cubicBezTo>
                      <a:pt x="3124" y="546"/>
                      <a:pt x="3114" y="568"/>
                      <a:pt x="3114" y="590"/>
                    </a:cubicBezTo>
                    <a:lnTo>
                      <a:pt x="3114" y="590"/>
                    </a:lnTo>
                    <a:cubicBezTo>
                      <a:pt x="3114" y="612"/>
                      <a:pt x="3130" y="629"/>
                      <a:pt x="3163" y="639"/>
                    </a:cubicBezTo>
                    <a:lnTo>
                      <a:pt x="3163" y="639"/>
                    </a:lnTo>
                    <a:cubicBezTo>
                      <a:pt x="3196" y="650"/>
                      <a:pt x="3234" y="655"/>
                      <a:pt x="3278" y="655"/>
                    </a:cubicBezTo>
                    <a:lnTo>
                      <a:pt x="3278" y="655"/>
                    </a:lnTo>
                    <a:cubicBezTo>
                      <a:pt x="3322" y="655"/>
                      <a:pt x="3360"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6" y="590"/>
                    </a:cubicBezTo>
                    <a:lnTo>
                      <a:pt x="3606" y="590"/>
                    </a:lnTo>
                    <a:cubicBezTo>
                      <a:pt x="3628" y="612"/>
                      <a:pt x="3649" y="623"/>
                      <a:pt x="3671" y="623"/>
                    </a:cubicBezTo>
                    <a:lnTo>
                      <a:pt x="3671" y="623"/>
                    </a:lnTo>
                    <a:cubicBezTo>
                      <a:pt x="3693" y="623"/>
                      <a:pt x="3715" y="612"/>
                      <a:pt x="3737" y="590"/>
                    </a:cubicBezTo>
                    <a:lnTo>
                      <a:pt x="3803" y="525"/>
                    </a:lnTo>
                    <a:lnTo>
                      <a:pt x="3868" y="459"/>
                    </a:lnTo>
                    <a:close/>
                    <a:moveTo>
                      <a:pt x="3081" y="327"/>
                    </a:moveTo>
                    <a:lnTo>
                      <a:pt x="3148" y="262"/>
                    </a:lnTo>
                    <a:lnTo>
                      <a:pt x="3148"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20" y="197"/>
                    </a:cubicBezTo>
                    <a:lnTo>
                      <a:pt x="2753" y="262"/>
                    </a:lnTo>
                    <a:lnTo>
                      <a:pt x="2557" y="459"/>
                    </a:lnTo>
                    <a:lnTo>
                      <a:pt x="2492" y="525"/>
                    </a:lnTo>
                    <a:lnTo>
                      <a:pt x="2492" y="525"/>
                    </a:lnTo>
                    <a:cubicBezTo>
                      <a:pt x="2469" y="546"/>
                      <a:pt x="2459" y="568"/>
                      <a:pt x="2459" y="590"/>
                    </a:cubicBezTo>
                    <a:lnTo>
                      <a:pt x="2459" y="590"/>
                    </a:lnTo>
                    <a:cubicBezTo>
                      <a:pt x="2459" y="612"/>
                      <a:pt x="2475" y="629"/>
                      <a:pt x="2508" y="639"/>
                    </a:cubicBezTo>
                    <a:lnTo>
                      <a:pt x="2508" y="639"/>
                    </a:lnTo>
                    <a:cubicBezTo>
                      <a:pt x="2540" y="650"/>
                      <a:pt x="2579" y="655"/>
                      <a:pt x="2622" y="655"/>
                    </a:cubicBezTo>
                    <a:lnTo>
                      <a:pt x="2622" y="655"/>
                    </a:lnTo>
                    <a:cubicBezTo>
                      <a:pt x="2666" y="655"/>
                      <a:pt x="2704" y="650"/>
                      <a:pt x="2737" y="639"/>
                    </a:cubicBezTo>
                    <a:lnTo>
                      <a:pt x="2737" y="639"/>
                    </a:lnTo>
                    <a:cubicBezTo>
                      <a:pt x="2770" y="629"/>
                      <a:pt x="2797" y="612"/>
                      <a:pt x="2820" y="590"/>
                    </a:cubicBezTo>
                    <a:lnTo>
                      <a:pt x="2885" y="525"/>
                    </a:lnTo>
                    <a:lnTo>
                      <a:pt x="2950" y="459"/>
                    </a:lnTo>
                    <a:lnTo>
                      <a:pt x="3016" y="394"/>
                    </a:lnTo>
                    <a:lnTo>
                      <a:pt x="3081" y="327"/>
                    </a:lnTo>
                    <a:close/>
                    <a:moveTo>
                      <a:pt x="2426" y="327"/>
                    </a:moveTo>
                    <a:lnTo>
                      <a:pt x="2492" y="262"/>
                    </a:lnTo>
                    <a:lnTo>
                      <a:pt x="2492" y="262"/>
                    </a:lnTo>
                    <a:cubicBezTo>
                      <a:pt x="2513" y="240"/>
                      <a:pt x="2524" y="219"/>
                      <a:pt x="2524" y="197"/>
                    </a:cubicBezTo>
                    <a:lnTo>
                      <a:pt x="2524" y="197"/>
                    </a:lnTo>
                    <a:cubicBezTo>
                      <a:pt x="2524" y="175"/>
                      <a:pt x="2508" y="159"/>
                      <a:pt x="2475" y="148"/>
                    </a:cubicBezTo>
                    <a:lnTo>
                      <a:pt x="2475" y="148"/>
                    </a:lnTo>
                    <a:cubicBezTo>
                      <a:pt x="2443" y="137"/>
                      <a:pt x="2404" y="131"/>
                      <a:pt x="2360" y="131"/>
                    </a:cubicBezTo>
                    <a:lnTo>
                      <a:pt x="2360" y="131"/>
                    </a:lnTo>
                    <a:cubicBezTo>
                      <a:pt x="2317" y="131"/>
                      <a:pt x="2278" y="137"/>
                      <a:pt x="2246" y="148"/>
                    </a:cubicBezTo>
                    <a:lnTo>
                      <a:pt x="2246" y="148"/>
                    </a:lnTo>
                    <a:cubicBezTo>
                      <a:pt x="2212" y="159"/>
                      <a:pt x="2185" y="175"/>
                      <a:pt x="2164" y="197"/>
                    </a:cubicBezTo>
                    <a:lnTo>
                      <a:pt x="2164" y="197"/>
                    </a:lnTo>
                    <a:cubicBezTo>
                      <a:pt x="2141" y="219"/>
                      <a:pt x="2120" y="230"/>
                      <a:pt x="2098" y="230"/>
                    </a:cubicBezTo>
                    <a:lnTo>
                      <a:pt x="2098" y="230"/>
                    </a:lnTo>
                    <a:cubicBezTo>
                      <a:pt x="2076" y="230"/>
                      <a:pt x="2055" y="219"/>
                      <a:pt x="2033" y="197"/>
                    </a:cubicBezTo>
                    <a:lnTo>
                      <a:pt x="2033" y="197"/>
                    </a:lnTo>
                    <a:cubicBezTo>
                      <a:pt x="2011" y="175"/>
                      <a:pt x="1989" y="164"/>
                      <a:pt x="1966" y="164"/>
                    </a:cubicBezTo>
                    <a:lnTo>
                      <a:pt x="1966" y="164"/>
                    </a:lnTo>
                    <a:cubicBezTo>
                      <a:pt x="1945" y="164"/>
                      <a:pt x="1923" y="175"/>
                      <a:pt x="1901" y="197"/>
                    </a:cubicBezTo>
                    <a:lnTo>
                      <a:pt x="1836" y="262"/>
                    </a:lnTo>
                    <a:lnTo>
                      <a:pt x="1770" y="327"/>
                    </a:lnTo>
                    <a:lnTo>
                      <a:pt x="1705" y="394"/>
                    </a:lnTo>
                    <a:lnTo>
                      <a:pt x="1639"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2" y="655"/>
                      <a:pt x="1705" y="655"/>
                    </a:cubicBezTo>
                    <a:lnTo>
                      <a:pt x="1705" y="655"/>
                    </a:lnTo>
                    <a:cubicBezTo>
                      <a:pt x="1748" y="655"/>
                      <a:pt x="1786" y="650"/>
                      <a:pt x="1819" y="639"/>
                    </a:cubicBezTo>
                    <a:lnTo>
                      <a:pt x="1819" y="639"/>
                    </a:lnTo>
                    <a:cubicBezTo>
                      <a:pt x="1852" y="629"/>
                      <a:pt x="1879" y="612"/>
                      <a:pt x="1901" y="590"/>
                    </a:cubicBezTo>
                    <a:lnTo>
                      <a:pt x="1901" y="590"/>
                    </a:lnTo>
                    <a:cubicBezTo>
                      <a:pt x="1923" y="568"/>
                      <a:pt x="1945" y="558"/>
                      <a:pt x="1966" y="558"/>
                    </a:cubicBezTo>
                    <a:lnTo>
                      <a:pt x="1966" y="558"/>
                    </a:lnTo>
                    <a:cubicBezTo>
                      <a:pt x="1989" y="558"/>
                      <a:pt x="2011" y="568"/>
                      <a:pt x="2033" y="590"/>
                    </a:cubicBezTo>
                    <a:lnTo>
                      <a:pt x="2033" y="590"/>
                    </a:lnTo>
                    <a:cubicBezTo>
                      <a:pt x="2055" y="612"/>
                      <a:pt x="2076" y="623"/>
                      <a:pt x="2098" y="623"/>
                    </a:cubicBezTo>
                    <a:lnTo>
                      <a:pt x="2098" y="623"/>
                    </a:lnTo>
                    <a:cubicBezTo>
                      <a:pt x="2120" y="623"/>
                      <a:pt x="2141" y="612"/>
                      <a:pt x="2164" y="590"/>
                    </a:cubicBezTo>
                    <a:lnTo>
                      <a:pt x="2229" y="525"/>
                    </a:lnTo>
                    <a:lnTo>
                      <a:pt x="2295" y="459"/>
                    </a:lnTo>
                    <a:lnTo>
                      <a:pt x="2360" y="394"/>
                    </a:lnTo>
                    <a:lnTo>
                      <a:pt x="2426" y="327"/>
                    </a:lnTo>
                    <a:close/>
                    <a:moveTo>
                      <a:pt x="1246"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6" y="197"/>
                    </a:cubicBezTo>
                    <a:lnTo>
                      <a:pt x="1180" y="262"/>
                    </a:lnTo>
                    <a:lnTo>
                      <a:pt x="1115" y="327"/>
                    </a:lnTo>
                    <a:lnTo>
                      <a:pt x="1049" y="394"/>
                    </a:lnTo>
                    <a:lnTo>
                      <a:pt x="983" y="459"/>
                    </a:lnTo>
                    <a:lnTo>
                      <a:pt x="918" y="525"/>
                    </a:lnTo>
                    <a:lnTo>
                      <a:pt x="918" y="525"/>
                    </a:lnTo>
                    <a:cubicBezTo>
                      <a:pt x="896" y="546"/>
                      <a:pt x="886" y="568"/>
                      <a:pt x="886" y="590"/>
                    </a:cubicBezTo>
                    <a:lnTo>
                      <a:pt x="886" y="590"/>
                    </a:lnTo>
                    <a:cubicBezTo>
                      <a:pt x="886" y="612"/>
                      <a:pt x="902"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6" y="590"/>
                    </a:cubicBezTo>
                    <a:close/>
                    <a:moveTo>
                      <a:pt x="4720" y="787"/>
                    </a:moveTo>
                    <a:lnTo>
                      <a:pt x="0" y="787"/>
                    </a:lnTo>
                    <a:lnTo>
                      <a:pt x="0" y="633"/>
                    </a:lnTo>
                    <a:lnTo>
                      <a:pt x="0" y="633"/>
                    </a:lnTo>
                    <a:cubicBezTo>
                      <a:pt x="5" y="635"/>
                      <a:pt x="11"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2" y="558"/>
                      <a:pt x="394" y="558"/>
                    </a:cubicBezTo>
                    <a:lnTo>
                      <a:pt x="394" y="558"/>
                    </a:lnTo>
                    <a:cubicBezTo>
                      <a:pt x="415" y="558"/>
                      <a:pt x="437" y="568"/>
                      <a:pt x="459" y="590"/>
                    </a:cubicBezTo>
                    <a:lnTo>
                      <a:pt x="459" y="590"/>
                    </a:lnTo>
                    <a:cubicBezTo>
                      <a:pt x="481" y="612"/>
                      <a:pt x="503" y="623"/>
                      <a:pt x="525" y="623"/>
                    </a:cubicBezTo>
                    <a:lnTo>
                      <a:pt x="525" y="623"/>
                    </a:lnTo>
                    <a:cubicBezTo>
                      <a:pt x="547" y="623"/>
                      <a:pt x="569" y="612"/>
                      <a:pt x="590" y="590"/>
                    </a:cubicBezTo>
                    <a:lnTo>
                      <a:pt x="918" y="262"/>
                    </a:lnTo>
                    <a:lnTo>
                      <a:pt x="918" y="262"/>
                    </a:lnTo>
                    <a:cubicBezTo>
                      <a:pt x="940" y="240"/>
                      <a:pt x="951" y="219"/>
                      <a:pt x="951" y="197"/>
                    </a:cubicBezTo>
                    <a:lnTo>
                      <a:pt x="951" y="197"/>
                    </a:lnTo>
                    <a:cubicBezTo>
                      <a:pt x="951" y="175"/>
                      <a:pt x="935" y="159"/>
                      <a:pt x="902" y="148"/>
                    </a:cubicBezTo>
                    <a:lnTo>
                      <a:pt x="902" y="148"/>
                    </a:lnTo>
                    <a:cubicBezTo>
                      <a:pt x="869" y="137"/>
                      <a:pt x="831" y="131"/>
                      <a:pt x="787" y="131"/>
                    </a:cubicBezTo>
                    <a:lnTo>
                      <a:pt x="787" y="131"/>
                    </a:lnTo>
                    <a:cubicBezTo>
                      <a:pt x="743" y="131"/>
                      <a:pt x="705" y="137"/>
                      <a:pt x="672" y="148"/>
                    </a:cubicBezTo>
                    <a:lnTo>
                      <a:pt x="672" y="148"/>
                    </a:lnTo>
                    <a:cubicBezTo>
                      <a:pt x="640" y="159"/>
                      <a:pt x="612" y="175"/>
                      <a:pt x="590" y="197"/>
                    </a:cubicBezTo>
                    <a:lnTo>
                      <a:pt x="590" y="197"/>
                    </a:lnTo>
                    <a:cubicBezTo>
                      <a:pt x="569" y="219"/>
                      <a:pt x="547" y="230"/>
                      <a:pt x="525" y="230"/>
                    </a:cubicBezTo>
                    <a:lnTo>
                      <a:pt x="525" y="230"/>
                    </a:lnTo>
                    <a:cubicBezTo>
                      <a:pt x="503" y="230"/>
                      <a:pt x="481" y="219"/>
                      <a:pt x="459" y="197"/>
                    </a:cubicBezTo>
                    <a:lnTo>
                      <a:pt x="459" y="197"/>
                    </a:lnTo>
                    <a:cubicBezTo>
                      <a:pt x="437" y="175"/>
                      <a:pt x="415" y="164"/>
                      <a:pt x="394" y="164"/>
                    </a:cubicBezTo>
                    <a:lnTo>
                      <a:pt x="394" y="164"/>
                    </a:lnTo>
                    <a:cubicBezTo>
                      <a:pt x="372"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6"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2" y="159"/>
                      <a:pt x="4414" y="175"/>
                      <a:pt x="4393"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8"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1" y="612"/>
                      <a:pt x="4393" y="590"/>
                    </a:cubicBezTo>
                    <a:lnTo>
                      <a:pt x="4458" y="525"/>
                    </a:lnTo>
                    <a:lnTo>
                      <a:pt x="4524" y="459"/>
                    </a:lnTo>
                    <a:lnTo>
                      <a:pt x="4720" y="262"/>
                    </a:lnTo>
                    <a:lnTo>
                      <a:pt x="4720" y="525"/>
                    </a:lnTo>
                    <a:lnTo>
                      <a:pt x="4720" y="525"/>
                    </a:lnTo>
                    <a:cubicBezTo>
                      <a:pt x="4699" y="546"/>
                      <a:pt x="4687" y="568"/>
                      <a:pt x="4687" y="590"/>
                    </a:cubicBezTo>
                    <a:lnTo>
                      <a:pt x="4687" y="590"/>
                    </a:lnTo>
                    <a:cubicBezTo>
                      <a:pt x="4687" y="607"/>
                      <a:pt x="4699" y="622"/>
                      <a:pt x="4720" y="633"/>
                    </a:cubicBezTo>
                    <a:lnTo>
                      <a:pt x="4720" y="787"/>
                    </a:lnTo>
                    <a:close/>
                  </a:path>
                </a:pathLst>
              </a:custGeom>
              <a:solidFill>
                <a:schemeClr val="accent4"/>
              </a:solidFill>
              <a:ln>
                <a:noFill/>
              </a:ln>
              <a:effectLst/>
            </p:spPr>
            <p:txBody>
              <a:bodyPr wrap="none" anchor="ctr"/>
              <a:lstStyle/>
              <a:p>
                <a:endParaRPr lang="es-ES_tradnl"/>
              </a:p>
            </p:txBody>
          </p:sp>
        </p:grpSp>
      </p:grpSp>
      <p:pic>
        <p:nvPicPr>
          <p:cNvPr id="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418" y="1762064"/>
            <a:ext cx="9350476" cy="4476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04944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extBox 205"/>
          <p:cNvSpPr txBox="1"/>
          <p:nvPr/>
        </p:nvSpPr>
        <p:spPr>
          <a:xfrm>
            <a:off x="2542330" y="565106"/>
            <a:ext cx="5989140" cy="769441"/>
          </a:xfrm>
          <a:prstGeom prst="rect">
            <a:avLst/>
          </a:prstGeom>
          <a:noFill/>
        </p:spPr>
        <p:txBody>
          <a:bodyPr wrap="none" rtlCol="0">
            <a:spAutoFit/>
          </a:bodyPr>
          <a:lstStyle/>
          <a:p>
            <a:pPr algn="ctr"/>
            <a:r>
              <a:rPr lang="id-ID" sz="4400" b="1" dirty="0" smtClean="0">
                <a:solidFill>
                  <a:schemeClr val="tx2"/>
                </a:solidFill>
                <a:latin typeface="Encode Sans" pitchFamily="2" charset="77"/>
                <a:ea typeface="Nunito Bold" charset="0"/>
                <a:cs typeface="Nunito Bold" charset="0"/>
              </a:rPr>
              <a:t>SISTEM INFORMASI SATPOL PP</a:t>
            </a:r>
            <a:endParaRPr lang="en-US" sz="4400" b="1" dirty="0">
              <a:solidFill>
                <a:schemeClr val="tx2"/>
              </a:solidFill>
              <a:latin typeface="Encode Sans" pitchFamily="2" charset="77"/>
              <a:ea typeface="Nunito Bold" charset="0"/>
              <a:cs typeface="Nunito Bold" charset="0"/>
            </a:endParaRPr>
          </a:p>
        </p:txBody>
      </p:sp>
      <p:grpSp>
        <p:nvGrpSpPr>
          <p:cNvPr id="10" name="Group 9">
            <a:extLst>
              <a:ext uri="{FF2B5EF4-FFF2-40B4-BE49-F238E27FC236}">
                <a16:creationId xmlns:a16="http://schemas.microsoft.com/office/drawing/2014/main" xmlns="" id="{9D7A2596-33F4-9449-853D-7B70B0211374}"/>
              </a:ext>
            </a:extLst>
          </p:cNvPr>
          <p:cNvGrpSpPr>
            <a:grpSpLocks noChangeAspect="1"/>
          </p:cNvGrpSpPr>
          <p:nvPr/>
        </p:nvGrpSpPr>
        <p:grpSpPr>
          <a:xfrm>
            <a:off x="11058295" y="-99000"/>
            <a:ext cx="1133705" cy="7056000"/>
            <a:chOff x="11111999" y="1750090"/>
            <a:chExt cx="1078517" cy="6712510"/>
          </a:xfrm>
        </p:grpSpPr>
        <p:grpSp>
          <p:nvGrpSpPr>
            <p:cNvPr id="11" name="Group 10">
              <a:extLst>
                <a:ext uri="{FF2B5EF4-FFF2-40B4-BE49-F238E27FC236}">
                  <a16:creationId xmlns:a16="http://schemas.microsoft.com/office/drawing/2014/main" xmlns="" id="{B612FF50-0A60-4D46-88E6-79DD48C9E186}"/>
                </a:ext>
              </a:extLst>
            </p:cNvPr>
            <p:cNvGrpSpPr/>
            <p:nvPr/>
          </p:nvGrpSpPr>
          <p:grpSpPr>
            <a:xfrm rot="5400000">
              <a:off x="9972347" y="2889742"/>
              <a:ext cx="3357822" cy="1078517"/>
              <a:chOff x="4452938" y="6772275"/>
              <a:chExt cx="1700212" cy="546100"/>
            </a:xfrm>
          </p:grpSpPr>
          <p:sp>
            <p:nvSpPr>
              <p:cNvPr id="25" name="Freeform 431">
                <a:extLst>
                  <a:ext uri="{FF2B5EF4-FFF2-40B4-BE49-F238E27FC236}">
                    <a16:creationId xmlns:a16="http://schemas.microsoft.com/office/drawing/2014/main" xmlns="" id="{6B8F1C93-966F-434F-9654-7F1F0C2DCD19}"/>
                  </a:ext>
                </a:extLst>
              </p:cNvPr>
              <p:cNvSpPr>
                <a:spLocks noChangeArrowheads="1"/>
              </p:cNvSpPr>
              <p:nvPr/>
            </p:nvSpPr>
            <p:spPr bwMode="auto">
              <a:xfrm>
                <a:off x="4452938" y="6772275"/>
                <a:ext cx="1700212" cy="244475"/>
              </a:xfrm>
              <a:custGeom>
                <a:avLst/>
                <a:gdLst>
                  <a:gd name="T0" fmla="*/ 3605 w 4721"/>
                  <a:gd name="T1" fmla="*/ 170 h 679"/>
                  <a:gd name="T2" fmla="*/ 3934 w 4721"/>
                  <a:gd name="T3" fmla="*/ 337 h 679"/>
                  <a:gd name="T4" fmla="*/ 4302 w 4721"/>
                  <a:gd name="T5" fmla="*/ 145 h 679"/>
                  <a:gd name="T6" fmla="*/ 4302 w 4721"/>
                  <a:gd name="T7" fmla="*/ 401 h 679"/>
                  <a:gd name="T8" fmla="*/ 4146 w 4721"/>
                  <a:gd name="T9" fmla="*/ 444 h 679"/>
                  <a:gd name="T10" fmla="*/ 4040 w 4721"/>
                  <a:gd name="T11" fmla="*/ 486 h 679"/>
                  <a:gd name="T12" fmla="*/ 3934 w 4721"/>
                  <a:gd name="T13" fmla="*/ 550 h 679"/>
                  <a:gd name="T14" fmla="*/ 3827 w 4721"/>
                  <a:gd name="T15" fmla="*/ 486 h 679"/>
                  <a:gd name="T16" fmla="*/ 3720 w 4721"/>
                  <a:gd name="T17" fmla="*/ 444 h 679"/>
                  <a:gd name="T18" fmla="*/ 3720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7 w 4721"/>
                  <a:gd name="T35" fmla="*/ 213 h 679"/>
                  <a:gd name="T36" fmla="*/ 2728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6 w 4721"/>
                  <a:gd name="T57" fmla="*/ 307 h 679"/>
                  <a:gd name="T58" fmla="*/ 1729 w 4721"/>
                  <a:gd name="T59" fmla="*/ 281 h 679"/>
                  <a:gd name="T60" fmla="*/ 1147 w 4721"/>
                  <a:gd name="T61" fmla="*/ 68 h 679"/>
                  <a:gd name="T62" fmla="*/ 590 w 4721"/>
                  <a:gd name="T63" fmla="*/ 238 h 679"/>
                  <a:gd name="T64" fmla="*/ 893 w 4721"/>
                  <a:gd name="T65" fmla="*/ 281 h 679"/>
                  <a:gd name="T66" fmla="*/ 1229 w 4721"/>
                  <a:gd name="T67" fmla="*/ 375 h 679"/>
                  <a:gd name="T68" fmla="*/ 1229 w 4721"/>
                  <a:gd name="T69" fmla="*/ 375 h 679"/>
                  <a:gd name="T70" fmla="*/ 1049 w 4721"/>
                  <a:gd name="T71" fmla="*/ 473 h 679"/>
                  <a:gd name="T72" fmla="*/ 893 w 4721"/>
                  <a:gd name="T73" fmla="*/ 538 h 679"/>
                  <a:gd name="T74" fmla="*/ 737 w 4721"/>
                  <a:gd name="T75" fmla="*/ 580 h 679"/>
                  <a:gd name="T76" fmla="*/ 631 w 4721"/>
                  <a:gd name="T77" fmla="*/ 486 h 679"/>
                  <a:gd name="T78" fmla="*/ 524 w 4721"/>
                  <a:gd name="T79" fmla="*/ 414 h 679"/>
                  <a:gd name="T80" fmla="*/ 417 w 4721"/>
                  <a:gd name="T81" fmla="*/ 349 h 679"/>
                  <a:gd name="T82" fmla="*/ 4409 w 4721"/>
                  <a:gd name="T83" fmla="*/ 307 h 679"/>
                  <a:gd name="T84" fmla="*/ 4695 w 4721"/>
                  <a:gd name="T85" fmla="*/ 213 h 679"/>
                  <a:gd name="T86" fmla="*/ 4433 w 4721"/>
                  <a:gd name="T87" fmla="*/ 418 h 679"/>
                  <a:gd name="T88" fmla="*/ 4040 w 4721"/>
                  <a:gd name="T89" fmla="*/ 623 h 679"/>
                  <a:gd name="T90" fmla="*/ 3737 w 4721"/>
                  <a:gd name="T91" fmla="*/ 580 h 679"/>
                  <a:gd name="T92" fmla="*/ 3343 w 4721"/>
                  <a:gd name="T93" fmla="*/ 375 h 679"/>
                  <a:gd name="T94" fmla="*/ 2991 w 4721"/>
                  <a:gd name="T95" fmla="*/ 349 h 679"/>
                  <a:gd name="T96" fmla="*/ 2597 w 4721"/>
                  <a:gd name="T97" fmla="*/ 555 h 679"/>
                  <a:gd name="T98" fmla="*/ 2294 w 4721"/>
                  <a:gd name="T99" fmla="*/ 648 h 679"/>
                  <a:gd name="T100" fmla="*/ 1901 w 4721"/>
                  <a:gd name="T101" fmla="*/ 444 h 679"/>
                  <a:gd name="T102" fmla="*/ 1573 w 4721"/>
                  <a:gd name="T103" fmla="*/ 277 h 679"/>
                  <a:gd name="T104" fmla="*/ 1204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5 w 4721"/>
                  <a:gd name="T115" fmla="*/ 213 h 679"/>
                  <a:gd name="T116" fmla="*/ 4695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0" y="150"/>
                      <a:pt x="3595" y="159"/>
                      <a:pt x="3605" y="170"/>
                    </a:cubicBezTo>
                    <a:lnTo>
                      <a:pt x="3605" y="170"/>
                    </a:lnTo>
                    <a:cubicBezTo>
                      <a:pt x="3617" y="182"/>
                      <a:pt x="3630" y="190"/>
                      <a:pt x="3646" y="196"/>
                    </a:cubicBezTo>
                    <a:lnTo>
                      <a:pt x="3696" y="213"/>
                    </a:lnTo>
                    <a:lnTo>
                      <a:pt x="3696" y="213"/>
                    </a:lnTo>
                    <a:cubicBezTo>
                      <a:pt x="3712" y="218"/>
                      <a:pt x="3726" y="227"/>
                      <a:pt x="3737" y="238"/>
                    </a:cubicBezTo>
                    <a:lnTo>
                      <a:pt x="3737" y="238"/>
                    </a:lnTo>
                    <a:cubicBezTo>
                      <a:pt x="3748" y="250"/>
                      <a:pt x="3761" y="258"/>
                      <a:pt x="3777" y="264"/>
                    </a:cubicBezTo>
                    <a:lnTo>
                      <a:pt x="3827" y="281"/>
                    </a:lnTo>
                    <a:lnTo>
                      <a:pt x="3827" y="281"/>
                    </a:lnTo>
                    <a:cubicBezTo>
                      <a:pt x="3843" y="287"/>
                      <a:pt x="3857" y="296"/>
                      <a:pt x="3867" y="307"/>
                    </a:cubicBezTo>
                    <a:lnTo>
                      <a:pt x="3867" y="307"/>
                    </a:lnTo>
                    <a:cubicBezTo>
                      <a:pt x="3879" y="318"/>
                      <a:pt x="3892" y="327"/>
                      <a:pt x="3908" y="333"/>
                    </a:cubicBezTo>
                    <a:lnTo>
                      <a:pt x="3908" y="333"/>
                    </a:lnTo>
                    <a:cubicBezTo>
                      <a:pt x="3916" y="336"/>
                      <a:pt x="3925" y="337"/>
                      <a:pt x="3934" y="337"/>
                    </a:cubicBezTo>
                    <a:lnTo>
                      <a:pt x="3934" y="337"/>
                    </a:lnTo>
                    <a:cubicBezTo>
                      <a:pt x="3941" y="337"/>
                      <a:pt x="3950" y="336"/>
                      <a:pt x="3958" y="333"/>
                    </a:cubicBezTo>
                    <a:lnTo>
                      <a:pt x="3958" y="333"/>
                    </a:lnTo>
                    <a:cubicBezTo>
                      <a:pt x="3974" y="327"/>
                      <a:pt x="3988" y="318"/>
                      <a:pt x="3999" y="307"/>
                    </a:cubicBezTo>
                    <a:lnTo>
                      <a:pt x="3999" y="307"/>
                    </a:lnTo>
                    <a:cubicBezTo>
                      <a:pt x="4010" y="296"/>
                      <a:pt x="4023" y="287"/>
                      <a:pt x="4040" y="281"/>
                    </a:cubicBezTo>
                    <a:lnTo>
                      <a:pt x="4089" y="264"/>
                    </a:lnTo>
                    <a:lnTo>
                      <a:pt x="4089" y="264"/>
                    </a:lnTo>
                    <a:cubicBezTo>
                      <a:pt x="4106" y="258"/>
                      <a:pt x="4118" y="250"/>
                      <a:pt x="4130" y="238"/>
                    </a:cubicBezTo>
                    <a:lnTo>
                      <a:pt x="4130" y="238"/>
                    </a:lnTo>
                    <a:cubicBezTo>
                      <a:pt x="4141" y="227"/>
                      <a:pt x="4154" y="218"/>
                      <a:pt x="4171" y="213"/>
                    </a:cubicBezTo>
                    <a:lnTo>
                      <a:pt x="4220" y="196"/>
                    </a:lnTo>
                    <a:lnTo>
                      <a:pt x="4220" y="196"/>
                    </a:lnTo>
                    <a:cubicBezTo>
                      <a:pt x="4236" y="190"/>
                      <a:pt x="4250" y="182"/>
                      <a:pt x="4261" y="170"/>
                    </a:cubicBezTo>
                    <a:lnTo>
                      <a:pt x="4261" y="170"/>
                    </a:lnTo>
                    <a:cubicBezTo>
                      <a:pt x="4272" y="159"/>
                      <a:pt x="4285"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5" y="355"/>
                      <a:pt x="4277" y="364"/>
                      <a:pt x="4277" y="375"/>
                    </a:cubicBezTo>
                    <a:lnTo>
                      <a:pt x="4277" y="375"/>
                    </a:lnTo>
                    <a:cubicBezTo>
                      <a:pt x="4277" y="387"/>
                      <a:pt x="4285"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0" y="418"/>
                    </a:cubicBezTo>
                    <a:lnTo>
                      <a:pt x="4220" y="418"/>
                    </a:lnTo>
                    <a:cubicBezTo>
                      <a:pt x="4212" y="415"/>
                      <a:pt x="4204" y="414"/>
                      <a:pt x="4196" y="414"/>
                    </a:cubicBezTo>
                    <a:lnTo>
                      <a:pt x="4196" y="414"/>
                    </a:lnTo>
                    <a:cubicBezTo>
                      <a:pt x="4187" y="414"/>
                      <a:pt x="4179" y="415"/>
                      <a:pt x="4171" y="418"/>
                    </a:cubicBezTo>
                    <a:lnTo>
                      <a:pt x="4171" y="418"/>
                    </a:lnTo>
                    <a:cubicBezTo>
                      <a:pt x="4154" y="424"/>
                      <a:pt x="4146" y="432"/>
                      <a:pt x="4146" y="444"/>
                    </a:cubicBezTo>
                    <a:lnTo>
                      <a:pt x="4146" y="444"/>
                    </a:lnTo>
                    <a:cubicBezTo>
                      <a:pt x="4146" y="455"/>
                      <a:pt x="4154" y="463"/>
                      <a:pt x="4171" y="469"/>
                    </a:cubicBezTo>
                    <a:lnTo>
                      <a:pt x="4171" y="469"/>
                    </a:lnTo>
                    <a:cubicBezTo>
                      <a:pt x="4179" y="472"/>
                      <a:pt x="4187" y="473"/>
                      <a:pt x="4196" y="473"/>
                    </a:cubicBezTo>
                    <a:lnTo>
                      <a:pt x="4196" y="473"/>
                    </a:lnTo>
                    <a:cubicBezTo>
                      <a:pt x="4204" y="473"/>
                      <a:pt x="4212" y="472"/>
                      <a:pt x="4220" y="469"/>
                    </a:cubicBezTo>
                    <a:lnTo>
                      <a:pt x="4220" y="469"/>
                    </a:lnTo>
                    <a:cubicBezTo>
                      <a:pt x="4236" y="463"/>
                      <a:pt x="4245" y="455"/>
                      <a:pt x="4245" y="444"/>
                    </a:cubicBezTo>
                    <a:close/>
                    <a:moveTo>
                      <a:pt x="4113" y="512"/>
                    </a:moveTo>
                    <a:lnTo>
                      <a:pt x="4113" y="512"/>
                    </a:lnTo>
                    <a:cubicBezTo>
                      <a:pt x="4113" y="500"/>
                      <a:pt x="4106" y="492"/>
                      <a:pt x="4089" y="486"/>
                    </a:cubicBezTo>
                    <a:lnTo>
                      <a:pt x="4089" y="486"/>
                    </a:lnTo>
                    <a:cubicBezTo>
                      <a:pt x="4081" y="483"/>
                      <a:pt x="4072" y="482"/>
                      <a:pt x="4065" y="482"/>
                    </a:cubicBezTo>
                    <a:lnTo>
                      <a:pt x="4065" y="482"/>
                    </a:lnTo>
                    <a:cubicBezTo>
                      <a:pt x="4056" y="482"/>
                      <a:pt x="4048" y="483"/>
                      <a:pt x="4040" y="486"/>
                    </a:cubicBezTo>
                    <a:lnTo>
                      <a:pt x="4040" y="486"/>
                    </a:lnTo>
                    <a:cubicBezTo>
                      <a:pt x="4023" y="492"/>
                      <a:pt x="4015" y="500"/>
                      <a:pt x="4015" y="512"/>
                    </a:cubicBezTo>
                    <a:lnTo>
                      <a:pt x="4015" y="512"/>
                    </a:lnTo>
                    <a:cubicBezTo>
                      <a:pt x="4015" y="523"/>
                      <a:pt x="4023" y="531"/>
                      <a:pt x="4040" y="538"/>
                    </a:cubicBezTo>
                    <a:lnTo>
                      <a:pt x="4040" y="538"/>
                    </a:lnTo>
                    <a:cubicBezTo>
                      <a:pt x="4048" y="540"/>
                      <a:pt x="4056" y="541"/>
                      <a:pt x="4065" y="541"/>
                    </a:cubicBezTo>
                    <a:lnTo>
                      <a:pt x="4065" y="541"/>
                    </a:lnTo>
                    <a:cubicBezTo>
                      <a:pt x="4072" y="541"/>
                      <a:pt x="4081" y="540"/>
                      <a:pt x="4089" y="538"/>
                    </a:cubicBezTo>
                    <a:lnTo>
                      <a:pt x="4089"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4" y="550"/>
                    </a:cubicBezTo>
                    <a:lnTo>
                      <a:pt x="3934" y="550"/>
                    </a:lnTo>
                    <a:cubicBezTo>
                      <a:pt x="3925" y="550"/>
                      <a:pt x="3916" y="551"/>
                      <a:pt x="3908" y="555"/>
                    </a:cubicBezTo>
                    <a:lnTo>
                      <a:pt x="3908" y="555"/>
                    </a:lnTo>
                    <a:cubicBezTo>
                      <a:pt x="3892" y="560"/>
                      <a:pt x="3884" y="569"/>
                      <a:pt x="3884" y="580"/>
                    </a:cubicBezTo>
                    <a:lnTo>
                      <a:pt x="3884" y="580"/>
                    </a:lnTo>
                    <a:cubicBezTo>
                      <a:pt x="3884" y="591"/>
                      <a:pt x="3892" y="600"/>
                      <a:pt x="3908" y="605"/>
                    </a:cubicBezTo>
                    <a:lnTo>
                      <a:pt x="3908" y="605"/>
                    </a:lnTo>
                    <a:cubicBezTo>
                      <a:pt x="3916" y="608"/>
                      <a:pt x="3925" y="610"/>
                      <a:pt x="3934" y="610"/>
                    </a:cubicBezTo>
                    <a:lnTo>
                      <a:pt x="3934"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7" y="486"/>
                    </a:cubicBezTo>
                    <a:lnTo>
                      <a:pt x="3777" y="486"/>
                    </a:lnTo>
                    <a:cubicBezTo>
                      <a:pt x="3761" y="492"/>
                      <a:pt x="3753" y="500"/>
                      <a:pt x="3753" y="512"/>
                    </a:cubicBezTo>
                    <a:lnTo>
                      <a:pt x="3753" y="512"/>
                    </a:lnTo>
                    <a:cubicBezTo>
                      <a:pt x="3753" y="523"/>
                      <a:pt x="3761" y="531"/>
                      <a:pt x="3777" y="538"/>
                    </a:cubicBezTo>
                    <a:lnTo>
                      <a:pt x="3777"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0" y="444"/>
                    </a:moveTo>
                    <a:lnTo>
                      <a:pt x="3720" y="444"/>
                    </a:lnTo>
                    <a:cubicBezTo>
                      <a:pt x="3720" y="432"/>
                      <a:pt x="3712" y="424"/>
                      <a:pt x="3696" y="418"/>
                    </a:cubicBezTo>
                    <a:lnTo>
                      <a:pt x="3696" y="418"/>
                    </a:lnTo>
                    <a:cubicBezTo>
                      <a:pt x="3688" y="415"/>
                      <a:pt x="3679" y="414"/>
                      <a:pt x="3671" y="414"/>
                    </a:cubicBezTo>
                    <a:lnTo>
                      <a:pt x="3671" y="414"/>
                    </a:lnTo>
                    <a:cubicBezTo>
                      <a:pt x="3663" y="414"/>
                      <a:pt x="3655" y="415"/>
                      <a:pt x="3646" y="418"/>
                    </a:cubicBezTo>
                    <a:lnTo>
                      <a:pt x="3646" y="418"/>
                    </a:lnTo>
                    <a:cubicBezTo>
                      <a:pt x="3630" y="424"/>
                      <a:pt x="3622" y="432"/>
                      <a:pt x="3622" y="444"/>
                    </a:cubicBezTo>
                    <a:lnTo>
                      <a:pt x="3622" y="444"/>
                    </a:lnTo>
                    <a:cubicBezTo>
                      <a:pt x="3622" y="455"/>
                      <a:pt x="3630" y="463"/>
                      <a:pt x="3646" y="469"/>
                    </a:cubicBezTo>
                    <a:lnTo>
                      <a:pt x="3646" y="469"/>
                    </a:lnTo>
                    <a:cubicBezTo>
                      <a:pt x="3655" y="472"/>
                      <a:pt x="3663" y="473"/>
                      <a:pt x="3671" y="473"/>
                    </a:cubicBezTo>
                    <a:lnTo>
                      <a:pt x="3671" y="473"/>
                    </a:lnTo>
                    <a:cubicBezTo>
                      <a:pt x="3679" y="473"/>
                      <a:pt x="3688" y="472"/>
                      <a:pt x="3696" y="469"/>
                    </a:cubicBezTo>
                    <a:lnTo>
                      <a:pt x="3696" y="469"/>
                    </a:lnTo>
                    <a:cubicBezTo>
                      <a:pt x="3712" y="463"/>
                      <a:pt x="3720" y="455"/>
                      <a:pt x="3720" y="444"/>
                    </a:cubicBezTo>
                    <a:close/>
                    <a:moveTo>
                      <a:pt x="3589" y="375"/>
                    </a:moveTo>
                    <a:lnTo>
                      <a:pt x="3589" y="375"/>
                    </a:lnTo>
                    <a:cubicBezTo>
                      <a:pt x="3589" y="364"/>
                      <a:pt x="3580"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0" y="395"/>
                      <a:pt x="3589" y="387"/>
                      <a:pt x="3589" y="375"/>
                    </a:cubicBezTo>
                    <a:close/>
                    <a:moveTo>
                      <a:pt x="3458" y="307"/>
                    </a:moveTo>
                    <a:lnTo>
                      <a:pt x="3458" y="307"/>
                    </a:lnTo>
                    <a:cubicBezTo>
                      <a:pt x="3458" y="296"/>
                      <a:pt x="3449" y="287"/>
                      <a:pt x="3434" y="281"/>
                    </a:cubicBezTo>
                    <a:lnTo>
                      <a:pt x="3385" y="264"/>
                    </a:lnTo>
                    <a:lnTo>
                      <a:pt x="3385" y="264"/>
                    </a:lnTo>
                    <a:cubicBezTo>
                      <a:pt x="3368" y="258"/>
                      <a:pt x="3354" y="250"/>
                      <a:pt x="3343" y="238"/>
                    </a:cubicBezTo>
                    <a:lnTo>
                      <a:pt x="3343" y="238"/>
                    </a:lnTo>
                    <a:cubicBezTo>
                      <a:pt x="3332" y="227"/>
                      <a:pt x="3319" y="218"/>
                      <a:pt x="3302" y="213"/>
                    </a:cubicBezTo>
                    <a:lnTo>
                      <a:pt x="3253" y="196"/>
                    </a:lnTo>
                    <a:lnTo>
                      <a:pt x="3253" y="196"/>
                    </a:lnTo>
                    <a:cubicBezTo>
                      <a:pt x="3236" y="190"/>
                      <a:pt x="3223" y="182"/>
                      <a:pt x="3212" y="170"/>
                    </a:cubicBezTo>
                    <a:lnTo>
                      <a:pt x="3212" y="170"/>
                    </a:lnTo>
                    <a:cubicBezTo>
                      <a:pt x="3201" y="159"/>
                      <a:pt x="3188" y="150"/>
                      <a:pt x="3171" y="145"/>
                    </a:cubicBezTo>
                    <a:lnTo>
                      <a:pt x="3171" y="145"/>
                    </a:lnTo>
                    <a:cubicBezTo>
                      <a:pt x="3163" y="142"/>
                      <a:pt x="3155" y="141"/>
                      <a:pt x="3146" y="141"/>
                    </a:cubicBezTo>
                    <a:lnTo>
                      <a:pt x="3146" y="141"/>
                    </a:lnTo>
                    <a:cubicBezTo>
                      <a:pt x="3138" y="141"/>
                      <a:pt x="3130" y="142"/>
                      <a:pt x="3122" y="145"/>
                    </a:cubicBezTo>
                    <a:lnTo>
                      <a:pt x="3122" y="145"/>
                    </a:lnTo>
                    <a:cubicBezTo>
                      <a:pt x="3105" y="150"/>
                      <a:pt x="3092" y="159"/>
                      <a:pt x="3081" y="170"/>
                    </a:cubicBezTo>
                    <a:lnTo>
                      <a:pt x="3081" y="170"/>
                    </a:lnTo>
                    <a:cubicBezTo>
                      <a:pt x="3070" y="182"/>
                      <a:pt x="3056" y="190"/>
                      <a:pt x="3040" y="196"/>
                    </a:cubicBezTo>
                    <a:lnTo>
                      <a:pt x="2991" y="213"/>
                    </a:lnTo>
                    <a:lnTo>
                      <a:pt x="2991" y="213"/>
                    </a:lnTo>
                    <a:cubicBezTo>
                      <a:pt x="2974" y="218"/>
                      <a:pt x="2961" y="227"/>
                      <a:pt x="2950" y="238"/>
                    </a:cubicBezTo>
                    <a:lnTo>
                      <a:pt x="2950" y="238"/>
                    </a:lnTo>
                    <a:cubicBezTo>
                      <a:pt x="2939" y="250"/>
                      <a:pt x="2925" y="258"/>
                      <a:pt x="2909" y="264"/>
                    </a:cubicBezTo>
                    <a:lnTo>
                      <a:pt x="2860" y="281"/>
                    </a:lnTo>
                    <a:lnTo>
                      <a:pt x="2860" y="281"/>
                    </a:lnTo>
                    <a:cubicBezTo>
                      <a:pt x="2843" y="287"/>
                      <a:pt x="2835" y="296"/>
                      <a:pt x="2835" y="307"/>
                    </a:cubicBezTo>
                    <a:lnTo>
                      <a:pt x="2835" y="307"/>
                    </a:lnTo>
                    <a:cubicBezTo>
                      <a:pt x="2835" y="318"/>
                      <a:pt x="2843" y="327"/>
                      <a:pt x="2860" y="333"/>
                    </a:cubicBezTo>
                    <a:lnTo>
                      <a:pt x="2860" y="333"/>
                    </a:lnTo>
                    <a:cubicBezTo>
                      <a:pt x="2868" y="336"/>
                      <a:pt x="2876" y="337"/>
                      <a:pt x="2884" y="337"/>
                    </a:cubicBezTo>
                    <a:lnTo>
                      <a:pt x="2884" y="337"/>
                    </a:lnTo>
                    <a:cubicBezTo>
                      <a:pt x="2892" y="337"/>
                      <a:pt x="2900" y="336"/>
                      <a:pt x="2909" y="333"/>
                    </a:cubicBezTo>
                    <a:lnTo>
                      <a:pt x="2909" y="333"/>
                    </a:lnTo>
                    <a:cubicBezTo>
                      <a:pt x="2925" y="327"/>
                      <a:pt x="2939" y="318"/>
                      <a:pt x="2950" y="307"/>
                    </a:cubicBezTo>
                    <a:lnTo>
                      <a:pt x="2950" y="307"/>
                    </a:lnTo>
                    <a:cubicBezTo>
                      <a:pt x="2961" y="296"/>
                      <a:pt x="2974" y="287"/>
                      <a:pt x="2991" y="281"/>
                    </a:cubicBezTo>
                    <a:lnTo>
                      <a:pt x="3040" y="264"/>
                    </a:lnTo>
                    <a:lnTo>
                      <a:pt x="3040" y="264"/>
                    </a:lnTo>
                    <a:cubicBezTo>
                      <a:pt x="3056" y="258"/>
                      <a:pt x="3070" y="250"/>
                      <a:pt x="3081" y="238"/>
                    </a:cubicBezTo>
                    <a:lnTo>
                      <a:pt x="3081" y="238"/>
                    </a:lnTo>
                    <a:cubicBezTo>
                      <a:pt x="3092" y="227"/>
                      <a:pt x="3105" y="218"/>
                      <a:pt x="3122" y="213"/>
                    </a:cubicBezTo>
                    <a:lnTo>
                      <a:pt x="3122" y="213"/>
                    </a:lnTo>
                    <a:cubicBezTo>
                      <a:pt x="3130" y="210"/>
                      <a:pt x="3138" y="208"/>
                      <a:pt x="3146" y="208"/>
                    </a:cubicBezTo>
                    <a:lnTo>
                      <a:pt x="3146" y="208"/>
                    </a:lnTo>
                    <a:cubicBezTo>
                      <a:pt x="3155" y="208"/>
                      <a:pt x="3163" y="210"/>
                      <a:pt x="3171" y="213"/>
                    </a:cubicBezTo>
                    <a:lnTo>
                      <a:pt x="3171" y="213"/>
                    </a:lnTo>
                    <a:cubicBezTo>
                      <a:pt x="3188" y="218"/>
                      <a:pt x="3201" y="227"/>
                      <a:pt x="3212" y="238"/>
                    </a:cubicBezTo>
                    <a:lnTo>
                      <a:pt x="3212" y="238"/>
                    </a:lnTo>
                    <a:cubicBezTo>
                      <a:pt x="3223" y="250"/>
                      <a:pt x="3236" y="258"/>
                      <a:pt x="3253" y="264"/>
                    </a:cubicBezTo>
                    <a:lnTo>
                      <a:pt x="3302" y="281"/>
                    </a:lnTo>
                    <a:lnTo>
                      <a:pt x="3302" y="281"/>
                    </a:lnTo>
                    <a:cubicBezTo>
                      <a:pt x="3319" y="287"/>
                      <a:pt x="3332" y="296"/>
                      <a:pt x="3343" y="307"/>
                    </a:cubicBezTo>
                    <a:lnTo>
                      <a:pt x="3343" y="307"/>
                    </a:lnTo>
                    <a:cubicBezTo>
                      <a:pt x="3354" y="318"/>
                      <a:pt x="3368" y="327"/>
                      <a:pt x="3385" y="333"/>
                    </a:cubicBezTo>
                    <a:lnTo>
                      <a:pt x="3385" y="333"/>
                    </a:lnTo>
                    <a:cubicBezTo>
                      <a:pt x="3392" y="336"/>
                      <a:pt x="3400" y="337"/>
                      <a:pt x="3408" y="337"/>
                    </a:cubicBezTo>
                    <a:lnTo>
                      <a:pt x="3408" y="337"/>
                    </a:lnTo>
                    <a:cubicBezTo>
                      <a:pt x="3417" y="337"/>
                      <a:pt x="3425" y="336"/>
                      <a:pt x="3434" y="333"/>
                    </a:cubicBezTo>
                    <a:lnTo>
                      <a:pt x="3434" y="333"/>
                    </a:lnTo>
                    <a:cubicBezTo>
                      <a:pt x="3449" y="327"/>
                      <a:pt x="3458" y="318"/>
                      <a:pt x="3458" y="307"/>
                    </a:cubicBezTo>
                    <a:close/>
                    <a:moveTo>
                      <a:pt x="2802" y="102"/>
                    </a:moveTo>
                    <a:lnTo>
                      <a:pt x="2802" y="102"/>
                    </a:lnTo>
                    <a:cubicBezTo>
                      <a:pt x="2802" y="91"/>
                      <a:pt x="2794" y="82"/>
                      <a:pt x="2778" y="76"/>
                    </a:cubicBezTo>
                    <a:lnTo>
                      <a:pt x="2778" y="76"/>
                    </a:lnTo>
                    <a:cubicBezTo>
                      <a:pt x="2761" y="71"/>
                      <a:pt x="2742" y="68"/>
                      <a:pt x="2721" y="68"/>
                    </a:cubicBezTo>
                    <a:lnTo>
                      <a:pt x="2000" y="68"/>
                    </a:lnTo>
                    <a:lnTo>
                      <a:pt x="2000" y="68"/>
                    </a:lnTo>
                    <a:cubicBezTo>
                      <a:pt x="1977" y="68"/>
                      <a:pt x="1958"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2" y="213"/>
                    </a:lnTo>
                    <a:lnTo>
                      <a:pt x="2122" y="213"/>
                    </a:lnTo>
                    <a:cubicBezTo>
                      <a:pt x="2139" y="218"/>
                      <a:pt x="2152" y="227"/>
                      <a:pt x="2163" y="238"/>
                    </a:cubicBezTo>
                    <a:lnTo>
                      <a:pt x="2163" y="238"/>
                    </a:lnTo>
                    <a:cubicBezTo>
                      <a:pt x="2174" y="250"/>
                      <a:pt x="2188" y="258"/>
                      <a:pt x="2204" y="264"/>
                    </a:cubicBezTo>
                    <a:lnTo>
                      <a:pt x="2253" y="281"/>
                    </a:lnTo>
                    <a:lnTo>
                      <a:pt x="2253" y="281"/>
                    </a:lnTo>
                    <a:cubicBezTo>
                      <a:pt x="2270" y="287"/>
                      <a:pt x="2283" y="296"/>
                      <a:pt x="2294" y="307"/>
                    </a:cubicBezTo>
                    <a:lnTo>
                      <a:pt x="2294" y="307"/>
                    </a:lnTo>
                    <a:cubicBezTo>
                      <a:pt x="2305" y="318"/>
                      <a:pt x="2318"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5" y="307"/>
                    </a:cubicBezTo>
                    <a:lnTo>
                      <a:pt x="2425" y="307"/>
                    </a:lnTo>
                    <a:cubicBezTo>
                      <a:pt x="2436" y="296"/>
                      <a:pt x="2450" y="287"/>
                      <a:pt x="2466" y="281"/>
                    </a:cubicBezTo>
                    <a:lnTo>
                      <a:pt x="2516" y="264"/>
                    </a:lnTo>
                    <a:lnTo>
                      <a:pt x="2516" y="264"/>
                    </a:lnTo>
                    <a:cubicBezTo>
                      <a:pt x="2532" y="258"/>
                      <a:pt x="2545" y="250"/>
                      <a:pt x="2557" y="238"/>
                    </a:cubicBezTo>
                    <a:lnTo>
                      <a:pt x="2557" y="238"/>
                    </a:lnTo>
                    <a:cubicBezTo>
                      <a:pt x="2567" y="227"/>
                      <a:pt x="2581" y="218"/>
                      <a:pt x="2597" y="213"/>
                    </a:cubicBezTo>
                    <a:lnTo>
                      <a:pt x="2647" y="196"/>
                    </a:lnTo>
                    <a:lnTo>
                      <a:pt x="2647" y="196"/>
                    </a:lnTo>
                    <a:cubicBezTo>
                      <a:pt x="2663" y="190"/>
                      <a:pt x="2677" y="182"/>
                      <a:pt x="2687" y="170"/>
                    </a:cubicBezTo>
                    <a:lnTo>
                      <a:pt x="2687" y="170"/>
                    </a:lnTo>
                    <a:cubicBezTo>
                      <a:pt x="2698" y="159"/>
                      <a:pt x="2712" y="150"/>
                      <a:pt x="2728" y="145"/>
                    </a:cubicBezTo>
                    <a:lnTo>
                      <a:pt x="2778" y="127"/>
                    </a:lnTo>
                    <a:lnTo>
                      <a:pt x="2778" y="127"/>
                    </a:lnTo>
                    <a:cubicBezTo>
                      <a:pt x="2794" y="122"/>
                      <a:pt x="2802" y="113"/>
                      <a:pt x="2802" y="102"/>
                    </a:cubicBezTo>
                    <a:close/>
                    <a:moveTo>
                      <a:pt x="2802" y="375"/>
                    </a:moveTo>
                    <a:lnTo>
                      <a:pt x="2802" y="375"/>
                    </a:lnTo>
                    <a:cubicBezTo>
                      <a:pt x="2802" y="364"/>
                      <a:pt x="2794" y="355"/>
                      <a:pt x="2778" y="349"/>
                    </a:cubicBezTo>
                    <a:lnTo>
                      <a:pt x="2778" y="349"/>
                    </a:lnTo>
                    <a:cubicBezTo>
                      <a:pt x="2769" y="347"/>
                      <a:pt x="2761" y="345"/>
                      <a:pt x="2753" y="345"/>
                    </a:cubicBezTo>
                    <a:lnTo>
                      <a:pt x="2753" y="345"/>
                    </a:lnTo>
                    <a:cubicBezTo>
                      <a:pt x="2745" y="345"/>
                      <a:pt x="2737" y="347"/>
                      <a:pt x="2728" y="349"/>
                    </a:cubicBezTo>
                    <a:lnTo>
                      <a:pt x="2728" y="349"/>
                    </a:lnTo>
                    <a:cubicBezTo>
                      <a:pt x="2712" y="355"/>
                      <a:pt x="2704" y="364"/>
                      <a:pt x="2704" y="375"/>
                    </a:cubicBezTo>
                    <a:lnTo>
                      <a:pt x="2704" y="375"/>
                    </a:lnTo>
                    <a:cubicBezTo>
                      <a:pt x="2704" y="387"/>
                      <a:pt x="2712" y="395"/>
                      <a:pt x="2728" y="401"/>
                    </a:cubicBezTo>
                    <a:lnTo>
                      <a:pt x="2728" y="401"/>
                    </a:lnTo>
                    <a:cubicBezTo>
                      <a:pt x="2737" y="404"/>
                      <a:pt x="2745" y="405"/>
                      <a:pt x="2753" y="405"/>
                    </a:cubicBezTo>
                    <a:lnTo>
                      <a:pt x="2753" y="405"/>
                    </a:lnTo>
                    <a:cubicBezTo>
                      <a:pt x="2761" y="405"/>
                      <a:pt x="2769" y="404"/>
                      <a:pt x="2778" y="401"/>
                    </a:cubicBezTo>
                    <a:lnTo>
                      <a:pt x="2778" y="401"/>
                    </a:lnTo>
                    <a:cubicBezTo>
                      <a:pt x="2794" y="395"/>
                      <a:pt x="2802" y="387"/>
                      <a:pt x="2802" y="375"/>
                    </a:cubicBezTo>
                    <a:close/>
                    <a:moveTo>
                      <a:pt x="2671" y="444"/>
                    </a:moveTo>
                    <a:lnTo>
                      <a:pt x="2671" y="444"/>
                    </a:lnTo>
                    <a:cubicBezTo>
                      <a:pt x="2671" y="432"/>
                      <a:pt x="2663" y="424"/>
                      <a:pt x="2647" y="418"/>
                    </a:cubicBezTo>
                    <a:lnTo>
                      <a:pt x="2647" y="418"/>
                    </a:lnTo>
                    <a:cubicBezTo>
                      <a:pt x="2638" y="415"/>
                      <a:pt x="2630" y="414"/>
                      <a:pt x="2622" y="414"/>
                    </a:cubicBezTo>
                    <a:lnTo>
                      <a:pt x="2622" y="414"/>
                    </a:lnTo>
                    <a:cubicBezTo>
                      <a:pt x="2614" y="414"/>
                      <a:pt x="2606" y="415"/>
                      <a:pt x="2597" y="418"/>
                    </a:cubicBezTo>
                    <a:lnTo>
                      <a:pt x="2597" y="418"/>
                    </a:lnTo>
                    <a:cubicBezTo>
                      <a:pt x="2581" y="424"/>
                      <a:pt x="2573" y="432"/>
                      <a:pt x="2573" y="444"/>
                    </a:cubicBezTo>
                    <a:lnTo>
                      <a:pt x="2573" y="444"/>
                    </a:lnTo>
                    <a:cubicBezTo>
                      <a:pt x="2573" y="455"/>
                      <a:pt x="2581" y="463"/>
                      <a:pt x="2597" y="469"/>
                    </a:cubicBezTo>
                    <a:lnTo>
                      <a:pt x="2597" y="469"/>
                    </a:lnTo>
                    <a:cubicBezTo>
                      <a:pt x="2606" y="472"/>
                      <a:pt x="2614" y="473"/>
                      <a:pt x="2622" y="473"/>
                    </a:cubicBezTo>
                    <a:lnTo>
                      <a:pt x="2622" y="473"/>
                    </a:lnTo>
                    <a:cubicBezTo>
                      <a:pt x="2630" y="473"/>
                      <a:pt x="2638" y="472"/>
                      <a:pt x="2647" y="469"/>
                    </a:cubicBezTo>
                    <a:lnTo>
                      <a:pt x="2647" y="469"/>
                    </a:lnTo>
                    <a:cubicBezTo>
                      <a:pt x="2663" y="463"/>
                      <a:pt x="2671" y="455"/>
                      <a:pt x="2671" y="444"/>
                    </a:cubicBezTo>
                    <a:close/>
                    <a:moveTo>
                      <a:pt x="2540" y="512"/>
                    </a:moveTo>
                    <a:lnTo>
                      <a:pt x="2540" y="512"/>
                    </a:lnTo>
                    <a:cubicBezTo>
                      <a:pt x="2540" y="500"/>
                      <a:pt x="2532" y="492"/>
                      <a:pt x="2516" y="486"/>
                    </a:cubicBezTo>
                    <a:lnTo>
                      <a:pt x="2516" y="486"/>
                    </a:lnTo>
                    <a:cubicBezTo>
                      <a:pt x="2507" y="483"/>
                      <a:pt x="2499" y="482"/>
                      <a:pt x="2491" y="482"/>
                    </a:cubicBezTo>
                    <a:lnTo>
                      <a:pt x="2491" y="482"/>
                    </a:lnTo>
                    <a:cubicBezTo>
                      <a:pt x="2483" y="482"/>
                      <a:pt x="2475" y="483"/>
                      <a:pt x="2466" y="486"/>
                    </a:cubicBezTo>
                    <a:lnTo>
                      <a:pt x="2466" y="486"/>
                    </a:lnTo>
                    <a:cubicBezTo>
                      <a:pt x="2450" y="492"/>
                      <a:pt x="2442" y="500"/>
                      <a:pt x="2442" y="512"/>
                    </a:cubicBezTo>
                    <a:lnTo>
                      <a:pt x="2442" y="512"/>
                    </a:lnTo>
                    <a:cubicBezTo>
                      <a:pt x="2442" y="523"/>
                      <a:pt x="2450" y="531"/>
                      <a:pt x="2466" y="538"/>
                    </a:cubicBezTo>
                    <a:lnTo>
                      <a:pt x="2466" y="538"/>
                    </a:lnTo>
                    <a:cubicBezTo>
                      <a:pt x="2475" y="540"/>
                      <a:pt x="2483" y="541"/>
                      <a:pt x="2491" y="541"/>
                    </a:cubicBezTo>
                    <a:lnTo>
                      <a:pt x="2491" y="541"/>
                    </a:lnTo>
                    <a:cubicBezTo>
                      <a:pt x="2499" y="541"/>
                      <a:pt x="2507" y="540"/>
                      <a:pt x="2516" y="538"/>
                    </a:cubicBezTo>
                    <a:lnTo>
                      <a:pt x="2516" y="538"/>
                    </a:lnTo>
                    <a:cubicBezTo>
                      <a:pt x="2532"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8" y="560"/>
                      <a:pt x="2311" y="569"/>
                      <a:pt x="2311" y="580"/>
                    </a:cubicBezTo>
                    <a:lnTo>
                      <a:pt x="2311" y="580"/>
                    </a:lnTo>
                    <a:cubicBezTo>
                      <a:pt x="2311" y="591"/>
                      <a:pt x="2318"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0"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0"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2" y="418"/>
                    </a:cubicBezTo>
                    <a:lnTo>
                      <a:pt x="2122" y="418"/>
                    </a:lnTo>
                    <a:cubicBezTo>
                      <a:pt x="2114" y="415"/>
                      <a:pt x="2106" y="414"/>
                      <a:pt x="2098" y="414"/>
                    </a:cubicBezTo>
                    <a:lnTo>
                      <a:pt x="2098" y="414"/>
                    </a:lnTo>
                    <a:cubicBezTo>
                      <a:pt x="2089"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89" y="473"/>
                      <a:pt x="2098" y="473"/>
                    </a:cubicBezTo>
                    <a:lnTo>
                      <a:pt x="2098" y="473"/>
                    </a:lnTo>
                    <a:cubicBezTo>
                      <a:pt x="2106" y="473"/>
                      <a:pt x="2114" y="472"/>
                      <a:pt x="2122" y="469"/>
                    </a:cubicBezTo>
                    <a:lnTo>
                      <a:pt x="2122" y="469"/>
                    </a:lnTo>
                    <a:cubicBezTo>
                      <a:pt x="2139" y="463"/>
                      <a:pt x="2147" y="455"/>
                      <a:pt x="2147" y="444"/>
                    </a:cubicBezTo>
                    <a:close/>
                    <a:moveTo>
                      <a:pt x="2015" y="375"/>
                    </a:moveTo>
                    <a:lnTo>
                      <a:pt x="2015" y="375"/>
                    </a:lnTo>
                    <a:cubicBezTo>
                      <a:pt x="2015" y="364"/>
                      <a:pt x="2007" y="355"/>
                      <a:pt x="1991" y="349"/>
                    </a:cubicBezTo>
                    <a:lnTo>
                      <a:pt x="1991" y="349"/>
                    </a:lnTo>
                    <a:cubicBezTo>
                      <a:pt x="1982" y="347"/>
                      <a:pt x="1975" y="345"/>
                      <a:pt x="1967" y="345"/>
                    </a:cubicBezTo>
                    <a:lnTo>
                      <a:pt x="1967" y="345"/>
                    </a:lnTo>
                    <a:cubicBezTo>
                      <a:pt x="1958"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8" y="405"/>
                      <a:pt x="1967" y="405"/>
                    </a:cubicBezTo>
                    <a:lnTo>
                      <a:pt x="1967" y="405"/>
                    </a:lnTo>
                    <a:cubicBezTo>
                      <a:pt x="1975" y="405"/>
                      <a:pt x="1982" y="404"/>
                      <a:pt x="1991" y="401"/>
                    </a:cubicBezTo>
                    <a:lnTo>
                      <a:pt x="1991" y="401"/>
                    </a:lnTo>
                    <a:cubicBezTo>
                      <a:pt x="2007" y="395"/>
                      <a:pt x="2015" y="387"/>
                      <a:pt x="2015" y="375"/>
                    </a:cubicBezTo>
                    <a:close/>
                    <a:moveTo>
                      <a:pt x="1885" y="307"/>
                    </a:moveTo>
                    <a:lnTo>
                      <a:pt x="1885" y="307"/>
                    </a:lnTo>
                    <a:cubicBezTo>
                      <a:pt x="1885" y="296"/>
                      <a:pt x="1876" y="287"/>
                      <a:pt x="1860" y="281"/>
                    </a:cubicBezTo>
                    <a:lnTo>
                      <a:pt x="1811" y="264"/>
                    </a:lnTo>
                    <a:lnTo>
                      <a:pt x="1811" y="264"/>
                    </a:lnTo>
                    <a:cubicBezTo>
                      <a:pt x="1795" y="258"/>
                      <a:pt x="1780" y="250"/>
                      <a:pt x="1770" y="238"/>
                    </a:cubicBezTo>
                    <a:lnTo>
                      <a:pt x="1770" y="238"/>
                    </a:lnTo>
                    <a:cubicBezTo>
                      <a:pt x="1759" y="227"/>
                      <a:pt x="1745" y="218"/>
                      <a:pt x="1729" y="213"/>
                    </a:cubicBezTo>
                    <a:lnTo>
                      <a:pt x="1679" y="196"/>
                    </a:lnTo>
                    <a:lnTo>
                      <a:pt x="1679" y="196"/>
                    </a:lnTo>
                    <a:cubicBezTo>
                      <a:pt x="1663" y="190"/>
                      <a:pt x="1649" y="182"/>
                      <a:pt x="1638" y="170"/>
                    </a:cubicBezTo>
                    <a:lnTo>
                      <a:pt x="1638" y="170"/>
                    </a:lnTo>
                    <a:cubicBezTo>
                      <a:pt x="1628" y="159"/>
                      <a:pt x="1614" y="150"/>
                      <a:pt x="1597" y="145"/>
                    </a:cubicBezTo>
                    <a:lnTo>
                      <a:pt x="1597" y="145"/>
                    </a:lnTo>
                    <a:cubicBezTo>
                      <a:pt x="1590" y="142"/>
                      <a:pt x="1582" y="141"/>
                      <a:pt x="1573" y="141"/>
                    </a:cubicBezTo>
                    <a:lnTo>
                      <a:pt x="1573" y="141"/>
                    </a:lnTo>
                    <a:cubicBezTo>
                      <a:pt x="1565" y="141"/>
                      <a:pt x="1557" y="142"/>
                      <a:pt x="1548" y="145"/>
                    </a:cubicBezTo>
                    <a:lnTo>
                      <a:pt x="1548" y="145"/>
                    </a:lnTo>
                    <a:cubicBezTo>
                      <a:pt x="1532" y="150"/>
                      <a:pt x="1519" y="159"/>
                      <a:pt x="1507" y="170"/>
                    </a:cubicBezTo>
                    <a:lnTo>
                      <a:pt x="1507" y="170"/>
                    </a:lnTo>
                    <a:cubicBezTo>
                      <a:pt x="1497" y="182"/>
                      <a:pt x="1483" y="190"/>
                      <a:pt x="1467" y="196"/>
                    </a:cubicBezTo>
                    <a:lnTo>
                      <a:pt x="1418" y="213"/>
                    </a:lnTo>
                    <a:lnTo>
                      <a:pt x="1418" y="213"/>
                    </a:lnTo>
                    <a:cubicBezTo>
                      <a:pt x="1401" y="218"/>
                      <a:pt x="1388" y="227"/>
                      <a:pt x="1376" y="238"/>
                    </a:cubicBezTo>
                    <a:lnTo>
                      <a:pt x="1376" y="238"/>
                    </a:lnTo>
                    <a:cubicBezTo>
                      <a:pt x="1365" y="250"/>
                      <a:pt x="1352" y="258"/>
                      <a:pt x="1335"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2" y="337"/>
                      <a:pt x="1311" y="337"/>
                    </a:cubicBezTo>
                    <a:lnTo>
                      <a:pt x="1311" y="337"/>
                    </a:lnTo>
                    <a:cubicBezTo>
                      <a:pt x="1319" y="337"/>
                      <a:pt x="1327" y="336"/>
                      <a:pt x="1335" y="333"/>
                    </a:cubicBezTo>
                    <a:lnTo>
                      <a:pt x="1335" y="333"/>
                    </a:lnTo>
                    <a:cubicBezTo>
                      <a:pt x="1352" y="327"/>
                      <a:pt x="1365" y="318"/>
                      <a:pt x="1376" y="307"/>
                    </a:cubicBezTo>
                    <a:lnTo>
                      <a:pt x="1376" y="307"/>
                    </a:lnTo>
                    <a:cubicBezTo>
                      <a:pt x="1388" y="296"/>
                      <a:pt x="1401" y="287"/>
                      <a:pt x="1418" y="281"/>
                    </a:cubicBezTo>
                    <a:lnTo>
                      <a:pt x="1467" y="264"/>
                    </a:lnTo>
                    <a:lnTo>
                      <a:pt x="1467" y="264"/>
                    </a:lnTo>
                    <a:cubicBezTo>
                      <a:pt x="1483" y="258"/>
                      <a:pt x="1497" y="250"/>
                      <a:pt x="1507" y="238"/>
                    </a:cubicBezTo>
                    <a:lnTo>
                      <a:pt x="1507" y="238"/>
                    </a:lnTo>
                    <a:cubicBezTo>
                      <a:pt x="1519" y="227"/>
                      <a:pt x="1532" y="218"/>
                      <a:pt x="1548" y="213"/>
                    </a:cubicBezTo>
                    <a:lnTo>
                      <a:pt x="1548" y="213"/>
                    </a:lnTo>
                    <a:cubicBezTo>
                      <a:pt x="1557" y="210"/>
                      <a:pt x="1565" y="208"/>
                      <a:pt x="1573" y="208"/>
                    </a:cubicBezTo>
                    <a:lnTo>
                      <a:pt x="1573" y="208"/>
                    </a:lnTo>
                    <a:cubicBezTo>
                      <a:pt x="1582" y="208"/>
                      <a:pt x="1590" y="210"/>
                      <a:pt x="1597" y="213"/>
                    </a:cubicBezTo>
                    <a:lnTo>
                      <a:pt x="1597" y="213"/>
                    </a:lnTo>
                    <a:cubicBezTo>
                      <a:pt x="1614" y="218"/>
                      <a:pt x="1628" y="227"/>
                      <a:pt x="1638" y="238"/>
                    </a:cubicBezTo>
                    <a:lnTo>
                      <a:pt x="1638" y="238"/>
                    </a:lnTo>
                    <a:cubicBezTo>
                      <a:pt x="1649" y="250"/>
                      <a:pt x="1663" y="258"/>
                      <a:pt x="1679" y="264"/>
                    </a:cubicBezTo>
                    <a:lnTo>
                      <a:pt x="1729" y="281"/>
                    </a:lnTo>
                    <a:lnTo>
                      <a:pt x="1729" y="281"/>
                    </a:lnTo>
                    <a:cubicBezTo>
                      <a:pt x="1745" y="287"/>
                      <a:pt x="1759" y="296"/>
                      <a:pt x="1770" y="307"/>
                    </a:cubicBezTo>
                    <a:lnTo>
                      <a:pt x="1770" y="307"/>
                    </a:lnTo>
                    <a:cubicBezTo>
                      <a:pt x="1780" y="318"/>
                      <a:pt x="1795" y="327"/>
                      <a:pt x="1811" y="333"/>
                    </a:cubicBezTo>
                    <a:lnTo>
                      <a:pt x="1811" y="333"/>
                    </a:lnTo>
                    <a:cubicBezTo>
                      <a:pt x="1819" y="336"/>
                      <a:pt x="1827" y="337"/>
                      <a:pt x="1835" y="337"/>
                    </a:cubicBezTo>
                    <a:lnTo>
                      <a:pt x="1835" y="337"/>
                    </a:lnTo>
                    <a:cubicBezTo>
                      <a:pt x="1843" y="337"/>
                      <a:pt x="1851" y="336"/>
                      <a:pt x="1860" y="333"/>
                    </a:cubicBezTo>
                    <a:lnTo>
                      <a:pt x="1860" y="333"/>
                    </a:lnTo>
                    <a:cubicBezTo>
                      <a:pt x="1876" y="327"/>
                      <a:pt x="1885" y="318"/>
                      <a:pt x="1885" y="307"/>
                    </a:cubicBezTo>
                    <a:close/>
                    <a:moveTo>
                      <a:pt x="1229" y="102"/>
                    </a:moveTo>
                    <a:lnTo>
                      <a:pt x="1229" y="102"/>
                    </a:lnTo>
                    <a:cubicBezTo>
                      <a:pt x="1229" y="91"/>
                      <a:pt x="1221" y="82"/>
                      <a:pt x="1204" y="76"/>
                    </a:cubicBezTo>
                    <a:lnTo>
                      <a:pt x="1204" y="76"/>
                    </a:lnTo>
                    <a:cubicBezTo>
                      <a:pt x="1188" y="71"/>
                      <a:pt x="1169" y="68"/>
                      <a:pt x="1147"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7" y="145"/>
                    </a:lnTo>
                    <a:lnTo>
                      <a:pt x="417" y="145"/>
                    </a:lnTo>
                    <a:cubicBezTo>
                      <a:pt x="434" y="150"/>
                      <a:pt x="448" y="159"/>
                      <a:pt x="459" y="170"/>
                    </a:cubicBezTo>
                    <a:lnTo>
                      <a:pt x="459" y="170"/>
                    </a:lnTo>
                    <a:cubicBezTo>
                      <a:pt x="470" y="182"/>
                      <a:pt x="483" y="190"/>
                      <a:pt x="500" y="196"/>
                    </a:cubicBezTo>
                    <a:lnTo>
                      <a:pt x="549" y="213"/>
                    </a:lnTo>
                    <a:lnTo>
                      <a:pt x="549" y="213"/>
                    </a:lnTo>
                    <a:cubicBezTo>
                      <a:pt x="565" y="218"/>
                      <a:pt x="579" y="227"/>
                      <a:pt x="590" y="238"/>
                    </a:cubicBezTo>
                    <a:lnTo>
                      <a:pt x="590" y="238"/>
                    </a:lnTo>
                    <a:cubicBezTo>
                      <a:pt x="601" y="250"/>
                      <a:pt x="615" y="258"/>
                      <a:pt x="631" y="264"/>
                    </a:cubicBezTo>
                    <a:lnTo>
                      <a:pt x="680" y="281"/>
                    </a:lnTo>
                    <a:lnTo>
                      <a:pt x="680" y="281"/>
                    </a:lnTo>
                    <a:cubicBezTo>
                      <a:pt x="696" y="287"/>
                      <a:pt x="710" y="296"/>
                      <a:pt x="720" y="307"/>
                    </a:cubicBezTo>
                    <a:lnTo>
                      <a:pt x="720" y="307"/>
                    </a:lnTo>
                    <a:cubicBezTo>
                      <a:pt x="732" y="318"/>
                      <a:pt x="746" y="327"/>
                      <a:pt x="762" y="333"/>
                    </a:cubicBezTo>
                    <a:lnTo>
                      <a:pt x="762" y="333"/>
                    </a:lnTo>
                    <a:cubicBezTo>
                      <a:pt x="770" y="336"/>
                      <a:pt x="778" y="337"/>
                      <a:pt x="787" y="337"/>
                    </a:cubicBezTo>
                    <a:lnTo>
                      <a:pt x="787" y="337"/>
                    </a:lnTo>
                    <a:cubicBezTo>
                      <a:pt x="795" y="337"/>
                      <a:pt x="803" y="336"/>
                      <a:pt x="811" y="333"/>
                    </a:cubicBezTo>
                    <a:lnTo>
                      <a:pt x="811" y="333"/>
                    </a:lnTo>
                    <a:cubicBezTo>
                      <a:pt x="827" y="327"/>
                      <a:pt x="841" y="318"/>
                      <a:pt x="852" y="307"/>
                    </a:cubicBezTo>
                    <a:lnTo>
                      <a:pt x="852" y="307"/>
                    </a:lnTo>
                    <a:cubicBezTo>
                      <a:pt x="863" y="296"/>
                      <a:pt x="877" y="287"/>
                      <a:pt x="893" y="281"/>
                    </a:cubicBezTo>
                    <a:lnTo>
                      <a:pt x="942" y="264"/>
                    </a:lnTo>
                    <a:lnTo>
                      <a:pt x="942" y="264"/>
                    </a:lnTo>
                    <a:cubicBezTo>
                      <a:pt x="959" y="258"/>
                      <a:pt x="972" y="250"/>
                      <a:pt x="984" y="238"/>
                    </a:cubicBezTo>
                    <a:lnTo>
                      <a:pt x="984" y="238"/>
                    </a:lnTo>
                    <a:cubicBezTo>
                      <a:pt x="994" y="227"/>
                      <a:pt x="1008" y="218"/>
                      <a:pt x="1024" y="213"/>
                    </a:cubicBezTo>
                    <a:lnTo>
                      <a:pt x="1073" y="196"/>
                    </a:lnTo>
                    <a:lnTo>
                      <a:pt x="1073" y="196"/>
                    </a:lnTo>
                    <a:cubicBezTo>
                      <a:pt x="1089" y="190"/>
                      <a:pt x="1103" y="182"/>
                      <a:pt x="1114" y="170"/>
                    </a:cubicBezTo>
                    <a:lnTo>
                      <a:pt x="1114" y="170"/>
                    </a:lnTo>
                    <a:cubicBezTo>
                      <a:pt x="1125" y="159"/>
                      <a:pt x="1139" y="150"/>
                      <a:pt x="1155" y="145"/>
                    </a:cubicBezTo>
                    <a:lnTo>
                      <a:pt x="1204" y="127"/>
                    </a:lnTo>
                    <a:lnTo>
                      <a:pt x="1204" y="127"/>
                    </a:lnTo>
                    <a:cubicBezTo>
                      <a:pt x="1221" y="122"/>
                      <a:pt x="1229" y="113"/>
                      <a:pt x="1229" y="102"/>
                    </a:cubicBezTo>
                    <a:lnTo>
                      <a:pt x="1229" y="375"/>
                    </a:lnTo>
                    <a:lnTo>
                      <a:pt x="1229" y="375"/>
                    </a:lnTo>
                    <a:cubicBezTo>
                      <a:pt x="1229" y="364"/>
                      <a:pt x="1221" y="355"/>
                      <a:pt x="1204" y="349"/>
                    </a:cubicBezTo>
                    <a:lnTo>
                      <a:pt x="1204" y="349"/>
                    </a:lnTo>
                    <a:cubicBezTo>
                      <a:pt x="1196" y="347"/>
                      <a:pt x="1188" y="345"/>
                      <a:pt x="1180" y="345"/>
                    </a:cubicBezTo>
                    <a:lnTo>
                      <a:pt x="1180" y="345"/>
                    </a:lnTo>
                    <a:cubicBezTo>
                      <a:pt x="1171" y="345"/>
                      <a:pt x="1163" y="347"/>
                      <a:pt x="1155" y="349"/>
                    </a:cubicBezTo>
                    <a:lnTo>
                      <a:pt x="1155" y="349"/>
                    </a:lnTo>
                    <a:cubicBezTo>
                      <a:pt x="1139" y="355"/>
                      <a:pt x="1130" y="364"/>
                      <a:pt x="1130" y="375"/>
                    </a:cubicBezTo>
                    <a:lnTo>
                      <a:pt x="1130" y="375"/>
                    </a:lnTo>
                    <a:cubicBezTo>
                      <a:pt x="1130" y="387"/>
                      <a:pt x="1139" y="395"/>
                      <a:pt x="1155" y="401"/>
                    </a:cubicBezTo>
                    <a:lnTo>
                      <a:pt x="1155" y="401"/>
                    </a:lnTo>
                    <a:cubicBezTo>
                      <a:pt x="1163" y="404"/>
                      <a:pt x="1171" y="405"/>
                      <a:pt x="1180" y="405"/>
                    </a:cubicBezTo>
                    <a:lnTo>
                      <a:pt x="1180" y="405"/>
                    </a:lnTo>
                    <a:cubicBezTo>
                      <a:pt x="1188" y="405"/>
                      <a:pt x="1196" y="404"/>
                      <a:pt x="1204" y="401"/>
                    </a:cubicBezTo>
                    <a:lnTo>
                      <a:pt x="1204" y="401"/>
                    </a:lnTo>
                    <a:cubicBezTo>
                      <a:pt x="1221" y="395"/>
                      <a:pt x="1229" y="387"/>
                      <a:pt x="1229" y="375"/>
                    </a:cubicBezTo>
                    <a:lnTo>
                      <a:pt x="1229" y="102"/>
                    </a:lnTo>
                    <a:close/>
                    <a:moveTo>
                      <a:pt x="1098" y="444"/>
                    </a:moveTo>
                    <a:lnTo>
                      <a:pt x="1098" y="444"/>
                    </a:lnTo>
                    <a:cubicBezTo>
                      <a:pt x="1098" y="432"/>
                      <a:pt x="1089" y="424"/>
                      <a:pt x="1073" y="418"/>
                    </a:cubicBezTo>
                    <a:lnTo>
                      <a:pt x="1073" y="418"/>
                    </a:lnTo>
                    <a:cubicBezTo>
                      <a:pt x="1065" y="415"/>
                      <a:pt x="1057" y="414"/>
                      <a:pt x="1049" y="414"/>
                    </a:cubicBezTo>
                    <a:lnTo>
                      <a:pt x="1049" y="414"/>
                    </a:lnTo>
                    <a:cubicBezTo>
                      <a:pt x="1040" y="414"/>
                      <a:pt x="1032" y="415"/>
                      <a:pt x="1024" y="418"/>
                    </a:cubicBezTo>
                    <a:lnTo>
                      <a:pt x="1024" y="418"/>
                    </a:lnTo>
                    <a:cubicBezTo>
                      <a:pt x="1008" y="424"/>
                      <a:pt x="999" y="432"/>
                      <a:pt x="999" y="444"/>
                    </a:cubicBezTo>
                    <a:lnTo>
                      <a:pt x="999" y="444"/>
                    </a:lnTo>
                    <a:cubicBezTo>
                      <a:pt x="999" y="455"/>
                      <a:pt x="1008" y="463"/>
                      <a:pt x="1024" y="469"/>
                    </a:cubicBezTo>
                    <a:lnTo>
                      <a:pt x="1024" y="469"/>
                    </a:lnTo>
                    <a:cubicBezTo>
                      <a:pt x="1032" y="472"/>
                      <a:pt x="1040" y="473"/>
                      <a:pt x="1049" y="473"/>
                    </a:cubicBezTo>
                    <a:lnTo>
                      <a:pt x="1049" y="473"/>
                    </a:lnTo>
                    <a:cubicBezTo>
                      <a:pt x="1057" y="473"/>
                      <a:pt x="1065" y="472"/>
                      <a:pt x="1073" y="469"/>
                    </a:cubicBezTo>
                    <a:lnTo>
                      <a:pt x="1073" y="469"/>
                    </a:lnTo>
                    <a:cubicBezTo>
                      <a:pt x="1089" y="463"/>
                      <a:pt x="1098" y="455"/>
                      <a:pt x="1098" y="444"/>
                    </a:cubicBezTo>
                    <a:close/>
                    <a:moveTo>
                      <a:pt x="966" y="512"/>
                    </a:moveTo>
                    <a:lnTo>
                      <a:pt x="966" y="512"/>
                    </a:lnTo>
                    <a:cubicBezTo>
                      <a:pt x="966" y="500"/>
                      <a:pt x="959" y="492"/>
                      <a:pt x="942" y="486"/>
                    </a:cubicBezTo>
                    <a:lnTo>
                      <a:pt x="942" y="486"/>
                    </a:lnTo>
                    <a:cubicBezTo>
                      <a:pt x="934" y="483"/>
                      <a:pt x="926" y="482"/>
                      <a:pt x="918" y="482"/>
                    </a:cubicBezTo>
                    <a:lnTo>
                      <a:pt x="918" y="482"/>
                    </a:lnTo>
                    <a:cubicBezTo>
                      <a:pt x="909" y="482"/>
                      <a:pt x="901" y="483"/>
                      <a:pt x="893" y="486"/>
                    </a:cubicBezTo>
                    <a:lnTo>
                      <a:pt x="893" y="486"/>
                    </a:lnTo>
                    <a:cubicBezTo>
                      <a:pt x="877" y="492"/>
                      <a:pt x="868" y="500"/>
                      <a:pt x="868" y="512"/>
                    </a:cubicBezTo>
                    <a:lnTo>
                      <a:pt x="868" y="512"/>
                    </a:lnTo>
                    <a:cubicBezTo>
                      <a:pt x="868" y="523"/>
                      <a:pt x="877" y="531"/>
                      <a:pt x="893" y="538"/>
                    </a:cubicBezTo>
                    <a:lnTo>
                      <a:pt x="893" y="538"/>
                    </a:lnTo>
                    <a:cubicBezTo>
                      <a:pt x="901" y="540"/>
                      <a:pt x="909" y="541"/>
                      <a:pt x="918" y="541"/>
                    </a:cubicBezTo>
                    <a:lnTo>
                      <a:pt x="918" y="541"/>
                    </a:lnTo>
                    <a:cubicBezTo>
                      <a:pt x="926" y="541"/>
                      <a:pt x="934" y="540"/>
                      <a:pt x="942" y="538"/>
                    </a:cubicBezTo>
                    <a:lnTo>
                      <a:pt x="942" y="538"/>
                    </a:lnTo>
                    <a:cubicBezTo>
                      <a:pt x="959" y="531"/>
                      <a:pt x="966" y="523"/>
                      <a:pt x="966" y="512"/>
                    </a:cubicBezTo>
                    <a:close/>
                    <a:moveTo>
                      <a:pt x="835" y="580"/>
                    </a:moveTo>
                    <a:lnTo>
                      <a:pt x="835" y="580"/>
                    </a:lnTo>
                    <a:cubicBezTo>
                      <a:pt x="835" y="569"/>
                      <a:pt x="827" y="560"/>
                      <a:pt x="811" y="555"/>
                    </a:cubicBezTo>
                    <a:lnTo>
                      <a:pt x="811" y="555"/>
                    </a:lnTo>
                    <a:cubicBezTo>
                      <a:pt x="803" y="551"/>
                      <a:pt x="795" y="550"/>
                      <a:pt x="787" y="550"/>
                    </a:cubicBezTo>
                    <a:lnTo>
                      <a:pt x="787" y="550"/>
                    </a:lnTo>
                    <a:cubicBezTo>
                      <a:pt x="778" y="550"/>
                      <a:pt x="770" y="551"/>
                      <a:pt x="762" y="555"/>
                    </a:cubicBezTo>
                    <a:lnTo>
                      <a:pt x="762" y="555"/>
                    </a:lnTo>
                    <a:cubicBezTo>
                      <a:pt x="746" y="560"/>
                      <a:pt x="737" y="569"/>
                      <a:pt x="737" y="580"/>
                    </a:cubicBezTo>
                    <a:lnTo>
                      <a:pt x="737" y="580"/>
                    </a:lnTo>
                    <a:cubicBezTo>
                      <a:pt x="737" y="591"/>
                      <a:pt x="746" y="600"/>
                      <a:pt x="762" y="605"/>
                    </a:cubicBezTo>
                    <a:lnTo>
                      <a:pt x="762" y="605"/>
                    </a:lnTo>
                    <a:cubicBezTo>
                      <a:pt x="770" y="608"/>
                      <a:pt x="778" y="610"/>
                      <a:pt x="787" y="610"/>
                    </a:cubicBezTo>
                    <a:lnTo>
                      <a:pt x="787" y="610"/>
                    </a:lnTo>
                    <a:cubicBezTo>
                      <a:pt x="795" y="610"/>
                      <a:pt x="803" y="608"/>
                      <a:pt x="811" y="605"/>
                    </a:cubicBezTo>
                    <a:lnTo>
                      <a:pt x="811" y="605"/>
                    </a:lnTo>
                    <a:cubicBezTo>
                      <a:pt x="827" y="600"/>
                      <a:pt x="835" y="591"/>
                      <a:pt x="835" y="580"/>
                    </a:cubicBezTo>
                    <a:close/>
                    <a:moveTo>
                      <a:pt x="704" y="512"/>
                    </a:moveTo>
                    <a:lnTo>
                      <a:pt x="704" y="512"/>
                    </a:lnTo>
                    <a:cubicBezTo>
                      <a:pt x="704" y="500"/>
                      <a:pt x="696" y="492"/>
                      <a:pt x="680" y="486"/>
                    </a:cubicBezTo>
                    <a:lnTo>
                      <a:pt x="680" y="486"/>
                    </a:lnTo>
                    <a:cubicBezTo>
                      <a:pt x="672" y="483"/>
                      <a:pt x="663"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3" y="541"/>
                      <a:pt x="672" y="540"/>
                      <a:pt x="680" y="538"/>
                    </a:cubicBezTo>
                    <a:lnTo>
                      <a:pt x="680" y="538"/>
                    </a:lnTo>
                    <a:cubicBezTo>
                      <a:pt x="696" y="531"/>
                      <a:pt x="704" y="523"/>
                      <a:pt x="704" y="512"/>
                    </a:cubicBezTo>
                    <a:close/>
                    <a:moveTo>
                      <a:pt x="573" y="444"/>
                    </a:moveTo>
                    <a:lnTo>
                      <a:pt x="573" y="444"/>
                    </a:lnTo>
                    <a:cubicBezTo>
                      <a:pt x="573" y="432"/>
                      <a:pt x="565" y="424"/>
                      <a:pt x="549" y="418"/>
                    </a:cubicBezTo>
                    <a:lnTo>
                      <a:pt x="549" y="418"/>
                    </a:lnTo>
                    <a:cubicBezTo>
                      <a:pt x="541" y="415"/>
                      <a:pt x="532"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2" y="473"/>
                      <a:pt x="541" y="472"/>
                      <a:pt x="549" y="469"/>
                    </a:cubicBezTo>
                    <a:lnTo>
                      <a:pt x="549" y="469"/>
                    </a:lnTo>
                    <a:cubicBezTo>
                      <a:pt x="565" y="463"/>
                      <a:pt x="573" y="455"/>
                      <a:pt x="573" y="444"/>
                    </a:cubicBezTo>
                    <a:close/>
                    <a:moveTo>
                      <a:pt x="442" y="375"/>
                    </a:moveTo>
                    <a:lnTo>
                      <a:pt x="442" y="375"/>
                    </a:lnTo>
                    <a:cubicBezTo>
                      <a:pt x="442" y="364"/>
                      <a:pt x="434" y="355"/>
                      <a:pt x="417" y="349"/>
                    </a:cubicBezTo>
                    <a:lnTo>
                      <a:pt x="417" y="349"/>
                    </a:lnTo>
                    <a:cubicBezTo>
                      <a:pt x="409" y="347"/>
                      <a:pt x="401" y="345"/>
                      <a:pt x="393" y="345"/>
                    </a:cubicBezTo>
                    <a:lnTo>
                      <a:pt x="393"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3" y="405"/>
                    </a:cubicBezTo>
                    <a:lnTo>
                      <a:pt x="393" y="405"/>
                    </a:lnTo>
                    <a:cubicBezTo>
                      <a:pt x="401" y="405"/>
                      <a:pt x="409" y="404"/>
                      <a:pt x="417" y="401"/>
                    </a:cubicBezTo>
                    <a:lnTo>
                      <a:pt x="417" y="401"/>
                    </a:lnTo>
                    <a:cubicBezTo>
                      <a:pt x="434" y="395"/>
                      <a:pt x="442" y="387"/>
                      <a:pt x="442" y="375"/>
                    </a:cubicBezTo>
                    <a:close/>
                    <a:moveTo>
                      <a:pt x="4409" y="307"/>
                    </a:moveTo>
                    <a:lnTo>
                      <a:pt x="4409" y="307"/>
                    </a:lnTo>
                    <a:cubicBezTo>
                      <a:pt x="4409" y="318"/>
                      <a:pt x="4417" y="327"/>
                      <a:pt x="4433" y="333"/>
                    </a:cubicBezTo>
                    <a:lnTo>
                      <a:pt x="4433" y="333"/>
                    </a:lnTo>
                    <a:cubicBezTo>
                      <a:pt x="4441" y="336"/>
                      <a:pt x="4449" y="337"/>
                      <a:pt x="4458" y="337"/>
                    </a:cubicBezTo>
                    <a:lnTo>
                      <a:pt x="4458" y="337"/>
                    </a:lnTo>
                    <a:cubicBezTo>
                      <a:pt x="4466" y="337"/>
                      <a:pt x="4474" y="336"/>
                      <a:pt x="4482" y="333"/>
                    </a:cubicBezTo>
                    <a:lnTo>
                      <a:pt x="4482" y="333"/>
                    </a:lnTo>
                    <a:cubicBezTo>
                      <a:pt x="4499" y="327"/>
                      <a:pt x="4512" y="318"/>
                      <a:pt x="4523" y="307"/>
                    </a:cubicBezTo>
                    <a:lnTo>
                      <a:pt x="4523" y="307"/>
                    </a:lnTo>
                    <a:cubicBezTo>
                      <a:pt x="4534" y="296"/>
                      <a:pt x="4548" y="287"/>
                      <a:pt x="4564" y="281"/>
                    </a:cubicBezTo>
                    <a:lnTo>
                      <a:pt x="4614" y="264"/>
                    </a:lnTo>
                    <a:lnTo>
                      <a:pt x="4614" y="264"/>
                    </a:lnTo>
                    <a:cubicBezTo>
                      <a:pt x="4630" y="258"/>
                      <a:pt x="4644" y="250"/>
                      <a:pt x="4654" y="238"/>
                    </a:cubicBezTo>
                    <a:lnTo>
                      <a:pt x="4654" y="238"/>
                    </a:lnTo>
                    <a:cubicBezTo>
                      <a:pt x="4665" y="227"/>
                      <a:pt x="4679" y="218"/>
                      <a:pt x="4695" y="213"/>
                    </a:cubicBezTo>
                    <a:lnTo>
                      <a:pt x="4695" y="213"/>
                    </a:lnTo>
                    <a:cubicBezTo>
                      <a:pt x="4703" y="210"/>
                      <a:pt x="4712" y="208"/>
                      <a:pt x="4720" y="208"/>
                    </a:cubicBezTo>
                    <a:lnTo>
                      <a:pt x="4720" y="277"/>
                    </a:lnTo>
                    <a:lnTo>
                      <a:pt x="4720" y="277"/>
                    </a:lnTo>
                    <a:cubicBezTo>
                      <a:pt x="4712" y="277"/>
                      <a:pt x="4703" y="278"/>
                      <a:pt x="4695" y="281"/>
                    </a:cubicBezTo>
                    <a:lnTo>
                      <a:pt x="4695" y="281"/>
                    </a:lnTo>
                    <a:cubicBezTo>
                      <a:pt x="4679" y="287"/>
                      <a:pt x="4665" y="296"/>
                      <a:pt x="4654" y="307"/>
                    </a:cubicBezTo>
                    <a:lnTo>
                      <a:pt x="4654" y="307"/>
                    </a:lnTo>
                    <a:cubicBezTo>
                      <a:pt x="4644" y="318"/>
                      <a:pt x="4630" y="327"/>
                      <a:pt x="4614" y="333"/>
                    </a:cubicBezTo>
                    <a:lnTo>
                      <a:pt x="4564" y="349"/>
                    </a:lnTo>
                    <a:lnTo>
                      <a:pt x="4564" y="349"/>
                    </a:lnTo>
                    <a:cubicBezTo>
                      <a:pt x="4548" y="355"/>
                      <a:pt x="4534" y="364"/>
                      <a:pt x="4523" y="375"/>
                    </a:cubicBezTo>
                    <a:lnTo>
                      <a:pt x="4523" y="375"/>
                    </a:lnTo>
                    <a:cubicBezTo>
                      <a:pt x="4512" y="387"/>
                      <a:pt x="4499" y="395"/>
                      <a:pt x="4482" y="401"/>
                    </a:cubicBezTo>
                    <a:lnTo>
                      <a:pt x="4433" y="418"/>
                    </a:lnTo>
                    <a:lnTo>
                      <a:pt x="4433" y="418"/>
                    </a:lnTo>
                    <a:cubicBezTo>
                      <a:pt x="4417" y="424"/>
                      <a:pt x="4403" y="432"/>
                      <a:pt x="4392" y="444"/>
                    </a:cubicBezTo>
                    <a:lnTo>
                      <a:pt x="4392" y="444"/>
                    </a:lnTo>
                    <a:cubicBezTo>
                      <a:pt x="4381" y="455"/>
                      <a:pt x="4368" y="463"/>
                      <a:pt x="4351" y="469"/>
                    </a:cubicBezTo>
                    <a:lnTo>
                      <a:pt x="4302" y="486"/>
                    </a:lnTo>
                    <a:lnTo>
                      <a:pt x="4302" y="486"/>
                    </a:lnTo>
                    <a:cubicBezTo>
                      <a:pt x="4285" y="492"/>
                      <a:pt x="4272" y="500"/>
                      <a:pt x="4261" y="512"/>
                    </a:cubicBezTo>
                    <a:lnTo>
                      <a:pt x="4261" y="512"/>
                    </a:lnTo>
                    <a:cubicBezTo>
                      <a:pt x="4250" y="523"/>
                      <a:pt x="4236" y="531"/>
                      <a:pt x="4220" y="538"/>
                    </a:cubicBezTo>
                    <a:lnTo>
                      <a:pt x="4171" y="555"/>
                    </a:lnTo>
                    <a:lnTo>
                      <a:pt x="4171" y="555"/>
                    </a:lnTo>
                    <a:cubicBezTo>
                      <a:pt x="4154" y="560"/>
                      <a:pt x="4141" y="569"/>
                      <a:pt x="4130" y="580"/>
                    </a:cubicBezTo>
                    <a:lnTo>
                      <a:pt x="4130" y="580"/>
                    </a:lnTo>
                    <a:cubicBezTo>
                      <a:pt x="4118" y="591"/>
                      <a:pt x="4106" y="600"/>
                      <a:pt x="4089" y="605"/>
                    </a:cubicBezTo>
                    <a:lnTo>
                      <a:pt x="4040" y="623"/>
                    </a:lnTo>
                    <a:lnTo>
                      <a:pt x="4040" y="623"/>
                    </a:lnTo>
                    <a:cubicBezTo>
                      <a:pt x="4023" y="629"/>
                      <a:pt x="4010" y="637"/>
                      <a:pt x="3999" y="648"/>
                    </a:cubicBezTo>
                    <a:lnTo>
                      <a:pt x="3999" y="648"/>
                    </a:lnTo>
                    <a:cubicBezTo>
                      <a:pt x="3988" y="660"/>
                      <a:pt x="3974" y="668"/>
                      <a:pt x="3958" y="674"/>
                    </a:cubicBezTo>
                    <a:lnTo>
                      <a:pt x="3958" y="674"/>
                    </a:lnTo>
                    <a:cubicBezTo>
                      <a:pt x="3950" y="677"/>
                      <a:pt x="3941" y="678"/>
                      <a:pt x="3934" y="678"/>
                    </a:cubicBezTo>
                    <a:lnTo>
                      <a:pt x="3934" y="678"/>
                    </a:lnTo>
                    <a:cubicBezTo>
                      <a:pt x="3925" y="678"/>
                      <a:pt x="3916" y="677"/>
                      <a:pt x="3908" y="674"/>
                    </a:cubicBezTo>
                    <a:lnTo>
                      <a:pt x="3908" y="674"/>
                    </a:lnTo>
                    <a:cubicBezTo>
                      <a:pt x="3892" y="668"/>
                      <a:pt x="3879" y="660"/>
                      <a:pt x="3867" y="648"/>
                    </a:cubicBezTo>
                    <a:lnTo>
                      <a:pt x="3867" y="648"/>
                    </a:lnTo>
                    <a:cubicBezTo>
                      <a:pt x="3857" y="637"/>
                      <a:pt x="3843" y="629"/>
                      <a:pt x="3827" y="623"/>
                    </a:cubicBezTo>
                    <a:lnTo>
                      <a:pt x="3777" y="605"/>
                    </a:lnTo>
                    <a:lnTo>
                      <a:pt x="3777" y="605"/>
                    </a:lnTo>
                    <a:cubicBezTo>
                      <a:pt x="3761" y="600"/>
                      <a:pt x="3748" y="591"/>
                      <a:pt x="3737" y="580"/>
                    </a:cubicBezTo>
                    <a:lnTo>
                      <a:pt x="3737" y="580"/>
                    </a:lnTo>
                    <a:cubicBezTo>
                      <a:pt x="3726" y="569"/>
                      <a:pt x="3712" y="560"/>
                      <a:pt x="3696" y="555"/>
                    </a:cubicBezTo>
                    <a:lnTo>
                      <a:pt x="3646" y="538"/>
                    </a:lnTo>
                    <a:lnTo>
                      <a:pt x="3646" y="538"/>
                    </a:lnTo>
                    <a:cubicBezTo>
                      <a:pt x="3630" y="531"/>
                      <a:pt x="3617" y="523"/>
                      <a:pt x="3605" y="512"/>
                    </a:cubicBezTo>
                    <a:lnTo>
                      <a:pt x="3605" y="512"/>
                    </a:lnTo>
                    <a:cubicBezTo>
                      <a:pt x="3595" y="500"/>
                      <a:pt x="3580" y="492"/>
                      <a:pt x="3564" y="486"/>
                    </a:cubicBezTo>
                    <a:lnTo>
                      <a:pt x="3516" y="469"/>
                    </a:lnTo>
                    <a:lnTo>
                      <a:pt x="3516" y="469"/>
                    </a:lnTo>
                    <a:cubicBezTo>
                      <a:pt x="3499" y="463"/>
                      <a:pt x="3486" y="455"/>
                      <a:pt x="3474" y="444"/>
                    </a:cubicBezTo>
                    <a:lnTo>
                      <a:pt x="3474" y="444"/>
                    </a:lnTo>
                    <a:cubicBezTo>
                      <a:pt x="3463" y="432"/>
                      <a:pt x="3449" y="424"/>
                      <a:pt x="3434" y="418"/>
                    </a:cubicBezTo>
                    <a:lnTo>
                      <a:pt x="3385" y="401"/>
                    </a:lnTo>
                    <a:lnTo>
                      <a:pt x="3385" y="401"/>
                    </a:lnTo>
                    <a:cubicBezTo>
                      <a:pt x="3368" y="395"/>
                      <a:pt x="3354" y="387"/>
                      <a:pt x="3343" y="375"/>
                    </a:cubicBezTo>
                    <a:lnTo>
                      <a:pt x="3343" y="375"/>
                    </a:lnTo>
                    <a:cubicBezTo>
                      <a:pt x="3332" y="364"/>
                      <a:pt x="3319" y="355"/>
                      <a:pt x="3302" y="349"/>
                    </a:cubicBezTo>
                    <a:lnTo>
                      <a:pt x="3253" y="333"/>
                    </a:lnTo>
                    <a:lnTo>
                      <a:pt x="3253" y="333"/>
                    </a:lnTo>
                    <a:cubicBezTo>
                      <a:pt x="3236" y="327"/>
                      <a:pt x="3223" y="318"/>
                      <a:pt x="3212" y="307"/>
                    </a:cubicBezTo>
                    <a:lnTo>
                      <a:pt x="3212" y="307"/>
                    </a:lnTo>
                    <a:cubicBezTo>
                      <a:pt x="3201" y="296"/>
                      <a:pt x="3188" y="287"/>
                      <a:pt x="3171" y="281"/>
                    </a:cubicBezTo>
                    <a:lnTo>
                      <a:pt x="3171" y="281"/>
                    </a:lnTo>
                    <a:cubicBezTo>
                      <a:pt x="3163" y="278"/>
                      <a:pt x="3155" y="277"/>
                      <a:pt x="3146" y="277"/>
                    </a:cubicBezTo>
                    <a:lnTo>
                      <a:pt x="3146" y="277"/>
                    </a:lnTo>
                    <a:cubicBezTo>
                      <a:pt x="3138" y="277"/>
                      <a:pt x="3130" y="278"/>
                      <a:pt x="3122" y="281"/>
                    </a:cubicBezTo>
                    <a:lnTo>
                      <a:pt x="3122" y="281"/>
                    </a:lnTo>
                    <a:cubicBezTo>
                      <a:pt x="3105" y="287"/>
                      <a:pt x="3092" y="296"/>
                      <a:pt x="3081" y="307"/>
                    </a:cubicBezTo>
                    <a:lnTo>
                      <a:pt x="3081" y="307"/>
                    </a:lnTo>
                    <a:cubicBezTo>
                      <a:pt x="3070" y="318"/>
                      <a:pt x="3056" y="327"/>
                      <a:pt x="3040" y="333"/>
                    </a:cubicBezTo>
                    <a:lnTo>
                      <a:pt x="2991" y="349"/>
                    </a:lnTo>
                    <a:lnTo>
                      <a:pt x="2991" y="349"/>
                    </a:lnTo>
                    <a:cubicBezTo>
                      <a:pt x="2974" y="355"/>
                      <a:pt x="2961" y="364"/>
                      <a:pt x="2950" y="375"/>
                    </a:cubicBezTo>
                    <a:lnTo>
                      <a:pt x="2950" y="375"/>
                    </a:lnTo>
                    <a:cubicBezTo>
                      <a:pt x="2939" y="387"/>
                      <a:pt x="2925" y="395"/>
                      <a:pt x="2909" y="401"/>
                    </a:cubicBezTo>
                    <a:lnTo>
                      <a:pt x="2860" y="418"/>
                    </a:lnTo>
                    <a:lnTo>
                      <a:pt x="2860" y="418"/>
                    </a:lnTo>
                    <a:cubicBezTo>
                      <a:pt x="2843" y="424"/>
                      <a:pt x="2829" y="432"/>
                      <a:pt x="2819" y="444"/>
                    </a:cubicBezTo>
                    <a:lnTo>
                      <a:pt x="2819" y="444"/>
                    </a:lnTo>
                    <a:cubicBezTo>
                      <a:pt x="2808" y="455"/>
                      <a:pt x="2794" y="463"/>
                      <a:pt x="2778" y="469"/>
                    </a:cubicBezTo>
                    <a:lnTo>
                      <a:pt x="2728" y="486"/>
                    </a:lnTo>
                    <a:lnTo>
                      <a:pt x="2728" y="486"/>
                    </a:lnTo>
                    <a:cubicBezTo>
                      <a:pt x="2712" y="492"/>
                      <a:pt x="2698" y="500"/>
                      <a:pt x="2687" y="512"/>
                    </a:cubicBezTo>
                    <a:lnTo>
                      <a:pt x="2687" y="512"/>
                    </a:lnTo>
                    <a:cubicBezTo>
                      <a:pt x="2677" y="523"/>
                      <a:pt x="2663" y="531"/>
                      <a:pt x="2647" y="538"/>
                    </a:cubicBezTo>
                    <a:lnTo>
                      <a:pt x="2597" y="555"/>
                    </a:lnTo>
                    <a:lnTo>
                      <a:pt x="2597" y="555"/>
                    </a:lnTo>
                    <a:cubicBezTo>
                      <a:pt x="2581" y="560"/>
                      <a:pt x="2567" y="569"/>
                      <a:pt x="2557" y="580"/>
                    </a:cubicBezTo>
                    <a:lnTo>
                      <a:pt x="2557" y="580"/>
                    </a:lnTo>
                    <a:cubicBezTo>
                      <a:pt x="2545" y="591"/>
                      <a:pt x="2532" y="600"/>
                      <a:pt x="2516" y="605"/>
                    </a:cubicBezTo>
                    <a:lnTo>
                      <a:pt x="2466" y="623"/>
                    </a:lnTo>
                    <a:lnTo>
                      <a:pt x="2466" y="623"/>
                    </a:lnTo>
                    <a:cubicBezTo>
                      <a:pt x="2450" y="629"/>
                      <a:pt x="2436" y="637"/>
                      <a:pt x="2425" y="648"/>
                    </a:cubicBezTo>
                    <a:lnTo>
                      <a:pt x="2425"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8" y="668"/>
                      <a:pt x="2305" y="660"/>
                      <a:pt x="2294" y="648"/>
                    </a:cubicBezTo>
                    <a:lnTo>
                      <a:pt x="2294" y="648"/>
                    </a:lnTo>
                    <a:cubicBezTo>
                      <a:pt x="2283" y="637"/>
                      <a:pt x="2270" y="629"/>
                      <a:pt x="2253" y="623"/>
                    </a:cubicBezTo>
                    <a:lnTo>
                      <a:pt x="2204" y="605"/>
                    </a:lnTo>
                    <a:lnTo>
                      <a:pt x="2204" y="605"/>
                    </a:lnTo>
                    <a:cubicBezTo>
                      <a:pt x="2188" y="600"/>
                      <a:pt x="2174" y="591"/>
                      <a:pt x="2163" y="580"/>
                    </a:cubicBezTo>
                    <a:lnTo>
                      <a:pt x="2163" y="580"/>
                    </a:lnTo>
                    <a:cubicBezTo>
                      <a:pt x="2152" y="569"/>
                      <a:pt x="2139" y="560"/>
                      <a:pt x="2122"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0" y="387"/>
                      <a:pt x="1770" y="375"/>
                    </a:cubicBezTo>
                    <a:lnTo>
                      <a:pt x="1770" y="375"/>
                    </a:lnTo>
                    <a:cubicBezTo>
                      <a:pt x="1759" y="364"/>
                      <a:pt x="1745" y="355"/>
                      <a:pt x="1729" y="349"/>
                    </a:cubicBezTo>
                    <a:lnTo>
                      <a:pt x="1679" y="333"/>
                    </a:lnTo>
                    <a:lnTo>
                      <a:pt x="1679" y="333"/>
                    </a:lnTo>
                    <a:cubicBezTo>
                      <a:pt x="1663" y="327"/>
                      <a:pt x="1649" y="318"/>
                      <a:pt x="1638" y="307"/>
                    </a:cubicBezTo>
                    <a:lnTo>
                      <a:pt x="1638" y="307"/>
                    </a:lnTo>
                    <a:cubicBezTo>
                      <a:pt x="1628" y="296"/>
                      <a:pt x="1614" y="287"/>
                      <a:pt x="1597" y="281"/>
                    </a:cubicBezTo>
                    <a:lnTo>
                      <a:pt x="1597" y="281"/>
                    </a:lnTo>
                    <a:cubicBezTo>
                      <a:pt x="1590" y="278"/>
                      <a:pt x="1582" y="277"/>
                      <a:pt x="1573" y="277"/>
                    </a:cubicBezTo>
                    <a:lnTo>
                      <a:pt x="1573" y="277"/>
                    </a:lnTo>
                    <a:cubicBezTo>
                      <a:pt x="1565" y="277"/>
                      <a:pt x="1557" y="278"/>
                      <a:pt x="1548" y="281"/>
                    </a:cubicBezTo>
                    <a:lnTo>
                      <a:pt x="1548" y="281"/>
                    </a:lnTo>
                    <a:cubicBezTo>
                      <a:pt x="1532" y="287"/>
                      <a:pt x="1519" y="296"/>
                      <a:pt x="1507" y="307"/>
                    </a:cubicBezTo>
                    <a:lnTo>
                      <a:pt x="1507" y="307"/>
                    </a:lnTo>
                    <a:cubicBezTo>
                      <a:pt x="1497" y="318"/>
                      <a:pt x="1483" y="327"/>
                      <a:pt x="1467" y="333"/>
                    </a:cubicBezTo>
                    <a:lnTo>
                      <a:pt x="1418" y="349"/>
                    </a:lnTo>
                    <a:lnTo>
                      <a:pt x="1418" y="349"/>
                    </a:lnTo>
                    <a:cubicBezTo>
                      <a:pt x="1401" y="355"/>
                      <a:pt x="1388" y="364"/>
                      <a:pt x="1376" y="375"/>
                    </a:cubicBezTo>
                    <a:lnTo>
                      <a:pt x="1376" y="375"/>
                    </a:lnTo>
                    <a:cubicBezTo>
                      <a:pt x="1365" y="387"/>
                      <a:pt x="1352" y="395"/>
                      <a:pt x="1335" y="401"/>
                    </a:cubicBezTo>
                    <a:lnTo>
                      <a:pt x="1287" y="418"/>
                    </a:lnTo>
                    <a:lnTo>
                      <a:pt x="1287" y="418"/>
                    </a:lnTo>
                    <a:cubicBezTo>
                      <a:pt x="1270" y="424"/>
                      <a:pt x="1256" y="432"/>
                      <a:pt x="1245" y="444"/>
                    </a:cubicBezTo>
                    <a:lnTo>
                      <a:pt x="1245" y="444"/>
                    </a:lnTo>
                    <a:cubicBezTo>
                      <a:pt x="1234" y="455"/>
                      <a:pt x="1221" y="463"/>
                      <a:pt x="1204" y="469"/>
                    </a:cubicBezTo>
                    <a:lnTo>
                      <a:pt x="1155" y="486"/>
                    </a:lnTo>
                    <a:lnTo>
                      <a:pt x="1155" y="486"/>
                    </a:lnTo>
                    <a:cubicBezTo>
                      <a:pt x="1139" y="492"/>
                      <a:pt x="1125" y="500"/>
                      <a:pt x="1114" y="512"/>
                    </a:cubicBezTo>
                    <a:lnTo>
                      <a:pt x="1114" y="512"/>
                    </a:lnTo>
                    <a:cubicBezTo>
                      <a:pt x="1103" y="523"/>
                      <a:pt x="1089" y="531"/>
                      <a:pt x="1073" y="538"/>
                    </a:cubicBezTo>
                    <a:lnTo>
                      <a:pt x="1024" y="555"/>
                    </a:lnTo>
                    <a:lnTo>
                      <a:pt x="1024" y="555"/>
                    </a:lnTo>
                    <a:cubicBezTo>
                      <a:pt x="1008" y="560"/>
                      <a:pt x="994" y="569"/>
                      <a:pt x="984" y="580"/>
                    </a:cubicBezTo>
                    <a:lnTo>
                      <a:pt x="984" y="580"/>
                    </a:lnTo>
                    <a:cubicBezTo>
                      <a:pt x="972" y="591"/>
                      <a:pt x="959" y="600"/>
                      <a:pt x="942" y="605"/>
                    </a:cubicBezTo>
                    <a:lnTo>
                      <a:pt x="893" y="623"/>
                    </a:lnTo>
                    <a:lnTo>
                      <a:pt x="893" y="623"/>
                    </a:lnTo>
                    <a:cubicBezTo>
                      <a:pt x="877" y="629"/>
                      <a:pt x="863" y="637"/>
                      <a:pt x="852" y="648"/>
                    </a:cubicBezTo>
                    <a:lnTo>
                      <a:pt x="852" y="648"/>
                    </a:lnTo>
                    <a:cubicBezTo>
                      <a:pt x="841" y="660"/>
                      <a:pt x="827" y="668"/>
                      <a:pt x="811" y="674"/>
                    </a:cubicBezTo>
                    <a:lnTo>
                      <a:pt x="811" y="674"/>
                    </a:lnTo>
                    <a:cubicBezTo>
                      <a:pt x="803" y="677"/>
                      <a:pt x="795" y="678"/>
                      <a:pt x="787" y="678"/>
                    </a:cubicBezTo>
                    <a:lnTo>
                      <a:pt x="787" y="678"/>
                    </a:lnTo>
                    <a:cubicBezTo>
                      <a:pt x="778" y="678"/>
                      <a:pt x="770" y="677"/>
                      <a:pt x="762" y="674"/>
                    </a:cubicBezTo>
                    <a:lnTo>
                      <a:pt x="762" y="674"/>
                    </a:lnTo>
                    <a:cubicBezTo>
                      <a:pt x="746" y="668"/>
                      <a:pt x="732" y="660"/>
                      <a:pt x="720" y="648"/>
                    </a:cubicBezTo>
                    <a:lnTo>
                      <a:pt x="720" y="648"/>
                    </a:lnTo>
                    <a:cubicBezTo>
                      <a:pt x="710" y="637"/>
                      <a:pt x="696" y="629"/>
                      <a:pt x="680" y="623"/>
                    </a:cubicBezTo>
                    <a:lnTo>
                      <a:pt x="631" y="605"/>
                    </a:lnTo>
                    <a:lnTo>
                      <a:pt x="631" y="605"/>
                    </a:lnTo>
                    <a:cubicBezTo>
                      <a:pt x="615" y="600"/>
                      <a:pt x="601" y="591"/>
                      <a:pt x="590" y="580"/>
                    </a:cubicBezTo>
                    <a:lnTo>
                      <a:pt x="590" y="580"/>
                    </a:lnTo>
                    <a:cubicBezTo>
                      <a:pt x="579" y="569"/>
                      <a:pt x="565" y="560"/>
                      <a:pt x="549" y="555"/>
                    </a:cubicBezTo>
                    <a:lnTo>
                      <a:pt x="500" y="538"/>
                    </a:lnTo>
                    <a:lnTo>
                      <a:pt x="500" y="538"/>
                    </a:lnTo>
                    <a:cubicBezTo>
                      <a:pt x="483" y="531"/>
                      <a:pt x="470" y="523"/>
                      <a:pt x="459" y="512"/>
                    </a:cubicBezTo>
                    <a:lnTo>
                      <a:pt x="459" y="512"/>
                    </a:lnTo>
                    <a:cubicBezTo>
                      <a:pt x="448" y="500"/>
                      <a:pt x="434" y="492"/>
                      <a:pt x="417" y="486"/>
                    </a:cubicBezTo>
                    <a:lnTo>
                      <a:pt x="369" y="469"/>
                    </a:lnTo>
                    <a:lnTo>
                      <a:pt x="369" y="469"/>
                    </a:lnTo>
                    <a:cubicBezTo>
                      <a:pt x="352" y="463"/>
                      <a:pt x="339" y="455"/>
                      <a:pt x="328" y="444"/>
                    </a:cubicBezTo>
                    <a:lnTo>
                      <a:pt x="328" y="444"/>
                    </a:lnTo>
                    <a:cubicBezTo>
                      <a:pt x="316" y="432"/>
                      <a:pt x="303" y="424"/>
                      <a:pt x="287" y="418"/>
                    </a:cubicBezTo>
                    <a:lnTo>
                      <a:pt x="238" y="401"/>
                    </a:lnTo>
                    <a:lnTo>
                      <a:pt x="238" y="401"/>
                    </a:lnTo>
                    <a:cubicBezTo>
                      <a:pt x="221" y="395"/>
                      <a:pt x="207" y="387"/>
                      <a:pt x="197" y="375"/>
                    </a:cubicBezTo>
                    <a:lnTo>
                      <a:pt x="197" y="375"/>
                    </a:lnTo>
                    <a:cubicBezTo>
                      <a:pt x="185" y="364"/>
                      <a:pt x="172" y="355"/>
                      <a:pt x="155" y="349"/>
                    </a:cubicBezTo>
                    <a:lnTo>
                      <a:pt x="106" y="333"/>
                    </a:lnTo>
                    <a:lnTo>
                      <a:pt x="106" y="333"/>
                    </a:lnTo>
                    <a:cubicBezTo>
                      <a:pt x="89" y="327"/>
                      <a:pt x="76" y="318"/>
                      <a:pt x="65" y="307"/>
                    </a:cubicBezTo>
                    <a:lnTo>
                      <a:pt x="65" y="307"/>
                    </a:lnTo>
                    <a:cubicBezTo>
                      <a:pt x="54"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4" y="227"/>
                      <a:pt x="65" y="238"/>
                    </a:cubicBezTo>
                    <a:lnTo>
                      <a:pt x="65" y="238"/>
                    </a:lnTo>
                    <a:cubicBezTo>
                      <a:pt x="76" y="250"/>
                      <a:pt x="89" y="258"/>
                      <a:pt x="106" y="264"/>
                    </a:cubicBezTo>
                    <a:lnTo>
                      <a:pt x="155" y="281"/>
                    </a:lnTo>
                    <a:lnTo>
                      <a:pt x="155" y="281"/>
                    </a:lnTo>
                    <a:cubicBezTo>
                      <a:pt x="172" y="287"/>
                      <a:pt x="185" y="296"/>
                      <a:pt x="197" y="307"/>
                    </a:cubicBezTo>
                    <a:lnTo>
                      <a:pt x="197" y="307"/>
                    </a:lnTo>
                    <a:cubicBezTo>
                      <a:pt x="207" y="318"/>
                      <a:pt x="221" y="327"/>
                      <a:pt x="238" y="333"/>
                    </a:cubicBezTo>
                    <a:lnTo>
                      <a:pt x="238" y="333"/>
                    </a:lnTo>
                    <a:cubicBezTo>
                      <a:pt x="245" y="336"/>
                      <a:pt x="253"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5" y="227"/>
                      <a:pt x="172" y="218"/>
                      <a:pt x="155" y="213"/>
                    </a:cubicBezTo>
                    <a:lnTo>
                      <a:pt x="106" y="196"/>
                    </a:lnTo>
                    <a:lnTo>
                      <a:pt x="106" y="196"/>
                    </a:lnTo>
                    <a:cubicBezTo>
                      <a:pt x="89" y="190"/>
                      <a:pt x="76" y="182"/>
                      <a:pt x="65" y="170"/>
                    </a:cubicBezTo>
                    <a:lnTo>
                      <a:pt x="65" y="170"/>
                    </a:lnTo>
                    <a:cubicBezTo>
                      <a:pt x="54" y="159"/>
                      <a:pt x="41" y="150"/>
                      <a:pt x="24" y="145"/>
                    </a:cubicBezTo>
                    <a:lnTo>
                      <a:pt x="24" y="145"/>
                    </a:lnTo>
                    <a:cubicBezTo>
                      <a:pt x="16" y="142"/>
                      <a:pt x="8" y="141"/>
                      <a:pt x="0" y="141"/>
                    </a:cubicBezTo>
                    <a:lnTo>
                      <a:pt x="0" y="0"/>
                    </a:lnTo>
                    <a:lnTo>
                      <a:pt x="1573" y="0"/>
                    </a:lnTo>
                    <a:lnTo>
                      <a:pt x="3146" y="0"/>
                    </a:lnTo>
                    <a:lnTo>
                      <a:pt x="4720" y="0"/>
                    </a:lnTo>
                    <a:lnTo>
                      <a:pt x="4720" y="141"/>
                    </a:lnTo>
                    <a:lnTo>
                      <a:pt x="4720" y="141"/>
                    </a:lnTo>
                    <a:cubicBezTo>
                      <a:pt x="4712" y="141"/>
                      <a:pt x="4703" y="142"/>
                      <a:pt x="4695" y="145"/>
                    </a:cubicBezTo>
                    <a:lnTo>
                      <a:pt x="4695" y="145"/>
                    </a:lnTo>
                    <a:cubicBezTo>
                      <a:pt x="4679" y="150"/>
                      <a:pt x="4665" y="159"/>
                      <a:pt x="4654" y="170"/>
                    </a:cubicBezTo>
                    <a:lnTo>
                      <a:pt x="4654" y="170"/>
                    </a:lnTo>
                    <a:cubicBezTo>
                      <a:pt x="4644" y="182"/>
                      <a:pt x="4630" y="190"/>
                      <a:pt x="4614" y="196"/>
                    </a:cubicBezTo>
                    <a:lnTo>
                      <a:pt x="4564" y="213"/>
                    </a:lnTo>
                    <a:lnTo>
                      <a:pt x="4564" y="213"/>
                    </a:lnTo>
                    <a:cubicBezTo>
                      <a:pt x="4548" y="218"/>
                      <a:pt x="4534" y="227"/>
                      <a:pt x="4523" y="238"/>
                    </a:cubicBezTo>
                    <a:lnTo>
                      <a:pt x="4523" y="238"/>
                    </a:lnTo>
                    <a:cubicBezTo>
                      <a:pt x="4512" y="250"/>
                      <a:pt x="4499" y="258"/>
                      <a:pt x="4482" y="264"/>
                    </a:cubicBezTo>
                    <a:lnTo>
                      <a:pt x="4433" y="281"/>
                    </a:lnTo>
                    <a:lnTo>
                      <a:pt x="4433"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6" name="Freeform 432">
                <a:extLst>
                  <a:ext uri="{FF2B5EF4-FFF2-40B4-BE49-F238E27FC236}">
                    <a16:creationId xmlns:a16="http://schemas.microsoft.com/office/drawing/2014/main" xmlns="" id="{C2F0CE9D-37C2-F946-A56C-47CF510E0F84}"/>
                  </a:ext>
                </a:extLst>
              </p:cNvPr>
              <p:cNvSpPr>
                <a:spLocks noChangeArrowheads="1"/>
              </p:cNvSpPr>
              <p:nvPr/>
            </p:nvSpPr>
            <p:spPr bwMode="auto">
              <a:xfrm>
                <a:off x="45767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40 w 886"/>
                  <a:gd name="T75" fmla="*/ 170 h 270"/>
                  <a:gd name="T76" fmla="*/ 640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8" y="265"/>
                    </a:cubicBezTo>
                    <a:lnTo>
                      <a:pt x="418" y="265"/>
                    </a:lnTo>
                    <a:cubicBezTo>
                      <a:pt x="426" y="268"/>
                      <a:pt x="434"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8" y="196"/>
                    </a:lnTo>
                    <a:lnTo>
                      <a:pt x="598" y="196"/>
                    </a:lnTo>
                    <a:cubicBezTo>
                      <a:pt x="615" y="190"/>
                      <a:pt x="628" y="182"/>
                      <a:pt x="640" y="170"/>
                    </a:cubicBezTo>
                    <a:lnTo>
                      <a:pt x="640" y="170"/>
                    </a:lnTo>
                    <a:cubicBezTo>
                      <a:pt x="650" y="159"/>
                      <a:pt x="664" y="150"/>
                      <a:pt x="680" y="145"/>
                    </a:cubicBezTo>
                    <a:lnTo>
                      <a:pt x="729" y="128"/>
                    </a:lnTo>
                    <a:lnTo>
                      <a:pt x="729"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7" name="Freeform 433">
                <a:extLst>
                  <a:ext uri="{FF2B5EF4-FFF2-40B4-BE49-F238E27FC236}">
                    <a16:creationId xmlns:a16="http://schemas.microsoft.com/office/drawing/2014/main" xmlns="" id="{34FE0B7B-A5BA-F743-8CAE-FFBFD13383FD}"/>
                  </a:ext>
                </a:extLst>
              </p:cNvPr>
              <p:cNvSpPr>
                <a:spLocks noChangeArrowheads="1"/>
              </p:cNvSpPr>
              <p:nvPr/>
            </p:nvSpPr>
            <p:spPr bwMode="auto">
              <a:xfrm>
                <a:off x="5143500"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3" y="0"/>
                    </a:lnTo>
                    <a:lnTo>
                      <a:pt x="83" y="0"/>
                    </a:lnTo>
                    <a:cubicBezTo>
                      <a:pt x="60" y="0"/>
                      <a:pt x="41"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6"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8" name="Freeform 434">
                <a:extLst>
                  <a:ext uri="{FF2B5EF4-FFF2-40B4-BE49-F238E27FC236}">
                    <a16:creationId xmlns:a16="http://schemas.microsoft.com/office/drawing/2014/main" xmlns="" id="{F11474CA-522B-1443-8773-6D858BE88A23}"/>
                  </a:ext>
                </a:extLst>
              </p:cNvPr>
              <p:cNvSpPr>
                <a:spLocks noChangeArrowheads="1"/>
              </p:cNvSpPr>
              <p:nvPr/>
            </p:nvSpPr>
            <p:spPr bwMode="auto">
              <a:xfrm>
                <a:off x="5710238"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4 w 886"/>
                  <a:gd name="T29" fmla="*/ 102 h 270"/>
                  <a:gd name="T30" fmla="*/ 114 w 886"/>
                  <a:gd name="T31" fmla="*/ 102 h 270"/>
                  <a:gd name="T32" fmla="*/ 155 w 886"/>
                  <a:gd name="T33" fmla="*/ 128 h 270"/>
                  <a:gd name="T34" fmla="*/ 205 w 886"/>
                  <a:gd name="T35" fmla="*/ 145 h 270"/>
                  <a:gd name="T36" fmla="*/ 205 w 886"/>
                  <a:gd name="T37" fmla="*/ 145 h 270"/>
                  <a:gd name="T38" fmla="*/ 246 w 886"/>
                  <a:gd name="T39" fmla="*/ 170 h 270"/>
                  <a:gd name="T40" fmla="*/ 246 w 886"/>
                  <a:gd name="T41" fmla="*/ 170 h 270"/>
                  <a:gd name="T42" fmla="*/ 286 w 886"/>
                  <a:gd name="T43" fmla="*/ 196 h 270"/>
                  <a:gd name="T44" fmla="*/ 336 w 886"/>
                  <a:gd name="T45" fmla="*/ 213 h 270"/>
                  <a:gd name="T46" fmla="*/ 336 w 886"/>
                  <a:gd name="T47" fmla="*/ 213 h 270"/>
                  <a:gd name="T48" fmla="*/ 376 w 886"/>
                  <a:gd name="T49" fmla="*/ 239 h 270"/>
                  <a:gd name="T50" fmla="*/ 376 w 886"/>
                  <a:gd name="T51" fmla="*/ 239 h 270"/>
                  <a:gd name="T52" fmla="*/ 417 w 886"/>
                  <a:gd name="T53" fmla="*/ 265 h 270"/>
                  <a:gd name="T54" fmla="*/ 417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89" y="82"/>
                      <a:pt x="104" y="91"/>
                      <a:pt x="114" y="102"/>
                    </a:cubicBezTo>
                    <a:lnTo>
                      <a:pt x="114" y="102"/>
                    </a:lnTo>
                    <a:cubicBezTo>
                      <a:pt x="126" y="114"/>
                      <a:pt x="139" y="122"/>
                      <a:pt x="155" y="128"/>
                    </a:cubicBezTo>
                    <a:lnTo>
                      <a:pt x="205" y="145"/>
                    </a:lnTo>
                    <a:lnTo>
                      <a:pt x="205" y="145"/>
                    </a:lnTo>
                    <a:cubicBezTo>
                      <a:pt x="221" y="150"/>
                      <a:pt x="235" y="159"/>
                      <a:pt x="246" y="170"/>
                    </a:cubicBezTo>
                    <a:lnTo>
                      <a:pt x="246" y="170"/>
                    </a:lnTo>
                    <a:cubicBezTo>
                      <a:pt x="257" y="182"/>
                      <a:pt x="270" y="190"/>
                      <a:pt x="286" y="196"/>
                    </a:cubicBezTo>
                    <a:lnTo>
                      <a:pt x="336" y="213"/>
                    </a:lnTo>
                    <a:lnTo>
                      <a:pt x="336" y="213"/>
                    </a:lnTo>
                    <a:cubicBezTo>
                      <a:pt x="352" y="219"/>
                      <a:pt x="366" y="228"/>
                      <a:pt x="376" y="239"/>
                    </a:cubicBezTo>
                    <a:lnTo>
                      <a:pt x="376" y="239"/>
                    </a:lnTo>
                    <a:cubicBezTo>
                      <a:pt x="388" y="250"/>
                      <a:pt x="401" y="259"/>
                      <a:pt x="417" y="265"/>
                    </a:cubicBezTo>
                    <a:lnTo>
                      <a:pt x="417" y="265"/>
                    </a:lnTo>
                    <a:cubicBezTo>
                      <a:pt x="425" y="268"/>
                      <a:pt x="434" y="269"/>
                      <a:pt x="443" y="269"/>
                    </a:cubicBezTo>
                    <a:lnTo>
                      <a:pt x="443" y="269"/>
                    </a:lnTo>
                    <a:cubicBezTo>
                      <a:pt x="450" y="269"/>
                      <a:pt x="459" y="268"/>
                      <a:pt x="467" y="265"/>
                    </a:cubicBezTo>
                    <a:lnTo>
                      <a:pt x="467" y="265"/>
                    </a:lnTo>
                    <a:cubicBezTo>
                      <a:pt x="483" y="259"/>
                      <a:pt x="497" y="250"/>
                      <a:pt x="508" y="239"/>
                    </a:cubicBezTo>
                    <a:lnTo>
                      <a:pt x="508" y="239"/>
                    </a:lnTo>
                    <a:cubicBezTo>
                      <a:pt x="519" y="228"/>
                      <a:pt x="532" y="219"/>
                      <a:pt x="549" y="213"/>
                    </a:cubicBezTo>
                    <a:lnTo>
                      <a:pt x="598" y="196"/>
                    </a:lnTo>
                    <a:lnTo>
                      <a:pt x="598" y="196"/>
                    </a:lnTo>
                    <a:cubicBezTo>
                      <a:pt x="615" y="190"/>
                      <a:pt x="627" y="182"/>
                      <a:pt x="639" y="170"/>
                    </a:cubicBezTo>
                    <a:lnTo>
                      <a:pt x="639" y="170"/>
                    </a:lnTo>
                    <a:cubicBezTo>
                      <a:pt x="650" y="159"/>
                      <a:pt x="663" y="150"/>
                      <a:pt x="680" y="145"/>
                    </a:cubicBezTo>
                    <a:lnTo>
                      <a:pt x="729" y="128"/>
                    </a:lnTo>
                    <a:lnTo>
                      <a:pt x="729" y="128"/>
                    </a:lnTo>
                    <a:cubicBezTo>
                      <a:pt x="745" y="122"/>
                      <a:pt x="759" y="114"/>
                      <a:pt x="770" y="102"/>
                    </a:cubicBezTo>
                    <a:lnTo>
                      <a:pt x="770" y="102"/>
                    </a:lnTo>
                    <a:cubicBezTo>
                      <a:pt x="781" y="91"/>
                      <a:pt x="794"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9" name="Freeform 435">
                <a:extLst>
                  <a:ext uri="{FF2B5EF4-FFF2-40B4-BE49-F238E27FC236}">
                    <a16:creationId xmlns:a16="http://schemas.microsoft.com/office/drawing/2014/main" xmlns="" id="{D75DC48B-0E35-1849-84DC-53D9D27D8744}"/>
                  </a:ext>
                </a:extLst>
              </p:cNvPr>
              <p:cNvSpPr>
                <a:spLocks noChangeArrowheads="1"/>
              </p:cNvSpPr>
              <p:nvPr/>
            </p:nvSpPr>
            <p:spPr bwMode="auto">
              <a:xfrm>
                <a:off x="4452938" y="7034213"/>
                <a:ext cx="1700212" cy="284162"/>
              </a:xfrm>
              <a:custGeom>
                <a:avLst/>
                <a:gdLst>
                  <a:gd name="T0" fmla="*/ 4097 w 4721"/>
                  <a:gd name="T1" fmla="*/ 197 h 788"/>
                  <a:gd name="T2" fmla="*/ 3933 w 4721"/>
                  <a:gd name="T3" fmla="*/ 131 h 788"/>
                  <a:gd name="T4" fmla="*/ 3736 w 4721"/>
                  <a:gd name="T5" fmla="*/ 197 h 788"/>
                  <a:gd name="T6" fmla="*/ 3605 w 4721"/>
                  <a:gd name="T7" fmla="*/ 197 h 788"/>
                  <a:gd name="T8" fmla="*/ 3475 w 4721"/>
                  <a:gd name="T9" fmla="*/ 197 h 788"/>
                  <a:gd name="T10" fmla="*/ 3147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8 w 4721"/>
                  <a:gd name="T29" fmla="*/ 590 h 788"/>
                  <a:gd name="T30" fmla="*/ 2622 w 4721"/>
                  <a:gd name="T31" fmla="*/ 655 h 788"/>
                  <a:gd name="T32" fmla="*/ 2819 w 4721"/>
                  <a:gd name="T33" fmla="*/ 590 h 788"/>
                  <a:gd name="T34" fmla="*/ 3081 w 4721"/>
                  <a:gd name="T35" fmla="*/ 327 h 788"/>
                  <a:gd name="T36" fmla="*/ 2524 w 4721"/>
                  <a:gd name="T37" fmla="*/ 197 h 788"/>
                  <a:gd name="T38" fmla="*/ 2360 w 4721"/>
                  <a:gd name="T39" fmla="*/ 131 h 788"/>
                  <a:gd name="T40" fmla="*/ 2163 w 4721"/>
                  <a:gd name="T41" fmla="*/ 197 h 788"/>
                  <a:gd name="T42" fmla="*/ 2032 w 4721"/>
                  <a:gd name="T43" fmla="*/ 197 h 788"/>
                  <a:gd name="T44" fmla="*/ 1901 w 4721"/>
                  <a:gd name="T45" fmla="*/ 197 h 788"/>
                  <a:gd name="T46" fmla="*/ 1638 w 4721"/>
                  <a:gd name="T47" fmla="*/ 459 h 788"/>
                  <a:gd name="T48" fmla="*/ 1541 w 4721"/>
                  <a:gd name="T49" fmla="*/ 590 h 788"/>
                  <a:gd name="T50" fmla="*/ 1705 w 4721"/>
                  <a:gd name="T51" fmla="*/ 655 h 788"/>
                  <a:gd name="T52" fmla="*/ 1901 w 4721"/>
                  <a:gd name="T53" fmla="*/ 590 h 788"/>
                  <a:gd name="T54" fmla="*/ 2032 w 4721"/>
                  <a:gd name="T55" fmla="*/ 590 h 788"/>
                  <a:gd name="T56" fmla="*/ 2229 w 4721"/>
                  <a:gd name="T57" fmla="*/ 525 h 788"/>
                  <a:gd name="T58" fmla="*/ 1245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3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9" y="148"/>
                    </a:cubicBezTo>
                    <a:lnTo>
                      <a:pt x="4049" y="148"/>
                    </a:lnTo>
                    <a:cubicBezTo>
                      <a:pt x="4015" y="137"/>
                      <a:pt x="3977" y="131"/>
                      <a:pt x="3933" y="131"/>
                    </a:cubicBezTo>
                    <a:lnTo>
                      <a:pt x="3933" y="131"/>
                    </a:lnTo>
                    <a:cubicBezTo>
                      <a:pt x="3890" y="131"/>
                      <a:pt x="3851" y="137"/>
                      <a:pt x="3819" y="148"/>
                    </a:cubicBezTo>
                    <a:lnTo>
                      <a:pt x="3819" y="148"/>
                    </a:lnTo>
                    <a:cubicBezTo>
                      <a:pt x="3786" y="159"/>
                      <a:pt x="3759" y="175"/>
                      <a:pt x="3736" y="197"/>
                    </a:cubicBezTo>
                    <a:lnTo>
                      <a:pt x="3736" y="197"/>
                    </a:lnTo>
                    <a:cubicBezTo>
                      <a:pt x="3714" y="219"/>
                      <a:pt x="3693" y="230"/>
                      <a:pt x="3671" y="230"/>
                    </a:cubicBezTo>
                    <a:lnTo>
                      <a:pt x="3671" y="230"/>
                    </a:lnTo>
                    <a:cubicBezTo>
                      <a:pt x="3649" y="230"/>
                      <a:pt x="3628" y="219"/>
                      <a:pt x="3605" y="197"/>
                    </a:cubicBezTo>
                    <a:lnTo>
                      <a:pt x="3605" y="197"/>
                    </a:lnTo>
                    <a:cubicBezTo>
                      <a:pt x="3584" y="175"/>
                      <a:pt x="3562" y="164"/>
                      <a:pt x="3540" y="164"/>
                    </a:cubicBezTo>
                    <a:lnTo>
                      <a:pt x="3540" y="164"/>
                    </a:lnTo>
                    <a:cubicBezTo>
                      <a:pt x="3518" y="164"/>
                      <a:pt x="3497" y="175"/>
                      <a:pt x="3475" y="197"/>
                    </a:cubicBezTo>
                    <a:lnTo>
                      <a:pt x="3408" y="262"/>
                    </a:lnTo>
                    <a:lnTo>
                      <a:pt x="3212" y="459"/>
                    </a:lnTo>
                    <a:lnTo>
                      <a:pt x="3147" y="525"/>
                    </a:lnTo>
                    <a:lnTo>
                      <a:pt x="3147" y="525"/>
                    </a:lnTo>
                    <a:cubicBezTo>
                      <a:pt x="3124" y="546"/>
                      <a:pt x="3114" y="568"/>
                      <a:pt x="3114" y="590"/>
                    </a:cubicBezTo>
                    <a:lnTo>
                      <a:pt x="3114" y="590"/>
                    </a:lnTo>
                    <a:cubicBezTo>
                      <a:pt x="3114" y="612"/>
                      <a:pt x="3130" y="629"/>
                      <a:pt x="3163" y="639"/>
                    </a:cubicBezTo>
                    <a:lnTo>
                      <a:pt x="3163" y="639"/>
                    </a:lnTo>
                    <a:cubicBezTo>
                      <a:pt x="3195" y="650"/>
                      <a:pt x="3234" y="655"/>
                      <a:pt x="3277" y="655"/>
                    </a:cubicBezTo>
                    <a:lnTo>
                      <a:pt x="3277" y="655"/>
                    </a:lnTo>
                    <a:cubicBezTo>
                      <a:pt x="3322" y="655"/>
                      <a:pt x="3359"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5" y="590"/>
                    </a:cubicBezTo>
                    <a:lnTo>
                      <a:pt x="3605" y="590"/>
                    </a:lnTo>
                    <a:cubicBezTo>
                      <a:pt x="3628" y="612"/>
                      <a:pt x="3649" y="623"/>
                      <a:pt x="3671" y="623"/>
                    </a:cubicBezTo>
                    <a:lnTo>
                      <a:pt x="3671" y="623"/>
                    </a:lnTo>
                    <a:cubicBezTo>
                      <a:pt x="3693" y="623"/>
                      <a:pt x="3714" y="612"/>
                      <a:pt x="3736" y="590"/>
                    </a:cubicBezTo>
                    <a:lnTo>
                      <a:pt x="3803" y="525"/>
                    </a:lnTo>
                    <a:lnTo>
                      <a:pt x="3868" y="459"/>
                    </a:lnTo>
                    <a:close/>
                    <a:moveTo>
                      <a:pt x="3081" y="327"/>
                    </a:moveTo>
                    <a:lnTo>
                      <a:pt x="3147" y="262"/>
                    </a:lnTo>
                    <a:lnTo>
                      <a:pt x="3147"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19" y="197"/>
                    </a:cubicBezTo>
                    <a:lnTo>
                      <a:pt x="2753" y="262"/>
                    </a:lnTo>
                    <a:lnTo>
                      <a:pt x="2557" y="459"/>
                    </a:lnTo>
                    <a:lnTo>
                      <a:pt x="2492" y="525"/>
                    </a:lnTo>
                    <a:lnTo>
                      <a:pt x="2492" y="525"/>
                    </a:lnTo>
                    <a:cubicBezTo>
                      <a:pt x="2469" y="546"/>
                      <a:pt x="2458" y="568"/>
                      <a:pt x="2458" y="590"/>
                    </a:cubicBezTo>
                    <a:lnTo>
                      <a:pt x="2458" y="590"/>
                    </a:lnTo>
                    <a:cubicBezTo>
                      <a:pt x="2458" y="612"/>
                      <a:pt x="2475" y="629"/>
                      <a:pt x="2507" y="639"/>
                    </a:cubicBezTo>
                    <a:lnTo>
                      <a:pt x="2507" y="639"/>
                    </a:lnTo>
                    <a:cubicBezTo>
                      <a:pt x="2540" y="650"/>
                      <a:pt x="2579" y="655"/>
                      <a:pt x="2622" y="655"/>
                    </a:cubicBezTo>
                    <a:lnTo>
                      <a:pt x="2622" y="655"/>
                    </a:lnTo>
                    <a:cubicBezTo>
                      <a:pt x="2666" y="655"/>
                      <a:pt x="2704" y="650"/>
                      <a:pt x="2737" y="639"/>
                    </a:cubicBezTo>
                    <a:lnTo>
                      <a:pt x="2737" y="639"/>
                    </a:lnTo>
                    <a:cubicBezTo>
                      <a:pt x="2770" y="629"/>
                      <a:pt x="2797" y="612"/>
                      <a:pt x="2819" y="590"/>
                    </a:cubicBezTo>
                    <a:lnTo>
                      <a:pt x="2885" y="525"/>
                    </a:lnTo>
                    <a:lnTo>
                      <a:pt x="2950" y="459"/>
                    </a:lnTo>
                    <a:lnTo>
                      <a:pt x="3016" y="394"/>
                    </a:lnTo>
                    <a:lnTo>
                      <a:pt x="3081" y="327"/>
                    </a:lnTo>
                    <a:close/>
                    <a:moveTo>
                      <a:pt x="2425" y="327"/>
                    </a:moveTo>
                    <a:lnTo>
                      <a:pt x="2492" y="262"/>
                    </a:lnTo>
                    <a:lnTo>
                      <a:pt x="2492" y="262"/>
                    </a:lnTo>
                    <a:cubicBezTo>
                      <a:pt x="2513" y="240"/>
                      <a:pt x="2524" y="219"/>
                      <a:pt x="2524" y="197"/>
                    </a:cubicBezTo>
                    <a:lnTo>
                      <a:pt x="2524" y="197"/>
                    </a:lnTo>
                    <a:cubicBezTo>
                      <a:pt x="2524" y="175"/>
                      <a:pt x="2507" y="159"/>
                      <a:pt x="2475" y="148"/>
                    </a:cubicBezTo>
                    <a:lnTo>
                      <a:pt x="2475" y="148"/>
                    </a:lnTo>
                    <a:cubicBezTo>
                      <a:pt x="2442" y="137"/>
                      <a:pt x="2404" y="131"/>
                      <a:pt x="2360" y="131"/>
                    </a:cubicBezTo>
                    <a:lnTo>
                      <a:pt x="2360" y="131"/>
                    </a:lnTo>
                    <a:cubicBezTo>
                      <a:pt x="2317" y="131"/>
                      <a:pt x="2278" y="137"/>
                      <a:pt x="2246" y="148"/>
                    </a:cubicBezTo>
                    <a:lnTo>
                      <a:pt x="2246" y="148"/>
                    </a:lnTo>
                    <a:cubicBezTo>
                      <a:pt x="2212" y="159"/>
                      <a:pt x="2185" y="175"/>
                      <a:pt x="2163" y="197"/>
                    </a:cubicBezTo>
                    <a:lnTo>
                      <a:pt x="2163" y="197"/>
                    </a:lnTo>
                    <a:cubicBezTo>
                      <a:pt x="2141" y="219"/>
                      <a:pt x="2119" y="230"/>
                      <a:pt x="2098" y="230"/>
                    </a:cubicBezTo>
                    <a:lnTo>
                      <a:pt x="2098" y="230"/>
                    </a:lnTo>
                    <a:cubicBezTo>
                      <a:pt x="2076" y="230"/>
                      <a:pt x="2054" y="219"/>
                      <a:pt x="2032" y="197"/>
                    </a:cubicBezTo>
                    <a:lnTo>
                      <a:pt x="2032" y="197"/>
                    </a:lnTo>
                    <a:cubicBezTo>
                      <a:pt x="2011" y="175"/>
                      <a:pt x="1989" y="164"/>
                      <a:pt x="1966" y="164"/>
                    </a:cubicBezTo>
                    <a:lnTo>
                      <a:pt x="1966" y="164"/>
                    </a:lnTo>
                    <a:cubicBezTo>
                      <a:pt x="1945" y="164"/>
                      <a:pt x="1923" y="175"/>
                      <a:pt x="1901" y="197"/>
                    </a:cubicBezTo>
                    <a:lnTo>
                      <a:pt x="1836" y="262"/>
                    </a:lnTo>
                    <a:lnTo>
                      <a:pt x="1770" y="327"/>
                    </a:lnTo>
                    <a:lnTo>
                      <a:pt x="1705" y="394"/>
                    </a:lnTo>
                    <a:lnTo>
                      <a:pt x="1638"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1" y="655"/>
                      <a:pt x="1705" y="655"/>
                    </a:cubicBezTo>
                    <a:lnTo>
                      <a:pt x="1705" y="655"/>
                    </a:lnTo>
                    <a:cubicBezTo>
                      <a:pt x="1748" y="655"/>
                      <a:pt x="1786" y="650"/>
                      <a:pt x="1819" y="639"/>
                    </a:cubicBezTo>
                    <a:lnTo>
                      <a:pt x="1819" y="639"/>
                    </a:lnTo>
                    <a:cubicBezTo>
                      <a:pt x="1851" y="629"/>
                      <a:pt x="1879" y="612"/>
                      <a:pt x="1901" y="590"/>
                    </a:cubicBezTo>
                    <a:lnTo>
                      <a:pt x="1901" y="590"/>
                    </a:lnTo>
                    <a:cubicBezTo>
                      <a:pt x="1923" y="568"/>
                      <a:pt x="1945" y="558"/>
                      <a:pt x="1966" y="558"/>
                    </a:cubicBezTo>
                    <a:lnTo>
                      <a:pt x="1966" y="558"/>
                    </a:lnTo>
                    <a:cubicBezTo>
                      <a:pt x="1989" y="558"/>
                      <a:pt x="2011" y="568"/>
                      <a:pt x="2032" y="590"/>
                    </a:cubicBezTo>
                    <a:lnTo>
                      <a:pt x="2032" y="590"/>
                    </a:lnTo>
                    <a:cubicBezTo>
                      <a:pt x="2054" y="612"/>
                      <a:pt x="2076" y="623"/>
                      <a:pt x="2098" y="623"/>
                    </a:cubicBezTo>
                    <a:lnTo>
                      <a:pt x="2098" y="623"/>
                    </a:lnTo>
                    <a:cubicBezTo>
                      <a:pt x="2119" y="623"/>
                      <a:pt x="2141" y="612"/>
                      <a:pt x="2163" y="590"/>
                    </a:cubicBezTo>
                    <a:lnTo>
                      <a:pt x="2229" y="525"/>
                    </a:lnTo>
                    <a:lnTo>
                      <a:pt x="2294" y="459"/>
                    </a:lnTo>
                    <a:lnTo>
                      <a:pt x="2360" y="394"/>
                    </a:lnTo>
                    <a:lnTo>
                      <a:pt x="2425" y="327"/>
                    </a:lnTo>
                    <a:close/>
                    <a:moveTo>
                      <a:pt x="1245"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5" y="197"/>
                    </a:cubicBezTo>
                    <a:lnTo>
                      <a:pt x="1180" y="262"/>
                    </a:lnTo>
                    <a:lnTo>
                      <a:pt x="1115" y="327"/>
                    </a:lnTo>
                    <a:lnTo>
                      <a:pt x="1049" y="394"/>
                    </a:lnTo>
                    <a:lnTo>
                      <a:pt x="983" y="459"/>
                    </a:lnTo>
                    <a:lnTo>
                      <a:pt x="918" y="525"/>
                    </a:lnTo>
                    <a:lnTo>
                      <a:pt x="918" y="525"/>
                    </a:lnTo>
                    <a:cubicBezTo>
                      <a:pt x="896" y="546"/>
                      <a:pt x="885" y="568"/>
                      <a:pt x="885" y="590"/>
                    </a:cubicBezTo>
                    <a:lnTo>
                      <a:pt x="885" y="590"/>
                    </a:lnTo>
                    <a:cubicBezTo>
                      <a:pt x="885" y="612"/>
                      <a:pt x="901"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5" y="590"/>
                    </a:cubicBezTo>
                    <a:close/>
                    <a:moveTo>
                      <a:pt x="4720" y="787"/>
                    </a:moveTo>
                    <a:lnTo>
                      <a:pt x="0" y="787"/>
                    </a:lnTo>
                    <a:lnTo>
                      <a:pt x="0" y="633"/>
                    </a:lnTo>
                    <a:lnTo>
                      <a:pt x="0" y="633"/>
                    </a:lnTo>
                    <a:cubicBezTo>
                      <a:pt x="4" y="635"/>
                      <a:pt x="10"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1" y="558"/>
                      <a:pt x="393" y="558"/>
                    </a:cubicBezTo>
                    <a:lnTo>
                      <a:pt x="393" y="558"/>
                    </a:lnTo>
                    <a:cubicBezTo>
                      <a:pt x="415" y="558"/>
                      <a:pt x="437" y="568"/>
                      <a:pt x="459" y="590"/>
                    </a:cubicBezTo>
                    <a:lnTo>
                      <a:pt x="459" y="590"/>
                    </a:lnTo>
                    <a:cubicBezTo>
                      <a:pt x="481" y="612"/>
                      <a:pt x="502" y="623"/>
                      <a:pt x="525" y="623"/>
                    </a:cubicBezTo>
                    <a:lnTo>
                      <a:pt x="525" y="623"/>
                    </a:lnTo>
                    <a:cubicBezTo>
                      <a:pt x="547" y="623"/>
                      <a:pt x="568" y="612"/>
                      <a:pt x="590" y="590"/>
                    </a:cubicBezTo>
                    <a:lnTo>
                      <a:pt x="918" y="262"/>
                    </a:lnTo>
                    <a:lnTo>
                      <a:pt x="918" y="262"/>
                    </a:lnTo>
                    <a:cubicBezTo>
                      <a:pt x="939" y="240"/>
                      <a:pt x="951" y="219"/>
                      <a:pt x="951" y="197"/>
                    </a:cubicBezTo>
                    <a:lnTo>
                      <a:pt x="951" y="197"/>
                    </a:lnTo>
                    <a:cubicBezTo>
                      <a:pt x="951" y="175"/>
                      <a:pt x="935" y="159"/>
                      <a:pt x="901" y="148"/>
                    </a:cubicBezTo>
                    <a:lnTo>
                      <a:pt x="901" y="148"/>
                    </a:lnTo>
                    <a:cubicBezTo>
                      <a:pt x="868" y="137"/>
                      <a:pt x="830" y="131"/>
                      <a:pt x="787" y="131"/>
                    </a:cubicBezTo>
                    <a:lnTo>
                      <a:pt x="787" y="131"/>
                    </a:lnTo>
                    <a:cubicBezTo>
                      <a:pt x="743" y="131"/>
                      <a:pt x="704" y="137"/>
                      <a:pt x="672" y="148"/>
                    </a:cubicBezTo>
                    <a:lnTo>
                      <a:pt x="672" y="148"/>
                    </a:lnTo>
                    <a:cubicBezTo>
                      <a:pt x="639" y="159"/>
                      <a:pt x="612" y="175"/>
                      <a:pt x="590" y="197"/>
                    </a:cubicBezTo>
                    <a:lnTo>
                      <a:pt x="590" y="197"/>
                    </a:lnTo>
                    <a:cubicBezTo>
                      <a:pt x="568" y="219"/>
                      <a:pt x="547" y="230"/>
                      <a:pt x="525" y="230"/>
                    </a:cubicBezTo>
                    <a:lnTo>
                      <a:pt x="525" y="230"/>
                    </a:lnTo>
                    <a:cubicBezTo>
                      <a:pt x="502" y="230"/>
                      <a:pt x="481" y="219"/>
                      <a:pt x="459" y="197"/>
                    </a:cubicBezTo>
                    <a:lnTo>
                      <a:pt x="459" y="197"/>
                    </a:lnTo>
                    <a:cubicBezTo>
                      <a:pt x="437" y="175"/>
                      <a:pt x="415" y="164"/>
                      <a:pt x="393" y="164"/>
                    </a:cubicBezTo>
                    <a:lnTo>
                      <a:pt x="393" y="164"/>
                    </a:lnTo>
                    <a:cubicBezTo>
                      <a:pt x="371"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5"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1" y="159"/>
                      <a:pt x="4414" y="175"/>
                      <a:pt x="4392"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9"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0" y="612"/>
                      <a:pt x="4392" y="590"/>
                    </a:cubicBezTo>
                    <a:lnTo>
                      <a:pt x="4458" y="525"/>
                    </a:lnTo>
                    <a:lnTo>
                      <a:pt x="4523" y="459"/>
                    </a:lnTo>
                    <a:lnTo>
                      <a:pt x="4720" y="262"/>
                    </a:lnTo>
                    <a:lnTo>
                      <a:pt x="4720" y="525"/>
                    </a:lnTo>
                    <a:lnTo>
                      <a:pt x="4720" y="525"/>
                    </a:lnTo>
                    <a:cubicBezTo>
                      <a:pt x="4698" y="546"/>
                      <a:pt x="4687" y="568"/>
                      <a:pt x="4687" y="590"/>
                    </a:cubicBezTo>
                    <a:lnTo>
                      <a:pt x="4687" y="590"/>
                    </a:lnTo>
                    <a:cubicBezTo>
                      <a:pt x="4687" y="607"/>
                      <a:pt x="4698" y="622"/>
                      <a:pt x="4720" y="633"/>
                    </a:cubicBezTo>
                    <a:lnTo>
                      <a:pt x="4720" y="787"/>
                    </a:lnTo>
                    <a:close/>
                  </a:path>
                </a:pathLst>
              </a:custGeom>
              <a:solidFill>
                <a:schemeClr val="accent4"/>
              </a:solidFill>
              <a:ln>
                <a:noFill/>
              </a:ln>
              <a:effectLst/>
            </p:spPr>
            <p:txBody>
              <a:bodyPr wrap="none" anchor="ctr"/>
              <a:lstStyle/>
              <a:p>
                <a:endParaRPr lang="es-ES_tradnl"/>
              </a:p>
            </p:txBody>
          </p:sp>
        </p:grpSp>
        <p:grpSp>
          <p:nvGrpSpPr>
            <p:cNvPr id="12" name="Group 11">
              <a:extLst>
                <a:ext uri="{FF2B5EF4-FFF2-40B4-BE49-F238E27FC236}">
                  <a16:creationId xmlns:a16="http://schemas.microsoft.com/office/drawing/2014/main" xmlns="" id="{FD338761-6282-6A4F-961A-2B19A3D03AAB}"/>
                </a:ext>
              </a:extLst>
            </p:cNvPr>
            <p:cNvGrpSpPr/>
            <p:nvPr/>
          </p:nvGrpSpPr>
          <p:grpSpPr>
            <a:xfrm rot="5400000">
              <a:off x="9972347" y="6244430"/>
              <a:ext cx="3357822" cy="1078517"/>
              <a:chOff x="6151563" y="6772275"/>
              <a:chExt cx="1700212" cy="546100"/>
            </a:xfrm>
          </p:grpSpPr>
          <p:sp>
            <p:nvSpPr>
              <p:cNvPr id="19" name="Freeform 576">
                <a:extLst>
                  <a:ext uri="{FF2B5EF4-FFF2-40B4-BE49-F238E27FC236}">
                    <a16:creationId xmlns:a16="http://schemas.microsoft.com/office/drawing/2014/main" xmlns="" id="{7DB95B99-B24B-7F43-855A-7C115D375984}"/>
                  </a:ext>
                </a:extLst>
              </p:cNvPr>
              <p:cNvSpPr>
                <a:spLocks noChangeArrowheads="1"/>
              </p:cNvSpPr>
              <p:nvPr/>
            </p:nvSpPr>
            <p:spPr bwMode="auto">
              <a:xfrm>
                <a:off x="6151563" y="6772275"/>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0" name="Freeform 577">
                <a:extLst>
                  <a:ext uri="{FF2B5EF4-FFF2-40B4-BE49-F238E27FC236}">
                    <a16:creationId xmlns:a16="http://schemas.microsoft.com/office/drawing/2014/main" xmlns="" id="{D38306A1-62A7-D145-BE90-F020B389B68A}"/>
                  </a:ext>
                </a:extLst>
              </p:cNvPr>
              <p:cNvSpPr>
                <a:spLocks noChangeArrowheads="1"/>
              </p:cNvSpPr>
              <p:nvPr/>
            </p:nvSpPr>
            <p:spPr bwMode="auto">
              <a:xfrm>
                <a:off x="6275388" y="6797675"/>
                <a:ext cx="319087"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0"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2" name="Freeform 578">
                <a:extLst>
                  <a:ext uri="{FF2B5EF4-FFF2-40B4-BE49-F238E27FC236}">
                    <a16:creationId xmlns:a16="http://schemas.microsoft.com/office/drawing/2014/main" xmlns="" id="{024C594E-A92D-A146-9D9C-9883032CCBF0}"/>
                  </a:ext>
                </a:extLst>
              </p:cNvPr>
              <p:cNvSpPr>
                <a:spLocks noChangeArrowheads="1"/>
              </p:cNvSpPr>
              <p:nvPr/>
            </p:nvSpPr>
            <p:spPr bwMode="auto">
              <a:xfrm>
                <a:off x="6842125" y="6797675"/>
                <a:ext cx="319088" cy="96838"/>
              </a:xfrm>
              <a:custGeom>
                <a:avLst/>
                <a:gdLst>
                  <a:gd name="T0" fmla="*/ 886 w 887"/>
                  <a:gd name="T1" fmla="*/ 34 h 270"/>
                  <a:gd name="T2" fmla="*/ 886 w 887"/>
                  <a:gd name="T3" fmla="*/ 34 h 270"/>
                  <a:gd name="T4" fmla="*/ 861 w 887"/>
                  <a:gd name="T5" fmla="*/ 8 h 270"/>
                  <a:gd name="T6" fmla="*/ 861 w 887"/>
                  <a:gd name="T7" fmla="*/ 8 h 270"/>
                  <a:gd name="T8" fmla="*/ 804 w 887"/>
                  <a:gd name="T9" fmla="*/ 0 h 270"/>
                  <a:gd name="T10" fmla="*/ 83 w 887"/>
                  <a:gd name="T11" fmla="*/ 0 h 270"/>
                  <a:gd name="T12" fmla="*/ 83 w 887"/>
                  <a:gd name="T13" fmla="*/ 0 h 270"/>
                  <a:gd name="T14" fmla="*/ 25 w 887"/>
                  <a:gd name="T15" fmla="*/ 8 h 270"/>
                  <a:gd name="T16" fmla="*/ 25 w 887"/>
                  <a:gd name="T17" fmla="*/ 8 h 270"/>
                  <a:gd name="T18" fmla="*/ 0 w 887"/>
                  <a:gd name="T19" fmla="*/ 34 h 270"/>
                  <a:gd name="T20" fmla="*/ 0 w 887"/>
                  <a:gd name="T21" fmla="*/ 34 h 270"/>
                  <a:gd name="T22" fmla="*/ 25 w 887"/>
                  <a:gd name="T23" fmla="*/ 59 h 270"/>
                  <a:gd name="T24" fmla="*/ 74 w 887"/>
                  <a:gd name="T25" fmla="*/ 77 h 270"/>
                  <a:gd name="T26" fmla="*/ 74 w 887"/>
                  <a:gd name="T27" fmla="*/ 77 h 270"/>
                  <a:gd name="T28" fmla="*/ 115 w 887"/>
                  <a:gd name="T29" fmla="*/ 102 h 270"/>
                  <a:gd name="T30" fmla="*/ 115 w 887"/>
                  <a:gd name="T31" fmla="*/ 102 h 270"/>
                  <a:gd name="T32" fmla="*/ 156 w 887"/>
                  <a:gd name="T33" fmla="*/ 128 h 270"/>
                  <a:gd name="T34" fmla="*/ 206 w 887"/>
                  <a:gd name="T35" fmla="*/ 145 h 270"/>
                  <a:gd name="T36" fmla="*/ 206 w 887"/>
                  <a:gd name="T37" fmla="*/ 145 h 270"/>
                  <a:gd name="T38" fmla="*/ 247 w 887"/>
                  <a:gd name="T39" fmla="*/ 170 h 270"/>
                  <a:gd name="T40" fmla="*/ 247 w 887"/>
                  <a:gd name="T41" fmla="*/ 170 h 270"/>
                  <a:gd name="T42" fmla="*/ 287 w 887"/>
                  <a:gd name="T43" fmla="*/ 196 h 270"/>
                  <a:gd name="T44" fmla="*/ 336 w 887"/>
                  <a:gd name="T45" fmla="*/ 213 h 270"/>
                  <a:gd name="T46" fmla="*/ 336 w 887"/>
                  <a:gd name="T47" fmla="*/ 213 h 270"/>
                  <a:gd name="T48" fmla="*/ 377 w 887"/>
                  <a:gd name="T49" fmla="*/ 239 h 270"/>
                  <a:gd name="T50" fmla="*/ 377 w 887"/>
                  <a:gd name="T51" fmla="*/ 239 h 270"/>
                  <a:gd name="T52" fmla="*/ 418 w 887"/>
                  <a:gd name="T53" fmla="*/ 265 h 270"/>
                  <a:gd name="T54" fmla="*/ 418 w 887"/>
                  <a:gd name="T55" fmla="*/ 265 h 270"/>
                  <a:gd name="T56" fmla="*/ 443 w 887"/>
                  <a:gd name="T57" fmla="*/ 269 h 270"/>
                  <a:gd name="T58" fmla="*/ 443 w 887"/>
                  <a:gd name="T59" fmla="*/ 269 h 270"/>
                  <a:gd name="T60" fmla="*/ 467 w 887"/>
                  <a:gd name="T61" fmla="*/ 265 h 270"/>
                  <a:gd name="T62" fmla="*/ 467 w 887"/>
                  <a:gd name="T63" fmla="*/ 265 h 270"/>
                  <a:gd name="T64" fmla="*/ 509 w 887"/>
                  <a:gd name="T65" fmla="*/ 239 h 270"/>
                  <a:gd name="T66" fmla="*/ 509 w 887"/>
                  <a:gd name="T67" fmla="*/ 239 h 270"/>
                  <a:gd name="T68" fmla="*/ 550 w 887"/>
                  <a:gd name="T69" fmla="*/ 213 h 270"/>
                  <a:gd name="T70" fmla="*/ 599 w 887"/>
                  <a:gd name="T71" fmla="*/ 196 h 270"/>
                  <a:gd name="T72" fmla="*/ 599 w 887"/>
                  <a:gd name="T73" fmla="*/ 196 h 270"/>
                  <a:gd name="T74" fmla="*/ 640 w 887"/>
                  <a:gd name="T75" fmla="*/ 170 h 270"/>
                  <a:gd name="T76" fmla="*/ 640 w 887"/>
                  <a:gd name="T77" fmla="*/ 170 h 270"/>
                  <a:gd name="T78" fmla="*/ 681 w 887"/>
                  <a:gd name="T79" fmla="*/ 145 h 270"/>
                  <a:gd name="T80" fmla="*/ 730 w 887"/>
                  <a:gd name="T81" fmla="*/ 128 h 270"/>
                  <a:gd name="T82" fmla="*/ 730 w 887"/>
                  <a:gd name="T83" fmla="*/ 128 h 270"/>
                  <a:gd name="T84" fmla="*/ 770 w 887"/>
                  <a:gd name="T85" fmla="*/ 102 h 270"/>
                  <a:gd name="T86" fmla="*/ 770 w 887"/>
                  <a:gd name="T87" fmla="*/ 102 h 270"/>
                  <a:gd name="T88" fmla="*/ 812 w 887"/>
                  <a:gd name="T89" fmla="*/ 77 h 270"/>
                  <a:gd name="T90" fmla="*/ 861 w 887"/>
                  <a:gd name="T91" fmla="*/ 59 h 270"/>
                  <a:gd name="T92" fmla="*/ 861 w 887"/>
                  <a:gd name="T93" fmla="*/ 59 h 270"/>
                  <a:gd name="T94" fmla="*/ 886 w 887"/>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7" h="270">
                    <a:moveTo>
                      <a:pt x="886" y="34"/>
                    </a:moveTo>
                    <a:lnTo>
                      <a:pt x="886" y="34"/>
                    </a:lnTo>
                    <a:cubicBezTo>
                      <a:pt x="886" y="23"/>
                      <a:pt x="878" y="14"/>
                      <a:pt x="861" y="8"/>
                    </a:cubicBezTo>
                    <a:lnTo>
                      <a:pt x="861" y="8"/>
                    </a:lnTo>
                    <a:cubicBezTo>
                      <a:pt x="845" y="3"/>
                      <a:pt x="826" y="0"/>
                      <a:pt x="804" y="0"/>
                    </a:cubicBezTo>
                    <a:lnTo>
                      <a:pt x="83" y="0"/>
                    </a:lnTo>
                    <a:lnTo>
                      <a:pt x="83" y="0"/>
                    </a:lnTo>
                    <a:cubicBezTo>
                      <a:pt x="60"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6" y="145"/>
                    </a:lnTo>
                    <a:lnTo>
                      <a:pt x="206" y="145"/>
                    </a:lnTo>
                    <a:cubicBezTo>
                      <a:pt x="222" y="150"/>
                      <a:pt x="235" y="159"/>
                      <a:pt x="247" y="170"/>
                    </a:cubicBezTo>
                    <a:lnTo>
                      <a:pt x="247"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9" y="239"/>
                    </a:cubicBezTo>
                    <a:lnTo>
                      <a:pt x="509" y="239"/>
                    </a:lnTo>
                    <a:cubicBezTo>
                      <a:pt x="520" y="228"/>
                      <a:pt x="533" y="219"/>
                      <a:pt x="550" y="213"/>
                    </a:cubicBezTo>
                    <a:lnTo>
                      <a:pt x="599" y="196"/>
                    </a:lnTo>
                    <a:lnTo>
                      <a:pt x="599" y="196"/>
                    </a:lnTo>
                    <a:cubicBezTo>
                      <a:pt x="616" y="190"/>
                      <a:pt x="628" y="182"/>
                      <a:pt x="640" y="170"/>
                    </a:cubicBezTo>
                    <a:lnTo>
                      <a:pt x="640" y="170"/>
                    </a:lnTo>
                    <a:cubicBezTo>
                      <a:pt x="651" y="159"/>
                      <a:pt x="664" y="150"/>
                      <a:pt x="681" y="145"/>
                    </a:cubicBezTo>
                    <a:lnTo>
                      <a:pt x="730" y="128"/>
                    </a:lnTo>
                    <a:lnTo>
                      <a:pt x="730" y="128"/>
                    </a:lnTo>
                    <a:cubicBezTo>
                      <a:pt x="746" y="122"/>
                      <a:pt x="760" y="114"/>
                      <a:pt x="770" y="102"/>
                    </a:cubicBezTo>
                    <a:lnTo>
                      <a:pt x="770" y="102"/>
                    </a:lnTo>
                    <a:cubicBezTo>
                      <a:pt x="782" y="91"/>
                      <a:pt x="795" y="82"/>
                      <a:pt x="812" y="77"/>
                    </a:cubicBezTo>
                    <a:lnTo>
                      <a:pt x="861" y="59"/>
                    </a:lnTo>
                    <a:lnTo>
                      <a:pt x="861" y="59"/>
                    </a:lnTo>
                    <a:cubicBezTo>
                      <a:pt x="878" y="54"/>
                      <a:pt x="886" y="45"/>
                      <a:pt x="886"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3" name="Freeform 579">
                <a:extLst>
                  <a:ext uri="{FF2B5EF4-FFF2-40B4-BE49-F238E27FC236}">
                    <a16:creationId xmlns:a16="http://schemas.microsoft.com/office/drawing/2014/main" xmlns="" id="{8C815E25-5052-6E41-A0EC-647894FE3939}"/>
                  </a:ext>
                </a:extLst>
              </p:cNvPr>
              <p:cNvSpPr>
                <a:spLocks noChangeArrowheads="1"/>
              </p:cNvSpPr>
              <p:nvPr/>
            </p:nvSpPr>
            <p:spPr bwMode="auto">
              <a:xfrm>
                <a:off x="74088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2 w 886"/>
                  <a:gd name="T57" fmla="*/ 269 h 270"/>
                  <a:gd name="T58" fmla="*/ 442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1" y="259"/>
                      <a:pt x="418" y="265"/>
                    </a:cubicBezTo>
                    <a:lnTo>
                      <a:pt x="418" y="265"/>
                    </a:lnTo>
                    <a:cubicBezTo>
                      <a:pt x="426" y="268"/>
                      <a:pt x="435" y="269"/>
                      <a:pt x="442" y="269"/>
                    </a:cubicBezTo>
                    <a:lnTo>
                      <a:pt x="442" y="269"/>
                    </a:lnTo>
                    <a:cubicBezTo>
                      <a:pt x="450" y="269"/>
                      <a:pt x="459" y="268"/>
                      <a:pt x="467" y="265"/>
                    </a:cubicBezTo>
                    <a:lnTo>
                      <a:pt x="467" y="265"/>
                    </a:lnTo>
                    <a:cubicBezTo>
                      <a:pt x="483"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4" name="Freeform 580">
                <a:extLst>
                  <a:ext uri="{FF2B5EF4-FFF2-40B4-BE49-F238E27FC236}">
                    <a16:creationId xmlns:a16="http://schemas.microsoft.com/office/drawing/2014/main" xmlns="" id="{8E1053AF-02FA-9E42-99CF-F220D399F928}"/>
                  </a:ext>
                </a:extLst>
              </p:cNvPr>
              <p:cNvSpPr>
                <a:spLocks noChangeArrowheads="1"/>
              </p:cNvSpPr>
              <p:nvPr/>
            </p:nvSpPr>
            <p:spPr bwMode="auto">
              <a:xfrm>
                <a:off x="6151563" y="7034213"/>
                <a:ext cx="1700212" cy="284162"/>
              </a:xfrm>
              <a:custGeom>
                <a:avLst/>
                <a:gdLst>
                  <a:gd name="T0" fmla="*/ 4097 w 4721"/>
                  <a:gd name="T1" fmla="*/ 197 h 788"/>
                  <a:gd name="T2" fmla="*/ 3933 w 4721"/>
                  <a:gd name="T3" fmla="*/ 131 h 788"/>
                  <a:gd name="T4" fmla="*/ 3737 w 4721"/>
                  <a:gd name="T5" fmla="*/ 197 h 788"/>
                  <a:gd name="T6" fmla="*/ 3606 w 4721"/>
                  <a:gd name="T7" fmla="*/ 197 h 788"/>
                  <a:gd name="T8" fmla="*/ 3475 w 4721"/>
                  <a:gd name="T9" fmla="*/ 197 h 788"/>
                  <a:gd name="T10" fmla="*/ 3148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9 w 4721"/>
                  <a:gd name="T29" fmla="*/ 590 h 788"/>
                  <a:gd name="T30" fmla="*/ 2622 w 4721"/>
                  <a:gd name="T31" fmla="*/ 655 h 788"/>
                  <a:gd name="T32" fmla="*/ 2820 w 4721"/>
                  <a:gd name="T33" fmla="*/ 590 h 788"/>
                  <a:gd name="T34" fmla="*/ 3081 w 4721"/>
                  <a:gd name="T35" fmla="*/ 327 h 788"/>
                  <a:gd name="T36" fmla="*/ 2524 w 4721"/>
                  <a:gd name="T37" fmla="*/ 197 h 788"/>
                  <a:gd name="T38" fmla="*/ 2360 w 4721"/>
                  <a:gd name="T39" fmla="*/ 131 h 788"/>
                  <a:gd name="T40" fmla="*/ 2164 w 4721"/>
                  <a:gd name="T41" fmla="*/ 197 h 788"/>
                  <a:gd name="T42" fmla="*/ 2033 w 4721"/>
                  <a:gd name="T43" fmla="*/ 197 h 788"/>
                  <a:gd name="T44" fmla="*/ 1901 w 4721"/>
                  <a:gd name="T45" fmla="*/ 197 h 788"/>
                  <a:gd name="T46" fmla="*/ 1639 w 4721"/>
                  <a:gd name="T47" fmla="*/ 459 h 788"/>
                  <a:gd name="T48" fmla="*/ 1541 w 4721"/>
                  <a:gd name="T49" fmla="*/ 590 h 788"/>
                  <a:gd name="T50" fmla="*/ 1705 w 4721"/>
                  <a:gd name="T51" fmla="*/ 655 h 788"/>
                  <a:gd name="T52" fmla="*/ 1901 w 4721"/>
                  <a:gd name="T53" fmla="*/ 590 h 788"/>
                  <a:gd name="T54" fmla="*/ 2033 w 4721"/>
                  <a:gd name="T55" fmla="*/ 590 h 788"/>
                  <a:gd name="T56" fmla="*/ 2229 w 4721"/>
                  <a:gd name="T57" fmla="*/ 525 h 788"/>
                  <a:gd name="T58" fmla="*/ 1246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4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8" y="148"/>
                    </a:cubicBezTo>
                    <a:lnTo>
                      <a:pt x="4048" y="148"/>
                    </a:lnTo>
                    <a:cubicBezTo>
                      <a:pt x="4015" y="137"/>
                      <a:pt x="3977" y="131"/>
                      <a:pt x="3933" y="131"/>
                    </a:cubicBezTo>
                    <a:lnTo>
                      <a:pt x="3933" y="131"/>
                    </a:lnTo>
                    <a:cubicBezTo>
                      <a:pt x="3890" y="131"/>
                      <a:pt x="3851" y="137"/>
                      <a:pt x="3819" y="148"/>
                    </a:cubicBezTo>
                    <a:lnTo>
                      <a:pt x="3819" y="148"/>
                    </a:lnTo>
                    <a:cubicBezTo>
                      <a:pt x="3786" y="159"/>
                      <a:pt x="3759" y="175"/>
                      <a:pt x="3737" y="197"/>
                    </a:cubicBezTo>
                    <a:lnTo>
                      <a:pt x="3737" y="197"/>
                    </a:lnTo>
                    <a:cubicBezTo>
                      <a:pt x="3715" y="219"/>
                      <a:pt x="3693" y="230"/>
                      <a:pt x="3671" y="230"/>
                    </a:cubicBezTo>
                    <a:lnTo>
                      <a:pt x="3671" y="230"/>
                    </a:lnTo>
                    <a:cubicBezTo>
                      <a:pt x="3649" y="230"/>
                      <a:pt x="3628" y="219"/>
                      <a:pt x="3606" y="197"/>
                    </a:cubicBezTo>
                    <a:lnTo>
                      <a:pt x="3606" y="197"/>
                    </a:lnTo>
                    <a:cubicBezTo>
                      <a:pt x="3584" y="175"/>
                      <a:pt x="3562" y="164"/>
                      <a:pt x="3540" y="164"/>
                    </a:cubicBezTo>
                    <a:lnTo>
                      <a:pt x="3540" y="164"/>
                    </a:lnTo>
                    <a:cubicBezTo>
                      <a:pt x="3518" y="164"/>
                      <a:pt x="3497" y="175"/>
                      <a:pt x="3475" y="197"/>
                    </a:cubicBezTo>
                    <a:lnTo>
                      <a:pt x="3409" y="262"/>
                    </a:lnTo>
                    <a:lnTo>
                      <a:pt x="3213" y="459"/>
                    </a:lnTo>
                    <a:lnTo>
                      <a:pt x="3148" y="525"/>
                    </a:lnTo>
                    <a:lnTo>
                      <a:pt x="3148" y="525"/>
                    </a:lnTo>
                    <a:cubicBezTo>
                      <a:pt x="3124" y="546"/>
                      <a:pt x="3114" y="568"/>
                      <a:pt x="3114" y="590"/>
                    </a:cubicBezTo>
                    <a:lnTo>
                      <a:pt x="3114" y="590"/>
                    </a:lnTo>
                    <a:cubicBezTo>
                      <a:pt x="3114" y="612"/>
                      <a:pt x="3130" y="629"/>
                      <a:pt x="3163" y="639"/>
                    </a:cubicBezTo>
                    <a:lnTo>
                      <a:pt x="3163" y="639"/>
                    </a:lnTo>
                    <a:cubicBezTo>
                      <a:pt x="3196" y="650"/>
                      <a:pt x="3234" y="655"/>
                      <a:pt x="3278" y="655"/>
                    </a:cubicBezTo>
                    <a:lnTo>
                      <a:pt x="3278" y="655"/>
                    </a:lnTo>
                    <a:cubicBezTo>
                      <a:pt x="3322" y="655"/>
                      <a:pt x="3360"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6" y="590"/>
                    </a:cubicBezTo>
                    <a:lnTo>
                      <a:pt x="3606" y="590"/>
                    </a:lnTo>
                    <a:cubicBezTo>
                      <a:pt x="3628" y="612"/>
                      <a:pt x="3649" y="623"/>
                      <a:pt x="3671" y="623"/>
                    </a:cubicBezTo>
                    <a:lnTo>
                      <a:pt x="3671" y="623"/>
                    </a:lnTo>
                    <a:cubicBezTo>
                      <a:pt x="3693" y="623"/>
                      <a:pt x="3715" y="612"/>
                      <a:pt x="3737" y="590"/>
                    </a:cubicBezTo>
                    <a:lnTo>
                      <a:pt x="3803" y="525"/>
                    </a:lnTo>
                    <a:lnTo>
                      <a:pt x="3868" y="459"/>
                    </a:lnTo>
                    <a:close/>
                    <a:moveTo>
                      <a:pt x="3081" y="327"/>
                    </a:moveTo>
                    <a:lnTo>
                      <a:pt x="3148" y="262"/>
                    </a:lnTo>
                    <a:lnTo>
                      <a:pt x="3148"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20" y="197"/>
                    </a:cubicBezTo>
                    <a:lnTo>
                      <a:pt x="2753" y="262"/>
                    </a:lnTo>
                    <a:lnTo>
                      <a:pt x="2557" y="459"/>
                    </a:lnTo>
                    <a:lnTo>
                      <a:pt x="2492" y="525"/>
                    </a:lnTo>
                    <a:lnTo>
                      <a:pt x="2492" y="525"/>
                    </a:lnTo>
                    <a:cubicBezTo>
                      <a:pt x="2469" y="546"/>
                      <a:pt x="2459" y="568"/>
                      <a:pt x="2459" y="590"/>
                    </a:cubicBezTo>
                    <a:lnTo>
                      <a:pt x="2459" y="590"/>
                    </a:lnTo>
                    <a:cubicBezTo>
                      <a:pt x="2459" y="612"/>
                      <a:pt x="2475" y="629"/>
                      <a:pt x="2508" y="639"/>
                    </a:cubicBezTo>
                    <a:lnTo>
                      <a:pt x="2508" y="639"/>
                    </a:lnTo>
                    <a:cubicBezTo>
                      <a:pt x="2540" y="650"/>
                      <a:pt x="2579" y="655"/>
                      <a:pt x="2622" y="655"/>
                    </a:cubicBezTo>
                    <a:lnTo>
                      <a:pt x="2622" y="655"/>
                    </a:lnTo>
                    <a:cubicBezTo>
                      <a:pt x="2666" y="655"/>
                      <a:pt x="2704" y="650"/>
                      <a:pt x="2737" y="639"/>
                    </a:cubicBezTo>
                    <a:lnTo>
                      <a:pt x="2737" y="639"/>
                    </a:lnTo>
                    <a:cubicBezTo>
                      <a:pt x="2770" y="629"/>
                      <a:pt x="2797" y="612"/>
                      <a:pt x="2820" y="590"/>
                    </a:cubicBezTo>
                    <a:lnTo>
                      <a:pt x="2885" y="525"/>
                    </a:lnTo>
                    <a:lnTo>
                      <a:pt x="2950" y="459"/>
                    </a:lnTo>
                    <a:lnTo>
                      <a:pt x="3016" y="394"/>
                    </a:lnTo>
                    <a:lnTo>
                      <a:pt x="3081" y="327"/>
                    </a:lnTo>
                    <a:close/>
                    <a:moveTo>
                      <a:pt x="2426" y="327"/>
                    </a:moveTo>
                    <a:lnTo>
                      <a:pt x="2492" y="262"/>
                    </a:lnTo>
                    <a:lnTo>
                      <a:pt x="2492" y="262"/>
                    </a:lnTo>
                    <a:cubicBezTo>
                      <a:pt x="2513" y="240"/>
                      <a:pt x="2524" y="219"/>
                      <a:pt x="2524" y="197"/>
                    </a:cubicBezTo>
                    <a:lnTo>
                      <a:pt x="2524" y="197"/>
                    </a:lnTo>
                    <a:cubicBezTo>
                      <a:pt x="2524" y="175"/>
                      <a:pt x="2508" y="159"/>
                      <a:pt x="2475" y="148"/>
                    </a:cubicBezTo>
                    <a:lnTo>
                      <a:pt x="2475" y="148"/>
                    </a:lnTo>
                    <a:cubicBezTo>
                      <a:pt x="2443" y="137"/>
                      <a:pt x="2404" y="131"/>
                      <a:pt x="2360" y="131"/>
                    </a:cubicBezTo>
                    <a:lnTo>
                      <a:pt x="2360" y="131"/>
                    </a:lnTo>
                    <a:cubicBezTo>
                      <a:pt x="2317" y="131"/>
                      <a:pt x="2278" y="137"/>
                      <a:pt x="2246" y="148"/>
                    </a:cubicBezTo>
                    <a:lnTo>
                      <a:pt x="2246" y="148"/>
                    </a:lnTo>
                    <a:cubicBezTo>
                      <a:pt x="2212" y="159"/>
                      <a:pt x="2185" y="175"/>
                      <a:pt x="2164" y="197"/>
                    </a:cubicBezTo>
                    <a:lnTo>
                      <a:pt x="2164" y="197"/>
                    </a:lnTo>
                    <a:cubicBezTo>
                      <a:pt x="2141" y="219"/>
                      <a:pt x="2120" y="230"/>
                      <a:pt x="2098" y="230"/>
                    </a:cubicBezTo>
                    <a:lnTo>
                      <a:pt x="2098" y="230"/>
                    </a:lnTo>
                    <a:cubicBezTo>
                      <a:pt x="2076" y="230"/>
                      <a:pt x="2055" y="219"/>
                      <a:pt x="2033" y="197"/>
                    </a:cubicBezTo>
                    <a:lnTo>
                      <a:pt x="2033" y="197"/>
                    </a:lnTo>
                    <a:cubicBezTo>
                      <a:pt x="2011" y="175"/>
                      <a:pt x="1989" y="164"/>
                      <a:pt x="1966" y="164"/>
                    </a:cubicBezTo>
                    <a:lnTo>
                      <a:pt x="1966" y="164"/>
                    </a:lnTo>
                    <a:cubicBezTo>
                      <a:pt x="1945" y="164"/>
                      <a:pt x="1923" y="175"/>
                      <a:pt x="1901" y="197"/>
                    </a:cubicBezTo>
                    <a:lnTo>
                      <a:pt x="1836" y="262"/>
                    </a:lnTo>
                    <a:lnTo>
                      <a:pt x="1770" y="327"/>
                    </a:lnTo>
                    <a:lnTo>
                      <a:pt x="1705" y="394"/>
                    </a:lnTo>
                    <a:lnTo>
                      <a:pt x="1639"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2" y="655"/>
                      <a:pt x="1705" y="655"/>
                    </a:cubicBezTo>
                    <a:lnTo>
                      <a:pt x="1705" y="655"/>
                    </a:lnTo>
                    <a:cubicBezTo>
                      <a:pt x="1748" y="655"/>
                      <a:pt x="1786" y="650"/>
                      <a:pt x="1819" y="639"/>
                    </a:cubicBezTo>
                    <a:lnTo>
                      <a:pt x="1819" y="639"/>
                    </a:lnTo>
                    <a:cubicBezTo>
                      <a:pt x="1852" y="629"/>
                      <a:pt x="1879" y="612"/>
                      <a:pt x="1901" y="590"/>
                    </a:cubicBezTo>
                    <a:lnTo>
                      <a:pt x="1901" y="590"/>
                    </a:lnTo>
                    <a:cubicBezTo>
                      <a:pt x="1923" y="568"/>
                      <a:pt x="1945" y="558"/>
                      <a:pt x="1966" y="558"/>
                    </a:cubicBezTo>
                    <a:lnTo>
                      <a:pt x="1966" y="558"/>
                    </a:lnTo>
                    <a:cubicBezTo>
                      <a:pt x="1989" y="558"/>
                      <a:pt x="2011" y="568"/>
                      <a:pt x="2033" y="590"/>
                    </a:cubicBezTo>
                    <a:lnTo>
                      <a:pt x="2033" y="590"/>
                    </a:lnTo>
                    <a:cubicBezTo>
                      <a:pt x="2055" y="612"/>
                      <a:pt x="2076" y="623"/>
                      <a:pt x="2098" y="623"/>
                    </a:cubicBezTo>
                    <a:lnTo>
                      <a:pt x="2098" y="623"/>
                    </a:lnTo>
                    <a:cubicBezTo>
                      <a:pt x="2120" y="623"/>
                      <a:pt x="2141" y="612"/>
                      <a:pt x="2164" y="590"/>
                    </a:cubicBezTo>
                    <a:lnTo>
                      <a:pt x="2229" y="525"/>
                    </a:lnTo>
                    <a:lnTo>
                      <a:pt x="2295" y="459"/>
                    </a:lnTo>
                    <a:lnTo>
                      <a:pt x="2360" y="394"/>
                    </a:lnTo>
                    <a:lnTo>
                      <a:pt x="2426" y="327"/>
                    </a:lnTo>
                    <a:close/>
                    <a:moveTo>
                      <a:pt x="1246"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6" y="197"/>
                    </a:cubicBezTo>
                    <a:lnTo>
                      <a:pt x="1180" y="262"/>
                    </a:lnTo>
                    <a:lnTo>
                      <a:pt x="1115" y="327"/>
                    </a:lnTo>
                    <a:lnTo>
                      <a:pt x="1049" y="394"/>
                    </a:lnTo>
                    <a:lnTo>
                      <a:pt x="983" y="459"/>
                    </a:lnTo>
                    <a:lnTo>
                      <a:pt x="918" y="525"/>
                    </a:lnTo>
                    <a:lnTo>
                      <a:pt x="918" y="525"/>
                    </a:lnTo>
                    <a:cubicBezTo>
                      <a:pt x="896" y="546"/>
                      <a:pt x="886" y="568"/>
                      <a:pt x="886" y="590"/>
                    </a:cubicBezTo>
                    <a:lnTo>
                      <a:pt x="886" y="590"/>
                    </a:lnTo>
                    <a:cubicBezTo>
                      <a:pt x="886" y="612"/>
                      <a:pt x="902"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6" y="590"/>
                    </a:cubicBezTo>
                    <a:close/>
                    <a:moveTo>
                      <a:pt x="4720" y="787"/>
                    </a:moveTo>
                    <a:lnTo>
                      <a:pt x="0" y="787"/>
                    </a:lnTo>
                    <a:lnTo>
                      <a:pt x="0" y="633"/>
                    </a:lnTo>
                    <a:lnTo>
                      <a:pt x="0" y="633"/>
                    </a:lnTo>
                    <a:cubicBezTo>
                      <a:pt x="5" y="635"/>
                      <a:pt x="11"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2" y="558"/>
                      <a:pt x="394" y="558"/>
                    </a:cubicBezTo>
                    <a:lnTo>
                      <a:pt x="394" y="558"/>
                    </a:lnTo>
                    <a:cubicBezTo>
                      <a:pt x="415" y="558"/>
                      <a:pt x="437" y="568"/>
                      <a:pt x="459" y="590"/>
                    </a:cubicBezTo>
                    <a:lnTo>
                      <a:pt x="459" y="590"/>
                    </a:lnTo>
                    <a:cubicBezTo>
                      <a:pt x="481" y="612"/>
                      <a:pt x="503" y="623"/>
                      <a:pt x="525" y="623"/>
                    </a:cubicBezTo>
                    <a:lnTo>
                      <a:pt x="525" y="623"/>
                    </a:lnTo>
                    <a:cubicBezTo>
                      <a:pt x="547" y="623"/>
                      <a:pt x="569" y="612"/>
                      <a:pt x="590" y="590"/>
                    </a:cubicBezTo>
                    <a:lnTo>
                      <a:pt x="918" y="262"/>
                    </a:lnTo>
                    <a:lnTo>
                      <a:pt x="918" y="262"/>
                    </a:lnTo>
                    <a:cubicBezTo>
                      <a:pt x="940" y="240"/>
                      <a:pt x="951" y="219"/>
                      <a:pt x="951" y="197"/>
                    </a:cubicBezTo>
                    <a:lnTo>
                      <a:pt x="951" y="197"/>
                    </a:lnTo>
                    <a:cubicBezTo>
                      <a:pt x="951" y="175"/>
                      <a:pt x="935" y="159"/>
                      <a:pt x="902" y="148"/>
                    </a:cubicBezTo>
                    <a:lnTo>
                      <a:pt x="902" y="148"/>
                    </a:lnTo>
                    <a:cubicBezTo>
                      <a:pt x="869" y="137"/>
                      <a:pt x="831" y="131"/>
                      <a:pt x="787" y="131"/>
                    </a:cubicBezTo>
                    <a:lnTo>
                      <a:pt x="787" y="131"/>
                    </a:lnTo>
                    <a:cubicBezTo>
                      <a:pt x="743" y="131"/>
                      <a:pt x="705" y="137"/>
                      <a:pt x="672" y="148"/>
                    </a:cubicBezTo>
                    <a:lnTo>
                      <a:pt x="672" y="148"/>
                    </a:lnTo>
                    <a:cubicBezTo>
                      <a:pt x="640" y="159"/>
                      <a:pt x="612" y="175"/>
                      <a:pt x="590" y="197"/>
                    </a:cubicBezTo>
                    <a:lnTo>
                      <a:pt x="590" y="197"/>
                    </a:lnTo>
                    <a:cubicBezTo>
                      <a:pt x="569" y="219"/>
                      <a:pt x="547" y="230"/>
                      <a:pt x="525" y="230"/>
                    </a:cubicBezTo>
                    <a:lnTo>
                      <a:pt x="525" y="230"/>
                    </a:lnTo>
                    <a:cubicBezTo>
                      <a:pt x="503" y="230"/>
                      <a:pt x="481" y="219"/>
                      <a:pt x="459" y="197"/>
                    </a:cubicBezTo>
                    <a:lnTo>
                      <a:pt x="459" y="197"/>
                    </a:lnTo>
                    <a:cubicBezTo>
                      <a:pt x="437" y="175"/>
                      <a:pt x="415" y="164"/>
                      <a:pt x="394" y="164"/>
                    </a:cubicBezTo>
                    <a:lnTo>
                      <a:pt x="394" y="164"/>
                    </a:lnTo>
                    <a:cubicBezTo>
                      <a:pt x="372"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6"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2" y="159"/>
                      <a:pt x="4414" y="175"/>
                      <a:pt x="4393"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8"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1" y="612"/>
                      <a:pt x="4393" y="590"/>
                    </a:cubicBezTo>
                    <a:lnTo>
                      <a:pt x="4458" y="525"/>
                    </a:lnTo>
                    <a:lnTo>
                      <a:pt x="4524" y="459"/>
                    </a:lnTo>
                    <a:lnTo>
                      <a:pt x="4720" y="262"/>
                    </a:lnTo>
                    <a:lnTo>
                      <a:pt x="4720" y="525"/>
                    </a:lnTo>
                    <a:lnTo>
                      <a:pt x="4720" y="525"/>
                    </a:lnTo>
                    <a:cubicBezTo>
                      <a:pt x="4699" y="546"/>
                      <a:pt x="4687" y="568"/>
                      <a:pt x="4687" y="590"/>
                    </a:cubicBezTo>
                    <a:lnTo>
                      <a:pt x="4687" y="590"/>
                    </a:lnTo>
                    <a:cubicBezTo>
                      <a:pt x="4687" y="607"/>
                      <a:pt x="4699" y="622"/>
                      <a:pt x="4720" y="633"/>
                    </a:cubicBezTo>
                    <a:lnTo>
                      <a:pt x="4720" y="787"/>
                    </a:lnTo>
                    <a:close/>
                  </a:path>
                </a:pathLst>
              </a:custGeom>
              <a:solidFill>
                <a:schemeClr val="accent4"/>
              </a:solidFill>
              <a:ln>
                <a:noFill/>
              </a:ln>
              <a:effectLst/>
            </p:spPr>
            <p:txBody>
              <a:bodyPr wrap="none" anchor="ctr"/>
              <a:lstStyle/>
              <a:p>
                <a:endParaRPr lang="es-ES_tradnl"/>
              </a:p>
            </p:txBody>
          </p:sp>
        </p:grpSp>
      </p:grpSp>
      <p:graphicFrame>
        <p:nvGraphicFramePr>
          <p:cNvPr id="30" name="Content Placeholder 6"/>
          <p:cNvGraphicFramePr>
            <a:graphicFrameLocks/>
          </p:cNvGraphicFramePr>
          <p:nvPr>
            <p:extLst>
              <p:ext uri="{D42A27DB-BD31-4B8C-83A1-F6EECF244321}">
                <p14:modId xmlns:p14="http://schemas.microsoft.com/office/powerpoint/2010/main" val="2156299934"/>
              </p:ext>
            </p:extLst>
          </p:nvPr>
        </p:nvGraphicFramePr>
        <p:xfrm>
          <a:off x="901672" y="1334610"/>
          <a:ext cx="9619715" cy="52050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704944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extBox 205"/>
          <p:cNvSpPr txBox="1"/>
          <p:nvPr/>
        </p:nvSpPr>
        <p:spPr>
          <a:xfrm>
            <a:off x="3571461" y="565106"/>
            <a:ext cx="3930884" cy="769441"/>
          </a:xfrm>
          <a:prstGeom prst="rect">
            <a:avLst/>
          </a:prstGeom>
          <a:noFill/>
        </p:spPr>
        <p:txBody>
          <a:bodyPr wrap="none" rtlCol="0">
            <a:spAutoFit/>
          </a:bodyPr>
          <a:lstStyle/>
          <a:p>
            <a:pPr algn="ctr"/>
            <a:r>
              <a:rPr lang="id-ID" sz="4400" b="1" dirty="0" smtClean="0">
                <a:solidFill>
                  <a:schemeClr val="tx2"/>
                </a:solidFill>
                <a:latin typeface="Encode Sans" pitchFamily="2" charset="77"/>
                <a:ea typeface="Nunito Bold" charset="0"/>
                <a:cs typeface="Nunito Bold" charset="0"/>
              </a:rPr>
              <a:t>MANFAAT APLIKASI</a:t>
            </a:r>
            <a:endParaRPr lang="en-US" sz="4400" b="1" dirty="0">
              <a:solidFill>
                <a:schemeClr val="tx2"/>
              </a:solidFill>
              <a:latin typeface="Encode Sans" pitchFamily="2" charset="77"/>
              <a:ea typeface="Nunito Bold" charset="0"/>
              <a:cs typeface="Nunito Bold" charset="0"/>
            </a:endParaRPr>
          </a:p>
        </p:txBody>
      </p:sp>
      <p:grpSp>
        <p:nvGrpSpPr>
          <p:cNvPr id="10" name="Group 9">
            <a:extLst>
              <a:ext uri="{FF2B5EF4-FFF2-40B4-BE49-F238E27FC236}">
                <a16:creationId xmlns:a16="http://schemas.microsoft.com/office/drawing/2014/main" xmlns="" id="{9D7A2596-33F4-9449-853D-7B70B0211374}"/>
              </a:ext>
            </a:extLst>
          </p:cNvPr>
          <p:cNvGrpSpPr>
            <a:grpSpLocks noChangeAspect="1"/>
          </p:cNvGrpSpPr>
          <p:nvPr/>
        </p:nvGrpSpPr>
        <p:grpSpPr>
          <a:xfrm>
            <a:off x="11058295" y="-99000"/>
            <a:ext cx="1133705" cy="7056000"/>
            <a:chOff x="11111999" y="1750090"/>
            <a:chExt cx="1078517" cy="6712510"/>
          </a:xfrm>
        </p:grpSpPr>
        <p:grpSp>
          <p:nvGrpSpPr>
            <p:cNvPr id="11" name="Group 10">
              <a:extLst>
                <a:ext uri="{FF2B5EF4-FFF2-40B4-BE49-F238E27FC236}">
                  <a16:creationId xmlns:a16="http://schemas.microsoft.com/office/drawing/2014/main" xmlns="" id="{B612FF50-0A60-4D46-88E6-79DD48C9E186}"/>
                </a:ext>
              </a:extLst>
            </p:cNvPr>
            <p:cNvGrpSpPr/>
            <p:nvPr/>
          </p:nvGrpSpPr>
          <p:grpSpPr>
            <a:xfrm rot="5400000">
              <a:off x="9972347" y="2889742"/>
              <a:ext cx="3357822" cy="1078517"/>
              <a:chOff x="4452938" y="6772275"/>
              <a:chExt cx="1700212" cy="546100"/>
            </a:xfrm>
          </p:grpSpPr>
          <p:sp>
            <p:nvSpPr>
              <p:cNvPr id="25" name="Freeform 431">
                <a:extLst>
                  <a:ext uri="{FF2B5EF4-FFF2-40B4-BE49-F238E27FC236}">
                    <a16:creationId xmlns:a16="http://schemas.microsoft.com/office/drawing/2014/main" xmlns="" id="{6B8F1C93-966F-434F-9654-7F1F0C2DCD19}"/>
                  </a:ext>
                </a:extLst>
              </p:cNvPr>
              <p:cNvSpPr>
                <a:spLocks noChangeArrowheads="1"/>
              </p:cNvSpPr>
              <p:nvPr/>
            </p:nvSpPr>
            <p:spPr bwMode="auto">
              <a:xfrm>
                <a:off x="4452938" y="6772275"/>
                <a:ext cx="1700212" cy="244475"/>
              </a:xfrm>
              <a:custGeom>
                <a:avLst/>
                <a:gdLst>
                  <a:gd name="T0" fmla="*/ 3605 w 4721"/>
                  <a:gd name="T1" fmla="*/ 170 h 679"/>
                  <a:gd name="T2" fmla="*/ 3934 w 4721"/>
                  <a:gd name="T3" fmla="*/ 337 h 679"/>
                  <a:gd name="T4" fmla="*/ 4302 w 4721"/>
                  <a:gd name="T5" fmla="*/ 145 h 679"/>
                  <a:gd name="T6" fmla="*/ 4302 w 4721"/>
                  <a:gd name="T7" fmla="*/ 401 h 679"/>
                  <a:gd name="T8" fmla="*/ 4146 w 4721"/>
                  <a:gd name="T9" fmla="*/ 444 h 679"/>
                  <a:gd name="T10" fmla="*/ 4040 w 4721"/>
                  <a:gd name="T11" fmla="*/ 486 h 679"/>
                  <a:gd name="T12" fmla="*/ 3934 w 4721"/>
                  <a:gd name="T13" fmla="*/ 550 h 679"/>
                  <a:gd name="T14" fmla="*/ 3827 w 4721"/>
                  <a:gd name="T15" fmla="*/ 486 h 679"/>
                  <a:gd name="T16" fmla="*/ 3720 w 4721"/>
                  <a:gd name="T17" fmla="*/ 444 h 679"/>
                  <a:gd name="T18" fmla="*/ 3720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7 w 4721"/>
                  <a:gd name="T35" fmla="*/ 213 h 679"/>
                  <a:gd name="T36" fmla="*/ 2728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6 w 4721"/>
                  <a:gd name="T57" fmla="*/ 307 h 679"/>
                  <a:gd name="T58" fmla="*/ 1729 w 4721"/>
                  <a:gd name="T59" fmla="*/ 281 h 679"/>
                  <a:gd name="T60" fmla="*/ 1147 w 4721"/>
                  <a:gd name="T61" fmla="*/ 68 h 679"/>
                  <a:gd name="T62" fmla="*/ 590 w 4721"/>
                  <a:gd name="T63" fmla="*/ 238 h 679"/>
                  <a:gd name="T64" fmla="*/ 893 w 4721"/>
                  <a:gd name="T65" fmla="*/ 281 h 679"/>
                  <a:gd name="T66" fmla="*/ 1229 w 4721"/>
                  <a:gd name="T67" fmla="*/ 375 h 679"/>
                  <a:gd name="T68" fmla="*/ 1229 w 4721"/>
                  <a:gd name="T69" fmla="*/ 375 h 679"/>
                  <a:gd name="T70" fmla="*/ 1049 w 4721"/>
                  <a:gd name="T71" fmla="*/ 473 h 679"/>
                  <a:gd name="T72" fmla="*/ 893 w 4721"/>
                  <a:gd name="T73" fmla="*/ 538 h 679"/>
                  <a:gd name="T74" fmla="*/ 737 w 4721"/>
                  <a:gd name="T75" fmla="*/ 580 h 679"/>
                  <a:gd name="T76" fmla="*/ 631 w 4721"/>
                  <a:gd name="T77" fmla="*/ 486 h 679"/>
                  <a:gd name="T78" fmla="*/ 524 w 4721"/>
                  <a:gd name="T79" fmla="*/ 414 h 679"/>
                  <a:gd name="T80" fmla="*/ 417 w 4721"/>
                  <a:gd name="T81" fmla="*/ 349 h 679"/>
                  <a:gd name="T82" fmla="*/ 4409 w 4721"/>
                  <a:gd name="T83" fmla="*/ 307 h 679"/>
                  <a:gd name="T84" fmla="*/ 4695 w 4721"/>
                  <a:gd name="T85" fmla="*/ 213 h 679"/>
                  <a:gd name="T86" fmla="*/ 4433 w 4721"/>
                  <a:gd name="T87" fmla="*/ 418 h 679"/>
                  <a:gd name="T88" fmla="*/ 4040 w 4721"/>
                  <a:gd name="T89" fmla="*/ 623 h 679"/>
                  <a:gd name="T90" fmla="*/ 3737 w 4721"/>
                  <a:gd name="T91" fmla="*/ 580 h 679"/>
                  <a:gd name="T92" fmla="*/ 3343 w 4721"/>
                  <a:gd name="T93" fmla="*/ 375 h 679"/>
                  <a:gd name="T94" fmla="*/ 2991 w 4721"/>
                  <a:gd name="T95" fmla="*/ 349 h 679"/>
                  <a:gd name="T96" fmla="*/ 2597 w 4721"/>
                  <a:gd name="T97" fmla="*/ 555 h 679"/>
                  <a:gd name="T98" fmla="*/ 2294 w 4721"/>
                  <a:gd name="T99" fmla="*/ 648 h 679"/>
                  <a:gd name="T100" fmla="*/ 1901 w 4721"/>
                  <a:gd name="T101" fmla="*/ 444 h 679"/>
                  <a:gd name="T102" fmla="*/ 1573 w 4721"/>
                  <a:gd name="T103" fmla="*/ 277 h 679"/>
                  <a:gd name="T104" fmla="*/ 1204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5 w 4721"/>
                  <a:gd name="T115" fmla="*/ 213 h 679"/>
                  <a:gd name="T116" fmla="*/ 4695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0" y="150"/>
                      <a:pt x="3595" y="159"/>
                      <a:pt x="3605" y="170"/>
                    </a:cubicBezTo>
                    <a:lnTo>
                      <a:pt x="3605" y="170"/>
                    </a:lnTo>
                    <a:cubicBezTo>
                      <a:pt x="3617" y="182"/>
                      <a:pt x="3630" y="190"/>
                      <a:pt x="3646" y="196"/>
                    </a:cubicBezTo>
                    <a:lnTo>
                      <a:pt x="3696" y="213"/>
                    </a:lnTo>
                    <a:lnTo>
                      <a:pt x="3696" y="213"/>
                    </a:lnTo>
                    <a:cubicBezTo>
                      <a:pt x="3712" y="218"/>
                      <a:pt x="3726" y="227"/>
                      <a:pt x="3737" y="238"/>
                    </a:cubicBezTo>
                    <a:lnTo>
                      <a:pt x="3737" y="238"/>
                    </a:lnTo>
                    <a:cubicBezTo>
                      <a:pt x="3748" y="250"/>
                      <a:pt x="3761" y="258"/>
                      <a:pt x="3777" y="264"/>
                    </a:cubicBezTo>
                    <a:lnTo>
                      <a:pt x="3827" y="281"/>
                    </a:lnTo>
                    <a:lnTo>
                      <a:pt x="3827" y="281"/>
                    </a:lnTo>
                    <a:cubicBezTo>
                      <a:pt x="3843" y="287"/>
                      <a:pt x="3857" y="296"/>
                      <a:pt x="3867" y="307"/>
                    </a:cubicBezTo>
                    <a:lnTo>
                      <a:pt x="3867" y="307"/>
                    </a:lnTo>
                    <a:cubicBezTo>
                      <a:pt x="3879" y="318"/>
                      <a:pt x="3892" y="327"/>
                      <a:pt x="3908" y="333"/>
                    </a:cubicBezTo>
                    <a:lnTo>
                      <a:pt x="3908" y="333"/>
                    </a:lnTo>
                    <a:cubicBezTo>
                      <a:pt x="3916" y="336"/>
                      <a:pt x="3925" y="337"/>
                      <a:pt x="3934" y="337"/>
                    </a:cubicBezTo>
                    <a:lnTo>
                      <a:pt x="3934" y="337"/>
                    </a:lnTo>
                    <a:cubicBezTo>
                      <a:pt x="3941" y="337"/>
                      <a:pt x="3950" y="336"/>
                      <a:pt x="3958" y="333"/>
                    </a:cubicBezTo>
                    <a:lnTo>
                      <a:pt x="3958" y="333"/>
                    </a:lnTo>
                    <a:cubicBezTo>
                      <a:pt x="3974" y="327"/>
                      <a:pt x="3988" y="318"/>
                      <a:pt x="3999" y="307"/>
                    </a:cubicBezTo>
                    <a:lnTo>
                      <a:pt x="3999" y="307"/>
                    </a:lnTo>
                    <a:cubicBezTo>
                      <a:pt x="4010" y="296"/>
                      <a:pt x="4023" y="287"/>
                      <a:pt x="4040" y="281"/>
                    </a:cubicBezTo>
                    <a:lnTo>
                      <a:pt x="4089" y="264"/>
                    </a:lnTo>
                    <a:lnTo>
                      <a:pt x="4089" y="264"/>
                    </a:lnTo>
                    <a:cubicBezTo>
                      <a:pt x="4106" y="258"/>
                      <a:pt x="4118" y="250"/>
                      <a:pt x="4130" y="238"/>
                    </a:cubicBezTo>
                    <a:lnTo>
                      <a:pt x="4130" y="238"/>
                    </a:lnTo>
                    <a:cubicBezTo>
                      <a:pt x="4141" y="227"/>
                      <a:pt x="4154" y="218"/>
                      <a:pt x="4171" y="213"/>
                    </a:cubicBezTo>
                    <a:lnTo>
                      <a:pt x="4220" y="196"/>
                    </a:lnTo>
                    <a:lnTo>
                      <a:pt x="4220" y="196"/>
                    </a:lnTo>
                    <a:cubicBezTo>
                      <a:pt x="4236" y="190"/>
                      <a:pt x="4250" y="182"/>
                      <a:pt x="4261" y="170"/>
                    </a:cubicBezTo>
                    <a:lnTo>
                      <a:pt x="4261" y="170"/>
                    </a:lnTo>
                    <a:cubicBezTo>
                      <a:pt x="4272" y="159"/>
                      <a:pt x="4285"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5" y="355"/>
                      <a:pt x="4277" y="364"/>
                      <a:pt x="4277" y="375"/>
                    </a:cubicBezTo>
                    <a:lnTo>
                      <a:pt x="4277" y="375"/>
                    </a:lnTo>
                    <a:cubicBezTo>
                      <a:pt x="4277" y="387"/>
                      <a:pt x="4285"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0" y="418"/>
                    </a:cubicBezTo>
                    <a:lnTo>
                      <a:pt x="4220" y="418"/>
                    </a:lnTo>
                    <a:cubicBezTo>
                      <a:pt x="4212" y="415"/>
                      <a:pt x="4204" y="414"/>
                      <a:pt x="4196" y="414"/>
                    </a:cubicBezTo>
                    <a:lnTo>
                      <a:pt x="4196" y="414"/>
                    </a:lnTo>
                    <a:cubicBezTo>
                      <a:pt x="4187" y="414"/>
                      <a:pt x="4179" y="415"/>
                      <a:pt x="4171" y="418"/>
                    </a:cubicBezTo>
                    <a:lnTo>
                      <a:pt x="4171" y="418"/>
                    </a:lnTo>
                    <a:cubicBezTo>
                      <a:pt x="4154" y="424"/>
                      <a:pt x="4146" y="432"/>
                      <a:pt x="4146" y="444"/>
                    </a:cubicBezTo>
                    <a:lnTo>
                      <a:pt x="4146" y="444"/>
                    </a:lnTo>
                    <a:cubicBezTo>
                      <a:pt x="4146" y="455"/>
                      <a:pt x="4154" y="463"/>
                      <a:pt x="4171" y="469"/>
                    </a:cubicBezTo>
                    <a:lnTo>
                      <a:pt x="4171" y="469"/>
                    </a:lnTo>
                    <a:cubicBezTo>
                      <a:pt x="4179" y="472"/>
                      <a:pt x="4187" y="473"/>
                      <a:pt x="4196" y="473"/>
                    </a:cubicBezTo>
                    <a:lnTo>
                      <a:pt x="4196" y="473"/>
                    </a:lnTo>
                    <a:cubicBezTo>
                      <a:pt x="4204" y="473"/>
                      <a:pt x="4212" y="472"/>
                      <a:pt x="4220" y="469"/>
                    </a:cubicBezTo>
                    <a:lnTo>
                      <a:pt x="4220" y="469"/>
                    </a:lnTo>
                    <a:cubicBezTo>
                      <a:pt x="4236" y="463"/>
                      <a:pt x="4245" y="455"/>
                      <a:pt x="4245" y="444"/>
                    </a:cubicBezTo>
                    <a:close/>
                    <a:moveTo>
                      <a:pt x="4113" y="512"/>
                    </a:moveTo>
                    <a:lnTo>
                      <a:pt x="4113" y="512"/>
                    </a:lnTo>
                    <a:cubicBezTo>
                      <a:pt x="4113" y="500"/>
                      <a:pt x="4106" y="492"/>
                      <a:pt x="4089" y="486"/>
                    </a:cubicBezTo>
                    <a:lnTo>
                      <a:pt x="4089" y="486"/>
                    </a:lnTo>
                    <a:cubicBezTo>
                      <a:pt x="4081" y="483"/>
                      <a:pt x="4072" y="482"/>
                      <a:pt x="4065" y="482"/>
                    </a:cubicBezTo>
                    <a:lnTo>
                      <a:pt x="4065" y="482"/>
                    </a:lnTo>
                    <a:cubicBezTo>
                      <a:pt x="4056" y="482"/>
                      <a:pt x="4048" y="483"/>
                      <a:pt x="4040" y="486"/>
                    </a:cubicBezTo>
                    <a:lnTo>
                      <a:pt x="4040" y="486"/>
                    </a:lnTo>
                    <a:cubicBezTo>
                      <a:pt x="4023" y="492"/>
                      <a:pt x="4015" y="500"/>
                      <a:pt x="4015" y="512"/>
                    </a:cubicBezTo>
                    <a:lnTo>
                      <a:pt x="4015" y="512"/>
                    </a:lnTo>
                    <a:cubicBezTo>
                      <a:pt x="4015" y="523"/>
                      <a:pt x="4023" y="531"/>
                      <a:pt x="4040" y="538"/>
                    </a:cubicBezTo>
                    <a:lnTo>
                      <a:pt x="4040" y="538"/>
                    </a:lnTo>
                    <a:cubicBezTo>
                      <a:pt x="4048" y="540"/>
                      <a:pt x="4056" y="541"/>
                      <a:pt x="4065" y="541"/>
                    </a:cubicBezTo>
                    <a:lnTo>
                      <a:pt x="4065" y="541"/>
                    </a:lnTo>
                    <a:cubicBezTo>
                      <a:pt x="4072" y="541"/>
                      <a:pt x="4081" y="540"/>
                      <a:pt x="4089" y="538"/>
                    </a:cubicBezTo>
                    <a:lnTo>
                      <a:pt x="4089"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4" y="550"/>
                    </a:cubicBezTo>
                    <a:lnTo>
                      <a:pt x="3934" y="550"/>
                    </a:lnTo>
                    <a:cubicBezTo>
                      <a:pt x="3925" y="550"/>
                      <a:pt x="3916" y="551"/>
                      <a:pt x="3908" y="555"/>
                    </a:cubicBezTo>
                    <a:lnTo>
                      <a:pt x="3908" y="555"/>
                    </a:lnTo>
                    <a:cubicBezTo>
                      <a:pt x="3892" y="560"/>
                      <a:pt x="3884" y="569"/>
                      <a:pt x="3884" y="580"/>
                    </a:cubicBezTo>
                    <a:lnTo>
                      <a:pt x="3884" y="580"/>
                    </a:lnTo>
                    <a:cubicBezTo>
                      <a:pt x="3884" y="591"/>
                      <a:pt x="3892" y="600"/>
                      <a:pt x="3908" y="605"/>
                    </a:cubicBezTo>
                    <a:lnTo>
                      <a:pt x="3908" y="605"/>
                    </a:lnTo>
                    <a:cubicBezTo>
                      <a:pt x="3916" y="608"/>
                      <a:pt x="3925" y="610"/>
                      <a:pt x="3934" y="610"/>
                    </a:cubicBezTo>
                    <a:lnTo>
                      <a:pt x="3934"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7" y="486"/>
                    </a:cubicBezTo>
                    <a:lnTo>
                      <a:pt x="3777" y="486"/>
                    </a:lnTo>
                    <a:cubicBezTo>
                      <a:pt x="3761" y="492"/>
                      <a:pt x="3753" y="500"/>
                      <a:pt x="3753" y="512"/>
                    </a:cubicBezTo>
                    <a:lnTo>
                      <a:pt x="3753" y="512"/>
                    </a:lnTo>
                    <a:cubicBezTo>
                      <a:pt x="3753" y="523"/>
                      <a:pt x="3761" y="531"/>
                      <a:pt x="3777" y="538"/>
                    </a:cubicBezTo>
                    <a:lnTo>
                      <a:pt x="3777"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0" y="444"/>
                    </a:moveTo>
                    <a:lnTo>
                      <a:pt x="3720" y="444"/>
                    </a:lnTo>
                    <a:cubicBezTo>
                      <a:pt x="3720" y="432"/>
                      <a:pt x="3712" y="424"/>
                      <a:pt x="3696" y="418"/>
                    </a:cubicBezTo>
                    <a:lnTo>
                      <a:pt x="3696" y="418"/>
                    </a:lnTo>
                    <a:cubicBezTo>
                      <a:pt x="3688" y="415"/>
                      <a:pt x="3679" y="414"/>
                      <a:pt x="3671" y="414"/>
                    </a:cubicBezTo>
                    <a:lnTo>
                      <a:pt x="3671" y="414"/>
                    </a:lnTo>
                    <a:cubicBezTo>
                      <a:pt x="3663" y="414"/>
                      <a:pt x="3655" y="415"/>
                      <a:pt x="3646" y="418"/>
                    </a:cubicBezTo>
                    <a:lnTo>
                      <a:pt x="3646" y="418"/>
                    </a:lnTo>
                    <a:cubicBezTo>
                      <a:pt x="3630" y="424"/>
                      <a:pt x="3622" y="432"/>
                      <a:pt x="3622" y="444"/>
                    </a:cubicBezTo>
                    <a:lnTo>
                      <a:pt x="3622" y="444"/>
                    </a:lnTo>
                    <a:cubicBezTo>
                      <a:pt x="3622" y="455"/>
                      <a:pt x="3630" y="463"/>
                      <a:pt x="3646" y="469"/>
                    </a:cubicBezTo>
                    <a:lnTo>
                      <a:pt x="3646" y="469"/>
                    </a:lnTo>
                    <a:cubicBezTo>
                      <a:pt x="3655" y="472"/>
                      <a:pt x="3663" y="473"/>
                      <a:pt x="3671" y="473"/>
                    </a:cubicBezTo>
                    <a:lnTo>
                      <a:pt x="3671" y="473"/>
                    </a:lnTo>
                    <a:cubicBezTo>
                      <a:pt x="3679" y="473"/>
                      <a:pt x="3688" y="472"/>
                      <a:pt x="3696" y="469"/>
                    </a:cubicBezTo>
                    <a:lnTo>
                      <a:pt x="3696" y="469"/>
                    </a:lnTo>
                    <a:cubicBezTo>
                      <a:pt x="3712" y="463"/>
                      <a:pt x="3720" y="455"/>
                      <a:pt x="3720" y="444"/>
                    </a:cubicBezTo>
                    <a:close/>
                    <a:moveTo>
                      <a:pt x="3589" y="375"/>
                    </a:moveTo>
                    <a:lnTo>
                      <a:pt x="3589" y="375"/>
                    </a:lnTo>
                    <a:cubicBezTo>
                      <a:pt x="3589" y="364"/>
                      <a:pt x="3580"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0" y="395"/>
                      <a:pt x="3589" y="387"/>
                      <a:pt x="3589" y="375"/>
                    </a:cubicBezTo>
                    <a:close/>
                    <a:moveTo>
                      <a:pt x="3458" y="307"/>
                    </a:moveTo>
                    <a:lnTo>
                      <a:pt x="3458" y="307"/>
                    </a:lnTo>
                    <a:cubicBezTo>
                      <a:pt x="3458" y="296"/>
                      <a:pt x="3449" y="287"/>
                      <a:pt x="3434" y="281"/>
                    </a:cubicBezTo>
                    <a:lnTo>
                      <a:pt x="3385" y="264"/>
                    </a:lnTo>
                    <a:lnTo>
                      <a:pt x="3385" y="264"/>
                    </a:lnTo>
                    <a:cubicBezTo>
                      <a:pt x="3368" y="258"/>
                      <a:pt x="3354" y="250"/>
                      <a:pt x="3343" y="238"/>
                    </a:cubicBezTo>
                    <a:lnTo>
                      <a:pt x="3343" y="238"/>
                    </a:lnTo>
                    <a:cubicBezTo>
                      <a:pt x="3332" y="227"/>
                      <a:pt x="3319" y="218"/>
                      <a:pt x="3302" y="213"/>
                    </a:cubicBezTo>
                    <a:lnTo>
                      <a:pt x="3253" y="196"/>
                    </a:lnTo>
                    <a:lnTo>
                      <a:pt x="3253" y="196"/>
                    </a:lnTo>
                    <a:cubicBezTo>
                      <a:pt x="3236" y="190"/>
                      <a:pt x="3223" y="182"/>
                      <a:pt x="3212" y="170"/>
                    </a:cubicBezTo>
                    <a:lnTo>
                      <a:pt x="3212" y="170"/>
                    </a:lnTo>
                    <a:cubicBezTo>
                      <a:pt x="3201" y="159"/>
                      <a:pt x="3188" y="150"/>
                      <a:pt x="3171" y="145"/>
                    </a:cubicBezTo>
                    <a:lnTo>
                      <a:pt x="3171" y="145"/>
                    </a:lnTo>
                    <a:cubicBezTo>
                      <a:pt x="3163" y="142"/>
                      <a:pt x="3155" y="141"/>
                      <a:pt x="3146" y="141"/>
                    </a:cubicBezTo>
                    <a:lnTo>
                      <a:pt x="3146" y="141"/>
                    </a:lnTo>
                    <a:cubicBezTo>
                      <a:pt x="3138" y="141"/>
                      <a:pt x="3130" y="142"/>
                      <a:pt x="3122" y="145"/>
                    </a:cubicBezTo>
                    <a:lnTo>
                      <a:pt x="3122" y="145"/>
                    </a:lnTo>
                    <a:cubicBezTo>
                      <a:pt x="3105" y="150"/>
                      <a:pt x="3092" y="159"/>
                      <a:pt x="3081" y="170"/>
                    </a:cubicBezTo>
                    <a:lnTo>
                      <a:pt x="3081" y="170"/>
                    </a:lnTo>
                    <a:cubicBezTo>
                      <a:pt x="3070" y="182"/>
                      <a:pt x="3056" y="190"/>
                      <a:pt x="3040" y="196"/>
                    </a:cubicBezTo>
                    <a:lnTo>
                      <a:pt x="2991" y="213"/>
                    </a:lnTo>
                    <a:lnTo>
                      <a:pt x="2991" y="213"/>
                    </a:lnTo>
                    <a:cubicBezTo>
                      <a:pt x="2974" y="218"/>
                      <a:pt x="2961" y="227"/>
                      <a:pt x="2950" y="238"/>
                    </a:cubicBezTo>
                    <a:lnTo>
                      <a:pt x="2950" y="238"/>
                    </a:lnTo>
                    <a:cubicBezTo>
                      <a:pt x="2939" y="250"/>
                      <a:pt x="2925" y="258"/>
                      <a:pt x="2909" y="264"/>
                    </a:cubicBezTo>
                    <a:lnTo>
                      <a:pt x="2860" y="281"/>
                    </a:lnTo>
                    <a:lnTo>
                      <a:pt x="2860" y="281"/>
                    </a:lnTo>
                    <a:cubicBezTo>
                      <a:pt x="2843" y="287"/>
                      <a:pt x="2835" y="296"/>
                      <a:pt x="2835" y="307"/>
                    </a:cubicBezTo>
                    <a:lnTo>
                      <a:pt x="2835" y="307"/>
                    </a:lnTo>
                    <a:cubicBezTo>
                      <a:pt x="2835" y="318"/>
                      <a:pt x="2843" y="327"/>
                      <a:pt x="2860" y="333"/>
                    </a:cubicBezTo>
                    <a:lnTo>
                      <a:pt x="2860" y="333"/>
                    </a:lnTo>
                    <a:cubicBezTo>
                      <a:pt x="2868" y="336"/>
                      <a:pt x="2876" y="337"/>
                      <a:pt x="2884" y="337"/>
                    </a:cubicBezTo>
                    <a:lnTo>
                      <a:pt x="2884" y="337"/>
                    </a:lnTo>
                    <a:cubicBezTo>
                      <a:pt x="2892" y="337"/>
                      <a:pt x="2900" y="336"/>
                      <a:pt x="2909" y="333"/>
                    </a:cubicBezTo>
                    <a:lnTo>
                      <a:pt x="2909" y="333"/>
                    </a:lnTo>
                    <a:cubicBezTo>
                      <a:pt x="2925" y="327"/>
                      <a:pt x="2939" y="318"/>
                      <a:pt x="2950" y="307"/>
                    </a:cubicBezTo>
                    <a:lnTo>
                      <a:pt x="2950" y="307"/>
                    </a:lnTo>
                    <a:cubicBezTo>
                      <a:pt x="2961" y="296"/>
                      <a:pt x="2974" y="287"/>
                      <a:pt x="2991" y="281"/>
                    </a:cubicBezTo>
                    <a:lnTo>
                      <a:pt x="3040" y="264"/>
                    </a:lnTo>
                    <a:lnTo>
                      <a:pt x="3040" y="264"/>
                    </a:lnTo>
                    <a:cubicBezTo>
                      <a:pt x="3056" y="258"/>
                      <a:pt x="3070" y="250"/>
                      <a:pt x="3081" y="238"/>
                    </a:cubicBezTo>
                    <a:lnTo>
                      <a:pt x="3081" y="238"/>
                    </a:lnTo>
                    <a:cubicBezTo>
                      <a:pt x="3092" y="227"/>
                      <a:pt x="3105" y="218"/>
                      <a:pt x="3122" y="213"/>
                    </a:cubicBezTo>
                    <a:lnTo>
                      <a:pt x="3122" y="213"/>
                    </a:lnTo>
                    <a:cubicBezTo>
                      <a:pt x="3130" y="210"/>
                      <a:pt x="3138" y="208"/>
                      <a:pt x="3146" y="208"/>
                    </a:cubicBezTo>
                    <a:lnTo>
                      <a:pt x="3146" y="208"/>
                    </a:lnTo>
                    <a:cubicBezTo>
                      <a:pt x="3155" y="208"/>
                      <a:pt x="3163" y="210"/>
                      <a:pt x="3171" y="213"/>
                    </a:cubicBezTo>
                    <a:lnTo>
                      <a:pt x="3171" y="213"/>
                    </a:lnTo>
                    <a:cubicBezTo>
                      <a:pt x="3188" y="218"/>
                      <a:pt x="3201" y="227"/>
                      <a:pt x="3212" y="238"/>
                    </a:cubicBezTo>
                    <a:lnTo>
                      <a:pt x="3212" y="238"/>
                    </a:lnTo>
                    <a:cubicBezTo>
                      <a:pt x="3223" y="250"/>
                      <a:pt x="3236" y="258"/>
                      <a:pt x="3253" y="264"/>
                    </a:cubicBezTo>
                    <a:lnTo>
                      <a:pt x="3302" y="281"/>
                    </a:lnTo>
                    <a:lnTo>
                      <a:pt x="3302" y="281"/>
                    </a:lnTo>
                    <a:cubicBezTo>
                      <a:pt x="3319" y="287"/>
                      <a:pt x="3332" y="296"/>
                      <a:pt x="3343" y="307"/>
                    </a:cubicBezTo>
                    <a:lnTo>
                      <a:pt x="3343" y="307"/>
                    </a:lnTo>
                    <a:cubicBezTo>
                      <a:pt x="3354" y="318"/>
                      <a:pt x="3368" y="327"/>
                      <a:pt x="3385" y="333"/>
                    </a:cubicBezTo>
                    <a:lnTo>
                      <a:pt x="3385" y="333"/>
                    </a:lnTo>
                    <a:cubicBezTo>
                      <a:pt x="3392" y="336"/>
                      <a:pt x="3400" y="337"/>
                      <a:pt x="3408" y="337"/>
                    </a:cubicBezTo>
                    <a:lnTo>
                      <a:pt x="3408" y="337"/>
                    </a:lnTo>
                    <a:cubicBezTo>
                      <a:pt x="3417" y="337"/>
                      <a:pt x="3425" y="336"/>
                      <a:pt x="3434" y="333"/>
                    </a:cubicBezTo>
                    <a:lnTo>
                      <a:pt x="3434" y="333"/>
                    </a:lnTo>
                    <a:cubicBezTo>
                      <a:pt x="3449" y="327"/>
                      <a:pt x="3458" y="318"/>
                      <a:pt x="3458" y="307"/>
                    </a:cubicBezTo>
                    <a:close/>
                    <a:moveTo>
                      <a:pt x="2802" y="102"/>
                    </a:moveTo>
                    <a:lnTo>
                      <a:pt x="2802" y="102"/>
                    </a:lnTo>
                    <a:cubicBezTo>
                      <a:pt x="2802" y="91"/>
                      <a:pt x="2794" y="82"/>
                      <a:pt x="2778" y="76"/>
                    </a:cubicBezTo>
                    <a:lnTo>
                      <a:pt x="2778" y="76"/>
                    </a:lnTo>
                    <a:cubicBezTo>
                      <a:pt x="2761" y="71"/>
                      <a:pt x="2742" y="68"/>
                      <a:pt x="2721" y="68"/>
                    </a:cubicBezTo>
                    <a:lnTo>
                      <a:pt x="2000" y="68"/>
                    </a:lnTo>
                    <a:lnTo>
                      <a:pt x="2000" y="68"/>
                    </a:lnTo>
                    <a:cubicBezTo>
                      <a:pt x="1977" y="68"/>
                      <a:pt x="1958"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2" y="213"/>
                    </a:lnTo>
                    <a:lnTo>
                      <a:pt x="2122" y="213"/>
                    </a:lnTo>
                    <a:cubicBezTo>
                      <a:pt x="2139" y="218"/>
                      <a:pt x="2152" y="227"/>
                      <a:pt x="2163" y="238"/>
                    </a:cubicBezTo>
                    <a:lnTo>
                      <a:pt x="2163" y="238"/>
                    </a:lnTo>
                    <a:cubicBezTo>
                      <a:pt x="2174" y="250"/>
                      <a:pt x="2188" y="258"/>
                      <a:pt x="2204" y="264"/>
                    </a:cubicBezTo>
                    <a:lnTo>
                      <a:pt x="2253" y="281"/>
                    </a:lnTo>
                    <a:lnTo>
                      <a:pt x="2253" y="281"/>
                    </a:lnTo>
                    <a:cubicBezTo>
                      <a:pt x="2270" y="287"/>
                      <a:pt x="2283" y="296"/>
                      <a:pt x="2294" y="307"/>
                    </a:cubicBezTo>
                    <a:lnTo>
                      <a:pt x="2294" y="307"/>
                    </a:lnTo>
                    <a:cubicBezTo>
                      <a:pt x="2305" y="318"/>
                      <a:pt x="2318"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5" y="307"/>
                    </a:cubicBezTo>
                    <a:lnTo>
                      <a:pt x="2425" y="307"/>
                    </a:lnTo>
                    <a:cubicBezTo>
                      <a:pt x="2436" y="296"/>
                      <a:pt x="2450" y="287"/>
                      <a:pt x="2466" y="281"/>
                    </a:cubicBezTo>
                    <a:lnTo>
                      <a:pt x="2516" y="264"/>
                    </a:lnTo>
                    <a:lnTo>
                      <a:pt x="2516" y="264"/>
                    </a:lnTo>
                    <a:cubicBezTo>
                      <a:pt x="2532" y="258"/>
                      <a:pt x="2545" y="250"/>
                      <a:pt x="2557" y="238"/>
                    </a:cubicBezTo>
                    <a:lnTo>
                      <a:pt x="2557" y="238"/>
                    </a:lnTo>
                    <a:cubicBezTo>
                      <a:pt x="2567" y="227"/>
                      <a:pt x="2581" y="218"/>
                      <a:pt x="2597" y="213"/>
                    </a:cubicBezTo>
                    <a:lnTo>
                      <a:pt x="2647" y="196"/>
                    </a:lnTo>
                    <a:lnTo>
                      <a:pt x="2647" y="196"/>
                    </a:lnTo>
                    <a:cubicBezTo>
                      <a:pt x="2663" y="190"/>
                      <a:pt x="2677" y="182"/>
                      <a:pt x="2687" y="170"/>
                    </a:cubicBezTo>
                    <a:lnTo>
                      <a:pt x="2687" y="170"/>
                    </a:lnTo>
                    <a:cubicBezTo>
                      <a:pt x="2698" y="159"/>
                      <a:pt x="2712" y="150"/>
                      <a:pt x="2728" y="145"/>
                    </a:cubicBezTo>
                    <a:lnTo>
                      <a:pt x="2778" y="127"/>
                    </a:lnTo>
                    <a:lnTo>
                      <a:pt x="2778" y="127"/>
                    </a:lnTo>
                    <a:cubicBezTo>
                      <a:pt x="2794" y="122"/>
                      <a:pt x="2802" y="113"/>
                      <a:pt x="2802" y="102"/>
                    </a:cubicBezTo>
                    <a:close/>
                    <a:moveTo>
                      <a:pt x="2802" y="375"/>
                    </a:moveTo>
                    <a:lnTo>
                      <a:pt x="2802" y="375"/>
                    </a:lnTo>
                    <a:cubicBezTo>
                      <a:pt x="2802" y="364"/>
                      <a:pt x="2794" y="355"/>
                      <a:pt x="2778" y="349"/>
                    </a:cubicBezTo>
                    <a:lnTo>
                      <a:pt x="2778" y="349"/>
                    </a:lnTo>
                    <a:cubicBezTo>
                      <a:pt x="2769" y="347"/>
                      <a:pt x="2761" y="345"/>
                      <a:pt x="2753" y="345"/>
                    </a:cubicBezTo>
                    <a:lnTo>
                      <a:pt x="2753" y="345"/>
                    </a:lnTo>
                    <a:cubicBezTo>
                      <a:pt x="2745" y="345"/>
                      <a:pt x="2737" y="347"/>
                      <a:pt x="2728" y="349"/>
                    </a:cubicBezTo>
                    <a:lnTo>
                      <a:pt x="2728" y="349"/>
                    </a:lnTo>
                    <a:cubicBezTo>
                      <a:pt x="2712" y="355"/>
                      <a:pt x="2704" y="364"/>
                      <a:pt x="2704" y="375"/>
                    </a:cubicBezTo>
                    <a:lnTo>
                      <a:pt x="2704" y="375"/>
                    </a:lnTo>
                    <a:cubicBezTo>
                      <a:pt x="2704" y="387"/>
                      <a:pt x="2712" y="395"/>
                      <a:pt x="2728" y="401"/>
                    </a:cubicBezTo>
                    <a:lnTo>
                      <a:pt x="2728" y="401"/>
                    </a:lnTo>
                    <a:cubicBezTo>
                      <a:pt x="2737" y="404"/>
                      <a:pt x="2745" y="405"/>
                      <a:pt x="2753" y="405"/>
                    </a:cubicBezTo>
                    <a:lnTo>
                      <a:pt x="2753" y="405"/>
                    </a:lnTo>
                    <a:cubicBezTo>
                      <a:pt x="2761" y="405"/>
                      <a:pt x="2769" y="404"/>
                      <a:pt x="2778" y="401"/>
                    </a:cubicBezTo>
                    <a:lnTo>
                      <a:pt x="2778" y="401"/>
                    </a:lnTo>
                    <a:cubicBezTo>
                      <a:pt x="2794" y="395"/>
                      <a:pt x="2802" y="387"/>
                      <a:pt x="2802" y="375"/>
                    </a:cubicBezTo>
                    <a:close/>
                    <a:moveTo>
                      <a:pt x="2671" y="444"/>
                    </a:moveTo>
                    <a:lnTo>
                      <a:pt x="2671" y="444"/>
                    </a:lnTo>
                    <a:cubicBezTo>
                      <a:pt x="2671" y="432"/>
                      <a:pt x="2663" y="424"/>
                      <a:pt x="2647" y="418"/>
                    </a:cubicBezTo>
                    <a:lnTo>
                      <a:pt x="2647" y="418"/>
                    </a:lnTo>
                    <a:cubicBezTo>
                      <a:pt x="2638" y="415"/>
                      <a:pt x="2630" y="414"/>
                      <a:pt x="2622" y="414"/>
                    </a:cubicBezTo>
                    <a:lnTo>
                      <a:pt x="2622" y="414"/>
                    </a:lnTo>
                    <a:cubicBezTo>
                      <a:pt x="2614" y="414"/>
                      <a:pt x="2606" y="415"/>
                      <a:pt x="2597" y="418"/>
                    </a:cubicBezTo>
                    <a:lnTo>
                      <a:pt x="2597" y="418"/>
                    </a:lnTo>
                    <a:cubicBezTo>
                      <a:pt x="2581" y="424"/>
                      <a:pt x="2573" y="432"/>
                      <a:pt x="2573" y="444"/>
                    </a:cubicBezTo>
                    <a:lnTo>
                      <a:pt x="2573" y="444"/>
                    </a:lnTo>
                    <a:cubicBezTo>
                      <a:pt x="2573" y="455"/>
                      <a:pt x="2581" y="463"/>
                      <a:pt x="2597" y="469"/>
                    </a:cubicBezTo>
                    <a:lnTo>
                      <a:pt x="2597" y="469"/>
                    </a:lnTo>
                    <a:cubicBezTo>
                      <a:pt x="2606" y="472"/>
                      <a:pt x="2614" y="473"/>
                      <a:pt x="2622" y="473"/>
                    </a:cubicBezTo>
                    <a:lnTo>
                      <a:pt x="2622" y="473"/>
                    </a:lnTo>
                    <a:cubicBezTo>
                      <a:pt x="2630" y="473"/>
                      <a:pt x="2638" y="472"/>
                      <a:pt x="2647" y="469"/>
                    </a:cubicBezTo>
                    <a:lnTo>
                      <a:pt x="2647" y="469"/>
                    </a:lnTo>
                    <a:cubicBezTo>
                      <a:pt x="2663" y="463"/>
                      <a:pt x="2671" y="455"/>
                      <a:pt x="2671" y="444"/>
                    </a:cubicBezTo>
                    <a:close/>
                    <a:moveTo>
                      <a:pt x="2540" y="512"/>
                    </a:moveTo>
                    <a:lnTo>
                      <a:pt x="2540" y="512"/>
                    </a:lnTo>
                    <a:cubicBezTo>
                      <a:pt x="2540" y="500"/>
                      <a:pt x="2532" y="492"/>
                      <a:pt x="2516" y="486"/>
                    </a:cubicBezTo>
                    <a:lnTo>
                      <a:pt x="2516" y="486"/>
                    </a:lnTo>
                    <a:cubicBezTo>
                      <a:pt x="2507" y="483"/>
                      <a:pt x="2499" y="482"/>
                      <a:pt x="2491" y="482"/>
                    </a:cubicBezTo>
                    <a:lnTo>
                      <a:pt x="2491" y="482"/>
                    </a:lnTo>
                    <a:cubicBezTo>
                      <a:pt x="2483" y="482"/>
                      <a:pt x="2475" y="483"/>
                      <a:pt x="2466" y="486"/>
                    </a:cubicBezTo>
                    <a:lnTo>
                      <a:pt x="2466" y="486"/>
                    </a:lnTo>
                    <a:cubicBezTo>
                      <a:pt x="2450" y="492"/>
                      <a:pt x="2442" y="500"/>
                      <a:pt x="2442" y="512"/>
                    </a:cubicBezTo>
                    <a:lnTo>
                      <a:pt x="2442" y="512"/>
                    </a:lnTo>
                    <a:cubicBezTo>
                      <a:pt x="2442" y="523"/>
                      <a:pt x="2450" y="531"/>
                      <a:pt x="2466" y="538"/>
                    </a:cubicBezTo>
                    <a:lnTo>
                      <a:pt x="2466" y="538"/>
                    </a:lnTo>
                    <a:cubicBezTo>
                      <a:pt x="2475" y="540"/>
                      <a:pt x="2483" y="541"/>
                      <a:pt x="2491" y="541"/>
                    </a:cubicBezTo>
                    <a:lnTo>
                      <a:pt x="2491" y="541"/>
                    </a:lnTo>
                    <a:cubicBezTo>
                      <a:pt x="2499" y="541"/>
                      <a:pt x="2507" y="540"/>
                      <a:pt x="2516" y="538"/>
                    </a:cubicBezTo>
                    <a:lnTo>
                      <a:pt x="2516" y="538"/>
                    </a:lnTo>
                    <a:cubicBezTo>
                      <a:pt x="2532"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8" y="560"/>
                      <a:pt x="2311" y="569"/>
                      <a:pt x="2311" y="580"/>
                    </a:cubicBezTo>
                    <a:lnTo>
                      <a:pt x="2311" y="580"/>
                    </a:lnTo>
                    <a:cubicBezTo>
                      <a:pt x="2311" y="591"/>
                      <a:pt x="2318"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0"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0"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2" y="418"/>
                    </a:cubicBezTo>
                    <a:lnTo>
                      <a:pt x="2122" y="418"/>
                    </a:lnTo>
                    <a:cubicBezTo>
                      <a:pt x="2114" y="415"/>
                      <a:pt x="2106" y="414"/>
                      <a:pt x="2098" y="414"/>
                    </a:cubicBezTo>
                    <a:lnTo>
                      <a:pt x="2098" y="414"/>
                    </a:lnTo>
                    <a:cubicBezTo>
                      <a:pt x="2089"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89" y="473"/>
                      <a:pt x="2098" y="473"/>
                    </a:cubicBezTo>
                    <a:lnTo>
                      <a:pt x="2098" y="473"/>
                    </a:lnTo>
                    <a:cubicBezTo>
                      <a:pt x="2106" y="473"/>
                      <a:pt x="2114" y="472"/>
                      <a:pt x="2122" y="469"/>
                    </a:cubicBezTo>
                    <a:lnTo>
                      <a:pt x="2122" y="469"/>
                    </a:lnTo>
                    <a:cubicBezTo>
                      <a:pt x="2139" y="463"/>
                      <a:pt x="2147" y="455"/>
                      <a:pt x="2147" y="444"/>
                    </a:cubicBezTo>
                    <a:close/>
                    <a:moveTo>
                      <a:pt x="2015" y="375"/>
                    </a:moveTo>
                    <a:lnTo>
                      <a:pt x="2015" y="375"/>
                    </a:lnTo>
                    <a:cubicBezTo>
                      <a:pt x="2015" y="364"/>
                      <a:pt x="2007" y="355"/>
                      <a:pt x="1991" y="349"/>
                    </a:cubicBezTo>
                    <a:lnTo>
                      <a:pt x="1991" y="349"/>
                    </a:lnTo>
                    <a:cubicBezTo>
                      <a:pt x="1982" y="347"/>
                      <a:pt x="1975" y="345"/>
                      <a:pt x="1967" y="345"/>
                    </a:cubicBezTo>
                    <a:lnTo>
                      <a:pt x="1967" y="345"/>
                    </a:lnTo>
                    <a:cubicBezTo>
                      <a:pt x="1958"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8" y="405"/>
                      <a:pt x="1967" y="405"/>
                    </a:cubicBezTo>
                    <a:lnTo>
                      <a:pt x="1967" y="405"/>
                    </a:lnTo>
                    <a:cubicBezTo>
                      <a:pt x="1975" y="405"/>
                      <a:pt x="1982" y="404"/>
                      <a:pt x="1991" y="401"/>
                    </a:cubicBezTo>
                    <a:lnTo>
                      <a:pt x="1991" y="401"/>
                    </a:lnTo>
                    <a:cubicBezTo>
                      <a:pt x="2007" y="395"/>
                      <a:pt x="2015" y="387"/>
                      <a:pt x="2015" y="375"/>
                    </a:cubicBezTo>
                    <a:close/>
                    <a:moveTo>
                      <a:pt x="1885" y="307"/>
                    </a:moveTo>
                    <a:lnTo>
                      <a:pt x="1885" y="307"/>
                    </a:lnTo>
                    <a:cubicBezTo>
                      <a:pt x="1885" y="296"/>
                      <a:pt x="1876" y="287"/>
                      <a:pt x="1860" y="281"/>
                    </a:cubicBezTo>
                    <a:lnTo>
                      <a:pt x="1811" y="264"/>
                    </a:lnTo>
                    <a:lnTo>
                      <a:pt x="1811" y="264"/>
                    </a:lnTo>
                    <a:cubicBezTo>
                      <a:pt x="1795" y="258"/>
                      <a:pt x="1780" y="250"/>
                      <a:pt x="1770" y="238"/>
                    </a:cubicBezTo>
                    <a:lnTo>
                      <a:pt x="1770" y="238"/>
                    </a:lnTo>
                    <a:cubicBezTo>
                      <a:pt x="1759" y="227"/>
                      <a:pt x="1745" y="218"/>
                      <a:pt x="1729" y="213"/>
                    </a:cubicBezTo>
                    <a:lnTo>
                      <a:pt x="1679" y="196"/>
                    </a:lnTo>
                    <a:lnTo>
                      <a:pt x="1679" y="196"/>
                    </a:lnTo>
                    <a:cubicBezTo>
                      <a:pt x="1663" y="190"/>
                      <a:pt x="1649" y="182"/>
                      <a:pt x="1638" y="170"/>
                    </a:cubicBezTo>
                    <a:lnTo>
                      <a:pt x="1638" y="170"/>
                    </a:lnTo>
                    <a:cubicBezTo>
                      <a:pt x="1628" y="159"/>
                      <a:pt x="1614" y="150"/>
                      <a:pt x="1597" y="145"/>
                    </a:cubicBezTo>
                    <a:lnTo>
                      <a:pt x="1597" y="145"/>
                    </a:lnTo>
                    <a:cubicBezTo>
                      <a:pt x="1590" y="142"/>
                      <a:pt x="1582" y="141"/>
                      <a:pt x="1573" y="141"/>
                    </a:cubicBezTo>
                    <a:lnTo>
                      <a:pt x="1573" y="141"/>
                    </a:lnTo>
                    <a:cubicBezTo>
                      <a:pt x="1565" y="141"/>
                      <a:pt x="1557" y="142"/>
                      <a:pt x="1548" y="145"/>
                    </a:cubicBezTo>
                    <a:lnTo>
                      <a:pt x="1548" y="145"/>
                    </a:lnTo>
                    <a:cubicBezTo>
                      <a:pt x="1532" y="150"/>
                      <a:pt x="1519" y="159"/>
                      <a:pt x="1507" y="170"/>
                    </a:cubicBezTo>
                    <a:lnTo>
                      <a:pt x="1507" y="170"/>
                    </a:lnTo>
                    <a:cubicBezTo>
                      <a:pt x="1497" y="182"/>
                      <a:pt x="1483" y="190"/>
                      <a:pt x="1467" y="196"/>
                    </a:cubicBezTo>
                    <a:lnTo>
                      <a:pt x="1418" y="213"/>
                    </a:lnTo>
                    <a:lnTo>
                      <a:pt x="1418" y="213"/>
                    </a:lnTo>
                    <a:cubicBezTo>
                      <a:pt x="1401" y="218"/>
                      <a:pt x="1388" y="227"/>
                      <a:pt x="1376" y="238"/>
                    </a:cubicBezTo>
                    <a:lnTo>
                      <a:pt x="1376" y="238"/>
                    </a:lnTo>
                    <a:cubicBezTo>
                      <a:pt x="1365" y="250"/>
                      <a:pt x="1352" y="258"/>
                      <a:pt x="1335"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2" y="337"/>
                      <a:pt x="1311" y="337"/>
                    </a:cubicBezTo>
                    <a:lnTo>
                      <a:pt x="1311" y="337"/>
                    </a:lnTo>
                    <a:cubicBezTo>
                      <a:pt x="1319" y="337"/>
                      <a:pt x="1327" y="336"/>
                      <a:pt x="1335" y="333"/>
                    </a:cubicBezTo>
                    <a:lnTo>
                      <a:pt x="1335" y="333"/>
                    </a:lnTo>
                    <a:cubicBezTo>
                      <a:pt x="1352" y="327"/>
                      <a:pt x="1365" y="318"/>
                      <a:pt x="1376" y="307"/>
                    </a:cubicBezTo>
                    <a:lnTo>
                      <a:pt x="1376" y="307"/>
                    </a:lnTo>
                    <a:cubicBezTo>
                      <a:pt x="1388" y="296"/>
                      <a:pt x="1401" y="287"/>
                      <a:pt x="1418" y="281"/>
                    </a:cubicBezTo>
                    <a:lnTo>
                      <a:pt x="1467" y="264"/>
                    </a:lnTo>
                    <a:lnTo>
                      <a:pt x="1467" y="264"/>
                    </a:lnTo>
                    <a:cubicBezTo>
                      <a:pt x="1483" y="258"/>
                      <a:pt x="1497" y="250"/>
                      <a:pt x="1507" y="238"/>
                    </a:cubicBezTo>
                    <a:lnTo>
                      <a:pt x="1507" y="238"/>
                    </a:lnTo>
                    <a:cubicBezTo>
                      <a:pt x="1519" y="227"/>
                      <a:pt x="1532" y="218"/>
                      <a:pt x="1548" y="213"/>
                    </a:cubicBezTo>
                    <a:lnTo>
                      <a:pt x="1548" y="213"/>
                    </a:lnTo>
                    <a:cubicBezTo>
                      <a:pt x="1557" y="210"/>
                      <a:pt x="1565" y="208"/>
                      <a:pt x="1573" y="208"/>
                    </a:cubicBezTo>
                    <a:lnTo>
                      <a:pt x="1573" y="208"/>
                    </a:lnTo>
                    <a:cubicBezTo>
                      <a:pt x="1582" y="208"/>
                      <a:pt x="1590" y="210"/>
                      <a:pt x="1597" y="213"/>
                    </a:cubicBezTo>
                    <a:lnTo>
                      <a:pt x="1597" y="213"/>
                    </a:lnTo>
                    <a:cubicBezTo>
                      <a:pt x="1614" y="218"/>
                      <a:pt x="1628" y="227"/>
                      <a:pt x="1638" y="238"/>
                    </a:cubicBezTo>
                    <a:lnTo>
                      <a:pt x="1638" y="238"/>
                    </a:lnTo>
                    <a:cubicBezTo>
                      <a:pt x="1649" y="250"/>
                      <a:pt x="1663" y="258"/>
                      <a:pt x="1679" y="264"/>
                    </a:cubicBezTo>
                    <a:lnTo>
                      <a:pt x="1729" y="281"/>
                    </a:lnTo>
                    <a:lnTo>
                      <a:pt x="1729" y="281"/>
                    </a:lnTo>
                    <a:cubicBezTo>
                      <a:pt x="1745" y="287"/>
                      <a:pt x="1759" y="296"/>
                      <a:pt x="1770" y="307"/>
                    </a:cubicBezTo>
                    <a:lnTo>
                      <a:pt x="1770" y="307"/>
                    </a:lnTo>
                    <a:cubicBezTo>
                      <a:pt x="1780" y="318"/>
                      <a:pt x="1795" y="327"/>
                      <a:pt x="1811" y="333"/>
                    </a:cubicBezTo>
                    <a:lnTo>
                      <a:pt x="1811" y="333"/>
                    </a:lnTo>
                    <a:cubicBezTo>
                      <a:pt x="1819" y="336"/>
                      <a:pt x="1827" y="337"/>
                      <a:pt x="1835" y="337"/>
                    </a:cubicBezTo>
                    <a:lnTo>
                      <a:pt x="1835" y="337"/>
                    </a:lnTo>
                    <a:cubicBezTo>
                      <a:pt x="1843" y="337"/>
                      <a:pt x="1851" y="336"/>
                      <a:pt x="1860" y="333"/>
                    </a:cubicBezTo>
                    <a:lnTo>
                      <a:pt x="1860" y="333"/>
                    </a:lnTo>
                    <a:cubicBezTo>
                      <a:pt x="1876" y="327"/>
                      <a:pt x="1885" y="318"/>
                      <a:pt x="1885" y="307"/>
                    </a:cubicBezTo>
                    <a:close/>
                    <a:moveTo>
                      <a:pt x="1229" y="102"/>
                    </a:moveTo>
                    <a:lnTo>
                      <a:pt x="1229" y="102"/>
                    </a:lnTo>
                    <a:cubicBezTo>
                      <a:pt x="1229" y="91"/>
                      <a:pt x="1221" y="82"/>
                      <a:pt x="1204" y="76"/>
                    </a:cubicBezTo>
                    <a:lnTo>
                      <a:pt x="1204" y="76"/>
                    </a:lnTo>
                    <a:cubicBezTo>
                      <a:pt x="1188" y="71"/>
                      <a:pt x="1169" y="68"/>
                      <a:pt x="1147"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7" y="145"/>
                    </a:lnTo>
                    <a:lnTo>
                      <a:pt x="417" y="145"/>
                    </a:lnTo>
                    <a:cubicBezTo>
                      <a:pt x="434" y="150"/>
                      <a:pt x="448" y="159"/>
                      <a:pt x="459" y="170"/>
                    </a:cubicBezTo>
                    <a:lnTo>
                      <a:pt x="459" y="170"/>
                    </a:lnTo>
                    <a:cubicBezTo>
                      <a:pt x="470" y="182"/>
                      <a:pt x="483" y="190"/>
                      <a:pt x="500" y="196"/>
                    </a:cubicBezTo>
                    <a:lnTo>
                      <a:pt x="549" y="213"/>
                    </a:lnTo>
                    <a:lnTo>
                      <a:pt x="549" y="213"/>
                    </a:lnTo>
                    <a:cubicBezTo>
                      <a:pt x="565" y="218"/>
                      <a:pt x="579" y="227"/>
                      <a:pt x="590" y="238"/>
                    </a:cubicBezTo>
                    <a:lnTo>
                      <a:pt x="590" y="238"/>
                    </a:lnTo>
                    <a:cubicBezTo>
                      <a:pt x="601" y="250"/>
                      <a:pt x="615" y="258"/>
                      <a:pt x="631" y="264"/>
                    </a:cubicBezTo>
                    <a:lnTo>
                      <a:pt x="680" y="281"/>
                    </a:lnTo>
                    <a:lnTo>
                      <a:pt x="680" y="281"/>
                    </a:lnTo>
                    <a:cubicBezTo>
                      <a:pt x="696" y="287"/>
                      <a:pt x="710" y="296"/>
                      <a:pt x="720" y="307"/>
                    </a:cubicBezTo>
                    <a:lnTo>
                      <a:pt x="720" y="307"/>
                    </a:lnTo>
                    <a:cubicBezTo>
                      <a:pt x="732" y="318"/>
                      <a:pt x="746" y="327"/>
                      <a:pt x="762" y="333"/>
                    </a:cubicBezTo>
                    <a:lnTo>
                      <a:pt x="762" y="333"/>
                    </a:lnTo>
                    <a:cubicBezTo>
                      <a:pt x="770" y="336"/>
                      <a:pt x="778" y="337"/>
                      <a:pt x="787" y="337"/>
                    </a:cubicBezTo>
                    <a:lnTo>
                      <a:pt x="787" y="337"/>
                    </a:lnTo>
                    <a:cubicBezTo>
                      <a:pt x="795" y="337"/>
                      <a:pt x="803" y="336"/>
                      <a:pt x="811" y="333"/>
                    </a:cubicBezTo>
                    <a:lnTo>
                      <a:pt x="811" y="333"/>
                    </a:lnTo>
                    <a:cubicBezTo>
                      <a:pt x="827" y="327"/>
                      <a:pt x="841" y="318"/>
                      <a:pt x="852" y="307"/>
                    </a:cubicBezTo>
                    <a:lnTo>
                      <a:pt x="852" y="307"/>
                    </a:lnTo>
                    <a:cubicBezTo>
                      <a:pt x="863" y="296"/>
                      <a:pt x="877" y="287"/>
                      <a:pt x="893" y="281"/>
                    </a:cubicBezTo>
                    <a:lnTo>
                      <a:pt x="942" y="264"/>
                    </a:lnTo>
                    <a:lnTo>
                      <a:pt x="942" y="264"/>
                    </a:lnTo>
                    <a:cubicBezTo>
                      <a:pt x="959" y="258"/>
                      <a:pt x="972" y="250"/>
                      <a:pt x="984" y="238"/>
                    </a:cubicBezTo>
                    <a:lnTo>
                      <a:pt x="984" y="238"/>
                    </a:lnTo>
                    <a:cubicBezTo>
                      <a:pt x="994" y="227"/>
                      <a:pt x="1008" y="218"/>
                      <a:pt x="1024" y="213"/>
                    </a:cubicBezTo>
                    <a:lnTo>
                      <a:pt x="1073" y="196"/>
                    </a:lnTo>
                    <a:lnTo>
                      <a:pt x="1073" y="196"/>
                    </a:lnTo>
                    <a:cubicBezTo>
                      <a:pt x="1089" y="190"/>
                      <a:pt x="1103" y="182"/>
                      <a:pt x="1114" y="170"/>
                    </a:cubicBezTo>
                    <a:lnTo>
                      <a:pt x="1114" y="170"/>
                    </a:lnTo>
                    <a:cubicBezTo>
                      <a:pt x="1125" y="159"/>
                      <a:pt x="1139" y="150"/>
                      <a:pt x="1155" y="145"/>
                    </a:cubicBezTo>
                    <a:lnTo>
                      <a:pt x="1204" y="127"/>
                    </a:lnTo>
                    <a:lnTo>
                      <a:pt x="1204" y="127"/>
                    </a:lnTo>
                    <a:cubicBezTo>
                      <a:pt x="1221" y="122"/>
                      <a:pt x="1229" y="113"/>
                      <a:pt x="1229" y="102"/>
                    </a:cubicBezTo>
                    <a:lnTo>
                      <a:pt x="1229" y="375"/>
                    </a:lnTo>
                    <a:lnTo>
                      <a:pt x="1229" y="375"/>
                    </a:lnTo>
                    <a:cubicBezTo>
                      <a:pt x="1229" y="364"/>
                      <a:pt x="1221" y="355"/>
                      <a:pt x="1204" y="349"/>
                    </a:cubicBezTo>
                    <a:lnTo>
                      <a:pt x="1204" y="349"/>
                    </a:lnTo>
                    <a:cubicBezTo>
                      <a:pt x="1196" y="347"/>
                      <a:pt x="1188" y="345"/>
                      <a:pt x="1180" y="345"/>
                    </a:cubicBezTo>
                    <a:lnTo>
                      <a:pt x="1180" y="345"/>
                    </a:lnTo>
                    <a:cubicBezTo>
                      <a:pt x="1171" y="345"/>
                      <a:pt x="1163" y="347"/>
                      <a:pt x="1155" y="349"/>
                    </a:cubicBezTo>
                    <a:lnTo>
                      <a:pt x="1155" y="349"/>
                    </a:lnTo>
                    <a:cubicBezTo>
                      <a:pt x="1139" y="355"/>
                      <a:pt x="1130" y="364"/>
                      <a:pt x="1130" y="375"/>
                    </a:cubicBezTo>
                    <a:lnTo>
                      <a:pt x="1130" y="375"/>
                    </a:lnTo>
                    <a:cubicBezTo>
                      <a:pt x="1130" y="387"/>
                      <a:pt x="1139" y="395"/>
                      <a:pt x="1155" y="401"/>
                    </a:cubicBezTo>
                    <a:lnTo>
                      <a:pt x="1155" y="401"/>
                    </a:lnTo>
                    <a:cubicBezTo>
                      <a:pt x="1163" y="404"/>
                      <a:pt x="1171" y="405"/>
                      <a:pt x="1180" y="405"/>
                    </a:cubicBezTo>
                    <a:lnTo>
                      <a:pt x="1180" y="405"/>
                    </a:lnTo>
                    <a:cubicBezTo>
                      <a:pt x="1188" y="405"/>
                      <a:pt x="1196" y="404"/>
                      <a:pt x="1204" y="401"/>
                    </a:cubicBezTo>
                    <a:lnTo>
                      <a:pt x="1204" y="401"/>
                    </a:lnTo>
                    <a:cubicBezTo>
                      <a:pt x="1221" y="395"/>
                      <a:pt x="1229" y="387"/>
                      <a:pt x="1229" y="375"/>
                    </a:cubicBezTo>
                    <a:lnTo>
                      <a:pt x="1229" y="102"/>
                    </a:lnTo>
                    <a:close/>
                    <a:moveTo>
                      <a:pt x="1098" y="444"/>
                    </a:moveTo>
                    <a:lnTo>
                      <a:pt x="1098" y="444"/>
                    </a:lnTo>
                    <a:cubicBezTo>
                      <a:pt x="1098" y="432"/>
                      <a:pt x="1089" y="424"/>
                      <a:pt x="1073" y="418"/>
                    </a:cubicBezTo>
                    <a:lnTo>
                      <a:pt x="1073" y="418"/>
                    </a:lnTo>
                    <a:cubicBezTo>
                      <a:pt x="1065" y="415"/>
                      <a:pt x="1057" y="414"/>
                      <a:pt x="1049" y="414"/>
                    </a:cubicBezTo>
                    <a:lnTo>
                      <a:pt x="1049" y="414"/>
                    </a:lnTo>
                    <a:cubicBezTo>
                      <a:pt x="1040" y="414"/>
                      <a:pt x="1032" y="415"/>
                      <a:pt x="1024" y="418"/>
                    </a:cubicBezTo>
                    <a:lnTo>
                      <a:pt x="1024" y="418"/>
                    </a:lnTo>
                    <a:cubicBezTo>
                      <a:pt x="1008" y="424"/>
                      <a:pt x="999" y="432"/>
                      <a:pt x="999" y="444"/>
                    </a:cubicBezTo>
                    <a:lnTo>
                      <a:pt x="999" y="444"/>
                    </a:lnTo>
                    <a:cubicBezTo>
                      <a:pt x="999" y="455"/>
                      <a:pt x="1008" y="463"/>
                      <a:pt x="1024" y="469"/>
                    </a:cubicBezTo>
                    <a:lnTo>
                      <a:pt x="1024" y="469"/>
                    </a:lnTo>
                    <a:cubicBezTo>
                      <a:pt x="1032" y="472"/>
                      <a:pt x="1040" y="473"/>
                      <a:pt x="1049" y="473"/>
                    </a:cubicBezTo>
                    <a:lnTo>
                      <a:pt x="1049" y="473"/>
                    </a:lnTo>
                    <a:cubicBezTo>
                      <a:pt x="1057" y="473"/>
                      <a:pt x="1065" y="472"/>
                      <a:pt x="1073" y="469"/>
                    </a:cubicBezTo>
                    <a:lnTo>
                      <a:pt x="1073" y="469"/>
                    </a:lnTo>
                    <a:cubicBezTo>
                      <a:pt x="1089" y="463"/>
                      <a:pt x="1098" y="455"/>
                      <a:pt x="1098" y="444"/>
                    </a:cubicBezTo>
                    <a:close/>
                    <a:moveTo>
                      <a:pt x="966" y="512"/>
                    </a:moveTo>
                    <a:lnTo>
                      <a:pt x="966" y="512"/>
                    </a:lnTo>
                    <a:cubicBezTo>
                      <a:pt x="966" y="500"/>
                      <a:pt x="959" y="492"/>
                      <a:pt x="942" y="486"/>
                    </a:cubicBezTo>
                    <a:lnTo>
                      <a:pt x="942" y="486"/>
                    </a:lnTo>
                    <a:cubicBezTo>
                      <a:pt x="934" y="483"/>
                      <a:pt x="926" y="482"/>
                      <a:pt x="918" y="482"/>
                    </a:cubicBezTo>
                    <a:lnTo>
                      <a:pt x="918" y="482"/>
                    </a:lnTo>
                    <a:cubicBezTo>
                      <a:pt x="909" y="482"/>
                      <a:pt x="901" y="483"/>
                      <a:pt x="893" y="486"/>
                    </a:cubicBezTo>
                    <a:lnTo>
                      <a:pt x="893" y="486"/>
                    </a:lnTo>
                    <a:cubicBezTo>
                      <a:pt x="877" y="492"/>
                      <a:pt x="868" y="500"/>
                      <a:pt x="868" y="512"/>
                    </a:cubicBezTo>
                    <a:lnTo>
                      <a:pt x="868" y="512"/>
                    </a:lnTo>
                    <a:cubicBezTo>
                      <a:pt x="868" y="523"/>
                      <a:pt x="877" y="531"/>
                      <a:pt x="893" y="538"/>
                    </a:cubicBezTo>
                    <a:lnTo>
                      <a:pt x="893" y="538"/>
                    </a:lnTo>
                    <a:cubicBezTo>
                      <a:pt x="901" y="540"/>
                      <a:pt x="909" y="541"/>
                      <a:pt x="918" y="541"/>
                    </a:cubicBezTo>
                    <a:lnTo>
                      <a:pt x="918" y="541"/>
                    </a:lnTo>
                    <a:cubicBezTo>
                      <a:pt x="926" y="541"/>
                      <a:pt x="934" y="540"/>
                      <a:pt x="942" y="538"/>
                    </a:cubicBezTo>
                    <a:lnTo>
                      <a:pt x="942" y="538"/>
                    </a:lnTo>
                    <a:cubicBezTo>
                      <a:pt x="959" y="531"/>
                      <a:pt x="966" y="523"/>
                      <a:pt x="966" y="512"/>
                    </a:cubicBezTo>
                    <a:close/>
                    <a:moveTo>
                      <a:pt x="835" y="580"/>
                    </a:moveTo>
                    <a:lnTo>
                      <a:pt x="835" y="580"/>
                    </a:lnTo>
                    <a:cubicBezTo>
                      <a:pt x="835" y="569"/>
                      <a:pt x="827" y="560"/>
                      <a:pt x="811" y="555"/>
                    </a:cubicBezTo>
                    <a:lnTo>
                      <a:pt x="811" y="555"/>
                    </a:lnTo>
                    <a:cubicBezTo>
                      <a:pt x="803" y="551"/>
                      <a:pt x="795" y="550"/>
                      <a:pt x="787" y="550"/>
                    </a:cubicBezTo>
                    <a:lnTo>
                      <a:pt x="787" y="550"/>
                    </a:lnTo>
                    <a:cubicBezTo>
                      <a:pt x="778" y="550"/>
                      <a:pt x="770" y="551"/>
                      <a:pt x="762" y="555"/>
                    </a:cubicBezTo>
                    <a:lnTo>
                      <a:pt x="762" y="555"/>
                    </a:lnTo>
                    <a:cubicBezTo>
                      <a:pt x="746" y="560"/>
                      <a:pt x="737" y="569"/>
                      <a:pt x="737" y="580"/>
                    </a:cubicBezTo>
                    <a:lnTo>
                      <a:pt x="737" y="580"/>
                    </a:lnTo>
                    <a:cubicBezTo>
                      <a:pt x="737" y="591"/>
                      <a:pt x="746" y="600"/>
                      <a:pt x="762" y="605"/>
                    </a:cubicBezTo>
                    <a:lnTo>
                      <a:pt x="762" y="605"/>
                    </a:lnTo>
                    <a:cubicBezTo>
                      <a:pt x="770" y="608"/>
                      <a:pt x="778" y="610"/>
                      <a:pt x="787" y="610"/>
                    </a:cubicBezTo>
                    <a:lnTo>
                      <a:pt x="787" y="610"/>
                    </a:lnTo>
                    <a:cubicBezTo>
                      <a:pt x="795" y="610"/>
                      <a:pt x="803" y="608"/>
                      <a:pt x="811" y="605"/>
                    </a:cubicBezTo>
                    <a:lnTo>
                      <a:pt x="811" y="605"/>
                    </a:lnTo>
                    <a:cubicBezTo>
                      <a:pt x="827" y="600"/>
                      <a:pt x="835" y="591"/>
                      <a:pt x="835" y="580"/>
                    </a:cubicBezTo>
                    <a:close/>
                    <a:moveTo>
                      <a:pt x="704" y="512"/>
                    </a:moveTo>
                    <a:lnTo>
                      <a:pt x="704" y="512"/>
                    </a:lnTo>
                    <a:cubicBezTo>
                      <a:pt x="704" y="500"/>
                      <a:pt x="696" y="492"/>
                      <a:pt x="680" y="486"/>
                    </a:cubicBezTo>
                    <a:lnTo>
                      <a:pt x="680" y="486"/>
                    </a:lnTo>
                    <a:cubicBezTo>
                      <a:pt x="672" y="483"/>
                      <a:pt x="663"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3" y="541"/>
                      <a:pt x="672" y="540"/>
                      <a:pt x="680" y="538"/>
                    </a:cubicBezTo>
                    <a:lnTo>
                      <a:pt x="680" y="538"/>
                    </a:lnTo>
                    <a:cubicBezTo>
                      <a:pt x="696" y="531"/>
                      <a:pt x="704" y="523"/>
                      <a:pt x="704" y="512"/>
                    </a:cubicBezTo>
                    <a:close/>
                    <a:moveTo>
                      <a:pt x="573" y="444"/>
                    </a:moveTo>
                    <a:lnTo>
                      <a:pt x="573" y="444"/>
                    </a:lnTo>
                    <a:cubicBezTo>
                      <a:pt x="573" y="432"/>
                      <a:pt x="565" y="424"/>
                      <a:pt x="549" y="418"/>
                    </a:cubicBezTo>
                    <a:lnTo>
                      <a:pt x="549" y="418"/>
                    </a:lnTo>
                    <a:cubicBezTo>
                      <a:pt x="541" y="415"/>
                      <a:pt x="532"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2" y="473"/>
                      <a:pt x="541" y="472"/>
                      <a:pt x="549" y="469"/>
                    </a:cubicBezTo>
                    <a:lnTo>
                      <a:pt x="549" y="469"/>
                    </a:lnTo>
                    <a:cubicBezTo>
                      <a:pt x="565" y="463"/>
                      <a:pt x="573" y="455"/>
                      <a:pt x="573" y="444"/>
                    </a:cubicBezTo>
                    <a:close/>
                    <a:moveTo>
                      <a:pt x="442" y="375"/>
                    </a:moveTo>
                    <a:lnTo>
                      <a:pt x="442" y="375"/>
                    </a:lnTo>
                    <a:cubicBezTo>
                      <a:pt x="442" y="364"/>
                      <a:pt x="434" y="355"/>
                      <a:pt x="417" y="349"/>
                    </a:cubicBezTo>
                    <a:lnTo>
                      <a:pt x="417" y="349"/>
                    </a:lnTo>
                    <a:cubicBezTo>
                      <a:pt x="409" y="347"/>
                      <a:pt x="401" y="345"/>
                      <a:pt x="393" y="345"/>
                    </a:cubicBezTo>
                    <a:lnTo>
                      <a:pt x="393"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3" y="405"/>
                    </a:cubicBezTo>
                    <a:lnTo>
                      <a:pt x="393" y="405"/>
                    </a:lnTo>
                    <a:cubicBezTo>
                      <a:pt x="401" y="405"/>
                      <a:pt x="409" y="404"/>
                      <a:pt x="417" y="401"/>
                    </a:cubicBezTo>
                    <a:lnTo>
                      <a:pt x="417" y="401"/>
                    </a:lnTo>
                    <a:cubicBezTo>
                      <a:pt x="434" y="395"/>
                      <a:pt x="442" y="387"/>
                      <a:pt x="442" y="375"/>
                    </a:cubicBezTo>
                    <a:close/>
                    <a:moveTo>
                      <a:pt x="4409" y="307"/>
                    </a:moveTo>
                    <a:lnTo>
                      <a:pt x="4409" y="307"/>
                    </a:lnTo>
                    <a:cubicBezTo>
                      <a:pt x="4409" y="318"/>
                      <a:pt x="4417" y="327"/>
                      <a:pt x="4433" y="333"/>
                    </a:cubicBezTo>
                    <a:lnTo>
                      <a:pt x="4433" y="333"/>
                    </a:lnTo>
                    <a:cubicBezTo>
                      <a:pt x="4441" y="336"/>
                      <a:pt x="4449" y="337"/>
                      <a:pt x="4458" y="337"/>
                    </a:cubicBezTo>
                    <a:lnTo>
                      <a:pt x="4458" y="337"/>
                    </a:lnTo>
                    <a:cubicBezTo>
                      <a:pt x="4466" y="337"/>
                      <a:pt x="4474" y="336"/>
                      <a:pt x="4482" y="333"/>
                    </a:cubicBezTo>
                    <a:lnTo>
                      <a:pt x="4482" y="333"/>
                    </a:lnTo>
                    <a:cubicBezTo>
                      <a:pt x="4499" y="327"/>
                      <a:pt x="4512" y="318"/>
                      <a:pt x="4523" y="307"/>
                    </a:cubicBezTo>
                    <a:lnTo>
                      <a:pt x="4523" y="307"/>
                    </a:lnTo>
                    <a:cubicBezTo>
                      <a:pt x="4534" y="296"/>
                      <a:pt x="4548" y="287"/>
                      <a:pt x="4564" y="281"/>
                    </a:cubicBezTo>
                    <a:lnTo>
                      <a:pt x="4614" y="264"/>
                    </a:lnTo>
                    <a:lnTo>
                      <a:pt x="4614" y="264"/>
                    </a:lnTo>
                    <a:cubicBezTo>
                      <a:pt x="4630" y="258"/>
                      <a:pt x="4644" y="250"/>
                      <a:pt x="4654" y="238"/>
                    </a:cubicBezTo>
                    <a:lnTo>
                      <a:pt x="4654" y="238"/>
                    </a:lnTo>
                    <a:cubicBezTo>
                      <a:pt x="4665" y="227"/>
                      <a:pt x="4679" y="218"/>
                      <a:pt x="4695" y="213"/>
                    </a:cubicBezTo>
                    <a:lnTo>
                      <a:pt x="4695" y="213"/>
                    </a:lnTo>
                    <a:cubicBezTo>
                      <a:pt x="4703" y="210"/>
                      <a:pt x="4712" y="208"/>
                      <a:pt x="4720" y="208"/>
                    </a:cubicBezTo>
                    <a:lnTo>
                      <a:pt x="4720" y="277"/>
                    </a:lnTo>
                    <a:lnTo>
                      <a:pt x="4720" y="277"/>
                    </a:lnTo>
                    <a:cubicBezTo>
                      <a:pt x="4712" y="277"/>
                      <a:pt x="4703" y="278"/>
                      <a:pt x="4695" y="281"/>
                    </a:cubicBezTo>
                    <a:lnTo>
                      <a:pt x="4695" y="281"/>
                    </a:lnTo>
                    <a:cubicBezTo>
                      <a:pt x="4679" y="287"/>
                      <a:pt x="4665" y="296"/>
                      <a:pt x="4654" y="307"/>
                    </a:cubicBezTo>
                    <a:lnTo>
                      <a:pt x="4654" y="307"/>
                    </a:lnTo>
                    <a:cubicBezTo>
                      <a:pt x="4644" y="318"/>
                      <a:pt x="4630" y="327"/>
                      <a:pt x="4614" y="333"/>
                    </a:cubicBezTo>
                    <a:lnTo>
                      <a:pt x="4564" y="349"/>
                    </a:lnTo>
                    <a:lnTo>
                      <a:pt x="4564" y="349"/>
                    </a:lnTo>
                    <a:cubicBezTo>
                      <a:pt x="4548" y="355"/>
                      <a:pt x="4534" y="364"/>
                      <a:pt x="4523" y="375"/>
                    </a:cubicBezTo>
                    <a:lnTo>
                      <a:pt x="4523" y="375"/>
                    </a:lnTo>
                    <a:cubicBezTo>
                      <a:pt x="4512" y="387"/>
                      <a:pt x="4499" y="395"/>
                      <a:pt x="4482" y="401"/>
                    </a:cubicBezTo>
                    <a:lnTo>
                      <a:pt x="4433" y="418"/>
                    </a:lnTo>
                    <a:lnTo>
                      <a:pt x="4433" y="418"/>
                    </a:lnTo>
                    <a:cubicBezTo>
                      <a:pt x="4417" y="424"/>
                      <a:pt x="4403" y="432"/>
                      <a:pt x="4392" y="444"/>
                    </a:cubicBezTo>
                    <a:lnTo>
                      <a:pt x="4392" y="444"/>
                    </a:lnTo>
                    <a:cubicBezTo>
                      <a:pt x="4381" y="455"/>
                      <a:pt x="4368" y="463"/>
                      <a:pt x="4351" y="469"/>
                    </a:cubicBezTo>
                    <a:lnTo>
                      <a:pt x="4302" y="486"/>
                    </a:lnTo>
                    <a:lnTo>
                      <a:pt x="4302" y="486"/>
                    </a:lnTo>
                    <a:cubicBezTo>
                      <a:pt x="4285" y="492"/>
                      <a:pt x="4272" y="500"/>
                      <a:pt x="4261" y="512"/>
                    </a:cubicBezTo>
                    <a:lnTo>
                      <a:pt x="4261" y="512"/>
                    </a:lnTo>
                    <a:cubicBezTo>
                      <a:pt x="4250" y="523"/>
                      <a:pt x="4236" y="531"/>
                      <a:pt x="4220" y="538"/>
                    </a:cubicBezTo>
                    <a:lnTo>
                      <a:pt x="4171" y="555"/>
                    </a:lnTo>
                    <a:lnTo>
                      <a:pt x="4171" y="555"/>
                    </a:lnTo>
                    <a:cubicBezTo>
                      <a:pt x="4154" y="560"/>
                      <a:pt x="4141" y="569"/>
                      <a:pt x="4130" y="580"/>
                    </a:cubicBezTo>
                    <a:lnTo>
                      <a:pt x="4130" y="580"/>
                    </a:lnTo>
                    <a:cubicBezTo>
                      <a:pt x="4118" y="591"/>
                      <a:pt x="4106" y="600"/>
                      <a:pt x="4089" y="605"/>
                    </a:cubicBezTo>
                    <a:lnTo>
                      <a:pt x="4040" y="623"/>
                    </a:lnTo>
                    <a:lnTo>
                      <a:pt x="4040" y="623"/>
                    </a:lnTo>
                    <a:cubicBezTo>
                      <a:pt x="4023" y="629"/>
                      <a:pt x="4010" y="637"/>
                      <a:pt x="3999" y="648"/>
                    </a:cubicBezTo>
                    <a:lnTo>
                      <a:pt x="3999" y="648"/>
                    </a:lnTo>
                    <a:cubicBezTo>
                      <a:pt x="3988" y="660"/>
                      <a:pt x="3974" y="668"/>
                      <a:pt x="3958" y="674"/>
                    </a:cubicBezTo>
                    <a:lnTo>
                      <a:pt x="3958" y="674"/>
                    </a:lnTo>
                    <a:cubicBezTo>
                      <a:pt x="3950" y="677"/>
                      <a:pt x="3941" y="678"/>
                      <a:pt x="3934" y="678"/>
                    </a:cubicBezTo>
                    <a:lnTo>
                      <a:pt x="3934" y="678"/>
                    </a:lnTo>
                    <a:cubicBezTo>
                      <a:pt x="3925" y="678"/>
                      <a:pt x="3916" y="677"/>
                      <a:pt x="3908" y="674"/>
                    </a:cubicBezTo>
                    <a:lnTo>
                      <a:pt x="3908" y="674"/>
                    </a:lnTo>
                    <a:cubicBezTo>
                      <a:pt x="3892" y="668"/>
                      <a:pt x="3879" y="660"/>
                      <a:pt x="3867" y="648"/>
                    </a:cubicBezTo>
                    <a:lnTo>
                      <a:pt x="3867" y="648"/>
                    </a:lnTo>
                    <a:cubicBezTo>
                      <a:pt x="3857" y="637"/>
                      <a:pt x="3843" y="629"/>
                      <a:pt x="3827" y="623"/>
                    </a:cubicBezTo>
                    <a:lnTo>
                      <a:pt x="3777" y="605"/>
                    </a:lnTo>
                    <a:lnTo>
                      <a:pt x="3777" y="605"/>
                    </a:lnTo>
                    <a:cubicBezTo>
                      <a:pt x="3761" y="600"/>
                      <a:pt x="3748" y="591"/>
                      <a:pt x="3737" y="580"/>
                    </a:cubicBezTo>
                    <a:lnTo>
                      <a:pt x="3737" y="580"/>
                    </a:lnTo>
                    <a:cubicBezTo>
                      <a:pt x="3726" y="569"/>
                      <a:pt x="3712" y="560"/>
                      <a:pt x="3696" y="555"/>
                    </a:cubicBezTo>
                    <a:lnTo>
                      <a:pt x="3646" y="538"/>
                    </a:lnTo>
                    <a:lnTo>
                      <a:pt x="3646" y="538"/>
                    </a:lnTo>
                    <a:cubicBezTo>
                      <a:pt x="3630" y="531"/>
                      <a:pt x="3617" y="523"/>
                      <a:pt x="3605" y="512"/>
                    </a:cubicBezTo>
                    <a:lnTo>
                      <a:pt x="3605" y="512"/>
                    </a:lnTo>
                    <a:cubicBezTo>
                      <a:pt x="3595" y="500"/>
                      <a:pt x="3580" y="492"/>
                      <a:pt x="3564" y="486"/>
                    </a:cubicBezTo>
                    <a:lnTo>
                      <a:pt x="3516" y="469"/>
                    </a:lnTo>
                    <a:lnTo>
                      <a:pt x="3516" y="469"/>
                    </a:lnTo>
                    <a:cubicBezTo>
                      <a:pt x="3499" y="463"/>
                      <a:pt x="3486" y="455"/>
                      <a:pt x="3474" y="444"/>
                    </a:cubicBezTo>
                    <a:lnTo>
                      <a:pt x="3474" y="444"/>
                    </a:lnTo>
                    <a:cubicBezTo>
                      <a:pt x="3463" y="432"/>
                      <a:pt x="3449" y="424"/>
                      <a:pt x="3434" y="418"/>
                    </a:cubicBezTo>
                    <a:lnTo>
                      <a:pt x="3385" y="401"/>
                    </a:lnTo>
                    <a:lnTo>
                      <a:pt x="3385" y="401"/>
                    </a:lnTo>
                    <a:cubicBezTo>
                      <a:pt x="3368" y="395"/>
                      <a:pt x="3354" y="387"/>
                      <a:pt x="3343" y="375"/>
                    </a:cubicBezTo>
                    <a:lnTo>
                      <a:pt x="3343" y="375"/>
                    </a:lnTo>
                    <a:cubicBezTo>
                      <a:pt x="3332" y="364"/>
                      <a:pt x="3319" y="355"/>
                      <a:pt x="3302" y="349"/>
                    </a:cubicBezTo>
                    <a:lnTo>
                      <a:pt x="3253" y="333"/>
                    </a:lnTo>
                    <a:lnTo>
                      <a:pt x="3253" y="333"/>
                    </a:lnTo>
                    <a:cubicBezTo>
                      <a:pt x="3236" y="327"/>
                      <a:pt x="3223" y="318"/>
                      <a:pt x="3212" y="307"/>
                    </a:cubicBezTo>
                    <a:lnTo>
                      <a:pt x="3212" y="307"/>
                    </a:lnTo>
                    <a:cubicBezTo>
                      <a:pt x="3201" y="296"/>
                      <a:pt x="3188" y="287"/>
                      <a:pt x="3171" y="281"/>
                    </a:cubicBezTo>
                    <a:lnTo>
                      <a:pt x="3171" y="281"/>
                    </a:lnTo>
                    <a:cubicBezTo>
                      <a:pt x="3163" y="278"/>
                      <a:pt x="3155" y="277"/>
                      <a:pt x="3146" y="277"/>
                    </a:cubicBezTo>
                    <a:lnTo>
                      <a:pt x="3146" y="277"/>
                    </a:lnTo>
                    <a:cubicBezTo>
                      <a:pt x="3138" y="277"/>
                      <a:pt x="3130" y="278"/>
                      <a:pt x="3122" y="281"/>
                    </a:cubicBezTo>
                    <a:lnTo>
                      <a:pt x="3122" y="281"/>
                    </a:lnTo>
                    <a:cubicBezTo>
                      <a:pt x="3105" y="287"/>
                      <a:pt x="3092" y="296"/>
                      <a:pt x="3081" y="307"/>
                    </a:cubicBezTo>
                    <a:lnTo>
                      <a:pt x="3081" y="307"/>
                    </a:lnTo>
                    <a:cubicBezTo>
                      <a:pt x="3070" y="318"/>
                      <a:pt x="3056" y="327"/>
                      <a:pt x="3040" y="333"/>
                    </a:cubicBezTo>
                    <a:lnTo>
                      <a:pt x="2991" y="349"/>
                    </a:lnTo>
                    <a:lnTo>
                      <a:pt x="2991" y="349"/>
                    </a:lnTo>
                    <a:cubicBezTo>
                      <a:pt x="2974" y="355"/>
                      <a:pt x="2961" y="364"/>
                      <a:pt x="2950" y="375"/>
                    </a:cubicBezTo>
                    <a:lnTo>
                      <a:pt x="2950" y="375"/>
                    </a:lnTo>
                    <a:cubicBezTo>
                      <a:pt x="2939" y="387"/>
                      <a:pt x="2925" y="395"/>
                      <a:pt x="2909" y="401"/>
                    </a:cubicBezTo>
                    <a:lnTo>
                      <a:pt x="2860" y="418"/>
                    </a:lnTo>
                    <a:lnTo>
                      <a:pt x="2860" y="418"/>
                    </a:lnTo>
                    <a:cubicBezTo>
                      <a:pt x="2843" y="424"/>
                      <a:pt x="2829" y="432"/>
                      <a:pt x="2819" y="444"/>
                    </a:cubicBezTo>
                    <a:lnTo>
                      <a:pt x="2819" y="444"/>
                    </a:lnTo>
                    <a:cubicBezTo>
                      <a:pt x="2808" y="455"/>
                      <a:pt x="2794" y="463"/>
                      <a:pt x="2778" y="469"/>
                    </a:cubicBezTo>
                    <a:lnTo>
                      <a:pt x="2728" y="486"/>
                    </a:lnTo>
                    <a:lnTo>
                      <a:pt x="2728" y="486"/>
                    </a:lnTo>
                    <a:cubicBezTo>
                      <a:pt x="2712" y="492"/>
                      <a:pt x="2698" y="500"/>
                      <a:pt x="2687" y="512"/>
                    </a:cubicBezTo>
                    <a:lnTo>
                      <a:pt x="2687" y="512"/>
                    </a:lnTo>
                    <a:cubicBezTo>
                      <a:pt x="2677" y="523"/>
                      <a:pt x="2663" y="531"/>
                      <a:pt x="2647" y="538"/>
                    </a:cubicBezTo>
                    <a:lnTo>
                      <a:pt x="2597" y="555"/>
                    </a:lnTo>
                    <a:lnTo>
                      <a:pt x="2597" y="555"/>
                    </a:lnTo>
                    <a:cubicBezTo>
                      <a:pt x="2581" y="560"/>
                      <a:pt x="2567" y="569"/>
                      <a:pt x="2557" y="580"/>
                    </a:cubicBezTo>
                    <a:lnTo>
                      <a:pt x="2557" y="580"/>
                    </a:lnTo>
                    <a:cubicBezTo>
                      <a:pt x="2545" y="591"/>
                      <a:pt x="2532" y="600"/>
                      <a:pt x="2516" y="605"/>
                    </a:cubicBezTo>
                    <a:lnTo>
                      <a:pt x="2466" y="623"/>
                    </a:lnTo>
                    <a:lnTo>
                      <a:pt x="2466" y="623"/>
                    </a:lnTo>
                    <a:cubicBezTo>
                      <a:pt x="2450" y="629"/>
                      <a:pt x="2436" y="637"/>
                      <a:pt x="2425" y="648"/>
                    </a:cubicBezTo>
                    <a:lnTo>
                      <a:pt x="2425"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8" y="668"/>
                      <a:pt x="2305" y="660"/>
                      <a:pt x="2294" y="648"/>
                    </a:cubicBezTo>
                    <a:lnTo>
                      <a:pt x="2294" y="648"/>
                    </a:lnTo>
                    <a:cubicBezTo>
                      <a:pt x="2283" y="637"/>
                      <a:pt x="2270" y="629"/>
                      <a:pt x="2253" y="623"/>
                    </a:cubicBezTo>
                    <a:lnTo>
                      <a:pt x="2204" y="605"/>
                    </a:lnTo>
                    <a:lnTo>
                      <a:pt x="2204" y="605"/>
                    </a:lnTo>
                    <a:cubicBezTo>
                      <a:pt x="2188" y="600"/>
                      <a:pt x="2174" y="591"/>
                      <a:pt x="2163" y="580"/>
                    </a:cubicBezTo>
                    <a:lnTo>
                      <a:pt x="2163" y="580"/>
                    </a:lnTo>
                    <a:cubicBezTo>
                      <a:pt x="2152" y="569"/>
                      <a:pt x="2139" y="560"/>
                      <a:pt x="2122"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0" y="387"/>
                      <a:pt x="1770" y="375"/>
                    </a:cubicBezTo>
                    <a:lnTo>
                      <a:pt x="1770" y="375"/>
                    </a:lnTo>
                    <a:cubicBezTo>
                      <a:pt x="1759" y="364"/>
                      <a:pt x="1745" y="355"/>
                      <a:pt x="1729" y="349"/>
                    </a:cubicBezTo>
                    <a:lnTo>
                      <a:pt x="1679" y="333"/>
                    </a:lnTo>
                    <a:lnTo>
                      <a:pt x="1679" y="333"/>
                    </a:lnTo>
                    <a:cubicBezTo>
                      <a:pt x="1663" y="327"/>
                      <a:pt x="1649" y="318"/>
                      <a:pt x="1638" y="307"/>
                    </a:cubicBezTo>
                    <a:lnTo>
                      <a:pt x="1638" y="307"/>
                    </a:lnTo>
                    <a:cubicBezTo>
                      <a:pt x="1628" y="296"/>
                      <a:pt x="1614" y="287"/>
                      <a:pt x="1597" y="281"/>
                    </a:cubicBezTo>
                    <a:lnTo>
                      <a:pt x="1597" y="281"/>
                    </a:lnTo>
                    <a:cubicBezTo>
                      <a:pt x="1590" y="278"/>
                      <a:pt x="1582" y="277"/>
                      <a:pt x="1573" y="277"/>
                    </a:cubicBezTo>
                    <a:lnTo>
                      <a:pt x="1573" y="277"/>
                    </a:lnTo>
                    <a:cubicBezTo>
                      <a:pt x="1565" y="277"/>
                      <a:pt x="1557" y="278"/>
                      <a:pt x="1548" y="281"/>
                    </a:cubicBezTo>
                    <a:lnTo>
                      <a:pt x="1548" y="281"/>
                    </a:lnTo>
                    <a:cubicBezTo>
                      <a:pt x="1532" y="287"/>
                      <a:pt x="1519" y="296"/>
                      <a:pt x="1507" y="307"/>
                    </a:cubicBezTo>
                    <a:lnTo>
                      <a:pt x="1507" y="307"/>
                    </a:lnTo>
                    <a:cubicBezTo>
                      <a:pt x="1497" y="318"/>
                      <a:pt x="1483" y="327"/>
                      <a:pt x="1467" y="333"/>
                    </a:cubicBezTo>
                    <a:lnTo>
                      <a:pt x="1418" y="349"/>
                    </a:lnTo>
                    <a:lnTo>
                      <a:pt x="1418" y="349"/>
                    </a:lnTo>
                    <a:cubicBezTo>
                      <a:pt x="1401" y="355"/>
                      <a:pt x="1388" y="364"/>
                      <a:pt x="1376" y="375"/>
                    </a:cubicBezTo>
                    <a:lnTo>
                      <a:pt x="1376" y="375"/>
                    </a:lnTo>
                    <a:cubicBezTo>
                      <a:pt x="1365" y="387"/>
                      <a:pt x="1352" y="395"/>
                      <a:pt x="1335" y="401"/>
                    </a:cubicBezTo>
                    <a:lnTo>
                      <a:pt x="1287" y="418"/>
                    </a:lnTo>
                    <a:lnTo>
                      <a:pt x="1287" y="418"/>
                    </a:lnTo>
                    <a:cubicBezTo>
                      <a:pt x="1270" y="424"/>
                      <a:pt x="1256" y="432"/>
                      <a:pt x="1245" y="444"/>
                    </a:cubicBezTo>
                    <a:lnTo>
                      <a:pt x="1245" y="444"/>
                    </a:lnTo>
                    <a:cubicBezTo>
                      <a:pt x="1234" y="455"/>
                      <a:pt x="1221" y="463"/>
                      <a:pt x="1204" y="469"/>
                    </a:cubicBezTo>
                    <a:lnTo>
                      <a:pt x="1155" y="486"/>
                    </a:lnTo>
                    <a:lnTo>
                      <a:pt x="1155" y="486"/>
                    </a:lnTo>
                    <a:cubicBezTo>
                      <a:pt x="1139" y="492"/>
                      <a:pt x="1125" y="500"/>
                      <a:pt x="1114" y="512"/>
                    </a:cubicBezTo>
                    <a:lnTo>
                      <a:pt x="1114" y="512"/>
                    </a:lnTo>
                    <a:cubicBezTo>
                      <a:pt x="1103" y="523"/>
                      <a:pt x="1089" y="531"/>
                      <a:pt x="1073" y="538"/>
                    </a:cubicBezTo>
                    <a:lnTo>
                      <a:pt x="1024" y="555"/>
                    </a:lnTo>
                    <a:lnTo>
                      <a:pt x="1024" y="555"/>
                    </a:lnTo>
                    <a:cubicBezTo>
                      <a:pt x="1008" y="560"/>
                      <a:pt x="994" y="569"/>
                      <a:pt x="984" y="580"/>
                    </a:cubicBezTo>
                    <a:lnTo>
                      <a:pt x="984" y="580"/>
                    </a:lnTo>
                    <a:cubicBezTo>
                      <a:pt x="972" y="591"/>
                      <a:pt x="959" y="600"/>
                      <a:pt x="942" y="605"/>
                    </a:cubicBezTo>
                    <a:lnTo>
                      <a:pt x="893" y="623"/>
                    </a:lnTo>
                    <a:lnTo>
                      <a:pt x="893" y="623"/>
                    </a:lnTo>
                    <a:cubicBezTo>
                      <a:pt x="877" y="629"/>
                      <a:pt x="863" y="637"/>
                      <a:pt x="852" y="648"/>
                    </a:cubicBezTo>
                    <a:lnTo>
                      <a:pt x="852" y="648"/>
                    </a:lnTo>
                    <a:cubicBezTo>
                      <a:pt x="841" y="660"/>
                      <a:pt x="827" y="668"/>
                      <a:pt x="811" y="674"/>
                    </a:cubicBezTo>
                    <a:lnTo>
                      <a:pt x="811" y="674"/>
                    </a:lnTo>
                    <a:cubicBezTo>
                      <a:pt x="803" y="677"/>
                      <a:pt x="795" y="678"/>
                      <a:pt x="787" y="678"/>
                    </a:cubicBezTo>
                    <a:lnTo>
                      <a:pt x="787" y="678"/>
                    </a:lnTo>
                    <a:cubicBezTo>
                      <a:pt x="778" y="678"/>
                      <a:pt x="770" y="677"/>
                      <a:pt x="762" y="674"/>
                    </a:cubicBezTo>
                    <a:lnTo>
                      <a:pt x="762" y="674"/>
                    </a:lnTo>
                    <a:cubicBezTo>
                      <a:pt x="746" y="668"/>
                      <a:pt x="732" y="660"/>
                      <a:pt x="720" y="648"/>
                    </a:cubicBezTo>
                    <a:lnTo>
                      <a:pt x="720" y="648"/>
                    </a:lnTo>
                    <a:cubicBezTo>
                      <a:pt x="710" y="637"/>
                      <a:pt x="696" y="629"/>
                      <a:pt x="680" y="623"/>
                    </a:cubicBezTo>
                    <a:lnTo>
                      <a:pt x="631" y="605"/>
                    </a:lnTo>
                    <a:lnTo>
                      <a:pt x="631" y="605"/>
                    </a:lnTo>
                    <a:cubicBezTo>
                      <a:pt x="615" y="600"/>
                      <a:pt x="601" y="591"/>
                      <a:pt x="590" y="580"/>
                    </a:cubicBezTo>
                    <a:lnTo>
                      <a:pt x="590" y="580"/>
                    </a:lnTo>
                    <a:cubicBezTo>
                      <a:pt x="579" y="569"/>
                      <a:pt x="565" y="560"/>
                      <a:pt x="549" y="555"/>
                    </a:cubicBezTo>
                    <a:lnTo>
                      <a:pt x="500" y="538"/>
                    </a:lnTo>
                    <a:lnTo>
                      <a:pt x="500" y="538"/>
                    </a:lnTo>
                    <a:cubicBezTo>
                      <a:pt x="483" y="531"/>
                      <a:pt x="470" y="523"/>
                      <a:pt x="459" y="512"/>
                    </a:cubicBezTo>
                    <a:lnTo>
                      <a:pt x="459" y="512"/>
                    </a:lnTo>
                    <a:cubicBezTo>
                      <a:pt x="448" y="500"/>
                      <a:pt x="434" y="492"/>
                      <a:pt x="417" y="486"/>
                    </a:cubicBezTo>
                    <a:lnTo>
                      <a:pt x="369" y="469"/>
                    </a:lnTo>
                    <a:lnTo>
                      <a:pt x="369" y="469"/>
                    </a:lnTo>
                    <a:cubicBezTo>
                      <a:pt x="352" y="463"/>
                      <a:pt x="339" y="455"/>
                      <a:pt x="328" y="444"/>
                    </a:cubicBezTo>
                    <a:lnTo>
                      <a:pt x="328" y="444"/>
                    </a:lnTo>
                    <a:cubicBezTo>
                      <a:pt x="316" y="432"/>
                      <a:pt x="303" y="424"/>
                      <a:pt x="287" y="418"/>
                    </a:cubicBezTo>
                    <a:lnTo>
                      <a:pt x="238" y="401"/>
                    </a:lnTo>
                    <a:lnTo>
                      <a:pt x="238" y="401"/>
                    </a:lnTo>
                    <a:cubicBezTo>
                      <a:pt x="221" y="395"/>
                      <a:pt x="207" y="387"/>
                      <a:pt x="197" y="375"/>
                    </a:cubicBezTo>
                    <a:lnTo>
                      <a:pt x="197" y="375"/>
                    </a:lnTo>
                    <a:cubicBezTo>
                      <a:pt x="185" y="364"/>
                      <a:pt x="172" y="355"/>
                      <a:pt x="155" y="349"/>
                    </a:cubicBezTo>
                    <a:lnTo>
                      <a:pt x="106" y="333"/>
                    </a:lnTo>
                    <a:lnTo>
                      <a:pt x="106" y="333"/>
                    </a:lnTo>
                    <a:cubicBezTo>
                      <a:pt x="89" y="327"/>
                      <a:pt x="76" y="318"/>
                      <a:pt x="65" y="307"/>
                    </a:cubicBezTo>
                    <a:lnTo>
                      <a:pt x="65" y="307"/>
                    </a:lnTo>
                    <a:cubicBezTo>
                      <a:pt x="54"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4" y="227"/>
                      <a:pt x="65" y="238"/>
                    </a:cubicBezTo>
                    <a:lnTo>
                      <a:pt x="65" y="238"/>
                    </a:lnTo>
                    <a:cubicBezTo>
                      <a:pt x="76" y="250"/>
                      <a:pt x="89" y="258"/>
                      <a:pt x="106" y="264"/>
                    </a:cubicBezTo>
                    <a:lnTo>
                      <a:pt x="155" y="281"/>
                    </a:lnTo>
                    <a:lnTo>
                      <a:pt x="155" y="281"/>
                    </a:lnTo>
                    <a:cubicBezTo>
                      <a:pt x="172" y="287"/>
                      <a:pt x="185" y="296"/>
                      <a:pt x="197" y="307"/>
                    </a:cubicBezTo>
                    <a:lnTo>
                      <a:pt x="197" y="307"/>
                    </a:lnTo>
                    <a:cubicBezTo>
                      <a:pt x="207" y="318"/>
                      <a:pt x="221" y="327"/>
                      <a:pt x="238" y="333"/>
                    </a:cubicBezTo>
                    <a:lnTo>
                      <a:pt x="238" y="333"/>
                    </a:lnTo>
                    <a:cubicBezTo>
                      <a:pt x="245" y="336"/>
                      <a:pt x="253"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5" y="227"/>
                      <a:pt x="172" y="218"/>
                      <a:pt x="155" y="213"/>
                    </a:cubicBezTo>
                    <a:lnTo>
                      <a:pt x="106" y="196"/>
                    </a:lnTo>
                    <a:lnTo>
                      <a:pt x="106" y="196"/>
                    </a:lnTo>
                    <a:cubicBezTo>
                      <a:pt x="89" y="190"/>
                      <a:pt x="76" y="182"/>
                      <a:pt x="65" y="170"/>
                    </a:cubicBezTo>
                    <a:lnTo>
                      <a:pt x="65" y="170"/>
                    </a:lnTo>
                    <a:cubicBezTo>
                      <a:pt x="54" y="159"/>
                      <a:pt x="41" y="150"/>
                      <a:pt x="24" y="145"/>
                    </a:cubicBezTo>
                    <a:lnTo>
                      <a:pt x="24" y="145"/>
                    </a:lnTo>
                    <a:cubicBezTo>
                      <a:pt x="16" y="142"/>
                      <a:pt x="8" y="141"/>
                      <a:pt x="0" y="141"/>
                    </a:cubicBezTo>
                    <a:lnTo>
                      <a:pt x="0" y="0"/>
                    </a:lnTo>
                    <a:lnTo>
                      <a:pt x="1573" y="0"/>
                    </a:lnTo>
                    <a:lnTo>
                      <a:pt x="3146" y="0"/>
                    </a:lnTo>
                    <a:lnTo>
                      <a:pt x="4720" y="0"/>
                    </a:lnTo>
                    <a:lnTo>
                      <a:pt x="4720" y="141"/>
                    </a:lnTo>
                    <a:lnTo>
                      <a:pt x="4720" y="141"/>
                    </a:lnTo>
                    <a:cubicBezTo>
                      <a:pt x="4712" y="141"/>
                      <a:pt x="4703" y="142"/>
                      <a:pt x="4695" y="145"/>
                    </a:cubicBezTo>
                    <a:lnTo>
                      <a:pt x="4695" y="145"/>
                    </a:lnTo>
                    <a:cubicBezTo>
                      <a:pt x="4679" y="150"/>
                      <a:pt x="4665" y="159"/>
                      <a:pt x="4654" y="170"/>
                    </a:cubicBezTo>
                    <a:lnTo>
                      <a:pt x="4654" y="170"/>
                    </a:lnTo>
                    <a:cubicBezTo>
                      <a:pt x="4644" y="182"/>
                      <a:pt x="4630" y="190"/>
                      <a:pt x="4614" y="196"/>
                    </a:cubicBezTo>
                    <a:lnTo>
                      <a:pt x="4564" y="213"/>
                    </a:lnTo>
                    <a:lnTo>
                      <a:pt x="4564" y="213"/>
                    </a:lnTo>
                    <a:cubicBezTo>
                      <a:pt x="4548" y="218"/>
                      <a:pt x="4534" y="227"/>
                      <a:pt x="4523" y="238"/>
                    </a:cubicBezTo>
                    <a:lnTo>
                      <a:pt x="4523" y="238"/>
                    </a:lnTo>
                    <a:cubicBezTo>
                      <a:pt x="4512" y="250"/>
                      <a:pt x="4499" y="258"/>
                      <a:pt x="4482" y="264"/>
                    </a:cubicBezTo>
                    <a:lnTo>
                      <a:pt x="4433" y="281"/>
                    </a:lnTo>
                    <a:lnTo>
                      <a:pt x="4433"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6" name="Freeform 432">
                <a:extLst>
                  <a:ext uri="{FF2B5EF4-FFF2-40B4-BE49-F238E27FC236}">
                    <a16:creationId xmlns:a16="http://schemas.microsoft.com/office/drawing/2014/main" xmlns="" id="{C2F0CE9D-37C2-F946-A56C-47CF510E0F84}"/>
                  </a:ext>
                </a:extLst>
              </p:cNvPr>
              <p:cNvSpPr>
                <a:spLocks noChangeArrowheads="1"/>
              </p:cNvSpPr>
              <p:nvPr/>
            </p:nvSpPr>
            <p:spPr bwMode="auto">
              <a:xfrm>
                <a:off x="45767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40 w 886"/>
                  <a:gd name="T75" fmla="*/ 170 h 270"/>
                  <a:gd name="T76" fmla="*/ 640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2" y="259"/>
                      <a:pt x="418" y="265"/>
                    </a:cubicBezTo>
                    <a:lnTo>
                      <a:pt x="418" y="265"/>
                    </a:lnTo>
                    <a:cubicBezTo>
                      <a:pt x="426" y="268"/>
                      <a:pt x="434" y="269"/>
                      <a:pt x="443" y="269"/>
                    </a:cubicBezTo>
                    <a:lnTo>
                      <a:pt x="443" y="269"/>
                    </a:lnTo>
                    <a:cubicBezTo>
                      <a:pt x="451" y="269"/>
                      <a:pt x="459" y="268"/>
                      <a:pt x="467" y="265"/>
                    </a:cubicBezTo>
                    <a:lnTo>
                      <a:pt x="467" y="265"/>
                    </a:lnTo>
                    <a:cubicBezTo>
                      <a:pt x="483" y="259"/>
                      <a:pt x="497" y="250"/>
                      <a:pt x="508" y="239"/>
                    </a:cubicBezTo>
                    <a:lnTo>
                      <a:pt x="508" y="239"/>
                    </a:lnTo>
                    <a:cubicBezTo>
                      <a:pt x="519" y="228"/>
                      <a:pt x="533" y="219"/>
                      <a:pt x="549" y="213"/>
                    </a:cubicBezTo>
                    <a:lnTo>
                      <a:pt x="598" y="196"/>
                    </a:lnTo>
                    <a:lnTo>
                      <a:pt x="598" y="196"/>
                    </a:lnTo>
                    <a:cubicBezTo>
                      <a:pt x="615" y="190"/>
                      <a:pt x="628" y="182"/>
                      <a:pt x="640" y="170"/>
                    </a:cubicBezTo>
                    <a:lnTo>
                      <a:pt x="640" y="170"/>
                    </a:lnTo>
                    <a:cubicBezTo>
                      <a:pt x="650" y="159"/>
                      <a:pt x="664" y="150"/>
                      <a:pt x="680" y="145"/>
                    </a:cubicBezTo>
                    <a:lnTo>
                      <a:pt x="729" y="128"/>
                    </a:lnTo>
                    <a:lnTo>
                      <a:pt x="729"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7" name="Freeform 433">
                <a:extLst>
                  <a:ext uri="{FF2B5EF4-FFF2-40B4-BE49-F238E27FC236}">
                    <a16:creationId xmlns:a16="http://schemas.microsoft.com/office/drawing/2014/main" xmlns="" id="{34FE0B7B-A5BA-F743-8CAE-FFBFD13383FD}"/>
                  </a:ext>
                </a:extLst>
              </p:cNvPr>
              <p:cNvSpPr>
                <a:spLocks noChangeArrowheads="1"/>
              </p:cNvSpPr>
              <p:nvPr/>
            </p:nvSpPr>
            <p:spPr bwMode="auto">
              <a:xfrm>
                <a:off x="5143500" y="6797675"/>
                <a:ext cx="319088"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3 w 886"/>
                  <a:gd name="T11" fmla="*/ 0 h 270"/>
                  <a:gd name="T12" fmla="*/ 83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3" y="0"/>
                    </a:lnTo>
                    <a:lnTo>
                      <a:pt x="83" y="0"/>
                    </a:lnTo>
                    <a:cubicBezTo>
                      <a:pt x="60" y="0"/>
                      <a:pt x="41"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6"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8" name="Freeform 434">
                <a:extLst>
                  <a:ext uri="{FF2B5EF4-FFF2-40B4-BE49-F238E27FC236}">
                    <a16:creationId xmlns:a16="http://schemas.microsoft.com/office/drawing/2014/main" xmlns="" id="{F11474CA-522B-1443-8773-6D858BE88A23}"/>
                  </a:ext>
                </a:extLst>
              </p:cNvPr>
              <p:cNvSpPr>
                <a:spLocks noChangeArrowheads="1"/>
              </p:cNvSpPr>
              <p:nvPr/>
            </p:nvSpPr>
            <p:spPr bwMode="auto">
              <a:xfrm>
                <a:off x="5710238"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4 w 886"/>
                  <a:gd name="T29" fmla="*/ 102 h 270"/>
                  <a:gd name="T30" fmla="*/ 114 w 886"/>
                  <a:gd name="T31" fmla="*/ 102 h 270"/>
                  <a:gd name="T32" fmla="*/ 155 w 886"/>
                  <a:gd name="T33" fmla="*/ 128 h 270"/>
                  <a:gd name="T34" fmla="*/ 205 w 886"/>
                  <a:gd name="T35" fmla="*/ 145 h 270"/>
                  <a:gd name="T36" fmla="*/ 205 w 886"/>
                  <a:gd name="T37" fmla="*/ 145 h 270"/>
                  <a:gd name="T38" fmla="*/ 246 w 886"/>
                  <a:gd name="T39" fmla="*/ 170 h 270"/>
                  <a:gd name="T40" fmla="*/ 246 w 886"/>
                  <a:gd name="T41" fmla="*/ 170 h 270"/>
                  <a:gd name="T42" fmla="*/ 286 w 886"/>
                  <a:gd name="T43" fmla="*/ 196 h 270"/>
                  <a:gd name="T44" fmla="*/ 336 w 886"/>
                  <a:gd name="T45" fmla="*/ 213 h 270"/>
                  <a:gd name="T46" fmla="*/ 336 w 886"/>
                  <a:gd name="T47" fmla="*/ 213 h 270"/>
                  <a:gd name="T48" fmla="*/ 376 w 886"/>
                  <a:gd name="T49" fmla="*/ 239 h 270"/>
                  <a:gd name="T50" fmla="*/ 376 w 886"/>
                  <a:gd name="T51" fmla="*/ 239 h 270"/>
                  <a:gd name="T52" fmla="*/ 417 w 886"/>
                  <a:gd name="T53" fmla="*/ 265 h 270"/>
                  <a:gd name="T54" fmla="*/ 417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8 w 886"/>
                  <a:gd name="T71" fmla="*/ 196 h 270"/>
                  <a:gd name="T72" fmla="*/ 598 w 886"/>
                  <a:gd name="T73" fmla="*/ 196 h 270"/>
                  <a:gd name="T74" fmla="*/ 639 w 886"/>
                  <a:gd name="T75" fmla="*/ 170 h 270"/>
                  <a:gd name="T76" fmla="*/ 639 w 886"/>
                  <a:gd name="T77" fmla="*/ 170 h 270"/>
                  <a:gd name="T78" fmla="*/ 680 w 886"/>
                  <a:gd name="T79" fmla="*/ 145 h 270"/>
                  <a:gd name="T80" fmla="*/ 729 w 886"/>
                  <a:gd name="T81" fmla="*/ 128 h 270"/>
                  <a:gd name="T82" fmla="*/ 729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89" y="82"/>
                      <a:pt x="104" y="91"/>
                      <a:pt x="114" y="102"/>
                    </a:cubicBezTo>
                    <a:lnTo>
                      <a:pt x="114" y="102"/>
                    </a:lnTo>
                    <a:cubicBezTo>
                      <a:pt x="126" y="114"/>
                      <a:pt x="139" y="122"/>
                      <a:pt x="155" y="128"/>
                    </a:cubicBezTo>
                    <a:lnTo>
                      <a:pt x="205" y="145"/>
                    </a:lnTo>
                    <a:lnTo>
                      <a:pt x="205" y="145"/>
                    </a:lnTo>
                    <a:cubicBezTo>
                      <a:pt x="221" y="150"/>
                      <a:pt x="235" y="159"/>
                      <a:pt x="246" y="170"/>
                    </a:cubicBezTo>
                    <a:lnTo>
                      <a:pt x="246" y="170"/>
                    </a:lnTo>
                    <a:cubicBezTo>
                      <a:pt x="257" y="182"/>
                      <a:pt x="270" y="190"/>
                      <a:pt x="286" y="196"/>
                    </a:cubicBezTo>
                    <a:lnTo>
                      <a:pt x="336" y="213"/>
                    </a:lnTo>
                    <a:lnTo>
                      <a:pt x="336" y="213"/>
                    </a:lnTo>
                    <a:cubicBezTo>
                      <a:pt x="352" y="219"/>
                      <a:pt x="366" y="228"/>
                      <a:pt x="376" y="239"/>
                    </a:cubicBezTo>
                    <a:lnTo>
                      <a:pt x="376" y="239"/>
                    </a:lnTo>
                    <a:cubicBezTo>
                      <a:pt x="388" y="250"/>
                      <a:pt x="401" y="259"/>
                      <a:pt x="417" y="265"/>
                    </a:cubicBezTo>
                    <a:lnTo>
                      <a:pt x="417" y="265"/>
                    </a:lnTo>
                    <a:cubicBezTo>
                      <a:pt x="425" y="268"/>
                      <a:pt x="434" y="269"/>
                      <a:pt x="443" y="269"/>
                    </a:cubicBezTo>
                    <a:lnTo>
                      <a:pt x="443" y="269"/>
                    </a:lnTo>
                    <a:cubicBezTo>
                      <a:pt x="450" y="269"/>
                      <a:pt x="459" y="268"/>
                      <a:pt x="467" y="265"/>
                    </a:cubicBezTo>
                    <a:lnTo>
                      <a:pt x="467" y="265"/>
                    </a:lnTo>
                    <a:cubicBezTo>
                      <a:pt x="483" y="259"/>
                      <a:pt x="497" y="250"/>
                      <a:pt x="508" y="239"/>
                    </a:cubicBezTo>
                    <a:lnTo>
                      <a:pt x="508" y="239"/>
                    </a:lnTo>
                    <a:cubicBezTo>
                      <a:pt x="519" y="228"/>
                      <a:pt x="532" y="219"/>
                      <a:pt x="549" y="213"/>
                    </a:cubicBezTo>
                    <a:lnTo>
                      <a:pt x="598" y="196"/>
                    </a:lnTo>
                    <a:lnTo>
                      <a:pt x="598" y="196"/>
                    </a:lnTo>
                    <a:cubicBezTo>
                      <a:pt x="615" y="190"/>
                      <a:pt x="627" y="182"/>
                      <a:pt x="639" y="170"/>
                    </a:cubicBezTo>
                    <a:lnTo>
                      <a:pt x="639" y="170"/>
                    </a:lnTo>
                    <a:cubicBezTo>
                      <a:pt x="650" y="159"/>
                      <a:pt x="663" y="150"/>
                      <a:pt x="680" y="145"/>
                    </a:cubicBezTo>
                    <a:lnTo>
                      <a:pt x="729" y="128"/>
                    </a:lnTo>
                    <a:lnTo>
                      <a:pt x="729" y="128"/>
                    </a:lnTo>
                    <a:cubicBezTo>
                      <a:pt x="745" y="122"/>
                      <a:pt x="759" y="114"/>
                      <a:pt x="770" y="102"/>
                    </a:cubicBezTo>
                    <a:lnTo>
                      <a:pt x="770" y="102"/>
                    </a:lnTo>
                    <a:cubicBezTo>
                      <a:pt x="781" y="91"/>
                      <a:pt x="794"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9" name="Freeform 435">
                <a:extLst>
                  <a:ext uri="{FF2B5EF4-FFF2-40B4-BE49-F238E27FC236}">
                    <a16:creationId xmlns:a16="http://schemas.microsoft.com/office/drawing/2014/main" xmlns="" id="{D75DC48B-0E35-1849-84DC-53D9D27D8744}"/>
                  </a:ext>
                </a:extLst>
              </p:cNvPr>
              <p:cNvSpPr>
                <a:spLocks noChangeArrowheads="1"/>
              </p:cNvSpPr>
              <p:nvPr/>
            </p:nvSpPr>
            <p:spPr bwMode="auto">
              <a:xfrm>
                <a:off x="4452938" y="7034213"/>
                <a:ext cx="1700212" cy="284162"/>
              </a:xfrm>
              <a:custGeom>
                <a:avLst/>
                <a:gdLst>
                  <a:gd name="T0" fmla="*/ 4097 w 4721"/>
                  <a:gd name="T1" fmla="*/ 197 h 788"/>
                  <a:gd name="T2" fmla="*/ 3933 w 4721"/>
                  <a:gd name="T3" fmla="*/ 131 h 788"/>
                  <a:gd name="T4" fmla="*/ 3736 w 4721"/>
                  <a:gd name="T5" fmla="*/ 197 h 788"/>
                  <a:gd name="T6" fmla="*/ 3605 w 4721"/>
                  <a:gd name="T7" fmla="*/ 197 h 788"/>
                  <a:gd name="T8" fmla="*/ 3475 w 4721"/>
                  <a:gd name="T9" fmla="*/ 197 h 788"/>
                  <a:gd name="T10" fmla="*/ 3147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8 w 4721"/>
                  <a:gd name="T29" fmla="*/ 590 h 788"/>
                  <a:gd name="T30" fmla="*/ 2622 w 4721"/>
                  <a:gd name="T31" fmla="*/ 655 h 788"/>
                  <a:gd name="T32" fmla="*/ 2819 w 4721"/>
                  <a:gd name="T33" fmla="*/ 590 h 788"/>
                  <a:gd name="T34" fmla="*/ 3081 w 4721"/>
                  <a:gd name="T35" fmla="*/ 327 h 788"/>
                  <a:gd name="T36" fmla="*/ 2524 w 4721"/>
                  <a:gd name="T37" fmla="*/ 197 h 788"/>
                  <a:gd name="T38" fmla="*/ 2360 w 4721"/>
                  <a:gd name="T39" fmla="*/ 131 h 788"/>
                  <a:gd name="T40" fmla="*/ 2163 w 4721"/>
                  <a:gd name="T41" fmla="*/ 197 h 788"/>
                  <a:gd name="T42" fmla="*/ 2032 w 4721"/>
                  <a:gd name="T43" fmla="*/ 197 h 788"/>
                  <a:gd name="T44" fmla="*/ 1901 w 4721"/>
                  <a:gd name="T45" fmla="*/ 197 h 788"/>
                  <a:gd name="T46" fmla="*/ 1638 w 4721"/>
                  <a:gd name="T47" fmla="*/ 459 h 788"/>
                  <a:gd name="T48" fmla="*/ 1541 w 4721"/>
                  <a:gd name="T49" fmla="*/ 590 h 788"/>
                  <a:gd name="T50" fmla="*/ 1705 w 4721"/>
                  <a:gd name="T51" fmla="*/ 655 h 788"/>
                  <a:gd name="T52" fmla="*/ 1901 w 4721"/>
                  <a:gd name="T53" fmla="*/ 590 h 788"/>
                  <a:gd name="T54" fmla="*/ 2032 w 4721"/>
                  <a:gd name="T55" fmla="*/ 590 h 788"/>
                  <a:gd name="T56" fmla="*/ 2229 w 4721"/>
                  <a:gd name="T57" fmla="*/ 525 h 788"/>
                  <a:gd name="T58" fmla="*/ 1245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3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9" y="148"/>
                    </a:cubicBezTo>
                    <a:lnTo>
                      <a:pt x="4049" y="148"/>
                    </a:lnTo>
                    <a:cubicBezTo>
                      <a:pt x="4015" y="137"/>
                      <a:pt x="3977" y="131"/>
                      <a:pt x="3933" y="131"/>
                    </a:cubicBezTo>
                    <a:lnTo>
                      <a:pt x="3933" y="131"/>
                    </a:lnTo>
                    <a:cubicBezTo>
                      <a:pt x="3890" y="131"/>
                      <a:pt x="3851" y="137"/>
                      <a:pt x="3819" y="148"/>
                    </a:cubicBezTo>
                    <a:lnTo>
                      <a:pt x="3819" y="148"/>
                    </a:lnTo>
                    <a:cubicBezTo>
                      <a:pt x="3786" y="159"/>
                      <a:pt x="3759" y="175"/>
                      <a:pt x="3736" y="197"/>
                    </a:cubicBezTo>
                    <a:lnTo>
                      <a:pt x="3736" y="197"/>
                    </a:lnTo>
                    <a:cubicBezTo>
                      <a:pt x="3714" y="219"/>
                      <a:pt x="3693" y="230"/>
                      <a:pt x="3671" y="230"/>
                    </a:cubicBezTo>
                    <a:lnTo>
                      <a:pt x="3671" y="230"/>
                    </a:lnTo>
                    <a:cubicBezTo>
                      <a:pt x="3649" y="230"/>
                      <a:pt x="3628" y="219"/>
                      <a:pt x="3605" y="197"/>
                    </a:cubicBezTo>
                    <a:lnTo>
                      <a:pt x="3605" y="197"/>
                    </a:lnTo>
                    <a:cubicBezTo>
                      <a:pt x="3584" y="175"/>
                      <a:pt x="3562" y="164"/>
                      <a:pt x="3540" y="164"/>
                    </a:cubicBezTo>
                    <a:lnTo>
                      <a:pt x="3540" y="164"/>
                    </a:lnTo>
                    <a:cubicBezTo>
                      <a:pt x="3518" y="164"/>
                      <a:pt x="3497" y="175"/>
                      <a:pt x="3475" y="197"/>
                    </a:cubicBezTo>
                    <a:lnTo>
                      <a:pt x="3408" y="262"/>
                    </a:lnTo>
                    <a:lnTo>
                      <a:pt x="3212" y="459"/>
                    </a:lnTo>
                    <a:lnTo>
                      <a:pt x="3147" y="525"/>
                    </a:lnTo>
                    <a:lnTo>
                      <a:pt x="3147" y="525"/>
                    </a:lnTo>
                    <a:cubicBezTo>
                      <a:pt x="3124" y="546"/>
                      <a:pt x="3114" y="568"/>
                      <a:pt x="3114" y="590"/>
                    </a:cubicBezTo>
                    <a:lnTo>
                      <a:pt x="3114" y="590"/>
                    </a:lnTo>
                    <a:cubicBezTo>
                      <a:pt x="3114" y="612"/>
                      <a:pt x="3130" y="629"/>
                      <a:pt x="3163" y="639"/>
                    </a:cubicBezTo>
                    <a:lnTo>
                      <a:pt x="3163" y="639"/>
                    </a:lnTo>
                    <a:cubicBezTo>
                      <a:pt x="3195" y="650"/>
                      <a:pt x="3234" y="655"/>
                      <a:pt x="3277" y="655"/>
                    </a:cubicBezTo>
                    <a:lnTo>
                      <a:pt x="3277" y="655"/>
                    </a:lnTo>
                    <a:cubicBezTo>
                      <a:pt x="3322" y="655"/>
                      <a:pt x="3359"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5" y="590"/>
                    </a:cubicBezTo>
                    <a:lnTo>
                      <a:pt x="3605" y="590"/>
                    </a:lnTo>
                    <a:cubicBezTo>
                      <a:pt x="3628" y="612"/>
                      <a:pt x="3649" y="623"/>
                      <a:pt x="3671" y="623"/>
                    </a:cubicBezTo>
                    <a:lnTo>
                      <a:pt x="3671" y="623"/>
                    </a:lnTo>
                    <a:cubicBezTo>
                      <a:pt x="3693" y="623"/>
                      <a:pt x="3714" y="612"/>
                      <a:pt x="3736" y="590"/>
                    </a:cubicBezTo>
                    <a:lnTo>
                      <a:pt x="3803" y="525"/>
                    </a:lnTo>
                    <a:lnTo>
                      <a:pt x="3868" y="459"/>
                    </a:lnTo>
                    <a:close/>
                    <a:moveTo>
                      <a:pt x="3081" y="327"/>
                    </a:moveTo>
                    <a:lnTo>
                      <a:pt x="3147" y="262"/>
                    </a:lnTo>
                    <a:lnTo>
                      <a:pt x="3147"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19" y="197"/>
                    </a:cubicBezTo>
                    <a:lnTo>
                      <a:pt x="2753" y="262"/>
                    </a:lnTo>
                    <a:lnTo>
                      <a:pt x="2557" y="459"/>
                    </a:lnTo>
                    <a:lnTo>
                      <a:pt x="2492" y="525"/>
                    </a:lnTo>
                    <a:lnTo>
                      <a:pt x="2492" y="525"/>
                    </a:lnTo>
                    <a:cubicBezTo>
                      <a:pt x="2469" y="546"/>
                      <a:pt x="2458" y="568"/>
                      <a:pt x="2458" y="590"/>
                    </a:cubicBezTo>
                    <a:lnTo>
                      <a:pt x="2458" y="590"/>
                    </a:lnTo>
                    <a:cubicBezTo>
                      <a:pt x="2458" y="612"/>
                      <a:pt x="2475" y="629"/>
                      <a:pt x="2507" y="639"/>
                    </a:cubicBezTo>
                    <a:lnTo>
                      <a:pt x="2507" y="639"/>
                    </a:lnTo>
                    <a:cubicBezTo>
                      <a:pt x="2540" y="650"/>
                      <a:pt x="2579" y="655"/>
                      <a:pt x="2622" y="655"/>
                    </a:cubicBezTo>
                    <a:lnTo>
                      <a:pt x="2622" y="655"/>
                    </a:lnTo>
                    <a:cubicBezTo>
                      <a:pt x="2666" y="655"/>
                      <a:pt x="2704" y="650"/>
                      <a:pt x="2737" y="639"/>
                    </a:cubicBezTo>
                    <a:lnTo>
                      <a:pt x="2737" y="639"/>
                    </a:lnTo>
                    <a:cubicBezTo>
                      <a:pt x="2770" y="629"/>
                      <a:pt x="2797" y="612"/>
                      <a:pt x="2819" y="590"/>
                    </a:cubicBezTo>
                    <a:lnTo>
                      <a:pt x="2885" y="525"/>
                    </a:lnTo>
                    <a:lnTo>
                      <a:pt x="2950" y="459"/>
                    </a:lnTo>
                    <a:lnTo>
                      <a:pt x="3016" y="394"/>
                    </a:lnTo>
                    <a:lnTo>
                      <a:pt x="3081" y="327"/>
                    </a:lnTo>
                    <a:close/>
                    <a:moveTo>
                      <a:pt x="2425" y="327"/>
                    </a:moveTo>
                    <a:lnTo>
                      <a:pt x="2492" y="262"/>
                    </a:lnTo>
                    <a:lnTo>
                      <a:pt x="2492" y="262"/>
                    </a:lnTo>
                    <a:cubicBezTo>
                      <a:pt x="2513" y="240"/>
                      <a:pt x="2524" y="219"/>
                      <a:pt x="2524" y="197"/>
                    </a:cubicBezTo>
                    <a:lnTo>
                      <a:pt x="2524" y="197"/>
                    </a:lnTo>
                    <a:cubicBezTo>
                      <a:pt x="2524" y="175"/>
                      <a:pt x="2507" y="159"/>
                      <a:pt x="2475" y="148"/>
                    </a:cubicBezTo>
                    <a:lnTo>
                      <a:pt x="2475" y="148"/>
                    </a:lnTo>
                    <a:cubicBezTo>
                      <a:pt x="2442" y="137"/>
                      <a:pt x="2404" y="131"/>
                      <a:pt x="2360" y="131"/>
                    </a:cubicBezTo>
                    <a:lnTo>
                      <a:pt x="2360" y="131"/>
                    </a:lnTo>
                    <a:cubicBezTo>
                      <a:pt x="2317" y="131"/>
                      <a:pt x="2278" y="137"/>
                      <a:pt x="2246" y="148"/>
                    </a:cubicBezTo>
                    <a:lnTo>
                      <a:pt x="2246" y="148"/>
                    </a:lnTo>
                    <a:cubicBezTo>
                      <a:pt x="2212" y="159"/>
                      <a:pt x="2185" y="175"/>
                      <a:pt x="2163" y="197"/>
                    </a:cubicBezTo>
                    <a:lnTo>
                      <a:pt x="2163" y="197"/>
                    </a:lnTo>
                    <a:cubicBezTo>
                      <a:pt x="2141" y="219"/>
                      <a:pt x="2119" y="230"/>
                      <a:pt x="2098" y="230"/>
                    </a:cubicBezTo>
                    <a:lnTo>
                      <a:pt x="2098" y="230"/>
                    </a:lnTo>
                    <a:cubicBezTo>
                      <a:pt x="2076" y="230"/>
                      <a:pt x="2054" y="219"/>
                      <a:pt x="2032" y="197"/>
                    </a:cubicBezTo>
                    <a:lnTo>
                      <a:pt x="2032" y="197"/>
                    </a:lnTo>
                    <a:cubicBezTo>
                      <a:pt x="2011" y="175"/>
                      <a:pt x="1989" y="164"/>
                      <a:pt x="1966" y="164"/>
                    </a:cubicBezTo>
                    <a:lnTo>
                      <a:pt x="1966" y="164"/>
                    </a:lnTo>
                    <a:cubicBezTo>
                      <a:pt x="1945" y="164"/>
                      <a:pt x="1923" y="175"/>
                      <a:pt x="1901" y="197"/>
                    </a:cubicBezTo>
                    <a:lnTo>
                      <a:pt x="1836" y="262"/>
                    </a:lnTo>
                    <a:lnTo>
                      <a:pt x="1770" y="327"/>
                    </a:lnTo>
                    <a:lnTo>
                      <a:pt x="1705" y="394"/>
                    </a:lnTo>
                    <a:lnTo>
                      <a:pt x="1638"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1" y="655"/>
                      <a:pt x="1705" y="655"/>
                    </a:cubicBezTo>
                    <a:lnTo>
                      <a:pt x="1705" y="655"/>
                    </a:lnTo>
                    <a:cubicBezTo>
                      <a:pt x="1748" y="655"/>
                      <a:pt x="1786" y="650"/>
                      <a:pt x="1819" y="639"/>
                    </a:cubicBezTo>
                    <a:lnTo>
                      <a:pt x="1819" y="639"/>
                    </a:lnTo>
                    <a:cubicBezTo>
                      <a:pt x="1851" y="629"/>
                      <a:pt x="1879" y="612"/>
                      <a:pt x="1901" y="590"/>
                    </a:cubicBezTo>
                    <a:lnTo>
                      <a:pt x="1901" y="590"/>
                    </a:lnTo>
                    <a:cubicBezTo>
                      <a:pt x="1923" y="568"/>
                      <a:pt x="1945" y="558"/>
                      <a:pt x="1966" y="558"/>
                    </a:cubicBezTo>
                    <a:lnTo>
                      <a:pt x="1966" y="558"/>
                    </a:lnTo>
                    <a:cubicBezTo>
                      <a:pt x="1989" y="558"/>
                      <a:pt x="2011" y="568"/>
                      <a:pt x="2032" y="590"/>
                    </a:cubicBezTo>
                    <a:lnTo>
                      <a:pt x="2032" y="590"/>
                    </a:lnTo>
                    <a:cubicBezTo>
                      <a:pt x="2054" y="612"/>
                      <a:pt x="2076" y="623"/>
                      <a:pt x="2098" y="623"/>
                    </a:cubicBezTo>
                    <a:lnTo>
                      <a:pt x="2098" y="623"/>
                    </a:lnTo>
                    <a:cubicBezTo>
                      <a:pt x="2119" y="623"/>
                      <a:pt x="2141" y="612"/>
                      <a:pt x="2163" y="590"/>
                    </a:cubicBezTo>
                    <a:lnTo>
                      <a:pt x="2229" y="525"/>
                    </a:lnTo>
                    <a:lnTo>
                      <a:pt x="2294" y="459"/>
                    </a:lnTo>
                    <a:lnTo>
                      <a:pt x="2360" y="394"/>
                    </a:lnTo>
                    <a:lnTo>
                      <a:pt x="2425" y="327"/>
                    </a:lnTo>
                    <a:close/>
                    <a:moveTo>
                      <a:pt x="1245"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5" y="197"/>
                    </a:cubicBezTo>
                    <a:lnTo>
                      <a:pt x="1180" y="262"/>
                    </a:lnTo>
                    <a:lnTo>
                      <a:pt x="1115" y="327"/>
                    </a:lnTo>
                    <a:lnTo>
                      <a:pt x="1049" y="394"/>
                    </a:lnTo>
                    <a:lnTo>
                      <a:pt x="983" y="459"/>
                    </a:lnTo>
                    <a:lnTo>
                      <a:pt x="918" y="525"/>
                    </a:lnTo>
                    <a:lnTo>
                      <a:pt x="918" y="525"/>
                    </a:lnTo>
                    <a:cubicBezTo>
                      <a:pt x="896" y="546"/>
                      <a:pt x="885" y="568"/>
                      <a:pt x="885" y="590"/>
                    </a:cubicBezTo>
                    <a:lnTo>
                      <a:pt x="885" y="590"/>
                    </a:lnTo>
                    <a:cubicBezTo>
                      <a:pt x="885" y="612"/>
                      <a:pt x="901"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5" y="590"/>
                    </a:cubicBezTo>
                    <a:close/>
                    <a:moveTo>
                      <a:pt x="4720" y="787"/>
                    </a:moveTo>
                    <a:lnTo>
                      <a:pt x="0" y="787"/>
                    </a:lnTo>
                    <a:lnTo>
                      <a:pt x="0" y="633"/>
                    </a:lnTo>
                    <a:lnTo>
                      <a:pt x="0" y="633"/>
                    </a:lnTo>
                    <a:cubicBezTo>
                      <a:pt x="4" y="635"/>
                      <a:pt x="10"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1" y="558"/>
                      <a:pt x="393" y="558"/>
                    </a:cubicBezTo>
                    <a:lnTo>
                      <a:pt x="393" y="558"/>
                    </a:lnTo>
                    <a:cubicBezTo>
                      <a:pt x="415" y="558"/>
                      <a:pt x="437" y="568"/>
                      <a:pt x="459" y="590"/>
                    </a:cubicBezTo>
                    <a:lnTo>
                      <a:pt x="459" y="590"/>
                    </a:lnTo>
                    <a:cubicBezTo>
                      <a:pt x="481" y="612"/>
                      <a:pt x="502" y="623"/>
                      <a:pt x="525" y="623"/>
                    </a:cubicBezTo>
                    <a:lnTo>
                      <a:pt x="525" y="623"/>
                    </a:lnTo>
                    <a:cubicBezTo>
                      <a:pt x="547" y="623"/>
                      <a:pt x="568" y="612"/>
                      <a:pt x="590" y="590"/>
                    </a:cubicBezTo>
                    <a:lnTo>
                      <a:pt x="918" y="262"/>
                    </a:lnTo>
                    <a:lnTo>
                      <a:pt x="918" y="262"/>
                    </a:lnTo>
                    <a:cubicBezTo>
                      <a:pt x="939" y="240"/>
                      <a:pt x="951" y="219"/>
                      <a:pt x="951" y="197"/>
                    </a:cubicBezTo>
                    <a:lnTo>
                      <a:pt x="951" y="197"/>
                    </a:lnTo>
                    <a:cubicBezTo>
                      <a:pt x="951" y="175"/>
                      <a:pt x="935" y="159"/>
                      <a:pt x="901" y="148"/>
                    </a:cubicBezTo>
                    <a:lnTo>
                      <a:pt x="901" y="148"/>
                    </a:lnTo>
                    <a:cubicBezTo>
                      <a:pt x="868" y="137"/>
                      <a:pt x="830" y="131"/>
                      <a:pt x="787" y="131"/>
                    </a:cubicBezTo>
                    <a:lnTo>
                      <a:pt x="787" y="131"/>
                    </a:lnTo>
                    <a:cubicBezTo>
                      <a:pt x="743" y="131"/>
                      <a:pt x="704" y="137"/>
                      <a:pt x="672" y="148"/>
                    </a:cubicBezTo>
                    <a:lnTo>
                      <a:pt x="672" y="148"/>
                    </a:lnTo>
                    <a:cubicBezTo>
                      <a:pt x="639" y="159"/>
                      <a:pt x="612" y="175"/>
                      <a:pt x="590" y="197"/>
                    </a:cubicBezTo>
                    <a:lnTo>
                      <a:pt x="590" y="197"/>
                    </a:lnTo>
                    <a:cubicBezTo>
                      <a:pt x="568" y="219"/>
                      <a:pt x="547" y="230"/>
                      <a:pt x="525" y="230"/>
                    </a:cubicBezTo>
                    <a:lnTo>
                      <a:pt x="525" y="230"/>
                    </a:lnTo>
                    <a:cubicBezTo>
                      <a:pt x="502" y="230"/>
                      <a:pt x="481" y="219"/>
                      <a:pt x="459" y="197"/>
                    </a:cubicBezTo>
                    <a:lnTo>
                      <a:pt x="459" y="197"/>
                    </a:lnTo>
                    <a:cubicBezTo>
                      <a:pt x="437" y="175"/>
                      <a:pt x="415" y="164"/>
                      <a:pt x="393" y="164"/>
                    </a:cubicBezTo>
                    <a:lnTo>
                      <a:pt x="393" y="164"/>
                    </a:lnTo>
                    <a:cubicBezTo>
                      <a:pt x="371"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5"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1" y="159"/>
                      <a:pt x="4414" y="175"/>
                      <a:pt x="4392"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9"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0" y="612"/>
                      <a:pt x="4392" y="590"/>
                    </a:cubicBezTo>
                    <a:lnTo>
                      <a:pt x="4458" y="525"/>
                    </a:lnTo>
                    <a:lnTo>
                      <a:pt x="4523" y="459"/>
                    </a:lnTo>
                    <a:lnTo>
                      <a:pt x="4720" y="262"/>
                    </a:lnTo>
                    <a:lnTo>
                      <a:pt x="4720" y="525"/>
                    </a:lnTo>
                    <a:lnTo>
                      <a:pt x="4720" y="525"/>
                    </a:lnTo>
                    <a:cubicBezTo>
                      <a:pt x="4698" y="546"/>
                      <a:pt x="4687" y="568"/>
                      <a:pt x="4687" y="590"/>
                    </a:cubicBezTo>
                    <a:lnTo>
                      <a:pt x="4687" y="590"/>
                    </a:lnTo>
                    <a:cubicBezTo>
                      <a:pt x="4687" y="607"/>
                      <a:pt x="4698" y="622"/>
                      <a:pt x="4720" y="633"/>
                    </a:cubicBezTo>
                    <a:lnTo>
                      <a:pt x="4720" y="787"/>
                    </a:lnTo>
                    <a:close/>
                  </a:path>
                </a:pathLst>
              </a:custGeom>
              <a:solidFill>
                <a:schemeClr val="accent4"/>
              </a:solidFill>
              <a:ln>
                <a:noFill/>
              </a:ln>
              <a:effectLst/>
            </p:spPr>
            <p:txBody>
              <a:bodyPr wrap="none" anchor="ctr"/>
              <a:lstStyle/>
              <a:p>
                <a:endParaRPr lang="es-ES_tradnl"/>
              </a:p>
            </p:txBody>
          </p:sp>
        </p:grpSp>
        <p:grpSp>
          <p:nvGrpSpPr>
            <p:cNvPr id="12" name="Group 11">
              <a:extLst>
                <a:ext uri="{FF2B5EF4-FFF2-40B4-BE49-F238E27FC236}">
                  <a16:creationId xmlns:a16="http://schemas.microsoft.com/office/drawing/2014/main" xmlns="" id="{FD338761-6282-6A4F-961A-2B19A3D03AAB}"/>
                </a:ext>
              </a:extLst>
            </p:cNvPr>
            <p:cNvGrpSpPr/>
            <p:nvPr/>
          </p:nvGrpSpPr>
          <p:grpSpPr>
            <a:xfrm rot="5400000">
              <a:off x="9972347" y="6244430"/>
              <a:ext cx="3357822" cy="1078517"/>
              <a:chOff x="6151563" y="6772275"/>
              <a:chExt cx="1700212" cy="546100"/>
            </a:xfrm>
          </p:grpSpPr>
          <p:sp>
            <p:nvSpPr>
              <p:cNvPr id="19" name="Freeform 576">
                <a:extLst>
                  <a:ext uri="{FF2B5EF4-FFF2-40B4-BE49-F238E27FC236}">
                    <a16:creationId xmlns:a16="http://schemas.microsoft.com/office/drawing/2014/main" xmlns="" id="{7DB95B99-B24B-7F43-855A-7C115D375984}"/>
                  </a:ext>
                </a:extLst>
              </p:cNvPr>
              <p:cNvSpPr>
                <a:spLocks noChangeArrowheads="1"/>
              </p:cNvSpPr>
              <p:nvPr/>
            </p:nvSpPr>
            <p:spPr bwMode="auto">
              <a:xfrm>
                <a:off x="6151563" y="6772275"/>
                <a:ext cx="1700212" cy="244475"/>
              </a:xfrm>
              <a:custGeom>
                <a:avLst/>
                <a:gdLst>
                  <a:gd name="T0" fmla="*/ 3606 w 4721"/>
                  <a:gd name="T1" fmla="*/ 170 h 679"/>
                  <a:gd name="T2" fmla="*/ 3933 w 4721"/>
                  <a:gd name="T3" fmla="*/ 337 h 679"/>
                  <a:gd name="T4" fmla="*/ 4302 w 4721"/>
                  <a:gd name="T5" fmla="*/ 145 h 679"/>
                  <a:gd name="T6" fmla="*/ 4302 w 4721"/>
                  <a:gd name="T7" fmla="*/ 401 h 679"/>
                  <a:gd name="T8" fmla="*/ 4146 w 4721"/>
                  <a:gd name="T9" fmla="*/ 444 h 679"/>
                  <a:gd name="T10" fmla="*/ 4040 w 4721"/>
                  <a:gd name="T11" fmla="*/ 486 h 679"/>
                  <a:gd name="T12" fmla="*/ 3933 w 4721"/>
                  <a:gd name="T13" fmla="*/ 550 h 679"/>
                  <a:gd name="T14" fmla="*/ 3827 w 4721"/>
                  <a:gd name="T15" fmla="*/ 486 h 679"/>
                  <a:gd name="T16" fmla="*/ 3721 w 4721"/>
                  <a:gd name="T17" fmla="*/ 444 h 679"/>
                  <a:gd name="T18" fmla="*/ 3721 w 4721"/>
                  <a:gd name="T19" fmla="*/ 444 h 679"/>
                  <a:gd name="T20" fmla="*/ 3564 w 4721"/>
                  <a:gd name="T21" fmla="*/ 401 h 679"/>
                  <a:gd name="T22" fmla="*/ 3171 w 4721"/>
                  <a:gd name="T23" fmla="*/ 145 h 679"/>
                  <a:gd name="T24" fmla="*/ 2860 w 4721"/>
                  <a:gd name="T25" fmla="*/ 281 h 679"/>
                  <a:gd name="T26" fmla="*/ 3081 w 4721"/>
                  <a:gd name="T27" fmla="*/ 238 h 679"/>
                  <a:gd name="T28" fmla="*/ 3385 w 4721"/>
                  <a:gd name="T29" fmla="*/ 333 h 679"/>
                  <a:gd name="T30" fmla="*/ 1917 w 4721"/>
                  <a:gd name="T31" fmla="*/ 102 h 679"/>
                  <a:gd name="T32" fmla="*/ 2294 w 4721"/>
                  <a:gd name="T33" fmla="*/ 307 h 679"/>
                  <a:gd name="T34" fmla="*/ 2598 w 4721"/>
                  <a:gd name="T35" fmla="*/ 213 h 679"/>
                  <a:gd name="T36" fmla="*/ 2729 w 4721"/>
                  <a:gd name="T37" fmla="*/ 349 h 679"/>
                  <a:gd name="T38" fmla="*/ 2622 w 4721"/>
                  <a:gd name="T39" fmla="*/ 414 h 679"/>
                  <a:gd name="T40" fmla="*/ 2516 w 4721"/>
                  <a:gd name="T41" fmla="*/ 486 h 679"/>
                  <a:gd name="T42" fmla="*/ 2409 w 4721"/>
                  <a:gd name="T43" fmla="*/ 580 h 679"/>
                  <a:gd name="T44" fmla="*/ 2384 w 4721"/>
                  <a:gd name="T45" fmla="*/ 605 h 679"/>
                  <a:gd name="T46" fmla="*/ 2229 w 4721"/>
                  <a:gd name="T47" fmla="*/ 541 h 679"/>
                  <a:gd name="T48" fmla="*/ 2073 w 4721"/>
                  <a:gd name="T49" fmla="*/ 469 h 679"/>
                  <a:gd name="T50" fmla="*/ 1917 w 4721"/>
                  <a:gd name="T51" fmla="*/ 375 h 679"/>
                  <a:gd name="T52" fmla="*/ 1729 w 4721"/>
                  <a:gd name="T53" fmla="*/ 213 h 679"/>
                  <a:gd name="T54" fmla="*/ 1418 w 4721"/>
                  <a:gd name="T55" fmla="*/ 213 h 679"/>
                  <a:gd name="T56" fmla="*/ 1377 w 4721"/>
                  <a:gd name="T57" fmla="*/ 307 h 679"/>
                  <a:gd name="T58" fmla="*/ 1729 w 4721"/>
                  <a:gd name="T59" fmla="*/ 281 h 679"/>
                  <a:gd name="T60" fmla="*/ 1148 w 4721"/>
                  <a:gd name="T61" fmla="*/ 68 h 679"/>
                  <a:gd name="T62" fmla="*/ 590 w 4721"/>
                  <a:gd name="T63" fmla="*/ 238 h 679"/>
                  <a:gd name="T64" fmla="*/ 893 w 4721"/>
                  <a:gd name="T65" fmla="*/ 281 h 679"/>
                  <a:gd name="T66" fmla="*/ 1229 w 4721"/>
                  <a:gd name="T67" fmla="*/ 375 h 679"/>
                  <a:gd name="T68" fmla="*/ 1205 w 4721"/>
                  <a:gd name="T69" fmla="*/ 401 h 679"/>
                  <a:gd name="T70" fmla="*/ 1049 w 4721"/>
                  <a:gd name="T71" fmla="*/ 473 h 679"/>
                  <a:gd name="T72" fmla="*/ 893 w 4721"/>
                  <a:gd name="T73" fmla="*/ 538 h 679"/>
                  <a:gd name="T74" fmla="*/ 738 w 4721"/>
                  <a:gd name="T75" fmla="*/ 580 h 679"/>
                  <a:gd name="T76" fmla="*/ 631 w 4721"/>
                  <a:gd name="T77" fmla="*/ 486 h 679"/>
                  <a:gd name="T78" fmla="*/ 524 w 4721"/>
                  <a:gd name="T79" fmla="*/ 414 h 679"/>
                  <a:gd name="T80" fmla="*/ 418 w 4721"/>
                  <a:gd name="T81" fmla="*/ 349 h 679"/>
                  <a:gd name="T82" fmla="*/ 4409 w 4721"/>
                  <a:gd name="T83" fmla="*/ 307 h 679"/>
                  <a:gd name="T84" fmla="*/ 4696 w 4721"/>
                  <a:gd name="T85" fmla="*/ 213 h 679"/>
                  <a:gd name="T86" fmla="*/ 4434 w 4721"/>
                  <a:gd name="T87" fmla="*/ 418 h 679"/>
                  <a:gd name="T88" fmla="*/ 4040 w 4721"/>
                  <a:gd name="T89" fmla="*/ 623 h 679"/>
                  <a:gd name="T90" fmla="*/ 3737 w 4721"/>
                  <a:gd name="T91" fmla="*/ 580 h 679"/>
                  <a:gd name="T92" fmla="*/ 3344 w 4721"/>
                  <a:gd name="T93" fmla="*/ 375 h 679"/>
                  <a:gd name="T94" fmla="*/ 2990 w 4721"/>
                  <a:gd name="T95" fmla="*/ 349 h 679"/>
                  <a:gd name="T96" fmla="*/ 2598 w 4721"/>
                  <a:gd name="T97" fmla="*/ 555 h 679"/>
                  <a:gd name="T98" fmla="*/ 2294 w 4721"/>
                  <a:gd name="T99" fmla="*/ 648 h 679"/>
                  <a:gd name="T100" fmla="*/ 1901 w 4721"/>
                  <a:gd name="T101" fmla="*/ 444 h 679"/>
                  <a:gd name="T102" fmla="*/ 1573 w 4721"/>
                  <a:gd name="T103" fmla="*/ 277 h 679"/>
                  <a:gd name="T104" fmla="*/ 1205 w 4721"/>
                  <a:gd name="T105" fmla="*/ 469 h 679"/>
                  <a:gd name="T106" fmla="*/ 811 w 4721"/>
                  <a:gd name="T107" fmla="*/ 674 h 679"/>
                  <a:gd name="T108" fmla="*/ 500 w 4721"/>
                  <a:gd name="T109" fmla="*/ 538 h 679"/>
                  <a:gd name="T110" fmla="*/ 106 w 4721"/>
                  <a:gd name="T111" fmla="*/ 333 h 679"/>
                  <a:gd name="T112" fmla="*/ 197 w 4721"/>
                  <a:gd name="T113" fmla="*/ 307 h 679"/>
                  <a:gd name="T114" fmla="*/ 156 w 4721"/>
                  <a:gd name="T115" fmla="*/ 213 h 679"/>
                  <a:gd name="T116" fmla="*/ 4696 w 4721"/>
                  <a:gd name="T117" fmla="*/ 14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21" h="679">
                    <a:moveTo>
                      <a:pt x="4376" y="102"/>
                    </a:moveTo>
                    <a:lnTo>
                      <a:pt x="4376" y="102"/>
                    </a:lnTo>
                    <a:cubicBezTo>
                      <a:pt x="4376" y="91"/>
                      <a:pt x="4368" y="82"/>
                      <a:pt x="4351" y="76"/>
                    </a:cubicBezTo>
                    <a:lnTo>
                      <a:pt x="4351" y="76"/>
                    </a:lnTo>
                    <a:cubicBezTo>
                      <a:pt x="4335" y="71"/>
                      <a:pt x="4316" y="68"/>
                      <a:pt x="4294" y="68"/>
                    </a:cubicBezTo>
                    <a:lnTo>
                      <a:pt x="3573" y="68"/>
                    </a:lnTo>
                    <a:lnTo>
                      <a:pt x="3573" y="68"/>
                    </a:lnTo>
                    <a:cubicBezTo>
                      <a:pt x="3551" y="68"/>
                      <a:pt x="3532" y="71"/>
                      <a:pt x="3516" y="76"/>
                    </a:cubicBezTo>
                    <a:lnTo>
                      <a:pt x="3516" y="76"/>
                    </a:lnTo>
                    <a:cubicBezTo>
                      <a:pt x="3499" y="82"/>
                      <a:pt x="3491" y="91"/>
                      <a:pt x="3491" y="102"/>
                    </a:cubicBezTo>
                    <a:lnTo>
                      <a:pt x="3491" y="102"/>
                    </a:lnTo>
                    <a:cubicBezTo>
                      <a:pt x="3491" y="113"/>
                      <a:pt x="3499" y="122"/>
                      <a:pt x="3516" y="127"/>
                    </a:cubicBezTo>
                    <a:lnTo>
                      <a:pt x="3564" y="145"/>
                    </a:lnTo>
                    <a:lnTo>
                      <a:pt x="3564" y="145"/>
                    </a:lnTo>
                    <a:cubicBezTo>
                      <a:pt x="3581" y="150"/>
                      <a:pt x="3595" y="159"/>
                      <a:pt x="3606" y="170"/>
                    </a:cubicBezTo>
                    <a:lnTo>
                      <a:pt x="3606" y="170"/>
                    </a:lnTo>
                    <a:cubicBezTo>
                      <a:pt x="3617" y="182"/>
                      <a:pt x="3630" y="190"/>
                      <a:pt x="3647" y="196"/>
                    </a:cubicBezTo>
                    <a:lnTo>
                      <a:pt x="3696" y="213"/>
                    </a:lnTo>
                    <a:lnTo>
                      <a:pt x="3696" y="213"/>
                    </a:lnTo>
                    <a:cubicBezTo>
                      <a:pt x="3712" y="218"/>
                      <a:pt x="3726" y="227"/>
                      <a:pt x="3737" y="238"/>
                    </a:cubicBezTo>
                    <a:lnTo>
                      <a:pt x="3737" y="238"/>
                    </a:lnTo>
                    <a:cubicBezTo>
                      <a:pt x="3748" y="250"/>
                      <a:pt x="3762" y="258"/>
                      <a:pt x="3778" y="264"/>
                    </a:cubicBezTo>
                    <a:lnTo>
                      <a:pt x="3827" y="281"/>
                    </a:lnTo>
                    <a:lnTo>
                      <a:pt x="3827" y="281"/>
                    </a:lnTo>
                    <a:cubicBezTo>
                      <a:pt x="3843" y="287"/>
                      <a:pt x="3857" y="296"/>
                      <a:pt x="3868" y="307"/>
                    </a:cubicBezTo>
                    <a:lnTo>
                      <a:pt x="3868" y="307"/>
                    </a:lnTo>
                    <a:cubicBezTo>
                      <a:pt x="3879" y="318"/>
                      <a:pt x="3892" y="327"/>
                      <a:pt x="3909" y="333"/>
                    </a:cubicBezTo>
                    <a:lnTo>
                      <a:pt x="3909" y="333"/>
                    </a:lnTo>
                    <a:cubicBezTo>
                      <a:pt x="3917" y="336"/>
                      <a:pt x="3926" y="337"/>
                      <a:pt x="3933" y="337"/>
                    </a:cubicBezTo>
                    <a:lnTo>
                      <a:pt x="3933" y="337"/>
                    </a:lnTo>
                    <a:cubicBezTo>
                      <a:pt x="3941" y="337"/>
                      <a:pt x="3950" y="336"/>
                      <a:pt x="3958" y="333"/>
                    </a:cubicBezTo>
                    <a:lnTo>
                      <a:pt x="3958" y="333"/>
                    </a:lnTo>
                    <a:cubicBezTo>
                      <a:pt x="3974" y="327"/>
                      <a:pt x="3988" y="318"/>
                      <a:pt x="3999" y="307"/>
                    </a:cubicBezTo>
                    <a:lnTo>
                      <a:pt x="3999" y="307"/>
                    </a:lnTo>
                    <a:cubicBezTo>
                      <a:pt x="4010" y="296"/>
                      <a:pt x="4024" y="287"/>
                      <a:pt x="4040" y="281"/>
                    </a:cubicBezTo>
                    <a:lnTo>
                      <a:pt x="4090" y="264"/>
                    </a:lnTo>
                    <a:lnTo>
                      <a:pt x="4090" y="264"/>
                    </a:lnTo>
                    <a:cubicBezTo>
                      <a:pt x="4106" y="258"/>
                      <a:pt x="4119" y="250"/>
                      <a:pt x="4131" y="238"/>
                    </a:cubicBezTo>
                    <a:lnTo>
                      <a:pt x="4131" y="238"/>
                    </a:lnTo>
                    <a:cubicBezTo>
                      <a:pt x="4141" y="227"/>
                      <a:pt x="4155" y="218"/>
                      <a:pt x="4171" y="213"/>
                    </a:cubicBezTo>
                    <a:lnTo>
                      <a:pt x="4221" y="196"/>
                    </a:lnTo>
                    <a:lnTo>
                      <a:pt x="4221" y="196"/>
                    </a:lnTo>
                    <a:cubicBezTo>
                      <a:pt x="4236" y="190"/>
                      <a:pt x="4250" y="182"/>
                      <a:pt x="4261" y="170"/>
                    </a:cubicBezTo>
                    <a:lnTo>
                      <a:pt x="4261" y="170"/>
                    </a:lnTo>
                    <a:cubicBezTo>
                      <a:pt x="4272" y="159"/>
                      <a:pt x="4286" y="150"/>
                      <a:pt x="4302" y="145"/>
                    </a:cubicBezTo>
                    <a:lnTo>
                      <a:pt x="4351" y="127"/>
                    </a:lnTo>
                    <a:lnTo>
                      <a:pt x="4351" y="127"/>
                    </a:lnTo>
                    <a:cubicBezTo>
                      <a:pt x="4368" y="122"/>
                      <a:pt x="4376" y="113"/>
                      <a:pt x="4376" y="102"/>
                    </a:cubicBezTo>
                    <a:close/>
                    <a:moveTo>
                      <a:pt x="4376" y="375"/>
                    </a:moveTo>
                    <a:lnTo>
                      <a:pt x="4376" y="375"/>
                    </a:lnTo>
                    <a:cubicBezTo>
                      <a:pt x="4376" y="364"/>
                      <a:pt x="4368" y="355"/>
                      <a:pt x="4351" y="349"/>
                    </a:cubicBezTo>
                    <a:lnTo>
                      <a:pt x="4351" y="349"/>
                    </a:lnTo>
                    <a:cubicBezTo>
                      <a:pt x="4343" y="347"/>
                      <a:pt x="4335" y="345"/>
                      <a:pt x="4327" y="345"/>
                    </a:cubicBezTo>
                    <a:lnTo>
                      <a:pt x="4327" y="345"/>
                    </a:lnTo>
                    <a:cubicBezTo>
                      <a:pt x="4318" y="345"/>
                      <a:pt x="4310" y="347"/>
                      <a:pt x="4302" y="349"/>
                    </a:cubicBezTo>
                    <a:lnTo>
                      <a:pt x="4302" y="349"/>
                    </a:lnTo>
                    <a:cubicBezTo>
                      <a:pt x="4286" y="355"/>
                      <a:pt x="4277" y="364"/>
                      <a:pt x="4277" y="375"/>
                    </a:cubicBezTo>
                    <a:lnTo>
                      <a:pt x="4277" y="375"/>
                    </a:lnTo>
                    <a:cubicBezTo>
                      <a:pt x="4277" y="387"/>
                      <a:pt x="4286" y="395"/>
                      <a:pt x="4302" y="401"/>
                    </a:cubicBezTo>
                    <a:lnTo>
                      <a:pt x="4302" y="401"/>
                    </a:lnTo>
                    <a:cubicBezTo>
                      <a:pt x="4310" y="404"/>
                      <a:pt x="4318" y="405"/>
                      <a:pt x="4327" y="405"/>
                    </a:cubicBezTo>
                    <a:lnTo>
                      <a:pt x="4327" y="405"/>
                    </a:lnTo>
                    <a:cubicBezTo>
                      <a:pt x="4335" y="405"/>
                      <a:pt x="4343" y="404"/>
                      <a:pt x="4351" y="401"/>
                    </a:cubicBezTo>
                    <a:lnTo>
                      <a:pt x="4351" y="401"/>
                    </a:lnTo>
                    <a:cubicBezTo>
                      <a:pt x="4368" y="395"/>
                      <a:pt x="4376" y="387"/>
                      <a:pt x="4376" y="375"/>
                    </a:cubicBezTo>
                    <a:close/>
                    <a:moveTo>
                      <a:pt x="4245" y="444"/>
                    </a:moveTo>
                    <a:lnTo>
                      <a:pt x="4245" y="444"/>
                    </a:lnTo>
                    <a:cubicBezTo>
                      <a:pt x="4245" y="432"/>
                      <a:pt x="4236" y="424"/>
                      <a:pt x="4221" y="418"/>
                    </a:cubicBezTo>
                    <a:lnTo>
                      <a:pt x="4221" y="418"/>
                    </a:lnTo>
                    <a:cubicBezTo>
                      <a:pt x="4212" y="415"/>
                      <a:pt x="4204" y="414"/>
                      <a:pt x="4196" y="414"/>
                    </a:cubicBezTo>
                    <a:lnTo>
                      <a:pt x="4196" y="414"/>
                    </a:lnTo>
                    <a:cubicBezTo>
                      <a:pt x="4187" y="414"/>
                      <a:pt x="4179" y="415"/>
                      <a:pt x="4171" y="418"/>
                    </a:cubicBezTo>
                    <a:lnTo>
                      <a:pt x="4171" y="418"/>
                    </a:lnTo>
                    <a:cubicBezTo>
                      <a:pt x="4155" y="424"/>
                      <a:pt x="4146" y="432"/>
                      <a:pt x="4146" y="444"/>
                    </a:cubicBezTo>
                    <a:lnTo>
                      <a:pt x="4146" y="444"/>
                    </a:lnTo>
                    <a:cubicBezTo>
                      <a:pt x="4146" y="455"/>
                      <a:pt x="4155" y="463"/>
                      <a:pt x="4171" y="469"/>
                    </a:cubicBezTo>
                    <a:lnTo>
                      <a:pt x="4171" y="469"/>
                    </a:lnTo>
                    <a:cubicBezTo>
                      <a:pt x="4179" y="472"/>
                      <a:pt x="4187" y="473"/>
                      <a:pt x="4196" y="473"/>
                    </a:cubicBezTo>
                    <a:lnTo>
                      <a:pt x="4196" y="473"/>
                    </a:lnTo>
                    <a:cubicBezTo>
                      <a:pt x="4204" y="473"/>
                      <a:pt x="4212" y="472"/>
                      <a:pt x="4221" y="469"/>
                    </a:cubicBezTo>
                    <a:lnTo>
                      <a:pt x="4221" y="469"/>
                    </a:lnTo>
                    <a:cubicBezTo>
                      <a:pt x="4236" y="463"/>
                      <a:pt x="4245" y="455"/>
                      <a:pt x="4245" y="444"/>
                    </a:cubicBezTo>
                    <a:close/>
                    <a:moveTo>
                      <a:pt x="4113" y="512"/>
                    </a:moveTo>
                    <a:lnTo>
                      <a:pt x="4113" y="512"/>
                    </a:lnTo>
                    <a:cubicBezTo>
                      <a:pt x="4113" y="500"/>
                      <a:pt x="4106" y="492"/>
                      <a:pt x="4090" y="486"/>
                    </a:cubicBezTo>
                    <a:lnTo>
                      <a:pt x="4090" y="486"/>
                    </a:lnTo>
                    <a:cubicBezTo>
                      <a:pt x="4081" y="483"/>
                      <a:pt x="4072" y="482"/>
                      <a:pt x="4064" y="482"/>
                    </a:cubicBezTo>
                    <a:lnTo>
                      <a:pt x="4064" y="482"/>
                    </a:lnTo>
                    <a:cubicBezTo>
                      <a:pt x="4057" y="482"/>
                      <a:pt x="4048" y="483"/>
                      <a:pt x="4040" y="486"/>
                    </a:cubicBezTo>
                    <a:lnTo>
                      <a:pt x="4040" y="486"/>
                    </a:lnTo>
                    <a:cubicBezTo>
                      <a:pt x="4024" y="492"/>
                      <a:pt x="4015" y="500"/>
                      <a:pt x="4015" y="512"/>
                    </a:cubicBezTo>
                    <a:lnTo>
                      <a:pt x="4015" y="512"/>
                    </a:lnTo>
                    <a:cubicBezTo>
                      <a:pt x="4015" y="523"/>
                      <a:pt x="4024" y="531"/>
                      <a:pt x="4040" y="538"/>
                    </a:cubicBezTo>
                    <a:lnTo>
                      <a:pt x="4040" y="538"/>
                    </a:lnTo>
                    <a:cubicBezTo>
                      <a:pt x="4048" y="540"/>
                      <a:pt x="4057" y="541"/>
                      <a:pt x="4064" y="541"/>
                    </a:cubicBezTo>
                    <a:lnTo>
                      <a:pt x="4064" y="541"/>
                    </a:lnTo>
                    <a:cubicBezTo>
                      <a:pt x="4072" y="541"/>
                      <a:pt x="4081" y="540"/>
                      <a:pt x="4090" y="538"/>
                    </a:cubicBezTo>
                    <a:lnTo>
                      <a:pt x="4090" y="538"/>
                    </a:lnTo>
                    <a:cubicBezTo>
                      <a:pt x="4106" y="531"/>
                      <a:pt x="4113" y="523"/>
                      <a:pt x="4113" y="512"/>
                    </a:cubicBezTo>
                    <a:close/>
                    <a:moveTo>
                      <a:pt x="3982" y="580"/>
                    </a:moveTo>
                    <a:lnTo>
                      <a:pt x="3982" y="580"/>
                    </a:lnTo>
                    <a:cubicBezTo>
                      <a:pt x="3982" y="569"/>
                      <a:pt x="3974" y="560"/>
                      <a:pt x="3958" y="555"/>
                    </a:cubicBezTo>
                    <a:lnTo>
                      <a:pt x="3958" y="555"/>
                    </a:lnTo>
                    <a:cubicBezTo>
                      <a:pt x="3950" y="551"/>
                      <a:pt x="3941" y="550"/>
                      <a:pt x="3933" y="550"/>
                    </a:cubicBezTo>
                    <a:lnTo>
                      <a:pt x="3933" y="550"/>
                    </a:lnTo>
                    <a:cubicBezTo>
                      <a:pt x="3926" y="550"/>
                      <a:pt x="3917" y="551"/>
                      <a:pt x="3909" y="555"/>
                    </a:cubicBezTo>
                    <a:lnTo>
                      <a:pt x="3909" y="555"/>
                    </a:lnTo>
                    <a:cubicBezTo>
                      <a:pt x="3892" y="560"/>
                      <a:pt x="3884" y="569"/>
                      <a:pt x="3884" y="580"/>
                    </a:cubicBezTo>
                    <a:lnTo>
                      <a:pt x="3884" y="580"/>
                    </a:lnTo>
                    <a:cubicBezTo>
                      <a:pt x="3884" y="591"/>
                      <a:pt x="3892" y="600"/>
                      <a:pt x="3909" y="605"/>
                    </a:cubicBezTo>
                    <a:lnTo>
                      <a:pt x="3909" y="605"/>
                    </a:lnTo>
                    <a:cubicBezTo>
                      <a:pt x="3917" y="608"/>
                      <a:pt x="3926" y="610"/>
                      <a:pt x="3933" y="610"/>
                    </a:cubicBezTo>
                    <a:lnTo>
                      <a:pt x="3933" y="610"/>
                    </a:lnTo>
                    <a:cubicBezTo>
                      <a:pt x="3941" y="610"/>
                      <a:pt x="3950" y="608"/>
                      <a:pt x="3958" y="605"/>
                    </a:cubicBezTo>
                    <a:lnTo>
                      <a:pt x="3958" y="605"/>
                    </a:lnTo>
                    <a:cubicBezTo>
                      <a:pt x="3974" y="600"/>
                      <a:pt x="3982" y="591"/>
                      <a:pt x="3982" y="580"/>
                    </a:cubicBezTo>
                    <a:close/>
                    <a:moveTo>
                      <a:pt x="3851" y="512"/>
                    </a:moveTo>
                    <a:lnTo>
                      <a:pt x="3851" y="512"/>
                    </a:lnTo>
                    <a:cubicBezTo>
                      <a:pt x="3851" y="500"/>
                      <a:pt x="3843" y="492"/>
                      <a:pt x="3827" y="486"/>
                    </a:cubicBezTo>
                    <a:lnTo>
                      <a:pt x="3827" y="486"/>
                    </a:lnTo>
                    <a:cubicBezTo>
                      <a:pt x="3819" y="483"/>
                      <a:pt x="3810" y="482"/>
                      <a:pt x="3802" y="482"/>
                    </a:cubicBezTo>
                    <a:lnTo>
                      <a:pt x="3802" y="482"/>
                    </a:lnTo>
                    <a:cubicBezTo>
                      <a:pt x="3794" y="482"/>
                      <a:pt x="3786" y="483"/>
                      <a:pt x="3778" y="486"/>
                    </a:cubicBezTo>
                    <a:lnTo>
                      <a:pt x="3778" y="486"/>
                    </a:lnTo>
                    <a:cubicBezTo>
                      <a:pt x="3762" y="492"/>
                      <a:pt x="3753" y="500"/>
                      <a:pt x="3753" y="512"/>
                    </a:cubicBezTo>
                    <a:lnTo>
                      <a:pt x="3753" y="512"/>
                    </a:lnTo>
                    <a:cubicBezTo>
                      <a:pt x="3753" y="523"/>
                      <a:pt x="3762" y="531"/>
                      <a:pt x="3778" y="538"/>
                    </a:cubicBezTo>
                    <a:lnTo>
                      <a:pt x="3778" y="538"/>
                    </a:lnTo>
                    <a:cubicBezTo>
                      <a:pt x="3786" y="540"/>
                      <a:pt x="3794" y="541"/>
                      <a:pt x="3802" y="541"/>
                    </a:cubicBezTo>
                    <a:lnTo>
                      <a:pt x="3802" y="541"/>
                    </a:lnTo>
                    <a:cubicBezTo>
                      <a:pt x="3810" y="541"/>
                      <a:pt x="3819" y="540"/>
                      <a:pt x="3827" y="538"/>
                    </a:cubicBezTo>
                    <a:lnTo>
                      <a:pt x="3827" y="538"/>
                    </a:lnTo>
                    <a:cubicBezTo>
                      <a:pt x="3843" y="531"/>
                      <a:pt x="3851" y="523"/>
                      <a:pt x="3851" y="512"/>
                    </a:cubicBezTo>
                    <a:close/>
                    <a:moveTo>
                      <a:pt x="3721" y="444"/>
                    </a:moveTo>
                    <a:lnTo>
                      <a:pt x="3721" y="444"/>
                    </a:lnTo>
                    <a:cubicBezTo>
                      <a:pt x="3721" y="432"/>
                      <a:pt x="3712" y="424"/>
                      <a:pt x="3696" y="418"/>
                    </a:cubicBezTo>
                    <a:lnTo>
                      <a:pt x="3696" y="418"/>
                    </a:lnTo>
                    <a:cubicBezTo>
                      <a:pt x="3688" y="415"/>
                      <a:pt x="3679" y="414"/>
                      <a:pt x="3671" y="414"/>
                    </a:cubicBezTo>
                    <a:lnTo>
                      <a:pt x="3671" y="414"/>
                    </a:lnTo>
                    <a:cubicBezTo>
                      <a:pt x="3663" y="414"/>
                      <a:pt x="3655" y="415"/>
                      <a:pt x="3647" y="418"/>
                    </a:cubicBezTo>
                    <a:lnTo>
                      <a:pt x="3647" y="418"/>
                    </a:lnTo>
                    <a:cubicBezTo>
                      <a:pt x="3630" y="424"/>
                      <a:pt x="3622" y="432"/>
                      <a:pt x="3622" y="444"/>
                    </a:cubicBezTo>
                    <a:lnTo>
                      <a:pt x="3622" y="444"/>
                    </a:lnTo>
                    <a:cubicBezTo>
                      <a:pt x="3622" y="455"/>
                      <a:pt x="3630" y="463"/>
                      <a:pt x="3647" y="469"/>
                    </a:cubicBezTo>
                    <a:lnTo>
                      <a:pt x="3647" y="469"/>
                    </a:lnTo>
                    <a:cubicBezTo>
                      <a:pt x="3655" y="472"/>
                      <a:pt x="3663" y="473"/>
                      <a:pt x="3671" y="473"/>
                    </a:cubicBezTo>
                    <a:lnTo>
                      <a:pt x="3671" y="473"/>
                    </a:lnTo>
                    <a:cubicBezTo>
                      <a:pt x="3679" y="473"/>
                      <a:pt x="3688" y="472"/>
                      <a:pt x="3696" y="469"/>
                    </a:cubicBezTo>
                    <a:lnTo>
                      <a:pt x="3696" y="469"/>
                    </a:lnTo>
                    <a:cubicBezTo>
                      <a:pt x="3712" y="463"/>
                      <a:pt x="3721" y="455"/>
                      <a:pt x="3721" y="444"/>
                    </a:cubicBezTo>
                    <a:close/>
                    <a:moveTo>
                      <a:pt x="3589" y="375"/>
                    </a:moveTo>
                    <a:lnTo>
                      <a:pt x="3589" y="375"/>
                    </a:lnTo>
                    <a:cubicBezTo>
                      <a:pt x="3589" y="364"/>
                      <a:pt x="3581" y="355"/>
                      <a:pt x="3564" y="349"/>
                    </a:cubicBezTo>
                    <a:lnTo>
                      <a:pt x="3564" y="349"/>
                    </a:lnTo>
                    <a:cubicBezTo>
                      <a:pt x="3556" y="347"/>
                      <a:pt x="3548" y="345"/>
                      <a:pt x="3540" y="345"/>
                    </a:cubicBezTo>
                    <a:lnTo>
                      <a:pt x="3540" y="345"/>
                    </a:lnTo>
                    <a:cubicBezTo>
                      <a:pt x="3532" y="345"/>
                      <a:pt x="3524" y="347"/>
                      <a:pt x="3516" y="349"/>
                    </a:cubicBezTo>
                    <a:lnTo>
                      <a:pt x="3516" y="349"/>
                    </a:lnTo>
                    <a:cubicBezTo>
                      <a:pt x="3499" y="355"/>
                      <a:pt x="3491" y="364"/>
                      <a:pt x="3491" y="375"/>
                    </a:cubicBezTo>
                    <a:lnTo>
                      <a:pt x="3491" y="375"/>
                    </a:lnTo>
                    <a:cubicBezTo>
                      <a:pt x="3491" y="387"/>
                      <a:pt x="3499" y="395"/>
                      <a:pt x="3516" y="401"/>
                    </a:cubicBezTo>
                    <a:lnTo>
                      <a:pt x="3516" y="401"/>
                    </a:lnTo>
                    <a:cubicBezTo>
                      <a:pt x="3524" y="404"/>
                      <a:pt x="3532" y="405"/>
                      <a:pt x="3540" y="405"/>
                    </a:cubicBezTo>
                    <a:lnTo>
                      <a:pt x="3540" y="405"/>
                    </a:lnTo>
                    <a:cubicBezTo>
                      <a:pt x="3548" y="405"/>
                      <a:pt x="3556" y="404"/>
                      <a:pt x="3564" y="401"/>
                    </a:cubicBezTo>
                    <a:lnTo>
                      <a:pt x="3564" y="401"/>
                    </a:lnTo>
                    <a:cubicBezTo>
                      <a:pt x="3581" y="395"/>
                      <a:pt x="3589" y="387"/>
                      <a:pt x="3589" y="375"/>
                    </a:cubicBezTo>
                    <a:close/>
                    <a:moveTo>
                      <a:pt x="3458" y="307"/>
                    </a:moveTo>
                    <a:lnTo>
                      <a:pt x="3458" y="307"/>
                    </a:lnTo>
                    <a:cubicBezTo>
                      <a:pt x="3458" y="296"/>
                      <a:pt x="3450" y="287"/>
                      <a:pt x="3433" y="281"/>
                    </a:cubicBezTo>
                    <a:lnTo>
                      <a:pt x="3385" y="264"/>
                    </a:lnTo>
                    <a:lnTo>
                      <a:pt x="3385" y="264"/>
                    </a:lnTo>
                    <a:cubicBezTo>
                      <a:pt x="3368" y="258"/>
                      <a:pt x="3354" y="250"/>
                      <a:pt x="3344" y="238"/>
                    </a:cubicBezTo>
                    <a:lnTo>
                      <a:pt x="3344" y="238"/>
                    </a:lnTo>
                    <a:cubicBezTo>
                      <a:pt x="3332" y="227"/>
                      <a:pt x="3319" y="218"/>
                      <a:pt x="3302" y="213"/>
                    </a:cubicBezTo>
                    <a:lnTo>
                      <a:pt x="3253" y="196"/>
                    </a:lnTo>
                    <a:lnTo>
                      <a:pt x="3253" y="196"/>
                    </a:lnTo>
                    <a:cubicBezTo>
                      <a:pt x="3237" y="190"/>
                      <a:pt x="3223" y="182"/>
                      <a:pt x="3212" y="170"/>
                    </a:cubicBezTo>
                    <a:lnTo>
                      <a:pt x="3212" y="170"/>
                    </a:lnTo>
                    <a:cubicBezTo>
                      <a:pt x="3201" y="159"/>
                      <a:pt x="3188" y="150"/>
                      <a:pt x="3171" y="145"/>
                    </a:cubicBezTo>
                    <a:lnTo>
                      <a:pt x="3171" y="145"/>
                    </a:lnTo>
                    <a:cubicBezTo>
                      <a:pt x="3163" y="142"/>
                      <a:pt x="3155" y="141"/>
                      <a:pt x="3147" y="141"/>
                    </a:cubicBezTo>
                    <a:lnTo>
                      <a:pt x="3147" y="141"/>
                    </a:lnTo>
                    <a:cubicBezTo>
                      <a:pt x="3139" y="141"/>
                      <a:pt x="3130" y="142"/>
                      <a:pt x="3122" y="145"/>
                    </a:cubicBezTo>
                    <a:lnTo>
                      <a:pt x="3122" y="145"/>
                    </a:lnTo>
                    <a:cubicBezTo>
                      <a:pt x="3106" y="150"/>
                      <a:pt x="3092" y="159"/>
                      <a:pt x="3081" y="170"/>
                    </a:cubicBezTo>
                    <a:lnTo>
                      <a:pt x="3081" y="170"/>
                    </a:lnTo>
                    <a:cubicBezTo>
                      <a:pt x="3070" y="182"/>
                      <a:pt x="3056" y="190"/>
                      <a:pt x="3040" y="196"/>
                    </a:cubicBezTo>
                    <a:lnTo>
                      <a:pt x="2990" y="213"/>
                    </a:lnTo>
                    <a:lnTo>
                      <a:pt x="2990" y="213"/>
                    </a:lnTo>
                    <a:cubicBezTo>
                      <a:pt x="2975" y="218"/>
                      <a:pt x="2961" y="227"/>
                      <a:pt x="2950" y="238"/>
                    </a:cubicBezTo>
                    <a:lnTo>
                      <a:pt x="2950" y="238"/>
                    </a:lnTo>
                    <a:cubicBezTo>
                      <a:pt x="2939" y="250"/>
                      <a:pt x="2926" y="258"/>
                      <a:pt x="2909" y="264"/>
                    </a:cubicBezTo>
                    <a:lnTo>
                      <a:pt x="2860" y="281"/>
                    </a:lnTo>
                    <a:lnTo>
                      <a:pt x="2860" y="281"/>
                    </a:lnTo>
                    <a:cubicBezTo>
                      <a:pt x="2844" y="287"/>
                      <a:pt x="2836" y="296"/>
                      <a:pt x="2836" y="307"/>
                    </a:cubicBezTo>
                    <a:lnTo>
                      <a:pt x="2836" y="307"/>
                    </a:lnTo>
                    <a:cubicBezTo>
                      <a:pt x="2836" y="318"/>
                      <a:pt x="2844" y="327"/>
                      <a:pt x="2860" y="333"/>
                    </a:cubicBezTo>
                    <a:lnTo>
                      <a:pt x="2860" y="333"/>
                    </a:lnTo>
                    <a:cubicBezTo>
                      <a:pt x="2868" y="336"/>
                      <a:pt x="2876" y="337"/>
                      <a:pt x="2884" y="337"/>
                    </a:cubicBezTo>
                    <a:lnTo>
                      <a:pt x="2884" y="337"/>
                    </a:lnTo>
                    <a:cubicBezTo>
                      <a:pt x="2893" y="337"/>
                      <a:pt x="2901" y="336"/>
                      <a:pt x="2909" y="333"/>
                    </a:cubicBezTo>
                    <a:lnTo>
                      <a:pt x="2909" y="333"/>
                    </a:lnTo>
                    <a:cubicBezTo>
                      <a:pt x="2926" y="327"/>
                      <a:pt x="2939" y="318"/>
                      <a:pt x="2950" y="307"/>
                    </a:cubicBezTo>
                    <a:lnTo>
                      <a:pt x="2950" y="307"/>
                    </a:lnTo>
                    <a:cubicBezTo>
                      <a:pt x="2961" y="296"/>
                      <a:pt x="2975" y="287"/>
                      <a:pt x="2990" y="281"/>
                    </a:cubicBezTo>
                    <a:lnTo>
                      <a:pt x="3040" y="264"/>
                    </a:lnTo>
                    <a:lnTo>
                      <a:pt x="3040" y="264"/>
                    </a:lnTo>
                    <a:cubicBezTo>
                      <a:pt x="3056" y="258"/>
                      <a:pt x="3070" y="250"/>
                      <a:pt x="3081" y="238"/>
                    </a:cubicBezTo>
                    <a:lnTo>
                      <a:pt x="3081" y="238"/>
                    </a:lnTo>
                    <a:cubicBezTo>
                      <a:pt x="3092" y="227"/>
                      <a:pt x="3106" y="218"/>
                      <a:pt x="3122" y="213"/>
                    </a:cubicBezTo>
                    <a:lnTo>
                      <a:pt x="3122" y="213"/>
                    </a:lnTo>
                    <a:cubicBezTo>
                      <a:pt x="3130" y="210"/>
                      <a:pt x="3139" y="208"/>
                      <a:pt x="3147" y="208"/>
                    </a:cubicBezTo>
                    <a:lnTo>
                      <a:pt x="3147" y="208"/>
                    </a:lnTo>
                    <a:cubicBezTo>
                      <a:pt x="3155" y="208"/>
                      <a:pt x="3163" y="210"/>
                      <a:pt x="3171" y="213"/>
                    </a:cubicBezTo>
                    <a:lnTo>
                      <a:pt x="3171" y="213"/>
                    </a:lnTo>
                    <a:cubicBezTo>
                      <a:pt x="3188" y="218"/>
                      <a:pt x="3201" y="227"/>
                      <a:pt x="3212" y="238"/>
                    </a:cubicBezTo>
                    <a:lnTo>
                      <a:pt x="3212" y="238"/>
                    </a:lnTo>
                    <a:cubicBezTo>
                      <a:pt x="3223" y="250"/>
                      <a:pt x="3237" y="258"/>
                      <a:pt x="3253" y="264"/>
                    </a:cubicBezTo>
                    <a:lnTo>
                      <a:pt x="3302" y="281"/>
                    </a:lnTo>
                    <a:lnTo>
                      <a:pt x="3302" y="281"/>
                    </a:lnTo>
                    <a:cubicBezTo>
                      <a:pt x="3319" y="287"/>
                      <a:pt x="3332" y="296"/>
                      <a:pt x="3344" y="307"/>
                    </a:cubicBezTo>
                    <a:lnTo>
                      <a:pt x="3344" y="307"/>
                    </a:lnTo>
                    <a:cubicBezTo>
                      <a:pt x="3354" y="318"/>
                      <a:pt x="3368" y="327"/>
                      <a:pt x="3385" y="333"/>
                    </a:cubicBezTo>
                    <a:lnTo>
                      <a:pt x="3385" y="333"/>
                    </a:lnTo>
                    <a:cubicBezTo>
                      <a:pt x="3392" y="336"/>
                      <a:pt x="3401" y="337"/>
                      <a:pt x="3409" y="337"/>
                    </a:cubicBezTo>
                    <a:lnTo>
                      <a:pt x="3409" y="337"/>
                    </a:lnTo>
                    <a:cubicBezTo>
                      <a:pt x="3417" y="337"/>
                      <a:pt x="3425" y="336"/>
                      <a:pt x="3433" y="333"/>
                    </a:cubicBezTo>
                    <a:lnTo>
                      <a:pt x="3433" y="333"/>
                    </a:lnTo>
                    <a:cubicBezTo>
                      <a:pt x="3450" y="327"/>
                      <a:pt x="3458" y="318"/>
                      <a:pt x="3458" y="307"/>
                    </a:cubicBezTo>
                    <a:close/>
                    <a:moveTo>
                      <a:pt x="2803" y="102"/>
                    </a:moveTo>
                    <a:lnTo>
                      <a:pt x="2803" y="102"/>
                    </a:lnTo>
                    <a:cubicBezTo>
                      <a:pt x="2803" y="91"/>
                      <a:pt x="2795" y="82"/>
                      <a:pt x="2778" y="76"/>
                    </a:cubicBezTo>
                    <a:lnTo>
                      <a:pt x="2778" y="76"/>
                    </a:lnTo>
                    <a:cubicBezTo>
                      <a:pt x="2762" y="71"/>
                      <a:pt x="2743" y="68"/>
                      <a:pt x="2721" y="68"/>
                    </a:cubicBezTo>
                    <a:lnTo>
                      <a:pt x="2000" y="68"/>
                    </a:lnTo>
                    <a:lnTo>
                      <a:pt x="2000" y="68"/>
                    </a:lnTo>
                    <a:cubicBezTo>
                      <a:pt x="1977" y="68"/>
                      <a:pt x="1959" y="71"/>
                      <a:pt x="1942" y="76"/>
                    </a:cubicBezTo>
                    <a:lnTo>
                      <a:pt x="1942" y="76"/>
                    </a:lnTo>
                    <a:cubicBezTo>
                      <a:pt x="1926" y="82"/>
                      <a:pt x="1917" y="91"/>
                      <a:pt x="1917" y="102"/>
                    </a:cubicBezTo>
                    <a:lnTo>
                      <a:pt x="1917" y="102"/>
                    </a:lnTo>
                    <a:cubicBezTo>
                      <a:pt x="1917" y="113"/>
                      <a:pt x="1926" y="122"/>
                      <a:pt x="1942" y="127"/>
                    </a:cubicBezTo>
                    <a:lnTo>
                      <a:pt x="1991" y="145"/>
                    </a:lnTo>
                    <a:lnTo>
                      <a:pt x="1991" y="145"/>
                    </a:lnTo>
                    <a:cubicBezTo>
                      <a:pt x="2007" y="150"/>
                      <a:pt x="2021" y="159"/>
                      <a:pt x="2032" y="170"/>
                    </a:cubicBezTo>
                    <a:lnTo>
                      <a:pt x="2032" y="170"/>
                    </a:lnTo>
                    <a:cubicBezTo>
                      <a:pt x="2043" y="182"/>
                      <a:pt x="2057" y="190"/>
                      <a:pt x="2073" y="196"/>
                    </a:cubicBezTo>
                    <a:lnTo>
                      <a:pt x="2123" y="213"/>
                    </a:lnTo>
                    <a:lnTo>
                      <a:pt x="2123" y="213"/>
                    </a:lnTo>
                    <a:cubicBezTo>
                      <a:pt x="2139" y="218"/>
                      <a:pt x="2152" y="227"/>
                      <a:pt x="2164" y="238"/>
                    </a:cubicBezTo>
                    <a:lnTo>
                      <a:pt x="2164" y="238"/>
                    </a:lnTo>
                    <a:cubicBezTo>
                      <a:pt x="2174" y="250"/>
                      <a:pt x="2188" y="258"/>
                      <a:pt x="2204" y="264"/>
                    </a:cubicBezTo>
                    <a:lnTo>
                      <a:pt x="2253" y="281"/>
                    </a:lnTo>
                    <a:lnTo>
                      <a:pt x="2253" y="281"/>
                    </a:lnTo>
                    <a:cubicBezTo>
                      <a:pt x="2270" y="287"/>
                      <a:pt x="2283" y="296"/>
                      <a:pt x="2294" y="307"/>
                    </a:cubicBezTo>
                    <a:lnTo>
                      <a:pt x="2294" y="307"/>
                    </a:lnTo>
                    <a:cubicBezTo>
                      <a:pt x="2306" y="318"/>
                      <a:pt x="2319" y="327"/>
                      <a:pt x="2335" y="333"/>
                    </a:cubicBezTo>
                    <a:lnTo>
                      <a:pt x="2335" y="333"/>
                    </a:lnTo>
                    <a:cubicBezTo>
                      <a:pt x="2343" y="336"/>
                      <a:pt x="2352" y="337"/>
                      <a:pt x="2360" y="337"/>
                    </a:cubicBezTo>
                    <a:lnTo>
                      <a:pt x="2360" y="337"/>
                    </a:lnTo>
                    <a:cubicBezTo>
                      <a:pt x="2368" y="337"/>
                      <a:pt x="2376" y="336"/>
                      <a:pt x="2384" y="333"/>
                    </a:cubicBezTo>
                    <a:lnTo>
                      <a:pt x="2384" y="333"/>
                    </a:lnTo>
                    <a:cubicBezTo>
                      <a:pt x="2401" y="327"/>
                      <a:pt x="2414" y="318"/>
                      <a:pt x="2426" y="307"/>
                    </a:cubicBezTo>
                    <a:lnTo>
                      <a:pt x="2426" y="307"/>
                    </a:lnTo>
                    <a:cubicBezTo>
                      <a:pt x="2437" y="296"/>
                      <a:pt x="2450" y="287"/>
                      <a:pt x="2467" y="281"/>
                    </a:cubicBezTo>
                    <a:lnTo>
                      <a:pt x="2516" y="264"/>
                    </a:lnTo>
                    <a:lnTo>
                      <a:pt x="2516" y="264"/>
                    </a:lnTo>
                    <a:cubicBezTo>
                      <a:pt x="2533" y="258"/>
                      <a:pt x="2545" y="250"/>
                      <a:pt x="2557" y="238"/>
                    </a:cubicBezTo>
                    <a:lnTo>
                      <a:pt x="2557" y="238"/>
                    </a:lnTo>
                    <a:cubicBezTo>
                      <a:pt x="2568" y="227"/>
                      <a:pt x="2581" y="218"/>
                      <a:pt x="2598" y="213"/>
                    </a:cubicBezTo>
                    <a:lnTo>
                      <a:pt x="2647" y="196"/>
                    </a:lnTo>
                    <a:lnTo>
                      <a:pt x="2647" y="196"/>
                    </a:lnTo>
                    <a:cubicBezTo>
                      <a:pt x="2663" y="190"/>
                      <a:pt x="2677" y="182"/>
                      <a:pt x="2687" y="170"/>
                    </a:cubicBezTo>
                    <a:lnTo>
                      <a:pt x="2687" y="170"/>
                    </a:lnTo>
                    <a:cubicBezTo>
                      <a:pt x="2699" y="159"/>
                      <a:pt x="2712" y="150"/>
                      <a:pt x="2729" y="145"/>
                    </a:cubicBezTo>
                    <a:lnTo>
                      <a:pt x="2778" y="127"/>
                    </a:lnTo>
                    <a:lnTo>
                      <a:pt x="2778" y="127"/>
                    </a:lnTo>
                    <a:cubicBezTo>
                      <a:pt x="2795" y="122"/>
                      <a:pt x="2803" y="113"/>
                      <a:pt x="2803" y="102"/>
                    </a:cubicBezTo>
                    <a:close/>
                    <a:moveTo>
                      <a:pt x="2803" y="375"/>
                    </a:moveTo>
                    <a:lnTo>
                      <a:pt x="2803" y="375"/>
                    </a:lnTo>
                    <a:cubicBezTo>
                      <a:pt x="2803" y="364"/>
                      <a:pt x="2795" y="355"/>
                      <a:pt x="2778" y="349"/>
                    </a:cubicBezTo>
                    <a:lnTo>
                      <a:pt x="2778" y="349"/>
                    </a:lnTo>
                    <a:cubicBezTo>
                      <a:pt x="2770" y="347"/>
                      <a:pt x="2762" y="345"/>
                      <a:pt x="2753" y="345"/>
                    </a:cubicBezTo>
                    <a:lnTo>
                      <a:pt x="2753" y="345"/>
                    </a:lnTo>
                    <a:cubicBezTo>
                      <a:pt x="2745" y="345"/>
                      <a:pt x="2737" y="347"/>
                      <a:pt x="2729" y="349"/>
                    </a:cubicBezTo>
                    <a:lnTo>
                      <a:pt x="2729" y="349"/>
                    </a:lnTo>
                    <a:cubicBezTo>
                      <a:pt x="2712" y="355"/>
                      <a:pt x="2704" y="364"/>
                      <a:pt x="2704" y="375"/>
                    </a:cubicBezTo>
                    <a:lnTo>
                      <a:pt x="2704" y="375"/>
                    </a:lnTo>
                    <a:cubicBezTo>
                      <a:pt x="2704" y="387"/>
                      <a:pt x="2712" y="395"/>
                      <a:pt x="2729" y="401"/>
                    </a:cubicBezTo>
                    <a:lnTo>
                      <a:pt x="2729" y="401"/>
                    </a:lnTo>
                    <a:cubicBezTo>
                      <a:pt x="2737" y="404"/>
                      <a:pt x="2745" y="405"/>
                      <a:pt x="2753" y="405"/>
                    </a:cubicBezTo>
                    <a:lnTo>
                      <a:pt x="2753" y="405"/>
                    </a:lnTo>
                    <a:cubicBezTo>
                      <a:pt x="2762" y="405"/>
                      <a:pt x="2770" y="404"/>
                      <a:pt x="2778" y="401"/>
                    </a:cubicBezTo>
                    <a:lnTo>
                      <a:pt x="2778" y="401"/>
                    </a:lnTo>
                    <a:cubicBezTo>
                      <a:pt x="2795" y="395"/>
                      <a:pt x="2803" y="387"/>
                      <a:pt x="2803" y="375"/>
                    </a:cubicBezTo>
                    <a:close/>
                    <a:moveTo>
                      <a:pt x="2672" y="444"/>
                    </a:moveTo>
                    <a:lnTo>
                      <a:pt x="2672" y="444"/>
                    </a:lnTo>
                    <a:cubicBezTo>
                      <a:pt x="2672" y="432"/>
                      <a:pt x="2663" y="424"/>
                      <a:pt x="2647" y="418"/>
                    </a:cubicBezTo>
                    <a:lnTo>
                      <a:pt x="2647" y="418"/>
                    </a:lnTo>
                    <a:cubicBezTo>
                      <a:pt x="2639" y="415"/>
                      <a:pt x="2631" y="414"/>
                      <a:pt x="2622" y="414"/>
                    </a:cubicBezTo>
                    <a:lnTo>
                      <a:pt x="2622" y="414"/>
                    </a:lnTo>
                    <a:cubicBezTo>
                      <a:pt x="2614" y="414"/>
                      <a:pt x="2606" y="415"/>
                      <a:pt x="2598" y="418"/>
                    </a:cubicBezTo>
                    <a:lnTo>
                      <a:pt x="2598" y="418"/>
                    </a:lnTo>
                    <a:cubicBezTo>
                      <a:pt x="2581" y="424"/>
                      <a:pt x="2573" y="432"/>
                      <a:pt x="2573" y="444"/>
                    </a:cubicBezTo>
                    <a:lnTo>
                      <a:pt x="2573" y="444"/>
                    </a:lnTo>
                    <a:cubicBezTo>
                      <a:pt x="2573" y="455"/>
                      <a:pt x="2581" y="463"/>
                      <a:pt x="2598" y="469"/>
                    </a:cubicBezTo>
                    <a:lnTo>
                      <a:pt x="2598" y="469"/>
                    </a:lnTo>
                    <a:cubicBezTo>
                      <a:pt x="2606" y="472"/>
                      <a:pt x="2614" y="473"/>
                      <a:pt x="2622" y="473"/>
                    </a:cubicBezTo>
                    <a:lnTo>
                      <a:pt x="2622" y="473"/>
                    </a:lnTo>
                    <a:cubicBezTo>
                      <a:pt x="2631" y="473"/>
                      <a:pt x="2639" y="472"/>
                      <a:pt x="2647" y="469"/>
                    </a:cubicBezTo>
                    <a:lnTo>
                      <a:pt x="2647" y="469"/>
                    </a:lnTo>
                    <a:cubicBezTo>
                      <a:pt x="2663" y="463"/>
                      <a:pt x="2672" y="455"/>
                      <a:pt x="2672" y="444"/>
                    </a:cubicBezTo>
                    <a:close/>
                    <a:moveTo>
                      <a:pt x="2540" y="512"/>
                    </a:moveTo>
                    <a:lnTo>
                      <a:pt x="2540" y="512"/>
                    </a:lnTo>
                    <a:cubicBezTo>
                      <a:pt x="2540" y="500"/>
                      <a:pt x="2533" y="492"/>
                      <a:pt x="2516" y="486"/>
                    </a:cubicBezTo>
                    <a:lnTo>
                      <a:pt x="2516" y="486"/>
                    </a:lnTo>
                    <a:cubicBezTo>
                      <a:pt x="2508" y="483"/>
                      <a:pt x="2499" y="482"/>
                      <a:pt x="2491" y="482"/>
                    </a:cubicBezTo>
                    <a:lnTo>
                      <a:pt x="2491" y="482"/>
                    </a:lnTo>
                    <a:cubicBezTo>
                      <a:pt x="2483" y="482"/>
                      <a:pt x="2475" y="483"/>
                      <a:pt x="2467" y="486"/>
                    </a:cubicBezTo>
                    <a:lnTo>
                      <a:pt x="2467" y="486"/>
                    </a:lnTo>
                    <a:cubicBezTo>
                      <a:pt x="2450" y="492"/>
                      <a:pt x="2442" y="500"/>
                      <a:pt x="2442" y="512"/>
                    </a:cubicBezTo>
                    <a:lnTo>
                      <a:pt x="2442" y="512"/>
                    </a:lnTo>
                    <a:cubicBezTo>
                      <a:pt x="2442" y="523"/>
                      <a:pt x="2450" y="531"/>
                      <a:pt x="2467" y="538"/>
                    </a:cubicBezTo>
                    <a:lnTo>
                      <a:pt x="2467" y="538"/>
                    </a:lnTo>
                    <a:cubicBezTo>
                      <a:pt x="2475" y="540"/>
                      <a:pt x="2483" y="541"/>
                      <a:pt x="2491" y="541"/>
                    </a:cubicBezTo>
                    <a:lnTo>
                      <a:pt x="2491" y="541"/>
                    </a:lnTo>
                    <a:cubicBezTo>
                      <a:pt x="2499" y="541"/>
                      <a:pt x="2508" y="540"/>
                      <a:pt x="2516" y="538"/>
                    </a:cubicBezTo>
                    <a:lnTo>
                      <a:pt x="2516" y="538"/>
                    </a:lnTo>
                    <a:cubicBezTo>
                      <a:pt x="2533" y="531"/>
                      <a:pt x="2540" y="523"/>
                      <a:pt x="2540" y="512"/>
                    </a:cubicBezTo>
                    <a:close/>
                    <a:moveTo>
                      <a:pt x="2409" y="580"/>
                    </a:moveTo>
                    <a:lnTo>
                      <a:pt x="2409" y="580"/>
                    </a:lnTo>
                    <a:cubicBezTo>
                      <a:pt x="2409" y="569"/>
                      <a:pt x="2401" y="560"/>
                      <a:pt x="2384" y="555"/>
                    </a:cubicBezTo>
                    <a:lnTo>
                      <a:pt x="2384" y="555"/>
                    </a:lnTo>
                    <a:cubicBezTo>
                      <a:pt x="2376" y="551"/>
                      <a:pt x="2368" y="550"/>
                      <a:pt x="2360" y="550"/>
                    </a:cubicBezTo>
                    <a:lnTo>
                      <a:pt x="2360" y="550"/>
                    </a:lnTo>
                    <a:cubicBezTo>
                      <a:pt x="2352" y="550"/>
                      <a:pt x="2343" y="551"/>
                      <a:pt x="2335" y="555"/>
                    </a:cubicBezTo>
                    <a:lnTo>
                      <a:pt x="2335" y="555"/>
                    </a:lnTo>
                    <a:cubicBezTo>
                      <a:pt x="2319" y="560"/>
                      <a:pt x="2311" y="569"/>
                      <a:pt x="2311" y="580"/>
                    </a:cubicBezTo>
                    <a:lnTo>
                      <a:pt x="2311" y="580"/>
                    </a:lnTo>
                    <a:cubicBezTo>
                      <a:pt x="2311" y="591"/>
                      <a:pt x="2319" y="600"/>
                      <a:pt x="2335" y="605"/>
                    </a:cubicBezTo>
                    <a:lnTo>
                      <a:pt x="2335" y="605"/>
                    </a:lnTo>
                    <a:cubicBezTo>
                      <a:pt x="2343" y="608"/>
                      <a:pt x="2352" y="610"/>
                      <a:pt x="2360" y="610"/>
                    </a:cubicBezTo>
                    <a:lnTo>
                      <a:pt x="2360" y="610"/>
                    </a:lnTo>
                    <a:cubicBezTo>
                      <a:pt x="2368" y="610"/>
                      <a:pt x="2376" y="608"/>
                      <a:pt x="2384" y="605"/>
                    </a:cubicBezTo>
                    <a:lnTo>
                      <a:pt x="2384" y="605"/>
                    </a:lnTo>
                    <a:cubicBezTo>
                      <a:pt x="2401" y="600"/>
                      <a:pt x="2409" y="591"/>
                      <a:pt x="2409" y="580"/>
                    </a:cubicBezTo>
                    <a:close/>
                    <a:moveTo>
                      <a:pt x="2278" y="512"/>
                    </a:moveTo>
                    <a:lnTo>
                      <a:pt x="2278" y="512"/>
                    </a:lnTo>
                    <a:cubicBezTo>
                      <a:pt x="2278" y="500"/>
                      <a:pt x="2270" y="492"/>
                      <a:pt x="2253" y="486"/>
                    </a:cubicBezTo>
                    <a:lnTo>
                      <a:pt x="2253" y="486"/>
                    </a:lnTo>
                    <a:cubicBezTo>
                      <a:pt x="2245" y="483"/>
                      <a:pt x="2237" y="482"/>
                      <a:pt x="2229" y="482"/>
                    </a:cubicBezTo>
                    <a:lnTo>
                      <a:pt x="2229" y="482"/>
                    </a:lnTo>
                    <a:cubicBezTo>
                      <a:pt x="2221" y="482"/>
                      <a:pt x="2212" y="483"/>
                      <a:pt x="2204" y="486"/>
                    </a:cubicBezTo>
                    <a:lnTo>
                      <a:pt x="2204" y="486"/>
                    </a:lnTo>
                    <a:cubicBezTo>
                      <a:pt x="2188" y="492"/>
                      <a:pt x="2179" y="500"/>
                      <a:pt x="2179" y="512"/>
                    </a:cubicBezTo>
                    <a:lnTo>
                      <a:pt x="2179" y="512"/>
                    </a:lnTo>
                    <a:cubicBezTo>
                      <a:pt x="2179" y="523"/>
                      <a:pt x="2188" y="531"/>
                      <a:pt x="2204" y="538"/>
                    </a:cubicBezTo>
                    <a:lnTo>
                      <a:pt x="2204" y="538"/>
                    </a:lnTo>
                    <a:cubicBezTo>
                      <a:pt x="2212" y="540"/>
                      <a:pt x="2221" y="541"/>
                      <a:pt x="2229" y="541"/>
                    </a:cubicBezTo>
                    <a:lnTo>
                      <a:pt x="2229" y="541"/>
                    </a:lnTo>
                    <a:cubicBezTo>
                      <a:pt x="2237" y="541"/>
                      <a:pt x="2245" y="540"/>
                      <a:pt x="2253" y="538"/>
                    </a:cubicBezTo>
                    <a:lnTo>
                      <a:pt x="2253" y="538"/>
                    </a:lnTo>
                    <a:cubicBezTo>
                      <a:pt x="2270" y="531"/>
                      <a:pt x="2278" y="523"/>
                      <a:pt x="2278" y="512"/>
                    </a:cubicBezTo>
                    <a:close/>
                    <a:moveTo>
                      <a:pt x="2147" y="444"/>
                    </a:moveTo>
                    <a:lnTo>
                      <a:pt x="2147" y="444"/>
                    </a:lnTo>
                    <a:cubicBezTo>
                      <a:pt x="2147" y="432"/>
                      <a:pt x="2139" y="424"/>
                      <a:pt x="2123" y="418"/>
                    </a:cubicBezTo>
                    <a:lnTo>
                      <a:pt x="2123" y="418"/>
                    </a:lnTo>
                    <a:cubicBezTo>
                      <a:pt x="2114" y="415"/>
                      <a:pt x="2106" y="414"/>
                      <a:pt x="2098" y="414"/>
                    </a:cubicBezTo>
                    <a:lnTo>
                      <a:pt x="2098" y="414"/>
                    </a:lnTo>
                    <a:cubicBezTo>
                      <a:pt x="2090" y="414"/>
                      <a:pt x="2081" y="415"/>
                      <a:pt x="2073" y="418"/>
                    </a:cubicBezTo>
                    <a:lnTo>
                      <a:pt x="2073" y="418"/>
                    </a:lnTo>
                    <a:cubicBezTo>
                      <a:pt x="2057" y="424"/>
                      <a:pt x="2048" y="432"/>
                      <a:pt x="2048" y="444"/>
                    </a:cubicBezTo>
                    <a:lnTo>
                      <a:pt x="2048" y="444"/>
                    </a:lnTo>
                    <a:cubicBezTo>
                      <a:pt x="2048" y="455"/>
                      <a:pt x="2057" y="463"/>
                      <a:pt x="2073" y="469"/>
                    </a:cubicBezTo>
                    <a:lnTo>
                      <a:pt x="2073" y="469"/>
                    </a:lnTo>
                    <a:cubicBezTo>
                      <a:pt x="2081" y="472"/>
                      <a:pt x="2090" y="473"/>
                      <a:pt x="2098" y="473"/>
                    </a:cubicBezTo>
                    <a:lnTo>
                      <a:pt x="2098" y="473"/>
                    </a:lnTo>
                    <a:cubicBezTo>
                      <a:pt x="2106" y="473"/>
                      <a:pt x="2114" y="472"/>
                      <a:pt x="2123" y="469"/>
                    </a:cubicBezTo>
                    <a:lnTo>
                      <a:pt x="2123" y="469"/>
                    </a:lnTo>
                    <a:cubicBezTo>
                      <a:pt x="2139" y="463"/>
                      <a:pt x="2147" y="455"/>
                      <a:pt x="2147" y="444"/>
                    </a:cubicBezTo>
                    <a:close/>
                    <a:moveTo>
                      <a:pt x="2016" y="375"/>
                    </a:moveTo>
                    <a:lnTo>
                      <a:pt x="2016" y="375"/>
                    </a:lnTo>
                    <a:cubicBezTo>
                      <a:pt x="2016" y="364"/>
                      <a:pt x="2007" y="355"/>
                      <a:pt x="1991" y="349"/>
                    </a:cubicBezTo>
                    <a:lnTo>
                      <a:pt x="1991" y="349"/>
                    </a:lnTo>
                    <a:cubicBezTo>
                      <a:pt x="1983" y="347"/>
                      <a:pt x="1975" y="345"/>
                      <a:pt x="1967" y="345"/>
                    </a:cubicBezTo>
                    <a:lnTo>
                      <a:pt x="1967" y="345"/>
                    </a:lnTo>
                    <a:cubicBezTo>
                      <a:pt x="1959" y="345"/>
                      <a:pt x="1950" y="347"/>
                      <a:pt x="1942" y="349"/>
                    </a:cubicBezTo>
                    <a:lnTo>
                      <a:pt x="1942" y="349"/>
                    </a:lnTo>
                    <a:cubicBezTo>
                      <a:pt x="1926" y="355"/>
                      <a:pt x="1917" y="364"/>
                      <a:pt x="1917" y="375"/>
                    </a:cubicBezTo>
                    <a:lnTo>
                      <a:pt x="1917" y="375"/>
                    </a:lnTo>
                    <a:cubicBezTo>
                      <a:pt x="1917" y="387"/>
                      <a:pt x="1926" y="395"/>
                      <a:pt x="1942" y="401"/>
                    </a:cubicBezTo>
                    <a:lnTo>
                      <a:pt x="1942" y="401"/>
                    </a:lnTo>
                    <a:cubicBezTo>
                      <a:pt x="1950" y="404"/>
                      <a:pt x="1959" y="405"/>
                      <a:pt x="1967" y="405"/>
                    </a:cubicBezTo>
                    <a:lnTo>
                      <a:pt x="1967" y="405"/>
                    </a:lnTo>
                    <a:cubicBezTo>
                      <a:pt x="1975" y="405"/>
                      <a:pt x="1983" y="404"/>
                      <a:pt x="1991" y="401"/>
                    </a:cubicBezTo>
                    <a:lnTo>
                      <a:pt x="1991" y="401"/>
                    </a:lnTo>
                    <a:cubicBezTo>
                      <a:pt x="2007" y="395"/>
                      <a:pt x="2016" y="387"/>
                      <a:pt x="2016" y="375"/>
                    </a:cubicBezTo>
                    <a:close/>
                    <a:moveTo>
                      <a:pt x="1885" y="307"/>
                    </a:moveTo>
                    <a:lnTo>
                      <a:pt x="1885" y="307"/>
                    </a:lnTo>
                    <a:cubicBezTo>
                      <a:pt x="1885" y="296"/>
                      <a:pt x="1876" y="287"/>
                      <a:pt x="1860" y="281"/>
                    </a:cubicBezTo>
                    <a:lnTo>
                      <a:pt x="1811" y="264"/>
                    </a:lnTo>
                    <a:lnTo>
                      <a:pt x="1811" y="264"/>
                    </a:lnTo>
                    <a:cubicBezTo>
                      <a:pt x="1795" y="258"/>
                      <a:pt x="1781" y="250"/>
                      <a:pt x="1770" y="238"/>
                    </a:cubicBezTo>
                    <a:lnTo>
                      <a:pt x="1770" y="238"/>
                    </a:lnTo>
                    <a:cubicBezTo>
                      <a:pt x="1759" y="227"/>
                      <a:pt x="1745" y="218"/>
                      <a:pt x="1729" y="213"/>
                    </a:cubicBezTo>
                    <a:lnTo>
                      <a:pt x="1680" y="196"/>
                    </a:lnTo>
                    <a:lnTo>
                      <a:pt x="1680" y="196"/>
                    </a:lnTo>
                    <a:cubicBezTo>
                      <a:pt x="1663" y="190"/>
                      <a:pt x="1650" y="182"/>
                      <a:pt x="1639" y="170"/>
                    </a:cubicBezTo>
                    <a:lnTo>
                      <a:pt x="1639" y="170"/>
                    </a:lnTo>
                    <a:cubicBezTo>
                      <a:pt x="1628" y="159"/>
                      <a:pt x="1614" y="150"/>
                      <a:pt x="1598" y="145"/>
                    </a:cubicBezTo>
                    <a:lnTo>
                      <a:pt x="1598" y="145"/>
                    </a:lnTo>
                    <a:cubicBezTo>
                      <a:pt x="1590" y="142"/>
                      <a:pt x="1582" y="141"/>
                      <a:pt x="1573" y="141"/>
                    </a:cubicBezTo>
                    <a:lnTo>
                      <a:pt x="1573" y="141"/>
                    </a:lnTo>
                    <a:cubicBezTo>
                      <a:pt x="1565" y="141"/>
                      <a:pt x="1557" y="142"/>
                      <a:pt x="1549" y="145"/>
                    </a:cubicBezTo>
                    <a:lnTo>
                      <a:pt x="1549" y="145"/>
                    </a:lnTo>
                    <a:cubicBezTo>
                      <a:pt x="1532" y="150"/>
                      <a:pt x="1519" y="159"/>
                      <a:pt x="1508" y="170"/>
                    </a:cubicBezTo>
                    <a:lnTo>
                      <a:pt x="1508" y="170"/>
                    </a:lnTo>
                    <a:cubicBezTo>
                      <a:pt x="1497" y="182"/>
                      <a:pt x="1483" y="190"/>
                      <a:pt x="1467" y="196"/>
                    </a:cubicBezTo>
                    <a:lnTo>
                      <a:pt x="1418" y="213"/>
                    </a:lnTo>
                    <a:lnTo>
                      <a:pt x="1418" y="213"/>
                    </a:lnTo>
                    <a:cubicBezTo>
                      <a:pt x="1401" y="218"/>
                      <a:pt x="1388" y="227"/>
                      <a:pt x="1377" y="238"/>
                    </a:cubicBezTo>
                    <a:lnTo>
                      <a:pt x="1377" y="238"/>
                    </a:lnTo>
                    <a:cubicBezTo>
                      <a:pt x="1366" y="250"/>
                      <a:pt x="1352" y="258"/>
                      <a:pt x="1336" y="264"/>
                    </a:cubicBezTo>
                    <a:lnTo>
                      <a:pt x="1287" y="281"/>
                    </a:lnTo>
                    <a:lnTo>
                      <a:pt x="1287" y="281"/>
                    </a:lnTo>
                    <a:cubicBezTo>
                      <a:pt x="1270" y="287"/>
                      <a:pt x="1262" y="296"/>
                      <a:pt x="1262" y="307"/>
                    </a:cubicBezTo>
                    <a:lnTo>
                      <a:pt x="1262" y="307"/>
                    </a:lnTo>
                    <a:cubicBezTo>
                      <a:pt x="1262" y="318"/>
                      <a:pt x="1270" y="327"/>
                      <a:pt x="1287" y="333"/>
                    </a:cubicBezTo>
                    <a:lnTo>
                      <a:pt x="1287" y="333"/>
                    </a:lnTo>
                    <a:cubicBezTo>
                      <a:pt x="1295" y="336"/>
                      <a:pt x="1303" y="337"/>
                      <a:pt x="1311" y="337"/>
                    </a:cubicBezTo>
                    <a:lnTo>
                      <a:pt x="1311" y="337"/>
                    </a:lnTo>
                    <a:cubicBezTo>
                      <a:pt x="1319" y="337"/>
                      <a:pt x="1327" y="336"/>
                      <a:pt x="1336" y="333"/>
                    </a:cubicBezTo>
                    <a:lnTo>
                      <a:pt x="1336" y="333"/>
                    </a:lnTo>
                    <a:cubicBezTo>
                      <a:pt x="1352" y="327"/>
                      <a:pt x="1366" y="318"/>
                      <a:pt x="1377" y="307"/>
                    </a:cubicBezTo>
                    <a:lnTo>
                      <a:pt x="1377" y="307"/>
                    </a:lnTo>
                    <a:cubicBezTo>
                      <a:pt x="1388" y="296"/>
                      <a:pt x="1401" y="287"/>
                      <a:pt x="1418" y="281"/>
                    </a:cubicBezTo>
                    <a:lnTo>
                      <a:pt x="1467" y="264"/>
                    </a:lnTo>
                    <a:lnTo>
                      <a:pt x="1467" y="264"/>
                    </a:lnTo>
                    <a:cubicBezTo>
                      <a:pt x="1483" y="258"/>
                      <a:pt x="1497" y="250"/>
                      <a:pt x="1508" y="238"/>
                    </a:cubicBezTo>
                    <a:lnTo>
                      <a:pt x="1508" y="238"/>
                    </a:lnTo>
                    <a:cubicBezTo>
                      <a:pt x="1519" y="227"/>
                      <a:pt x="1532" y="218"/>
                      <a:pt x="1549" y="213"/>
                    </a:cubicBezTo>
                    <a:lnTo>
                      <a:pt x="1549" y="213"/>
                    </a:lnTo>
                    <a:cubicBezTo>
                      <a:pt x="1557" y="210"/>
                      <a:pt x="1565" y="208"/>
                      <a:pt x="1573" y="208"/>
                    </a:cubicBezTo>
                    <a:lnTo>
                      <a:pt x="1573" y="208"/>
                    </a:lnTo>
                    <a:cubicBezTo>
                      <a:pt x="1582" y="208"/>
                      <a:pt x="1590" y="210"/>
                      <a:pt x="1598" y="213"/>
                    </a:cubicBezTo>
                    <a:lnTo>
                      <a:pt x="1598" y="213"/>
                    </a:lnTo>
                    <a:cubicBezTo>
                      <a:pt x="1614" y="218"/>
                      <a:pt x="1628" y="227"/>
                      <a:pt x="1639" y="238"/>
                    </a:cubicBezTo>
                    <a:lnTo>
                      <a:pt x="1639" y="238"/>
                    </a:lnTo>
                    <a:cubicBezTo>
                      <a:pt x="1650" y="250"/>
                      <a:pt x="1663" y="258"/>
                      <a:pt x="1680" y="264"/>
                    </a:cubicBezTo>
                    <a:lnTo>
                      <a:pt x="1729" y="281"/>
                    </a:lnTo>
                    <a:lnTo>
                      <a:pt x="1729" y="281"/>
                    </a:lnTo>
                    <a:cubicBezTo>
                      <a:pt x="1745" y="287"/>
                      <a:pt x="1759" y="296"/>
                      <a:pt x="1770" y="307"/>
                    </a:cubicBezTo>
                    <a:lnTo>
                      <a:pt x="1770" y="307"/>
                    </a:lnTo>
                    <a:cubicBezTo>
                      <a:pt x="1781" y="318"/>
                      <a:pt x="1795" y="327"/>
                      <a:pt x="1811" y="333"/>
                    </a:cubicBezTo>
                    <a:lnTo>
                      <a:pt x="1811" y="333"/>
                    </a:lnTo>
                    <a:cubicBezTo>
                      <a:pt x="1819" y="336"/>
                      <a:pt x="1827" y="337"/>
                      <a:pt x="1835" y="337"/>
                    </a:cubicBezTo>
                    <a:lnTo>
                      <a:pt x="1835" y="337"/>
                    </a:lnTo>
                    <a:cubicBezTo>
                      <a:pt x="1844" y="337"/>
                      <a:pt x="1852" y="336"/>
                      <a:pt x="1860" y="333"/>
                    </a:cubicBezTo>
                    <a:lnTo>
                      <a:pt x="1860" y="333"/>
                    </a:lnTo>
                    <a:cubicBezTo>
                      <a:pt x="1876" y="327"/>
                      <a:pt x="1885" y="318"/>
                      <a:pt x="1885" y="307"/>
                    </a:cubicBezTo>
                    <a:lnTo>
                      <a:pt x="1229" y="102"/>
                    </a:lnTo>
                    <a:lnTo>
                      <a:pt x="1229" y="102"/>
                    </a:lnTo>
                    <a:cubicBezTo>
                      <a:pt x="1229" y="91"/>
                      <a:pt x="1221" y="82"/>
                      <a:pt x="1205" y="76"/>
                    </a:cubicBezTo>
                    <a:lnTo>
                      <a:pt x="1205" y="76"/>
                    </a:lnTo>
                    <a:cubicBezTo>
                      <a:pt x="1188" y="71"/>
                      <a:pt x="1169" y="68"/>
                      <a:pt x="1148" y="68"/>
                    </a:cubicBezTo>
                    <a:lnTo>
                      <a:pt x="426" y="68"/>
                    </a:lnTo>
                    <a:lnTo>
                      <a:pt x="426" y="68"/>
                    </a:lnTo>
                    <a:cubicBezTo>
                      <a:pt x="404" y="68"/>
                      <a:pt x="385" y="71"/>
                      <a:pt x="369" y="76"/>
                    </a:cubicBezTo>
                    <a:lnTo>
                      <a:pt x="369" y="76"/>
                    </a:lnTo>
                    <a:cubicBezTo>
                      <a:pt x="352" y="82"/>
                      <a:pt x="344" y="91"/>
                      <a:pt x="344" y="102"/>
                    </a:cubicBezTo>
                    <a:lnTo>
                      <a:pt x="344" y="102"/>
                    </a:lnTo>
                    <a:cubicBezTo>
                      <a:pt x="344" y="113"/>
                      <a:pt x="352" y="122"/>
                      <a:pt x="369" y="127"/>
                    </a:cubicBezTo>
                    <a:lnTo>
                      <a:pt x="418" y="145"/>
                    </a:lnTo>
                    <a:lnTo>
                      <a:pt x="418" y="145"/>
                    </a:lnTo>
                    <a:cubicBezTo>
                      <a:pt x="434" y="150"/>
                      <a:pt x="448" y="159"/>
                      <a:pt x="459" y="170"/>
                    </a:cubicBezTo>
                    <a:lnTo>
                      <a:pt x="459" y="170"/>
                    </a:lnTo>
                    <a:cubicBezTo>
                      <a:pt x="470" y="182"/>
                      <a:pt x="483" y="190"/>
                      <a:pt x="500" y="196"/>
                    </a:cubicBezTo>
                    <a:lnTo>
                      <a:pt x="549" y="213"/>
                    </a:lnTo>
                    <a:lnTo>
                      <a:pt x="549" y="213"/>
                    </a:lnTo>
                    <a:cubicBezTo>
                      <a:pt x="566" y="218"/>
                      <a:pt x="579" y="227"/>
                      <a:pt x="590" y="238"/>
                    </a:cubicBezTo>
                    <a:lnTo>
                      <a:pt x="590" y="238"/>
                    </a:lnTo>
                    <a:cubicBezTo>
                      <a:pt x="601" y="250"/>
                      <a:pt x="615" y="258"/>
                      <a:pt x="631" y="264"/>
                    </a:cubicBezTo>
                    <a:lnTo>
                      <a:pt x="680" y="281"/>
                    </a:lnTo>
                    <a:lnTo>
                      <a:pt x="680" y="281"/>
                    </a:lnTo>
                    <a:cubicBezTo>
                      <a:pt x="697" y="287"/>
                      <a:pt x="710" y="296"/>
                      <a:pt x="721" y="307"/>
                    </a:cubicBezTo>
                    <a:lnTo>
                      <a:pt x="721" y="307"/>
                    </a:lnTo>
                    <a:cubicBezTo>
                      <a:pt x="732" y="318"/>
                      <a:pt x="745" y="327"/>
                      <a:pt x="762" y="333"/>
                    </a:cubicBezTo>
                    <a:lnTo>
                      <a:pt x="762" y="333"/>
                    </a:lnTo>
                    <a:cubicBezTo>
                      <a:pt x="770" y="336"/>
                      <a:pt x="779" y="337"/>
                      <a:pt x="787" y="337"/>
                    </a:cubicBezTo>
                    <a:lnTo>
                      <a:pt x="787" y="337"/>
                    </a:lnTo>
                    <a:cubicBezTo>
                      <a:pt x="794" y="337"/>
                      <a:pt x="803" y="336"/>
                      <a:pt x="811" y="333"/>
                    </a:cubicBezTo>
                    <a:lnTo>
                      <a:pt x="811" y="333"/>
                    </a:lnTo>
                    <a:cubicBezTo>
                      <a:pt x="828" y="327"/>
                      <a:pt x="841" y="318"/>
                      <a:pt x="852" y="307"/>
                    </a:cubicBezTo>
                    <a:lnTo>
                      <a:pt x="852" y="307"/>
                    </a:lnTo>
                    <a:cubicBezTo>
                      <a:pt x="863" y="296"/>
                      <a:pt x="877" y="287"/>
                      <a:pt x="893" y="281"/>
                    </a:cubicBezTo>
                    <a:lnTo>
                      <a:pt x="943" y="264"/>
                    </a:lnTo>
                    <a:lnTo>
                      <a:pt x="943" y="264"/>
                    </a:lnTo>
                    <a:cubicBezTo>
                      <a:pt x="959" y="258"/>
                      <a:pt x="972" y="250"/>
                      <a:pt x="984" y="238"/>
                    </a:cubicBezTo>
                    <a:lnTo>
                      <a:pt x="984" y="238"/>
                    </a:lnTo>
                    <a:cubicBezTo>
                      <a:pt x="994" y="227"/>
                      <a:pt x="1008" y="218"/>
                      <a:pt x="1024" y="213"/>
                    </a:cubicBezTo>
                    <a:lnTo>
                      <a:pt x="1074" y="196"/>
                    </a:lnTo>
                    <a:lnTo>
                      <a:pt x="1074" y="196"/>
                    </a:lnTo>
                    <a:cubicBezTo>
                      <a:pt x="1089" y="190"/>
                      <a:pt x="1104" y="182"/>
                      <a:pt x="1114" y="170"/>
                    </a:cubicBezTo>
                    <a:lnTo>
                      <a:pt x="1114" y="170"/>
                    </a:lnTo>
                    <a:cubicBezTo>
                      <a:pt x="1125" y="159"/>
                      <a:pt x="1139" y="150"/>
                      <a:pt x="1155" y="145"/>
                    </a:cubicBezTo>
                    <a:lnTo>
                      <a:pt x="1205" y="127"/>
                    </a:lnTo>
                    <a:lnTo>
                      <a:pt x="1205" y="127"/>
                    </a:lnTo>
                    <a:cubicBezTo>
                      <a:pt x="1221" y="122"/>
                      <a:pt x="1229" y="113"/>
                      <a:pt x="1229" y="102"/>
                    </a:cubicBezTo>
                    <a:lnTo>
                      <a:pt x="1885" y="307"/>
                    </a:lnTo>
                    <a:close/>
                    <a:moveTo>
                      <a:pt x="1229" y="375"/>
                    </a:moveTo>
                    <a:lnTo>
                      <a:pt x="1229" y="375"/>
                    </a:lnTo>
                    <a:cubicBezTo>
                      <a:pt x="1229" y="364"/>
                      <a:pt x="1221" y="355"/>
                      <a:pt x="1205" y="349"/>
                    </a:cubicBezTo>
                    <a:lnTo>
                      <a:pt x="1205" y="349"/>
                    </a:lnTo>
                    <a:cubicBezTo>
                      <a:pt x="1196" y="347"/>
                      <a:pt x="1188" y="345"/>
                      <a:pt x="1180" y="345"/>
                    </a:cubicBezTo>
                    <a:lnTo>
                      <a:pt x="1180" y="345"/>
                    </a:lnTo>
                    <a:cubicBezTo>
                      <a:pt x="1172" y="345"/>
                      <a:pt x="1164" y="347"/>
                      <a:pt x="1155" y="349"/>
                    </a:cubicBezTo>
                    <a:lnTo>
                      <a:pt x="1155" y="349"/>
                    </a:lnTo>
                    <a:cubicBezTo>
                      <a:pt x="1139" y="355"/>
                      <a:pt x="1131" y="364"/>
                      <a:pt x="1131" y="375"/>
                    </a:cubicBezTo>
                    <a:lnTo>
                      <a:pt x="1131" y="375"/>
                    </a:lnTo>
                    <a:cubicBezTo>
                      <a:pt x="1131" y="387"/>
                      <a:pt x="1139" y="395"/>
                      <a:pt x="1155" y="401"/>
                    </a:cubicBezTo>
                    <a:lnTo>
                      <a:pt x="1155" y="401"/>
                    </a:lnTo>
                    <a:cubicBezTo>
                      <a:pt x="1164" y="404"/>
                      <a:pt x="1172" y="405"/>
                      <a:pt x="1180" y="405"/>
                    </a:cubicBezTo>
                    <a:lnTo>
                      <a:pt x="1180" y="405"/>
                    </a:lnTo>
                    <a:cubicBezTo>
                      <a:pt x="1188" y="405"/>
                      <a:pt x="1196" y="404"/>
                      <a:pt x="1205" y="401"/>
                    </a:cubicBezTo>
                    <a:lnTo>
                      <a:pt x="1205" y="401"/>
                    </a:lnTo>
                    <a:cubicBezTo>
                      <a:pt x="1221" y="395"/>
                      <a:pt x="1229" y="387"/>
                      <a:pt x="1229" y="375"/>
                    </a:cubicBezTo>
                    <a:close/>
                    <a:moveTo>
                      <a:pt x="1098" y="444"/>
                    </a:moveTo>
                    <a:lnTo>
                      <a:pt x="1098" y="444"/>
                    </a:lnTo>
                    <a:cubicBezTo>
                      <a:pt x="1098" y="432"/>
                      <a:pt x="1089" y="424"/>
                      <a:pt x="1074" y="418"/>
                    </a:cubicBezTo>
                    <a:lnTo>
                      <a:pt x="1074" y="418"/>
                    </a:lnTo>
                    <a:cubicBezTo>
                      <a:pt x="1065" y="415"/>
                      <a:pt x="1057" y="414"/>
                      <a:pt x="1049" y="414"/>
                    </a:cubicBezTo>
                    <a:lnTo>
                      <a:pt x="1049" y="414"/>
                    </a:lnTo>
                    <a:cubicBezTo>
                      <a:pt x="1041" y="414"/>
                      <a:pt x="1033" y="415"/>
                      <a:pt x="1024" y="418"/>
                    </a:cubicBezTo>
                    <a:lnTo>
                      <a:pt x="1024" y="418"/>
                    </a:lnTo>
                    <a:cubicBezTo>
                      <a:pt x="1008" y="424"/>
                      <a:pt x="1000" y="432"/>
                      <a:pt x="1000" y="444"/>
                    </a:cubicBezTo>
                    <a:lnTo>
                      <a:pt x="1000" y="444"/>
                    </a:lnTo>
                    <a:cubicBezTo>
                      <a:pt x="1000" y="455"/>
                      <a:pt x="1008" y="463"/>
                      <a:pt x="1024" y="469"/>
                    </a:cubicBezTo>
                    <a:lnTo>
                      <a:pt x="1024" y="469"/>
                    </a:lnTo>
                    <a:cubicBezTo>
                      <a:pt x="1033" y="472"/>
                      <a:pt x="1041" y="473"/>
                      <a:pt x="1049" y="473"/>
                    </a:cubicBezTo>
                    <a:lnTo>
                      <a:pt x="1049" y="473"/>
                    </a:lnTo>
                    <a:cubicBezTo>
                      <a:pt x="1057" y="473"/>
                      <a:pt x="1065" y="472"/>
                      <a:pt x="1074" y="469"/>
                    </a:cubicBezTo>
                    <a:lnTo>
                      <a:pt x="1074" y="469"/>
                    </a:lnTo>
                    <a:cubicBezTo>
                      <a:pt x="1089" y="463"/>
                      <a:pt x="1098" y="455"/>
                      <a:pt x="1098" y="444"/>
                    </a:cubicBezTo>
                    <a:close/>
                    <a:moveTo>
                      <a:pt x="967" y="512"/>
                    </a:moveTo>
                    <a:lnTo>
                      <a:pt x="967" y="512"/>
                    </a:lnTo>
                    <a:cubicBezTo>
                      <a:pt x="967" y="500"/>
                      <a:pt x="959" y="492"/>
                      <a:pt x="943" y="486"/>
                    </a:cubicBezTo>
                    <a:lnTo>
                      <a:pt x="943" y="486"/>
                    </a:lnTo>
                    <a:cubicBezTo>
                      <a:pt x="934" y="483"/>
                      <a:pt x="925" y="482"/>
                      <a:pt x="918" y="482"/>
                    </a:cubicBezTo>
                    <a:lnTo>
                      <a:pt x="918" y="482"/>
                    </a:lnTo>
                    <a:cubicBezTo>
                      <a:pt x="910" y="482"/>
                      <a:pt x="902" y="483"/>
                      <a:pt x="893" y="486"/>
                    </a:cubicBezTo>
                    <a:lnTo>
                      <a:pt x="893" y="486"/>
                    </a:lnTo>
                    <a:cubicBezTo>
                      <a:pt x="877" y="492"/>
                      <a:pt x="869" y="500"/>
                      <a:pt x="869" y="512"/>
                    </a:cubicBezTo>
                    <a:lnTo>
                      <a:pt x="869" y="512"/>
                    </a:lnTo>
                    <a:cubicBezTo>
                      <a:pt x="869" y="523"/>
                      <a:pt x="877" y="531"/>
                      <a:pt x="893" y="538"/>
                    </a:cubicBezTo>
                    <a:lnTo>
                      <a:pt x="893" y="538"/>
                    </a:lnTo>
                    <a:cubicBezTo>
                      <a:pt x="902" y="540"/>
                      <a:pt x="910" y="541"/>
                      <a:pt x="918" y="541"/>
                    </a:cubicBezTo>
                    <a:lnTo>
                      <a:pt x="918" y="541"/>
                    </a:lnTo>
                    <a:cubicBezTo>
                      <a:pt x="925" y="541"/>
                      <a:pt x="934" y="540"/>
                      <a:pt x="943" y="538"/>
                    </a:cubicBezTo>
                    <a:lnTo>
                      <a:pt x="943" y="538"/>
                    </a:lnTo>
                    <a:cubicBezTo>
                      <a:pt x="959" y="531"/>
                      <a:pt x="967" y="523"/>
                      <a:pt x="967" y="512"/>
                    </a:cubicBezTo>
                    <a:close/>
                    <a:moveTo>
                      <a:pt x="836" y="580"/>
                    </a:moveTo>
                    <a:lnTo>
                      <a:pt x="836" y="580"/>
                    </a:lnTo>
                    <a:cubicBezTo>
                      <a:pt x="836" y="569"/>
                      <a:pt x="828" y="560"/>
                      <a:pt x="811" y="555"/>
                    </a:cubicBezTo>
                    <a:lnTo>
                      <a:pt x="811" y="555"/>
                    </a:lnTo>
                    <a:cubicBezTo>
                      <a:pt x="803" y="551"/>
                      <a:pt x="794" y="550"/>
                      <a:pt x="787" y="550"/>
                    </a:cubicBezTo>
                    <a:lnTo>
                      <a:pt x="787" y="550"/>
                    </a:lnTo>
                    <a:cubicBezTo>
                      <a:pt x="779" y="550"/>
                      <a:pt x="770" y="551"/>
                      <a:pt x="762" y="555"/>
                    </a:cubicBezTo>
                    <a:lnTo>
                      <a:pt x="762" y="555"/>
                    </a:lnTo>
                    <a:cubicBezTo>
                      <a:pt x="745" y="560"/>
                      <a:pt x="738" y="569"/>
                      <a:pt x="738" y="580"/>
                    </a:cubicBezTo>
                    <a:lnTo>
                      <a:pt x="738" y="580"/>
                    </a:lnTo>
                    <a:cubicBezTo>
                      <a:pt x="738" y="591"/>
                      <a:pt x="745" y="600"/>
                      <a:pt x="762" y="605"/>
                    </a:cubicBezTo>
                    <a:lnTo>
                      <a:pt x="762" y="605"/>
                    </a:lnTo>
                    <a:cubicBezTo>
                      <a:pt x="770" y="608"/>
                      <a:pt x="779" y="610"/>
                      <a:pt x="787" y="610"/>
                    </a:cubicBezTo>
                    <a:lnTo>
                      <a:pt x="787" y="610"/>
                    </a:lnTo>
                    <a:cubicBezTo>
                      <a:pt x="794" y="610"/>
                      <a:pt x="803" y="608"/>
                      <a:pt x="811" y="605"/>
                    </a:cubicBezTo>
                    <a:lnTo>
                      <a:pt x="811" y="605"/>
                    </a:lnTo>
                    <a:cubicBezTo>
                      <a:pt x="828" y="600"/>
                      <a:pt x="836" y="591"/>
                      <a:pt x="836" y="580"/>
                    </a:cubicBezTo>
                    <a:close/>
                    <a:moveTo>
                      <a:pt x="705" y="512"/>
                    </a:moveTo>
                    <a:lnTo>
                      <a:pt x="705" y="512"/>
                    </a:lnTo>
                    <a:cubicBezTo>
                      <a:pt x="705" y="500"/>
                      <a:pt x="697" y="492"/>
                      <a:pt x="680" y="486"/>
                    </a:cubicBezTo>
                    <a:lnTo>
                      <a:pt x="680" y="486"/>
                    </a:lnTo>
                    <a:cubicBezTo>
                      <a:pt x="672" y="483"/>
                      <a:pt x="664" y="482"/>
                      <a:pt x="655" y="482"/>
                    </a:cubicBezTo>
                    <a:lnTo>
                      <a:pt x="655" y="482"/>
                    </a:lnTo>
                    <a:cubicBezTo>
                      <a:pt x="647" y="482"/>
                      <a:pt x="639" y="483"/>
                      <a:pt x="631" y="486"/>
                    </a:cubicBezTo>
                    <a:lnTo>
                      <a:pt x="631" y="486"/>
                    </a:lnTo>
                    <a:cubicBezTo>
                      <a:pt x="615" y="492"/>
                      <a:pt x="606" y="500"/>
                      <a:pt x="606" y="512"/>
                    </a:cubicBezTo>
                    <a:lnTo>
                      <a:pt x="606" y="512"/>
                    </a:lnTo>
                    <a:cubicBezTo>
                      <a:pt x="606" y="523"/>
                      <a:pt x="615" y="531"/>
                      <a:pt x="631" y="538"/>
                    </a:cubicBezTo>
                    <a:lnTo>
                      <a:pt x="631" y="538"/>
                    </a:lnTo>
                    <a:cubicBezTo>
                      <a:pt x="639" y="540"/>
                      <a:pt x="647" y="541"/>
                      <a:pt x="655" y="541"/>
                    </a:cubicBezTo>
                    <a:lnTo>
                      <a:pt x="655" y="541"/>
                    </a:lnTo>
                    <a:cubicBezTo>
                      <a:pt x="664" y="541"/>
                      <a:pt x="672" y="540"/>
                      <a:pt x="680" y="538"/>
                    </a:cubicBezTo>
                    <a:lnTo>
                      <a:pt x="680" y="538"/>
                    </a:lnTo>
                    <a:cubicBezTo>
                      <a:pt x="697" y="531"/>
                      <a:pt x="705" y="523"/>
                      <a:pt x="705" y="512"/>
                    </a:cubicBezTo>
                    <a:close/>
                    <a:moveTo>
                      <a:pt x="574" y="444"/>
                    </a:moveTo>
                    <a:lnTo>
                      <a:pt x="574" y="444"/>
                    </a:lnTo>
                    <a:cubicBezTo>
                      <a:pt x="574" y="432"/>
                      <a:pt x="566" y="424"/>
                      <a:pt x="549" y="418"/>
                    </a:cubicBezTo>
                    <a:lnTo>
                      <a:pt x="549" y="418"/>
                    </a:lnTo>
                    <a:cubicBezTo>
                      <a:pt x="541" y="415"/>
                      <a:pt x="533" y="414"/>
                      <a:pt x="524" y="414"/>
                    </a:cubicBezTo>
                    <a:lnTo>
                      <a:pt x="524" y="414"/>
                    </a:lnTo>
                    <a:cubicBezTo>
                      <a:pt x="516" y="414"/>
                      <a:pt x="508" y="415"/>
                      <a:pt x="500" y="418"/>
                    </a:cubicBezTo>
                    <a:lnTo>
                      <a:pt x="500" y="418"/>
                    </a:lnTo>
                    <a:cubicBezTo>
                      <a:pt x="483" y="424"/>
                      <a:pt x="475" y="432"/>
                      <a:pt x="475" y="444"/>
                    </a:cubicBezTo>
                    <a:lnTo>
                      <a:pt x="475" y="444"/>
                    </a:lnTo>
                    <a:cubicBezTo>
                      <a:pt x="475" y="455"/>
                      <a:pt x="483" y="463"/>
                      <a:pt x="500" y="469"/>
                    </a:cubicBezTo>
                    <a:lnTo>
                      <a:pt x="500" y="469"/>
                    </a:lnTo>
                    <a:cubicBezTo>
                      <a:pt x="508" y="472"/>
                      <a:pt x="516" y="473"/>
                      <a:pt x="524" y="473"/>
                    </a:cubicBezTo>
                    <a:lnTo>
                      <a:pt x="524" y="473"/>
                    </a:lnTo>
                    <a:cubicBezTo>
                      <a:pt x="533" y="473"/>
                      <a:pt x="541" y="472"/>
                      <a:pt x="549" y="469"/>
                    </a:cubicBezTo>
                    <a:lnTo>
                      <a:pt x="549" y="469"/>
                    </a:lnTo>
                    <a:cubicBezTo>
                      <a:pt x="566" y="463"/>
                      <a:pt x="574" y="455"/>
                      <a:pt x="574" y="444"/>
                    </a:cubicBezTo>
                    <a:close/>
                    <a:moveTo>
                      <a:pt x="442" y="375"/>
                    </a:moveTo>
                    <a:lnTo>
                      <a:pt x="442" y="375"/>
                    </a:lnTo>
                    <a:cubicBezTo>
                      <a:pt x="442" y="364"/>
                      <a:pt x="434" y="355"/>
                      <a:pt x="418" y="349"/>
                    </a:cubicBezTo>
                    <a:lnTo>
                      <a:pt x="418" y="349"/>
                    </a:lnTo>
                    <a:cubicBezTo>
                      <a:pt x="409" y="347"/>
                      <a:pt x="402" y="345"/>
                      <a:pt x="394" y="345"/>
                    </a:cubicBezTo>
                    <a:lnTo>
                      <a:pt x="394" y="345"/>
                    </a:lnTo>
                    <a:cubicBezTo>
                      <a:pt x="385" y="345"/>
                      <a:pt x="377" y="347"/>
                      <a:pt x="369" y="349"/>
                    </a:cubicBezTo>
                    <a:lnTo>
                      <a:pt x="369" y="349"/>
                    </a:lnTo>
                    <a:cubicBezTo>
                      <a:pt x="352" y="355"/>
                      <a:pt x="344" y="364"/>
                      <a:pt x="344" y="375"/>
                    </a:cubicBezTo>
                    <a:lnTo>
                      <a:pt x="344" y="375"/>
                    </a:lnTo>
                    <a:cubicBezTo>
                      <a:pt x="344" y="387"/>
                      <a:pt x="352" y="395"/>
                      <a:pt x="369" y="401"/>
                    </a:cubicBezTo>
                    <a:lnTo>
                      <a:pt x="369" y="401"/>
                    </a:lnTo>
                    <a:cubicBezTo>
                      <a:pt x="377" y="404"/>
                      <a:pt x="385" y="405"/>
                      <a:pt x="394" y="405"/>
                    </a:cubicBezTo>
                    <a:lnTo>
                      <a:pt x="394" y="405"/>
                    </a:lnTo>
                    <a:cubicBezTo>
                      <a:pt x="402" y="405"/>
                      <a:pt x="409" y="404"/>
                      <a:pt x="418" y="401"/>
                    </a:cubicBezTo>
                    <a:lnTo>
                      <a:pt x="418" y="401"/>
                    </a:lnTo>
                    <a:cubicBezTo>
                      <a:pt x="434" y="395"/>
                      <a:pt x="442" y="387"/>
                      <a:pt x="442" y="375"/>
                    </a:cubicBezTo>
                    <a:close/>
                    <a:moveTo>
                      <a:pt x="4409" y="307"/>
                    </a:moveTo>
                    <a:lnTo>
                      <a:pt x="4409" y="307"/>
                    </a:lnTo>
                    <a:cubicBezTo>
                      <a:pt x="4409" y="318"/>
                      <a:pt x="4417" y="327"/>
                      <a:pt x="4434" y="333"/>
                    </a:cubicBezTo>
                    <a:lnTo>
                      <a:pt x="4434" y="333"/>
                    </a:lnTo>
                    <a:cubicBezTo>
                      <a:pt x="4442" y="336"/>
                      <a:pt x="4449" y="337"/>
                      <a:pt x="4458" y="337"/>
                    </a:cubicBezTo>
                    <a:lnTo>
                      <a:pt x="4458" y="337"/>
                    </a:lnTo>
                    <a:cubicBezTo>
                      <a:pt x="4466" y="337"/>
                      <a:pt x="4474" y="336"/>
                      <a:pt x="4482" y="333"/>
                    </a:cubicBezTo>
                    <a:lnTo>
                      <a:pt x="4482" y="333"/>
                    </a:lnTo>
                    <a:cubicBezTo>
                      <a:pt x="4499" y="327"/>
                      <a:pt x="4512" y="318"/>
                      <a:pt x="4524" y="307"/>
                    </a:cubicBezTo>
                    <a:lnTo>
                      <a:pt x="4524" y="307"/>
                    </a:lnTo>
                    <a:cubicBezTo>
                      <a:pt x="4535" y="296"/>
                      <a:pt x="4548" y="287"/>
                      <a:pt x="4565" y="281"/>
                    </a:cubicBezTo>
                    <a:lnTo>
                      <a:pt x="4614" y="264"/>
                    </a:lnTo>
                    <a:lnTo>
                      <a:pt x="4614" y="264"/>
                    </a:lnTo>
                    <a:cubicBezTo>
                      <a:pt x="4630" y="258"/>
                      <a:pt x="4644" y="250"/>
                      <a:pt x="4654" y="238"/>
                    </a:cubicBezTo>
                    <a:lnTo>
                      <a:pt x="4654" y="238"/>
                    </a:lnTo>
                    <a:cubicBezTo>
                      <a:pt x="4666" y="227"/>
                      <a:pt x="4679" y="218"/>
                      <a:pt x="4696" y="213"/>
                    </a:cubicBezTo>
                    <a:lnTo>
                      <a:pt x="4696" y="213"/>
                    </a:lnTo>
                    <a:cubicBezTo>
                      <a:pt x="4704" y="210"/>
                      <a:pt x="4712" y="208"/>
                      <a:pt x="4720" y="208"/>
                    </a:cubicBezTo>
                    <a:lnTo>
                      <a:pt x="4720" y="277"/>
                    </a:lnTo>
                    <a:lnTo>
                      <a:pt x="4720" y="277"/>
                    </a:lnTo>
                    <a:cubicBezTo>
                      <a:pt x="4712" y="277"/>
                      <a:pt x="4704" y="278"/>
                      <a:pt x="4696" y="281"/>
                    </a:cubicBezTo>
                    <a:lnTo>
                      <a:pt x="4696" y="281"/>
                    </a:lnTo>
                    <a:cubicBezTo>
                      <a:pt x="4679" y="287"/>
                      <a:pt x="4666" y="296"/>
                      <a:pt x="4654" y="307"/>
                    </a:cubicBezTo>
                    <a:lnTo>
                      <a:pt x="4654" y="307"/>
                    </a:lnTo>
                    <a:cubicBezTo>
                      <a:pt x="4644" y="318"/>
                      <a:pt x="4630" y="327"/>
                      <a:pt x="4614" y="333"/>
                    </a:cubicBezTo>
                    <a:lnTo>
                      <a:pt x="4565" y="349"/>
                    </a:lnTo>
                    <a:lnTo>
                      <a:pt x="4565" y="349"/>
                    </a:lnTo>
                    <a:cubicBezTo>
                      <a:pt x="4548" y="355"/>
                      <a:pt x="4535" y="364"/>
                      <a:pt x="4524" y="375"/>
                    </a:cubicBezTo>
                    <a:lnTo>
                      <a:pt x="4524" y="375"/>
                    </a:lnTo>
                    <a:cubicBezTo>
                      <a:pt x="4512" y="387"/>
                      <a:pt x="4499" y="395"/>
                      <a:pt x="4482" y="401"/>
                    </a:cubicBezTo>
                    <a:lnTo>
                      <a:pt x="4434" y="418"/>
                    </a:lnTo>
                    <a:lnTo>
                      <a:pt x="4434" y="418"/>
                    </a:lnTo>
                    <a:cubicBezTo>
                      <a:pt x="4417" y="424"/>
                      <a:pt x="4403" y="432"/>
                      <a:pt x="4393" y="444"/>
                    </a:cubicBezTo>
                    <a:lnTo>
                      <a:pt x="4393" y="444"/>
                    </a:lnTo>
                    <a:cubicBezTo>
                      <a:pt x="4381" y="455"/>
                      <a:pt x="4368" y="463"/>
                      <a:pt x="4351" y="469"/>
                    </a:cubicBezTo>
                    <a:lnTo>
                      <a:pt x="4302" y="486"/>
                    </a:lnTo>
                    <a:lnTo>
                      <a:pt x="4302" y="486"/>
                    </a:lnTo>
                    <a:cubicBezTo>
                      <a:pt x="4286" y="492"/>
                      <a:pt x="4272" y="500"/>
                      <a:pt x="4261" y="512"/>
                    </a:cubicBezTo>
                    <a:lnTo>
                      <a:pt x="4261" y="512"/>
                    </a:lnTo>
                    <a:cubicBezTo>
                      <a:pt x="4250" y="523"/>
                      <a:pt x="4236" y="531"/>
                      <a:pt x="4221" y="538"/>
                    </a:cubicBezTo>
                    <a:lnTo>
                      <a:pt x="4171" y="555"/>
                    </a:lnTo>
                    <a:lnTo>
                      <a:pt x="4171" y="555"/>
                    </a:lnTo>
                    <a:cubicBezTo>
                      <a:pt x="4155" y="560"/>
                      <a:pt x="4141" y="569"/>
                      <a:pt x="4131" y="580"/>
                    </a:cubicBezTo>
                    <a:lnTo>
                      <a:pt x="4131" y="580"/>
                    </a:lnTo>
                    <a:cubicBezTo>
                      <a:pt x="4119" y="591"/>
                      <a:pt x="4106" y="600"/>
                      <a:pt x="4090" y="605"/>
                    </a:cubicBezTo>
                    <a:lnTo>
                      <a:pt x="4040" y="623"/>
                    </a:lnTo>
                    <a:lnTo>
                      <a:pt x="4040" y="623"/>
                    </a:lnTo>
                    <a:cubicBezTo>
                      <a:pt x="4024" y="629"/>
                      <a:pt x="4010" y="637"/>
                      <a:pt x="3999" y="648"/>
                    </a:cubicBezTo>
                    <a:lnTo>
                      <a:pt x="3999" y="648"/>
                    </a:lnTo>
                    <a:cubicBezTo>
                      <a:pt x="3988" y="660"/>
                      <a:pt x="3974" y="668"/>
                      <a:pt x="3958" y="674"/>
                    </a:cubicBezTo>
                    <a:lnTo>
                      <a:pt x="3958" y="674"/>
                    </a:lnTo>
                    <a:cubicBezTo>
                      <a:pt x="3950" y="677"/>
                      <a:pt x="3941" y="678"/>
                      <a:pt x="3933" y="678"/>
                    </a:cubicBezTo>
                    <a:lnTo>
                      <a:pt x="3933" y="678"/>
                    </a:lnTo>
                    <a:cubicBezTo>
                      <a:pt x="3926" y="678"/>
                      <a:pt x="3917" y="677"/>
                      <a:pt x="3909" y="674"/>
                    </a:cubicBezTo>
                    <a:lnTo>
                      <a:pt x="3909" y="674"/>
                    </a:lnTo>
                    <a:cubicBezTo>
                      <a:pt x="3892" y="668"/>
                      <a:pt x="3879" y="660"/>
                      <a:pt x="3868" y="648"/>
                    </a:cubicBezTo>
                    <a:lnTo>
                      <a:pt x="3868" y="648"/>
                    </a:lnTo>
                    <a:cubicBezTo>
                      <a:pt x="3857" y="637"/>
                      <a:pt x="3843" y="629"/>
                      <a:pt x="3827" y="623"/>
                    </a:cubicBezTo>
                    <a:lnTo>
                      <a:pt x="3778" y="605"/>
                    </a:lnTo>
                    <a:lnTo>
                      <a:pt x="3778" y="605"/>
                    </a:lnTo>
                    <a:cubicBezTo>
                      <a:pt x="3762" y="600"/>
                      <a:pt x="3748" y="591"/>
                      <a:pt x="3737" y="580"/>
                    </a:cubicBezTo>
                    <a:lnTo>
                      <a:pt x="3737" y="580"/>
                    </a:lnTo>
                    <a:cubicBezTo>
                      <a:pt x="3726" y="569"/>
                      <a:pt x="3712" y="560"/>
                      <a:pt x="3696" y="555"/>
                    </a:cubicBezTo>
                    <a:lnTo>
                      <a:pt x="3647" y="538"/>
                    </a:lnTo>
                    <a:lnTo>
                      <a:pt x="3647" y="538"/>
                    </a:lnTo>
                    <a:cubicBezTo>
                      <a:pt x="3630" y="531"/>
                      <a:pt x="3617" y="523"/>
                      <a:pt x="3606" y="512"/>
                    </a:cubicBezTo>
                    <a:lnTo>
                      <a:pt x="3606" y="512"/>
                    </a:lnTo>
                    <a:cubicBezTo>
                      <a:pt x="3595" y="500"/>
                      <a:pt x="3581" y="492"/>
                      <a:pt x="3564" y="486"/>
                    </a:cubicBezTo>
                    <a:lnTo>
                      <a:pt x="3516" y="469"/>
                    </a:lnTo>
                    <a:lnTo>
                      <a:pt x="3516" y="469"/>
                    </a:lnTo>
                    <a:cubicBezTo>
                      <a:pt x="3499" y="463"/>
                      <a:pt x="3486" y="455"/>
                      <a:pt x="3475" y="444"/>
                    </a:cubicBezTo>
                    <a:lnTo>
                      <a:pt x="3475" y="444"/>
                    </a:lnTo>
                    <a:cubicBezTo>
                      <a:pt x="3463" y="432"/>
                      <a:pt x="3450" y="424"/>
                      <a:pt x="3433" y="418"/>
                    </a:cubicBezTo>
                    <a:lnTo>
                      <a:pt x="3385" y="401"/>
                    </a:lnTo>
                    <a:lnTo>
                      <a:pt x="3385" y="401"/>
                    </a:lnTo>
                    <a:cubicBezTo>
                      <a:pt x="3368" y="395"/>
                      <a:pt x="3354" y="387"/>
                      <a:pt x="3344" y="375"/>
                    </a:cubicBezTo>
                    <a:lnTo>
                      <a:pt x="3344" y="375"/>
                    </a:lnTo>
                    <a:cubicBezTo>
                      <a:pt x="3332" y="364"/>
                      <a:pt x="3319" y="355"/>
                      <a:pt x="3302" y="349"/>
                    </a:cubicBezTo>
                    <a:lnTo>
                      <a:pt x="3253" y="333"/>
                    </a:lnTo>
                    <a:lnTo>
                      <a:pt x="3253" y="333"/>
                    </a:lnTo>
                    <a:cubicBezTo>
                      <a:pt x="3237" y="327"/>
                      <a:pt x="3223" y="318"/>
                      <a:pt x="3212" y="307"/>
                    </a:cubicBezTo>
                    <a:lnTo>
                      <a:pt x="3212" y="307"/>
                    </a:lnTo>
                    <a:cubicBezTo>
                      <a:pt x="3201" y="296"/>
                      <a:pt x="3188" y="287"/>
                      <a:pt x="3171" y="281"/>
                    </a:cubicBezTo>
                    <a:lnTo>
                      <a:pt x="3171" y="281"/>
                    </a:lnTo>
                    <a:cubicBezTo>
                      <a:pt x="3163" y="278"/>
                      <a:pt x="3155" y="277"/>
                      <a:pt x="3147" y="277"/>
                    </a:cubicBezTo>
                    <a:lnTo>
                      <a:pt x="3147" y="277"/>
                    </a:lnTo>
                    <a:cubicBezTo>
                      <a:pt x="3139" y="277"/>
                      <a:pt x="3130" y="278"/>
                      <a:pt x="3122" y="281"/>
                    </a:cubicBezTo>
                    <a:lnTo>
                      <a:pt x="3122" y="281"/>
                    </a:lnTo>
                    <a:cubicBezTo>
                      <a:pt x="3106" y="287"/>
                      <a:pt x="3092" y="296"/>
                      <a:pt x="3081" y="307"/>
                    </a:cubicBezTo>
                    <a:lnTo>
                      <a:pt x="3081" y="307"/>
                    </a:lnTo>
                    <a:cubicBezTo>
                      <a:pt x="3070" y="318"/>
                      <a:pt x="3056" y="327"/>
                      <a:pt x="3040" y="333"/>
                    </a:cubicBezTo>
                    <a:lnTo>
                      <a:pt x="2990" y="349"/>
                    </a:lnTo>
                    <a:lnTo>
                      <a:pt x="2990" y="349"/>
                    </a:lnTo>
                    <a:cubicBezTo>
                      <a:pt x="2975" y="355"/>
                      <a:pt x="2961" y="364"/>
                      <a:pt x="2950" y="375"/>
                    </a:cubicBezTo>
                    <a:lnTo>
                      <a:pt x="2950" y="375"/>
                    </a:lnTo>
                    <a:cubicBezTo>
                      <a:pt x="2939" y="387"/>
                      <a:pt x="2926" y="395"/>
                      <a:pt x="2909" y="401"/>
                    </a:cubicBezTo>
                    <a:lnTo>
                      <a:pt x="2860" y="418"/>
                    </a:lnTo>
                    <a:lnTo>
                      <a:pt x="2860" y="418"/>
                    </a:lnTo>
                    <a:cubicBezTo>
                      <a:pt x="2844" y="424"/>
                      <a:pt x="2830" y="432"/>
                      <a:pt x="2819" y="444"/>
                    </a:cubicBezTo>
                    <a:lnTo>
                      <a:pt x="2819" y="444"/>
                    </a:lnTo>
                    <a:cubicBezTo>
                      <a:pt x="2808" y="455"/>
                      <a:pt x="2795" y="463"/>
                      <a:pt x="2778" y="469"/>
                    </a:cubicBezTo>
                    <a:lnTo>
                      <a:pt x="2729" y="486"/>
                    </a:lnTo>
                    <a:lnTo>
                      <a:pt x="2729" y="486"/>
                    </a:lnTo>
                    <a:cubicBezTo>
                      <a:pt x="2712" y="492"/>
                      <a:pt x="2699" y="500"/>
                      <a:pt x="2687" y="512"/>
                    </a:cubicBezTo>
                    <a:lnTo>
                      <a:pt x="2687" y="512"/>
                    </a:lnTo>
                    <a:cubicBezTo>
                      <a:pt x="2677" y="523"/>
                      <a:pt x="2663" y="531"/>
                      <a:pt x="2647" y="538"/>
                    </a:cubicBezTo>
                    <a:lnTo>
                      <a:pt x="2598" y="555"/>
                    </a:lnTo>
                    <a:lnTo>
                      <a:pt x="2598" y="555"/>
                    </a:lnTo>
                    <a:cubicBezTo>
                      <a:pt x="2581" y="560"/>
                      <a:pt x="2568" y="569"/>
                      <a:pt x="2557" y="580"/>
                    </a:cubicBezTo>
                    <a:lnTo>
                      <a:pt x="2557" y="580"/>
                    </a:lnTo>
                    <a:cubicBezTo>
                      <a:pt x="2545" y="591"/>
                      <a:pt x="2533" y="600"/>
                      <a:pt x="2516" y="605"/>
                    </a:cubicBezTo>
                    <a:lnTo>
                      <a:pt x="2467" y="623"/>
                    </a:lnTo>
                    <a:lnTo>
                      <a:pt x="2467" y="623"/>
                    </a:lnTo>
                    <a:cubicBezTo>
                      <a:pt x="2450" y="629"/>
                      <a:pt x="2437" y="637"/>
                      <a:pt x="2426" y="648"/>
                    </a:cubicBezTo>
                    <a:lnTo>
                      <a:pt x="2426" y="648"/>
                    </a:lnTo>
                    <a:cubicBezTo>
                      <a:pt x="2414" y="660"/>
                      <a:pt x="2401" y="668"/>
                      <a:pt x="2384" y="674"/>
                    </a:cubicBezTo>
                    <a:lnTo>
                      <a:pt x="2384" y="674"/>
                    </a:lnTo>
                    <a:cubicBezTo>
                      <a:pt x="2376" y="677"/>
                      <a:pt x="2368" y="678"/>
                      <a:pt x="2360" y="678"/>
                    </a:cubicBezTo>
                    <a:lnTo>
                      <a:pt x="2360" y="678"/>
                    </a:lnTo>
                    <a:cubicBezTo>
                      <a:pt x="2352" y="678"/>
                      <a:pt x="2343" y="677"/>
                      <a:pt x="2335" y="674"/>
                    </a:cubicBezTo>
                    <a:lnTo>
                      <a:pt x="2335" y="674"/>
                    </a:lnTo>
                    <a:cubicBezTo>
                      <a:pt x="2319" y="668"/>
                      <a:pt x="2306" y="660"/>
                      <a:pt x="2294" y="648"/>
                    </a:cubicBezTo>
                    <a:lnTo>
                      <a:pt x="2294" y="648"/>
                    </a:lnTo>
                    <a:cubicBezTo>
                      <a:pt x="2283" y="637"/>
                      <a:pt x="2270" y="629"/>
                      <a:pt x="2253" y="623"/>
                    </a:cubicBezTo>
                    <a:lnTo>
                      <a:pt x="2204" y="605"/>
                    </a:lnTo>
                    <a:lnTo>
                      <a:pt x="2204" y="605"/>
                    </a:lnTo>
                    <a:cubicBezTo>
                      <a:pt x="2188" y="600"/>
                      <a:pt x="2174" y="591"/>
                      <a:pt x="2164" y="580"/>
                    </a:cubicBezTo>
                    <a:lnTo>
                      <a:pt x="2164" y="580"/>
                    </a:lnTo>
                    <a:cubicBezTo>
                      <a:pt x="2152" y="569"/>
                      <a:pt x="2139" y="560"/>
                      <a:pt x="2123" y="555"/>
                    </a:cubicBezTo>
                    <a:lnTo>
                      <a:pt x="2073" y="538"/>
                    </a:lnTo>
                    <a:lnTo>
                      <a:pt x="2073" y="538"/>
                    </a:lnTo>
                    <a:cubicBezTo>
                      <a:pt x="2057" y="531"/>
                      <a:pt x="2043" y="523"/>
                      <a:pt x="2032" y="512"/>
                    </a:cubicBezTo>
                    <a:lnTo>
                      <a:pt x="2032" y="512"/>
                    </a:lnTo>
                    <a:cubicBezTo>
                      <a:pt x="2021" y="500"/>
                      <a:pt x="2007" y="492"/>
                      <a:pt x="1991" y="486"/>
                    </a:cubicBezTo>
                    <a:lnTo>
                      <a:pt x="1942" y="469"/>
                    </a:lnTo>
                    <a:lnTo>
                      <a:pt x="1942" y="469"/>
                    </a:lnTo>
                    <a:cubicBezTo>
                      <a:pt x="1926" y="463"/>
                      <a:pt x="1912" y="455"/>
                      <a:pt x="1901" y="444"/>
                    </a:cubicBezTo>
                    <a:lnTo>
                      <a:pt x="1901" y="444"/>
                    </a:lnTo>
                    <a:cubicBezTo>
                      <a:pt x="1890" y="432"/>
                      <a:pt x="1876" y="424"/>
                      <a:pt x="1860" y="418"/>
                    </a:cubicBezTo>
                    <a:lnTo>
                      <a:pt x="1811" y="401"/>
                    </a:lnTo>
                    <a:lnTo>
                      <a:pt x="1811" y="401"/>
                    </a:lnTo>
                    <a:cubicBezTo>
                      <a:pt x="1795" y="395"/>
                      <a:pt x="1781" y="387"/>
                      <a:pt x="1770" y="375"/>
                    </a:cubicBezTo>
                    <a:lnTo>
                      <a:pt x="1770" y="375"/>
                    </a:lnTo>
                    <a:cubicBezTo>
                      <a:pt x="1759" y="364"/>
                      <a:pt x="1745" y="355"/>
                      <a:pt x="1729" y="349"/>
                    </a:cubicBezTo>
                    <a:lnTo>
                      <a:pt x="1680" y="333"/>
                    </a:lnTo>
                    <a:lnTo>
                      <a:pt x="1680" y="333"/>
                    </a:lnTo>
                    <a:cubicBezTo>
                      <a:pt x="1663" y="327"/>
                      <a:pt x="1650" y="318"/>
                      <a:pt x="1639" y="307"/>
                    </a:cubicBezTo>
                    <a:lnTo>
                      <a:pt x="1639" y="307"/>
                    </a:lnTo>
                    <a:cubicBezTo>
                      <a:pt x="1628" y="296"/>
                      <a:pt x="1614" y="287"/>
                      <a:pt x="1598" y="281"/>
                    </a:cubicBezTo>
                    <a:lnTo>
                      <a:pt x="1598" y="281"/>
                    </a:lnTo>
                    <a:cubicBezTo>
                      <a:pt x="1590" y="278"/>
                      <a:pt x="1582" y="277"/>
                      <a:pt x="1573" y="277"/>
                    </a:cubicBezTo>
                    <a:lnTo>
                      <a:pt x="1573" y="277"/>
                    </a:lnTo>
                    <a:cubicBezTo>
                      <a:pt x="1565" y="277"/>
                      <a:pt x="1557" y="278"/>
                      <a:pt x="1549" y="281"/>
                    </a:cubicBezTo>
                    <a:lnTo>
                      <a:pt x="1549" y="281"/>
                    </a:lnTo>
                    <a:cubicBezTo>
                      <a:pt x="1532" y="287"/>
                      <a:pt x="1519" y="296"/>
                      <a:pt x="1508" y="307"/>
                    </a:cubicBezTo>
                    <a:lnTo>
                      <a:pt x="1508" y="307"/>
                    </a:lnTo>
                    <a:cubicBezTo>
                      <a:pt x="1497" y="318"/>
                      <a:pt x="1483" y="327"/>
                      <a:pt x="1467" y="333"/>
                    </a:cubicBezTo>
                    <a:lnTo>
                      <a:pt x="1418" y="349"/>
                    </a:lnTo>
                    <a:lnTo>
                      <a:pt x="1418" y="349"/>
                    </a:lnTo>
                    <a:cubicBezTo>
                      <a:pt x="1401" y="355"/>
                      <a:pt x="1388" y="364"/>
                      <a:pt x="1377" y="375"/>
                    </a:cubicBezTo>
                    <a:lnTo>
                      <a:pt x="1377" y="375"/>
                    </a:lnTo>
                    <a:cubicBezTo>
                      <a:pt x="1366" y="387"/>
                      <a:pt x="1352" y="395"/>
                      <a:pt x="1336" y="401"/>
                    </a:cubicBezTo>
                    <a:lnTo>
                      <a:pt x="1287" y="418"/>
                    </a:lnTo>
                    <a:lnTo>
                      <a:pt x="1287" y="418"/>
                    </a:lnTo>
                    <a:cubicBezTo>
                      <a:pt x="1270" y="424"/>
                      <a:pt x="1256" y="432"/>
                      <a:pt x="1246" y="444"/>
                    </a:cubicBezTo>
                    <a:lnTo>
                      <a:pt x="1246" y="444"/>
                    </a:lnTo>
                    <a:cubicBezTo>
                      <a:pt x="1235" y="455"/>
                      <a:pt x="1221" y="463"/>
                      <a:pt x="1205" y="469"/>
                    </a:cubicBezTo>
                    <a:lnTo>
                      <a:pt x="1155" y="486"/>
                    </a:lnTo>
                    <a:lnTo>
                      <a:pt x="1155" y="486"/>
                    </a:lnTo>
                    <a:cubicBezTo>
                      <a:pt x="1139" y="492"/>
                      <a:pt x="1125" y="500"/>
                      <a:pt x="1114" y="512"/>
                    </a:cubicBezTo>
                    <a:lnTo>
                      <a:pt x="1114" y="512"/>
                    </a:lnTo>
                    <a:cubicBezTo>
                      <a:pt x="1104" y="523"/>
                      <a:pt x="1089" y="531"/>
                      <a:pt x="1074" y="538"/>
                    </a:cubicBezTo>
                    <a:lnTo>
                      <a:pt x="1024" y="555"/>
                    </a:lnTo>
                    <a:lnTo>
                      <a:pt x="1024" y="555"/>
                    </a:lnTo>
                    <a:cubicBezTo>
                      <a:pt x="1008" y="560"/>
                      <a:pt x="994" y="569"/>
                      <a:pt x="984" y="580"/>
                    </a:cubicBezTo>
                    <a:lnTo>
                      <a:pt x="984" y="580"/>
                    </a:lnTo>
                    <a:cubicBezTo>
                      <a:pt x="972" y="591"/>
                      <a:pt x="959" y="600"/>
                      <a:pt x="943" y="605"/>
                    </a:cubicBezTo>
                    <a:lnTo>
                      <a:pt x="893" y="623"/>
                    </a:lnTo>
                    <a:lnTo>
                      <a:pt x="893" y="623"/>
                    </a:lnTo>
                    <a:cubicBezTo>
                      <a:pt x="877" y="629"/>
                      <a:pt x="863" y="637"/>
                      <a:pt x="852" y="648"/>
                    </a:cubicBezTo>
                    <a:lnTo>
                      <a:pt x="852" y="648"/>
                    </a:lnTo>
                    <a:cubicBezTo>
                      <a:pt x="841" y="660"/>
                      <a:pt x="828" y="668"/>
                      <a:pt x="811" y="674"/>
                    </a:cubicBezTo>
                    <a:lnTo>
                      <a:pt x="811" y="674"/>
                    </a:lnTo>
                    <a:cubicBezTo>
                      <a:pt x="803" y="677"/>
                      <a:pt x="794" y="678"/>
                      <a:pt x="787" y="678"/>
                    </a:cubicBezTo>
                    <a:lnTo>
                      <a:pt x="787" y="678"/>
                    </a:lnTo>
                    <a:cubicBezTo>
                      <a:pt x="779" y="678"/>
                      <a:pt x="770" y="677"/>
                      <a:pt x="762" y="674"/>
                    </a:cubicBezTo>
                    <a:lnTo>
                      <a:pt x="762" y="674"/>
                    </a:lnTo>
                    <a:cubicBezTo>
                      <a:pt x="745" y="668"/>
                      <a:pt x="732" y="660"/>
                      <a:pt x="721" y="648"/>
                    </a:cubicBezTo>
                    <a:lnTo>
                      <a:pt x="721" y="648"/>
                    </a:lnTo>
                    <a:cubicBezTo>
                      <a:pt x="710" y="637"/>
                      <a:pt x="697" y="629"/>
                      <a:pt x="680" y="623"/>
                    </a:cubicBezTo>
                    <a:lnTo>
                      <a:pt x="631" y="605"/>
                    </a:lnTo>
                    <a:lnTo>
                      <a:pt x="631" y="605"/>
                    </a:lnTo>
                    <a:cubicBezTo>
                      <a:pt x="615" y="600"/>
                      <a:pt x="601" y="591"/>
                      <a:pt x="590" y="580"/>
                    </a:cubicBezTo>
                    <a:lnTo>
                      <a:pt x="590" y="580"/>
                    </a:lnTo>
                    <a:cubicBezTo>
                      <a:pt x="579" y="569"/>
                      <a:pt x="566" y="560"/>
                      <a:pt x="549" y="555"/>
                    </a:cubicBezTo>
                    <a:lnTo>
                      <a:pt x="500" y="538"/>
                    </a:lnTo>
                    <a:lnTo>
                      <a:pt x="500" y="538"/>
                    </a:lnTo>
                    <a:cubicBezTo>
                      <a:pt x="483" y="531"/>
                      <a:pt x="470" y="523"/>
                      <a:pt x="459" y="512"/>
                    </a:cubicBezTo>
                    <a:lnTo>
                      <a:pt x="459" y="512"/>
                    </a:lnTo>
                    <a:cubicBezTo>
                      <a:pt x="448" y="500"/>
                      <a:pt x="434" y="492"/>
                      <a:pt x="418" y="486"/>
                    </a:cubicBezTo>
                    <a:lnTo>
                      <a:pt x="369" y="469"/>
                    </a:lnTo>
                    <a:lnTo>
                      <a:pt x="369" y="469"/>
                    </a:lnTo>
                    <a:cubicBezTo>
                      <a:pt x="352" y="463"/>
                      <a:pt x="339" y="455"/>
                      <a:pt x="328" y="444"/>
                    </a:cubicBezTo>
                    <a:lnTo>
                      <a:pt x="328" y="444"/>
                    </a:lnTo>
                    <a:cubicBezTo>
                      <a:pt x="317" y="432"/>
                      <a:pt x="303" y="424"/>
                      <a:pt x="287" y="418"/>
                    </a:cubicBezTo>
                    <a:lnTo>
                      <a:pt x="238" y="401"/>
                    </a:lnTo>
                    <a:lnTo>
                      <a:pt x="238" y="401"/>
                    </a:lnTo>
                    <a:cubicBezTo>
                      <a:pt x="221" y="395"/>
                      <a:pt x="207" y="387"/>
                      <a:pt x="197" y="375"/>
                    </a:cubicBezTo>
                    <a:lnTo>
                      <a:pt x="197" y="375"/>
                    </a:lnTo>
                    <a:cubicBezTo>
                      <a:pt x="186" y="364"/>
                      <a:pt x="172" y="355"/>
                      <a:pt x="156" y="349"/>
                    </a:cubicBezTo>
                    <a:lnTo>
                      <a:pt x="106" y="333"/>
                    </a:lnTo>
                    <a:lnTo>
                      <a:pt x="106" y="333"/>
                    </a:lnTo>
                    <a:cubicBezTo>
                      <a:pt x="90" y="327"/>
                      <a:pt x="76" y="318"/>
                      <a:pt x="65" y="307"/>
                    </a:cubicBezTo>
                    <a:lnTo>
                      <a:pt x="65" y="307"/>
                    </a:lnTo>
                    <a:cubicBezTo>
                      <a:pt x="55" y="296"/>
                      <a:pt x="41" y="287"/>
                      <a:pt x="24" y="281"/>
                    </a:cubicBezTo>
                    <a:lnTo>
                      <a:pt x="24" y="281"/>
                    </a:lnTo>
                    <a:cubicBezTo>
                      <a:pt x="16" y="278"/>
                      <a:pt x="8" y="277"/>
                      <a:pt x="0" y="277"/>
                    </a:cubicBezTo>
                    <a:lnTo>
                      <a:pt x="0" y="208"/>
                    </a:lnTo>
                    <a:lnTo>
                      <a:pt x="0" y="208"/>
                    </a:lnTo>
                    <a:cubicBezTo>
                      <a:pt x="8" y="208"/>
                      <a:pt x="16" y="210"/>
                      <a:pt x="24" y="213"/>
                    </a:cubicBezTo>
                    <a:lnTo>
                      <a:pt x="24" y="213"/>
                    </a:lnTo>
                    <a:cubicBezTo>
                      <a:pt x="41" y="218"/>
                      <a:pt x="55" y="227"/>
                      <a:pt x="65" y="238"/>
                    </a:cubicBezTo>
                    <a:lnTo>
                      <a:pt x="65" y="238"/>
                    </a:lnTo>
                    <a:cubicBezTo>
                      <a:pt x="76" y="250"/>
                      <a:pt x="90" y="258"/>
                      <a:pt x="106" y="264"/>
                    </a:cubicBezTo>
                    <a:lnTo>
                      <a:pt x="156" y="281"/>
                    </a:lnTo>
                    <a:lnTo>
                      <a:pt x="156" y="281"/>
                    </a:lnTo>
                    <a:cubicBezTo>
                      <a:pt x="172" y="287"/>
                      <a:pt x="186" y="296"/>
                      <a:pt x="197" y="307"/>
                    </a:cubicBezTo>
                    <a:lnTo>
                      <a:pt x="197" y="307"/>
                    </a:lnTo>
                    <a:cubicBezTo>
                      <a:pt x="207" y="318"/>
                      <a:pt x="221" y="327"/>
                      <a:pt x="238" y="333"/>
                    </a:cubicBezTo>
                    <a:lnTo>
                      <a:pt x="238" y="333"/>
                    </a:lnTo>
                    <a:cubicBezTo>
                      <a:pt x="245" y="336"/>
                      <a:pt x="254" y="337"/>
                      <a:pt x="262" y="337"/>
                    </a:cubicBezTo>
                    <a:lnTo>
                      <a:pt x="262" y="337"/>
                    </a:lnTo>
                    <a:cubicBezTo>
                      <a:pt x="270" y="337"/>
                      <a:pt x="278" y="336"/>
                      <a:pt x="287" y="333"/>
                    </a:cubicBezTo>
                    <a:lnTo>
                      <a:pt x="287" y="333"/>
                    </a:lnTo>
                    <a:cubicBezTo>
                      <a:pt x="303" y="327"/>
                      <a:pt x="311" y="318"/>
                      <a:pt x="311" y="307"/>
                    </a:cubicBezTo>
                    <a:lnTo>
                      <a:pt x="311" y="307"/>
                    </a:lnTo>
                    <a:cubicBezTo>
                      <a:pt x="311" y="296"/>
                      <a:pt x="303" y="287"/>
                      <a:pt x="287" y="281"/>
                    </a:cubicBezTo>
                    <a:lnTo>
                      <a:pt x="238" y="264"/>
                    </a:lnTo>
                    <a:lnTo>
                      <a:pt x="238" y="264"/>
                    </a:lnTo>
                    <a:cubicBezTo>
                      <a:pt x="221" y="258"/>
                      <a:pt x="207" y="250"/>
                      <a:pt x="197" y="238"/>
                    </a:cubicBezTo>
                    <a:lnTo>
                      <a:pt x="197" y="238"/>
                    </a:lnTo>
                    <a:cubicBezTo>
                      <a:pt x="186" y="227"/>
                      <a:pt x="172" y="218"/>
                      <a:pt x="156" y="213"/>
                    </a:cubicBezTo>
                    <a:lnTo>
                      <a:pt x="106" y="196"/>
                    </a:lnTo>
                    <a:lnTo>
                      <a:pt x="106" y="196"/>
                    </a:lnTo>
                    <a:cubicBezTo>
                      <a:pt x="90" y="190"/>
                      <a:pt x="76" y="182"/>
                      <a:pt x="65" y="170"/>
                    </a:cubicBezTo>
                    <a:lnTo>
                      <a:pt x="65" y="170"/>
                    </a:lnTo>
                    <a:cubicBezTo>
                      <a:pt x="55" y="159"/>
                      <a:pt x="41" y="150"/>
                      <a:pt x="24" y="145"/>
                    </a:cubicBezTo>
                    <a:lnTo>
                      <a:pt x="24" y="145"/>
                    </a:lnTo>
                    <a:cubicBezTo>
                      <a:pt x="16" y="142"/>
                      <a:pt x="8" y="141"/>
                      <a:pt x="0" y="141"/>
                    </a:cubicBezTo>
                    <a:lnTo>
                      <a:pt x="0" y="0"/>
                    </a:lnTo>
                    <a:lnTo>
                      <a:pt x="1573" y="0"/>
                    </a:lnTo>
                    <a:lnTo>
                      <a:pt x="3147" y="0"/>
                    </a:lnTo>
                    <a:lnTo>
                      <a:pt x="4720" y="0"/>
                    </a:lnTo>
                    <a:lnTo>
                      <a:pt x="4720" y="141"/>
                    </a:lnTo>
                    <a:lnTo>
                      <a:pt x="4720" y="141"/>
                    </a:lnTo>
                    <a:cubicBezTo>
                      <a:pt x="4712" y="141"/>
                      <a:pt x="4704" y="142"/>
                      <a:pt x="4696" y="145"/>
                    </a:cubicBezTo>
                    <a:lnTo>
                      <a:pt x="4696" y="145"/>
                    </a:lnTo>
                    <a:cubicBezTo>
                      <a:pt x="4679" y="150"/>
                      <a:pt x="4666" y="159"/>
                      <a:pt x="4654" y="170"/>
                    </a:cubicBezTo>
                    <a:lnTo>
                      <a:pt x="4654" y="170"/>
                    </a:lnTo>
                    <a:cubicBezTo>
                      <a:pt x="4644" y="182"/>
                      <a:pt x="4630" y="190"/>
                      <a:pt x="4614" y="196"/>
                    </a:cubicBezTo>
                    <a:lnTo>
                      <a:pt x="4565" y="213"/>
                    </a:lnTo>
                    <a:lnTo>
                      <a:pt x="4565" y="213"/>
                    </a:lnTo>
                    <a:cubicBezTo>
                      <a:pt x="4548" y="218"/>
                      <a:pt x="4535" y="227"/>
                      <a:pt x="4524" y="238"/>
                    </a:cubicBezTo>
                    <a:lnTo>
                      <a:pt x="4524" y="238"/>
                    </a:lnTo>
                    <a:cubicBezTo>
                      <a:pt x="4512" y="250"/>
                      <a:pt x="4499" y="258"/>
                      <a:pt x="4482" y="264"/>
                    </a:cubicBezTo>
                    <a:lnTo>
                      <a:pt x="4434" y="281"/>
                    </a:lnTo>
                    <a:lnTo>
                      <a:pt x="4434" y="281"/>
                    </a:lnTo>
                    <a:cubicBezTo>
                      <a:pt x="4417" y="287"/>
                      <a:pt x="4409" y="296"/>
                      <a:pt x="4409" y="307"/>
                    </a:cubicBezTo>
                    <a:close/>
                  </a:path>
                </a:pathLst>
              </a:custGeom>
              <a:solidFill>
                <a:schemeClr val="accent6"/>
              </a:solidFill>
              <a:ln>
                <a:noFill/>
              </a:ln>
              <a:effectLst/>
            </p:spPr>
            <p:txBody>
              <a:bodyPr wrap="none" anchor="ctr"/>
              <a:lstStyle/>
              <a:p>
                <a:endParaRPr lang="es-ES_tradnl"/>
              </a:p>
            </p:txBody>
          </p:sp>
          <p:sp>
            <p:nvSpPr>
              <p:cNvPr id="20" name="Freeform 577">
                <a:extLst>
                  <a:ext uri="{FF2B5EF4-FFF2-40B4-BE49-F238E27FC236}">
                    <a16:creationId xmlns:a16="http://schemas.microsoft.com/office/drawing/2014/main" xmlns="" id="{D38306A1-62A7-D145-BE90-F020B389B68A}"/>
                  </a:ext>
                </a:extLst>
              </p:cNvPr>
              <p:cNvSpPr>
                <a:spLocks noChangeArrowheads="1"/>
              </p:cNvSpPr>
              <p:nvPr/>
            </p:nvSpPr>
            <p:spPr bwMode="auto">
              <a:xfrm>
                <a:off x="6275388" y="6797675"/>
                <a:ext cx="319087" cy="96838"/>
              </a:xfrm>
              <a:custGeom>
                <a:avLst/>
                <a:gdLst>
                  <a:gd name="T0" fmla="*/ 885 w 886"/>
                  <a:gd name="T1" fmla="*/ 34 h 270"/>
                  <a:gd name="T2" fmla="*/ 885 w 886"/>
                  <a:gd name="T3" fmla="*/ 34 h 270"/>
                  <a:gd name="T4" fmla="*/ 861 w 886"/>
                  <a:gd name="T5" fmla="*/ 8 h 270"/>
                  <a:gd name="T6" fmla="*/ 861 w 886"/>
                  <a:gd name="T7" fmla="*/ 8 h 270"/>
                  <a:gd name="T8" fmla="*/ 804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4 w 886"/>
                  <a:gd name="T25" fmla="*/ 77 h 270"/>
                  <a:gd name="T26" fmla="*/ 74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3 w 886"/>
                  <a:gd name="T57" fmla="*/ 269 h 270"/>
                  <a:gd name="T58" fmla="*/ 443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1 w 886"/>
                  <a:gd name="T91" fmla="*/ 59 h 270"/>
                  <a:gd name="T92" fmla="*/ 861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1" y="8"/>
                    </a:cubicBezTo>
                    <a:lnTo>
                      <a:pt x="861" y="8"/>
                    </a:lnTo>
                    <a:cubicBezTo>
                      <a:pt x="844" y="3"/>
                      <a:pt x="825" y="0"/>
                      <a:pt x="804"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4" y="77"/>
                    </a:lnTo>
                    <a:lnTo>
                      <a:pt x="74" y="77"/>
                    </a:lnTo>
                    <a:cubicBezTo>
                      <a:pt x="90" y="82"/>
                      <a:pt x="104" y="91"/>
                      <a:pt x="115" y="102"/>
                    </a:cubicBezTo>
                    <a:lnTo>
                      <a:pt x="115" y="102"/>
                    </a:lnTo>
                    <a:cubicBezTo>
                      <a:pt x="126" y="114"/>
                      <a:pt x="139" y="122"/>
                      <a:pt x="156" y="128"/>
                    </a:cubicBezTo>
                    <a:lnTo>
                      <a:pt x="205" y="145"/>
                    </a:lnTo>
                    <a:lnTo>
                      <a:pt x="205" y="145"/>
                    </a:lnTo>
                    <a:cubicBezTo>
                      <a:pt x="222" y="150"/>
                      <a:pt x="235" y="159"/>
                      <a:pt x="246" y="170"/>
                    </a:cubicBezTo>
                    <a:lnTo>
                      <a:pt x="246" y="170"/>
                    </a:lnTo>
                    <a:cubicBezTo>
                      <a:pt x="257" y="182"/>
                      <a:pt x="271" y="190"/>
                      <a:pt x="287" y="196"/>
                    </a:cubicBezTo>
                    <a:lnTo>
                      <a:pt x="336" y="213"/>
                    </a:lnTo>
                    <a:lnTo>
                      <a:pt x="336" y="213"/>
                    </a:lnTo>
                    <a:cubicBezTo>
                      <a:pt x="353" y="219"/>
                      <a:pt x="366" y="228"/>
                      <a:pt x="377" y="239"/>
                    </a:cubicBezTo>
                    <a:lnTo>
                      <a:pt x="377" y="239"/>
                    </a:lnTo>
                    <a:cubicBezTo>
                      <a:pt x="388" y="250"/>
                      <a:pt x="401" y="259"/>
                      <a:pt x="418" y="265"/>
                    </a:cubicBezTo>
                    <a:lnTo>
                      <a:pt x="418" y="265"/>
                    </a:lnTo>
                    <a:cubicBezTo>
                      <a:pt x="426" y="268"/>
                      <a:pt x="435" y="269"/>
                      <a:pt x="443" y="269"/>
                    </a:cubicBezTo>
                    <a:lnTo>
                      <a:pt x="443" y="269"/>
                    </a:lnTo>
                    <a:cubicBezTo>
                      <a:pt x="450" y="269"/>
                      <a:pt x="459" y="268"/>
                      <a:pt x="467" y="265"/>
                    </a:cubicBezTo>
                    <a:lnTo>
                      <a:pt x="467" y="265"/>
                    </a:lnTo>
                    <a:cubicBezTo>
                      <a:pt x="484"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60" y="114"/>
                      <a:pt x="770" y="102"/>
                    </a:cubicBezTo>
                    <a:lnTo>
                      <a:pt x="770" y="102"/>
                    </a:lnTo>
                    <a:cubicBezTo>
                      <a:pt x="781" y="91"/>
                      <a:pt x="795" y="82"/>
                      <a:pt x="811" y="77"/>
                    </a:cubicBezTo>
                    <a:lnTo>
                      <a:pt x="861" y="59"/>
                    </a:lnTo>
                    <a:lnTo>
                      <a:pt x="861"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2" name="Freeform 578">
                <a:extLst>
                  <a:ext uri="{FF2B5EF4-FFF2-40B4-BE49-F238E27FC236}">
                    <a16:creationId xmlns:a16="http://schemas.microsoft.com/office/drawing/2014/main" xmlns="" id="{024C594E-A92D-A146-9D9C-9883032CCBF0}"/>
                  </a:ext>
                </a:extLst>
              </p:cNvPr>
              <p:cNvSpPr>
                <a:spLocks noChangeArrowheads="1"/>
              </p:cNvSpPr>
              <p:nvPr/>
            </p:nvSpPr>
            <p:spPr bwMode="auto">
              <a:xfrm>
                <a:off x="6842125" y="6797675"/>
                <a:ext cx="319088" cy="96838"/>
              </a:xfrm>
              <a:custGeom>
                <a:avLst/>
                <a:gdLst>
                  <a:gd name="T0" fmla="*/ 886 w 887"/>
                  <a:gd name="T1" fmla="*/ 34 h 270"/>
                  <a:gd name="T2" fmla="*/ 886 w 887"/>
                  <a:gd name="T3" fmla="*/ 34 h 270"/>
                  <a:gd name="T4" fmla="*/ 861 w 887"/>
                  <a:gd name="T5" fmla="*/ 8 h 270"/>
                  <a:gd name="T6" fmla="*/ 861 w 887"/>
                  <a:gd name="T7" fmla="*/ 8 h 270"/>
                  <a:gd name="T8" fmla="*/ 804 w 887"/>
                  <a:gd name="T9" fmla="*/ 0 h 270"/>
                  <a:gd name="T10" fmla="*/ 83 w 887"/>
                  <a:gd name="T11" fmla="*/ 0 h 270"/>
                  <a:gd name="T12" fmla="*/ 83 w 887"/>
                  <a:gd name="T13" fmla="*/ 0 h 270"/>
                  <a:gd name="T14" fmla="*/ 25 w 887"/>
                  <a:gd name="T15" fmla="*/ 8 h 270"/>
                  <a:gd name="T16" fmla="*/ 25 w 887"/>
                  <a:gd name="T17" fmla="*/ 8 h 270"/>
                  <a:gd name="T18" fmla="*/ 0 w 887"/>
                  <a:gd name="T19" fmla="*/ 34 h 270"/>
                  <a:gd name="T20" fmla="*/ 0 w 887"/>
                  <a:gd name="T21" fmla="*/ 34 h 270"/>
                  <a:gd name="T22" fmla="*/ 25 w 887"/>
                  <a:gd name="T23" fmla="*/ 59 h 270"/>
                  <a:gd name="T24" fmla="*/ 74 w 887"/>
                  <a:gd name="T25" fmla="*/ 77 h 270"/>
                  <a:gd name="T26" fmla="*/ 74 w 887"/>
                  <a:gd name="T27" fmla="*/ 77 h 270"/>
                  <a:gd name="T28" fmla="*/ 115 w 887"/>
                  <a:gd name="T29" fmla="*/ 102 h 270"/>
                  <a:gd name="T30" fmla="*/ 115 w 887"/>
                  <a:gd name="T31" fmla="*/ 102 h 270"/>
                  <a:gd name="T32" fmla="*/ 156 w 887"/>
                  <a:gd name="T33" fmla="*/ 128 h 270"/>
                  <a:gd name="T34" fmla="*/ 206 w 887"/>
                  <a:gd name="T35" fmla="*/ 145 h 270"/>
                  <a:gd name="T36" fmla="*/ 206 w 887"/>
                  <a:gd name="T37" fmla="*/ 145 h 270"/>
                  <a:gd name="T38" fmla="*/ 247 w 887"/>
                  <a:gd name="T39" fmla="*/ 170 h 270"/>
                  <a:gd name="T40" fmla="*/ 247 w 887"/>
                  <a:gd name="T41" fmla="*/ 170 h 270"/>
                  <a:gd name="T42" fmla="*/ 287 w 887"/>
                  <a:gd name="T43" fmla="*/ 196 h 270"/>
                  <a:gd name="T44" fmla="*/ 336 w 887"/>
                  <a:gd name="T45" fmla="*/ 213 h 270"/>
                  <a:gd name="T46" fmla="*/ 336 w 887"/>
                  <a:gd name="T47" fmla="*/ 213 h 270"/>
                  <a:gd name="T48" fmla="*/ 377 w 887"/>
                  <a:gd name="T49" fmla="*/ 239 h 270"/>
                  <a:gd name="T50" fmla="*/ 377 w 887"/>
                  <a:gd name="T51" fmla="*/ 239 h 270"/>
                  <a:gd name="T52" fmla="*/ 418 w 887"/>
                  <a:gd name="T53" fmla="*/ 265 h 270"/>
                  <a:gd name="T54" fmla="*/ 418 w 887"/>
                  <a:gd name="T55" fmla="*/ 265 h 270"/>
                  <a:gd name="T56" fmla="*/ 443 w 887"/>
                  <a:gd name="T57" fmla="*/ 269 h 270"/>
                  <a:gd name="T58" fmla="*/ 443 w 887"/>
                  <a:gd name="T59" fmla="*/ 269 h 270"/>
                  <a:gd name="T60" fmla="*/ 467 w 887"/>
                  <a:gd name="T61" fmla="*/ 265 h 270"/>
                  <a:gd name="T62" fmla="*/ 467 w 887"/>
                  <a:gd name="T63" fmla="*/ 265 h 270"/>
                  <a:gd name="T64" fmla="*/ 509 w 887"/>
                  <a:gd name="T65" fmla="*/ 239 h 270"/>
                  <a:gd name="T66" fmla="*/ 509 w 887"/>
                  <a:gd name="T67" fmla="*/ 239 h 270"/>
                  <a:gd name="T68" fmla="*/ 550 w 887"/>
                  <a:gd name="T69" fmla="*/ 213 h 270"/>
                  <a:gd name="T70" fmla="*/ 599 w 887"/>
                  <a:gd name="T71" fmla="*/ 196 h 270"/>
                  <a:gd name="T72" fmla="*/ 599 w 887"/>
                  <a:gd name="T73" fmla="*/ 196 h 270"/>
                  <a:gd name="T74" fmla="*/ 640 w 887"/>
                  <a:gd name="T75" fmla="*/ 170 h 270"/>
                  <a:gd name="T76" fmla="*/ 640 w 887"/>
                  <a:gd name="T77" fmla="*/ 170 h 270"/>
                  <a:gd name="T78" fmla="*/ 681 w 887"/>
                  <a:gd name="T79" fmla="*/ 145 h 270"/>
                  <a:gd name="T80" fmla="*/ 730 w 887"/>
                  <a:gd name="T81" fmla="*/ 128 h 270"/>
                  <a:gd name="T82" fmla="*/ 730 w 887"/>
                  <a:gd name="T83" fmla="*/ 128 h 270"/>
                  <a:gd name="T84" fmla="*/ 770 w 887"/>
                  <a:gd name="T85" fmla="*/ 102 h 270"/>
                  <a:gd name="T86" fmla="*/ 770 w 887"/>
                  <a:gd name="T87" fmla="*/ 102 h 270"/>
                  <a:gd name="T88" fmla="*/ 812 w 887"/>
                  <a:gd name="T89" fmla="*/ 77 h 270"/>
                  <a:gd name="T90" fmla="*/ 861 w 887"/>
                  <a:gd name="T91" fmla="*/ 59 h 270"/>
                  <a:gd name="T92" fmla="*/ 861 w 887"/>
                  <a:gd name="T93" fmla="*/ 59 h 270"/>
                  <a:gd name="T94" fmla="*/ 886 w 887"/>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7" h="270">
                    <a:moveTo>
                      <a:pt x="886" y="34"/>
                    </a:moveTo>
                    <a:lnTo>
                      <a:pt x="886" y="34"/>
                    </a:lnTo>
                    <a:cubicBezTo>
                      <a:pt x="886" y="23"/>
                      <a:pt x="878" y="14"/>
                      <a:pt x="861" y="8"/>
                    </a:cubicBezTo>
                    <a:lnTo>
                      <a:pt x="861" y="8"/>
                    </a:lnTo>
                    <a:cubicBezTo>
                      <a:pt x="845" y="3"/>
                      <a:pt x="826" y="0"/>
                      <a:pt x="804" y="0"/>
                    </a:cubicBezTo>
                    <a:lnTo>
                      <a:pt x="83" y="0"/>
                    </a:lnTo>
                    <a:lnTo>
                      <a:pt x="83" y="0"/>
                    </a:lnTo>
                    <a:cubicBezTo>
                      <a:pt x="60" y="0"/>
                      <a:pt x="42" y="3"/>
                      <a:pt x="25" y="8"/>
                    </a:cubicBezTo>
                    <a:lnTo>
                      <a:pt x="25" y="8"/>
                    </a:lnTo>
                    <a:cubicBezTo>
                      <a:pt x="9" y="14"/>
                      <a:pt x="0" y="23"/>
                      <a:pt x="0" y="34"/>
                    </a:cubicBezTo>
                    <a:lnTo>
                      <a:pt x="0" y="34"/>
                    </a:lnTo>
                    <a:cubicBezTo>
                      <a:pt x="0" y="45"/>
                      <a:pt x="9" y="54"/>
                      <a:pt x="25" y="59"/>
                    </a:cubicBezTo>
                    <a:lnTo>
                      <a:pt x="74" y="77"/>
                    </a:lnTo>
                    <a:lnTo>
                      <a:pt x="74" y="77"/>
                    </a:lnTo>
                    <a:cubicBezTo>
                      <a:pt x="90" y="82"/>
                      <a:pt x="104" y="91"/>
                      <a:pt x="115" y="102"/>
                    </a:cubicBezTo>
                    <a:lnTo>
                      <a:pt x="115" y="102"/>
                    </a:lnTo>
                    <a:cubicBezTo>
                      <a:pt x="126" y="114"/>
                      <a:pt x="140" y="122"/>
                      <a:pt x="156" y="128"/>
                    </a:cubicBezTo>
                    <a:lnTo>
                      <a:pt x="206" y="145"/>
                    </a:lnTo>
                    <a:lnTo>
                      <a:pt x="206" y="145"/>
                    </a:lnTo>
                    <a:cubicBezTo>
                      <a:pt x="222" y="150"/>
                      <a:pt x="235" y="159"/>
                      <a:pt x="247" y="170"/>
                    </a:cubicBezTo>
                    <a:lnTo>
                      <a:pt x="247" y="170"/>
                    </a:lnTo>
                    <a:cubicBezTo>
                      <a:pt x="257" y="182"/>
                      <a:pt x="271" y="190"/>
                      <a:pt x="287" y="196"/>
                    </a:cubicBezTo>
                    <a:lnTo>
                      <a:pt x="336" y="213"/>
                    </a:lnTo>
                    <a:lnTo>
                      <a:pt x="336" y="213"/>
                    </a:lnTo>
                    <a:cubicBezTo>
                      <a:pt x="353" y="219"/>
                      <a:pt x="366" y="228"/>
                      <a:pt x="377" y="239"/>
                    </a:cubicBezTo>
                    <a:lnTo>
                      <a:pt x="377" y="239"/>
                    </a:lnTo>
                    <a:cubicBezTo>
                      <a:pt x="389" y="250"/>
                      <a:pt x="402" y="259"/>
                      <a:pt x="418" y="265"/>
                    </a:cubicBezTo>
                    <a:lnTo>
                      <a:pt x="418" y="265"/>
                    </a:lnTo>
                    <a:cubicBezTo>
                      <a:pt x="426" y="268"/>
                      <a:pt x="435" y="269"/>
                      <a:pt x="443" y="269"/>
                    </a:cubicBezTo>
                    <a:lnTo>
                      <a:pt x="443" y="269"/>
                    </a:lnTo>
                    <a:cubicBezTo>
                      <a:pt x="451" y="269"/>
                      <a:pt x="459" y="268"/>
                      <a:pt x="467" y="265"/>
                    </a:cubicBezTo>
                    <a:lnTo>
                      <a:pt x="467" y="265"/>
                    </a:lnTo>
                    <a:cubicBezTo>
                      <a:pt x="484" y="259"/>
                      <a:pt x="497" y="250"/>
                      <a:pt x="509" y="239"/>
                    </a:cubicBezTo>
                    <a:lnTo>
                      <a:pt x="509" y="239"/>
                    </a:lnTo>
                    <a:cubicBezTo>
                      <a:pt x="520" y="228"/>
                      <a:pt x="533" y="219"/>
                      <a:pt x="550" y="213"/>
                    </a:cubicBezTo>
                    <a:lnTo>
                      <a:pt x="599" y="196"/>
                    </a:lnTo>
                    <a:lnTo>
                      <a:pt x="599" y="196"/>
                    </a:lnTo>
                    <a:cubicBezTo>
                      <a:pt x="616" y="190"/>
                      <a:pt x="628" y="182"/>
                      <a:pt x="640" y="170"/>
                    </a:cubicBezTo>
                    <a:lnTo>
                      <a:pt x="640" y="170"/>
                    </a:lnTo>
                    <a:cubicBezTo>
                      <a:pt x="651" y="159"/>
                      <a:pt x="664" y="150"/>
                      <a:pt x="681" y="145"/>
                    </a:cubicBezTo>
                    <a:lnTo>
                      <a:pt x="730" y="128"/>
                    </a:lnTo>
                    <a:lnTo>
                      <a:pt x="730" y="128"/>
                    </a:lnTo>
                    <a:cubicBezTo>
                      <a:pt x="746" y="122"/>
                      <a:pt x="760" y="114"/>
                      <a:pt x="770" y="102"/>
                    </a:cubicBezTo>
                    <a:lnTo>
                      <a:pt x="770" y="102"/>
                    </a:lnTo>
                    <a:cubicBezTo>
                      <a:pt x="782" y="91"/>
                      <a:pt x="795" y="82"/>
                      <a:pt x="812" y="77"/>
                    </a:cubicBezTo>
                    <a:lnTo>
                      <a:pt x="861" y="59"/>
                    </a:lnTo>
                    <a:lnTo>
                      <a:pt x="861" y="59"/>
                    </a:lnTo>
                    <a:cubicBezTo>
                      <a:pt x="878" y="54"/>
                      <a:pt x="886" y="45"/>
                      <a:pt x="886"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3" name="Freeform 579">
                <a:extLst>
                  <a:ext uri="{FF2B5EF4-FFF2-40B4-BE49-F238E27FC236}">
                    <a16:creationId xmlns:a16="http://schemas.microsoft.com/office/drawing/2014/main" xmlns="" id="{8C815E25-5052-6E41-A0EC-647894FE3939}"/>
                  </a:ext>
                </a:extLst>
              </p:cNvPr>
              <p:cNvSpPr>
                <a:spLocks noChangeArrowheads="1"/>
              </p:cNvSpPr>
              <p:nvPr/>
            </p:nvSpPr>
            <p:spPr bwMode="auto">
              <a:xfrm>
                <a:off x="7408863" y="6797675"/>
                <a:ext cx="319087" cy="96838"/>
              </a:xfrm>
              <a:custGeom>
                <a:avLst/>
                <a:gdLst>
                  <a:gd name="T0" fmla="*/ 885 w 886"/>
                  <a:gd name="T1" fmla="*/ 34 h 270"/>
                  <a:gd name="T2" fmla="*/ 885 w 886"/>
                  <a:gd name="T3" fmla="*/ 34 h 270"/>
                  <a:gd name="T4" fmla="*/ 860 w 886"/>
                  <a:gd name="T5" fmla="*/ 8 h 270"/>
                  <a:gd name="T6" fmla="*/ 860 w 886"/>
                  <a:gd name="T7" fmla="*/ 8 h 270"/>
                  <a:gd name="T8" fmla="*/ 803 w 886"/>
                  <a:gd name="T9" fmla="*/ 0 h 270"/>
                  <a:gd name="T10" fmla="*/ 82 w 886"/>
                  <a:gd name="T11" fmla="*/ 0 h 270"/>
                  <a:gd name="T12" fmla="*/ 82 w 886"/>
                  <a:gd name="T13" fmla="*/ 0 h 270"/>
                  <a:gd name="T14" fmla="*/ 25 w 886"/>
                  <a:gd name="T15" fmla="*/ 8 h 270"/>
                  <a:gd name="T16" fmla="*/ 25 w 886"/>
                  <a:gd name="T17" fmla="*/ 8 h 270"/>
                  <a:gd name="T18" fmla="*/ 0 w 886"/>
                  <a:gd name="T19" fmla="*/ 34 h 270"/>
                  <a:gd name="T20" fmla="*/ 0 w 886"/>
                  <a:gd name="T21" fmla="*/ 34 h 270"/>
                  <a:gd name="T22" fmla="*/ 25 w 886"/>
                  <a:gd name="T23" fmla="*/ 59 h 270"/>
                  <a:gd name="T24" fmla="*/ 73 w 886"/>
                  <a:gd name="T25" fmla="*/ 77 h 270"/>
                  <a:gd name="T26" fmla="*/ 73 w 886"/>
                  <a:gd name="T27" fmla="*/ 77 h 270"/>
                  <a:gd name="T28" fmla="*/ 115 w 886"/>
                  <a:gd name="T29" fmla="*/ 102 h 270"/>
                  <a:gd name="T30" fmla="*/ 115 w 886"/>
                  <a:gd name="T31" fmla="*/ 102 h 270"/>
                  <a:gd name="T32" fmla="*/ 156 w 886"/>
                  <a:gd name="T33" fmla="*/ 128 h 270"/>
                  <a:gd name="T34" fmla="*/ 205 w 886"/>
                  <a:gd name="T35" fmla="*/ 145 h 270"/>
                  <a:gd name="T36" fmla="*/ 205 w 886"/>
                  <a:gd name="T37" fmla="*/ 145 h 270"/>
                  <a:gd name="T38" fmla="*/ 246 w 886"/>
                  <a:gd name="T39" fmla="*/ 170 h 270"/>
                  <a:gd name="T40" fmla="*/ 246 w 886"/>
                  <a:gd name="T41" fmla="*/ 170 h 270"/>
                  <a:gd name="T42" fmla="*/ 287 w 886"/>
                  <a:gd name="T43" fmla="*/ 196 h 270"/>
                  <a:gd name="T44" fmla="*/ 336 w 886"/>
                  <a:gd name="T45" fmla="*/ 213 h 270"/>
                  <a:gd name="T46" fmla="*/ 336 w 886"/>
                  <a:gd name="T47" fmla="*/ 213 h 270"/>
                  <a:gd name="T48" fmla="*/ 377 w 886"/>
                  <a:gd name="T49" fmla="*/ 239 h 270"/>
                  <a:gd name="T50" fmla="*/ 377 w 886"/>
                  <a:gd name="T51" fmla="*/ 239 h 270"/>
                  <a:gd name="T52" fmla="*/ 418 w 886"/>
                  <a:gd name="T53" fmla="*/ 265 h 270"/>
                  <a:gd name="T54" fmla="*/ 418 w 886"/>
                  <a:gd name="T55" fmla="*/ 265 h 270"/>
                  <a:gd name="T56" fmla="*/ 442 w 886"/>
                  <a:gd name="T57" fmla="*/ 269 h 270"/>
                  <a:gd name="T58" fmla="*/ 442 w 886"/>
                  <a:gd name="T59" fmla="*/ 269 h 270"/>
                  <a:gd name="T60" fmla="*/ 467 w 886"/>
                  <a:gd name="T61" fmla="*/ 265 h 270"/>
                  <a:gd name="T62" fmla="*/ 467 w 886"/>
                  <a:gd name="T63" fmla="*/ 265 h 270"/>
                  <a:gd name="T64" fmla="*/ 508 w 886"/>
                  <a:gd name="T65" fmla="*/ 239 h 270"/>
                  <a:gd name="T66" fmla="*/ 508 w 886"/>
                  <a:gd name="T67" fmla="*/ 239 h 270"/>
                  <a:gd name="T68" fmla="*/ 549 w 886"/>
                  <a:gd name="T69" fmla="*/ 213 h 270"/>
                  <a:gd name="T70" fmla="*/ 599 w 886"/>
                  <a:gd name="T71" fmla="*/ 196 h 270"/>
                  <a:gd name="T72" fmla="*/ 599 w 886"/>
                  <a:gd name="T73" fmla="*/ 196 h 270"/>
                  <a:gd name="T74" fmla="*/ 640 w 886"/>
                  <a:gd name="T75" fmla="*/ 170 h 270"/>
                  <a:gd name="T76" fmla="*/ 640 w 886"/>
                  <a:gd name="T77" fmla="*/ 170 h 270"/>
                  <a:gd name="T78" fmla="*/ 680 w 886"/>
                  <a:gd name="T79" fmla="*/ 145 h 270"/>
                  <a:gd name="T80" fmla="*/ 730 w 886"/>
                  <a:gd name="T81" fmla="*/ 128 h 270"/>
                  <a:gd name="T82" fmla="*/ 730 w 886"/>
                  <a:gd name="T83" fmla="*/ 128 h 270"/>
                  <a:gd name="T84" fmla="*/ 770 w 886"/>
                  <a:gd name="T85" fmla="*/ 102 h 270"/>
                  <a:gd name="T86" fmla="*/ 770 w 886"/>
                  <a:gd name="T87" fmla="*/ 102 h 270"/>
                  <a:gd name="T88" fmla="*/ 811 w 886"/>
                  <a:gd name="T89" fmla="*/ 77 h 270"/>
                  <a:gd name="T90" fmla="*/ 860 w 886"/>
                  <a:gd name="T91" fmla="*/ 59 h 270"/>
                  <a:gd name="T92" fmla="*/ 860 w 886"/>
                  <a:gd name="T93" fmla="*/ 59 h 270"/>
                  <a:gd name="T94" fmla="*/ 885 w 886"/>
                  <a:gd name="T95" fmla="*/ 3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6" h="270">
                    <a:moveTo>
                      <a:pt x="885" y="34"/>
                    </a:moveTo>
                    <a:lnTo>
                      <a:pt x="885" y="34"/>
                    </a:lnTo>
                    <a:cubicBezTo>
                      <a:pt x="885" y="23"/>
                      <a:pt x="877" y="14"/>
                      <a:pt x="860" y="8"/>
                    </a:cubicBezTo>
                    <a:lnTo>
                      <a:pt x="860" y="8"/>
                    </a:lnTo>
                    <a:cubicBezTo>
                      <a:pt x="844" y="3"/>
                      <a:pt x="825" y="0"/>
                      <a:pt x="803" y="0"/>
                    </a:cubicBezTo>
                    <a:lnTo>
                      <a:pt x="82" y="0"/>
                    </a:lnTo>
                    <a:lnTo>
                      <a:pt x="82" y="0"/>
                    </a:lnTo>
                    <a:cubicBezTo>
                      <a:pt x="60" y="0"/>
                      <a:pt x="41" y="3"/>
                      <a:pt x="25" y="8"/>
                    </a:cubicBezTo>
                    <a:lnTo>
                      <a:pt x="25" y="8"/>
                    </a:lnTo>
                    <a:cubicBezTo>
                      <a:pt x="8" y="14"/>
                      <a:pt x="0" y="23"/>
                      <a:pt x="0" y="34"/>
                    </a:cubicBezTo>
                    <a:lnTo>
                      <a:pt x="0" y="34"/>
                    </a:lnTo>
                    <a:cubicBezTo>
                      <a:pt x="0" y="45"/>
                      <a:pt x="8" y="54"/>
                      <a:pt x="25" y="59"/>
                    </a:cubicBezTo>
                    <a:lnTo>
                      <a:pt x="73" y="77"/>
                    </a:lnTo>
                    <a:lnTo>
                      <a:pt x="73" y="77"/>
                    </a:lnTo>
                    <a:cubicBezTo>
                      <a:pt x="90" y="82"/>
                      <a:pt x="104" y="91"/>
                      <a:pt x="115" y="102"/>
                    </a:cubicBezTo>
                    <a:lnTo>
                      <a:pt x="115" y="102"/>
                    </a:lnTo>
                    <a:cubicBezTo>
                      <a:pt x="126" y="114"/>
                      <a:pt x="139" y="122"/>
                      <a:pt x="156" y="128"/>
                    </a:cubicBezTo>
                    <a:lnTo>
                      <a:pt x="205" y="145"/>
                    </a:lnTo>
                    <a:lnTo>
                      <a:pt x="205" y="145"/>
                    </a:lnTo>
                    <a:cubicBezTo>
                      <a:pt x="221" y="150"/>
                      <a:pt x="235" y="159"/>
                      <a:pt x="246" y="170"/>
                    </a:cubicBezTo>
                    <a:lnTo>
                      <a:pt x="246" y="170"/>
                    </a:lnTo>
                    <a:cubicBezTo>
                      <a:pt x="257" y="182"/>
                      <a:pt x="271" y="190"/>
                      <a:pt x="287" y="196"/>
                    </a:cubicBezTo>
                    <a:lnTo>
                      <a:pt x="336" y="213"/>
                    </a:lnTo>
                    <a:lnTo>
                      <a:pt x="336" y="213"/>
                    </a:lnTo>
                    <a:cubicBezTo>
                      <a:pt x="352" y="219"/>
                      <a:pt x="366" y="228"/>
                      <a:pt x="377" y="239"/>
                    </a:cubicBezTo>
                    <a:lnTo>
                      <a:pt x="377" y="239"/>
                    </a:lnTo>
                    <a:cubicBezTo>
                      <a:pt x="388" y="250"/>
                      <a:pt x="401" y="259"/>
                      <a:pt x="418" y="265"/>
                    </a:cubicBezTo>
                    <a:lnTo>
                      <a:pt x="418" y="265"/>
                    </a:lnTo>
                    <a:cubicBezTo>
                      <a:pt x="426" y="268"/>
                      <a:pt x="435" y="269"/>
                      <a:pt x="442" y="269"/>
                    </a:cubicBezTo>
                    <a:lnTo>
                      <a:pt x="442" y="269"/>
                    </a:lnTo>
                    <a:cubicBezTo>
                      <a:pt x="450" y="269"/>
                      <a:pt x="459" y="268"/>
                      <a:pt x="467" y="265"/>
                    </a:cubicBezTo>
                    <a:lnTo>
                      <a:pt x="467" y="265"/>
                    </a:lnTo>
                    <a:cubicBezTo>
                      <a:pt x="483" y="259"/>
                      <a:pt x="497" y="250"/>
                      <a:pt x="508" y="239"/>
                    </a:cubicBezTo>
                    <a:lnTo>
                      <a:pt x="508" y="239"/>
                    </a:lnTo>
                    <a:cubicBezTo>
                      <a:pt x="519" y="228"/>
                      <a:pt x="533" y="219"/>
                      <a:pt x="549" y="213"/>
                    </a:cubicBezTo>
                    <a:lnTo>
                      <a:pt x="599" y="196"/>
                    </a:lnTo>
                    <a:lnTo>
                      <a:pt x="599" y="196"/>
                    </a:lnTo>
                    <a:cubicBezTo>
                      <a:pt x="615" y="190"/>
                      <a:pt x="628" y="182"/>
                      <a:pt x="640" y="170"/>
                    </a:cubicBezTo>
                    <a:lnTo>
                      <a:pt x="640" y="170"/>
                    </a:lnTo>
                    <a:cubicBezTo>
                      <a:pt x="650" y="159"/>
                      <a:pt x="664" y="150"/>
                      <a:pt x="680" y="145"/>
                    </a:cubicBezTo>
                    <a:lnTo>
                      <a:pt x="730" y="128"/>
                    </a:lnTo>
                    <a:lnTo>
                      <a:pt x="730" y="128"/>
                    </a:lnTo>
                    <a:cubicBezTo>
                      <a:pt x="745" y="122"/>
                      <a:pt x="759" y="114"/>
                      <a:pt x="770" y="102"/>
                    </a:cubicBezTo>
                    <a:lnTo>
                      <a:pt x="770" y="102"/>
                    </a:lnTo>
                    <a:cubicBezTo>
                      <a:pt x="781" y="91"/>
                      <a:pt x="795" y="82"/>
                      <a:pt x="811" y="77"/>
                    </a:cubicBezTo>
                    <a:lnTo>
                      <a:pt x="860" y="59"/>
                    </a:lnTo>
                    <a:lnTo>
                      <a:pt x="860" y="59"/>
                    </a:lnTo>
                    <a:cubicBezTo>
                      <a:pt x="877" y="54"/>
                      <a:pt x="885" y="45"/>
                      <a:pt x="885" y="34"/>
                    </a:cubicBezTo>
                  </a:path>
                </a:pathLst>
              </a:custGeom>
              <a:solidFill>
                <a:schemeClr val="accent5"/>
              </a:solidFill>
              <a:ln>
                <a:noFill/>
              </a:ln>
              <a:effectLst/>
            </p:spPr>
            <p:txBody>
              <a:bodyPr wrap="none" anchor="ctr"/>
              <a:lstStyle/>
              <a:p>
                <a:endParaRPr lang="es-ES_tradnl">
                  <a:solidFill>
                    <a:schemeClr val="accent5"/>
                  </a:solidFill>
                </a:endParaRPr>
              </a:p>
            </p:txBody>
          </p:sp>
          <p:sp>
            <p:nvSpPr>
              <p:cNvPr id="24" name="Freeform 580">
                <a:extLst>
                  <a:ext uri="{FF2B5EF4-FFF2-40B4-BE49-F238E27FC236}">
                    <a16:creationId xmlns:a16="http://schemas.microsoft.com/office/drawing/2014/main" xmlns="" id="{8E1053AF-02FA-9E42-99CF-F220D399F928}"/>
                  </a:ext>
                </a:extLst>
              </p:cNvPr>
              <p:cNvSpPr>
                <a:spLocks noChangeArrowheads="1"/>
              </p:cNvSpPr>
              <p:nvPr/>
            </p:nvSpPr>
            <p:spPr bwMode="auto">
              <a:xfrm>
                <a:off x="6151563" y="7034213"/>
                <a:ext cx="1700212" cy="284162"/>
              </a:xfrm>
              <a:custGeom>
                <a:avLst/>
                <a:gdLst>
                  <a:gd name="T0" fmla="*/ 4097 w 4721"/>
                  <a:gd name="T1" fmla="*/ 197 h 788"/>
                  <a:gd name="T2" fmla="*/ 3933 w 4721"/>
                  <a:gd name="T3" fmla="*/ 131 h 788"/>
                  <a:gd name="T4" fmla="*/ 3737 w 4721"/>
                  <a:gd name="T5" fmla="*/ 197 h 788"/>
                  <a:gd name="T6" fmla="*/ 3606 w 4721"/>
                  <a:gd name="T7" fmla="*/ 197 h 788"/>
                  <a:gd name="T8" fmla="*/ 3475 w 4721"/>
                  <a:gd name="T9" fmla="*/ 197 h 788"/>
                  <a:gd name="T10" fmla="*/ 3148 w 4721"/>
                  <a:gd name="T11" fmla="*/ 525 h 788"/>
                  <a:gd name="T12" fmla="*/ 3163 w 4721"/>
                  <a:gd name="T13" fmla="*/ 639 h 788"/>
                  <a:gd name="T14" fmla="*/ 3393 w 4721"/>
                  <a:gd name="T15" fmla="*/ 639 h 788"/>
                  <a:gd name="T16" fmla="*/ 3540 w 4721"/>
                  <a:gd name="T17" fmla="*/ 558 h 788"/>
                  <a:gd name="T18" fmla="*/ 3671 w 4721"/>
                  <a:gd name="T19" fmla="*/ 623 h 788"/>
                  <a:gd name="T20" fmla="*/ 3081 w 4721"/>
                  <a:gd name="T21" fmla="*/ 327 h 788"/>
                  <a:gd name="T22" fmla="*/ 3180 w 4721"/>
                  <a:gd name="T23" fmla="*/ 197 h 788"/>
                  <a:gd name="T24" fmla="*/ 3016 w 4721"/>
                  <a:gd name="T25" fmla="*/ 131 h 788"/>
                  <a:gd name="T26" fmla="*/ 2753 w 4721"/>
                  <a:gd name="T27" fmla="*/ 262 h 788"/>
                  <a:gd name="T28" fmla="*/ 2459 w 4721"/>
                  <a:gd name="T29" fmla="*/ 590 h 788"/>
                  <a:gd name="T30" fmla="*/ 2622 w 4721"/>
                  <a:gd name="T31" fmla="*/ 655 h 788"/>
                  <a:gd name="T32" fmla="*/ 2820 w 4721"/>
                  <a:gd name="T33" fmla="*/ 590 h 788"/>
                  <a:gd name="T34" fmla="*/ 3081 w 4721"/>
                  <a:gd name="T35" fmla="*/ 327 h 788"/>
                  <a:gd name="T36" fmla="*/ 2524 w 4721"/>
                  <a:gd name="T37" fmla="*/ 197 h 788"/>
                  <a:gd name="T38" fmla="*/ 2360 w 4721"/>
                  <a:gd name="T39" fmla="*/ 131 h 788"/>
                  <a:gd name="T40" fmla="*/ 2164 w 4721"/>
                  <a:gd name="T41" fmla="*/ 197 h 788"/>
                  <a:gd name="T42" fmla="*/ 2033 w 4721"/>
                  <a:gd name="T43" fmla="*/ 197 h 788"/>
                  <a:gd name="T44" fmla="*/ 1901 w 4721"/>
                  <a:gd name="T45" fmla="*/ 197 h 788"/>
                  <a:gd name="T46" fmla="*/ 1639 w 4721"/>
                  <a:gd name="T47" fmla="*/ 459 h 788"/>
                  <a:gd name="T48" fmla="*/ 1541 w 4721"/>
                  <a:gd name="T49" fmla="*/ 590 h 788"/>
                  <a:gd name="T50" fmla="*/ 1705 w 4721"/>
                  <a:gd name="T51" fmla="*/ 655 h 788"/>
                  <a:gd name="T52" fmla="*/ 1901 w 4721"/>
                  <a:gd name="T53" fmla="*/ 590 h 788"/>
                  <a:gd name="T54" fmla="*/ 2033 w 4721"/>
                  <a:gd name="T55" fmla="*/ 590 h 788"/>
                  <a:gd name="T56" fmla="*/ 2229 w 4721"/>
                  <a:gd name="T57" fmla="*/ 525 h 788"/>
                  <a:gd name="T58" fmla="*/ 1246 w 4721"/>
                  <a:gd name="T59" fmla="*/ 590 h 788"/>
                  <a:gd name="T60" fmla="*/ 1606 w 4721"/>
                  <a:gd name="T61" fmla="*/ 197 h 788"/>
                  <a:gd name="T62" fmla="*/ 1442 w 4721"/>
                  <a:gd name="T63" fmla="*/ 131 h 788"/>
                  <a:gd name="T64" fmla="*/ 1180 w 4721"/>
                  <a:gd name="T65" fmla="*/ 262 h 788"/>
                  <a:gd name="T66" fmla="*/ 918 w 4721"/>
                  <a:gd name="T67" fmla="*/ 525 h 788"/>
                  <a:gd name="T68" fmla="*/ 935 w 4721"/>
                  <a:gd name="T69" fmla="*/ 639 h 788"/>
                  <a:gd name="T70" fmla="*/ 1164 w 4721"/>
                  <a:gd name="T71" fmla="*/ 639 h 788"/>
                  <a:gd name="T72" fmla="*/ 0 w 4721"/>
                  <a:gd name="T73" fmla="*/ 787 h 788"/>
                  <a:gd name="T74" fmla="*/ 16 w 4721"/>
                  <a:gd name="T75" fmla="*/ 639 h 788"/>
                  <a:gd name="T76" fmla="*/ 245 w 4721"/>
                  <a:gd name="T77" fmla="*/ 639 h 788"/>
                  <a:gd name="T78" fmla="*/ 394 w 4721"/>
                  <a:gd name="T79" fmla="*/ 558 h 788"/>
                  <a:gd name="T80" fmla="*/ 525 w 4721"/>
                  <a:gd name="T81" fmla="*/ 623 h 788"/>
                  <a:gd name="T82" fmla="*/ 951 w 4721"/>
                  <a:gd name="T83" fmla="*/ 197 h 788"/>
                  <a:gd name="T84" fmla="*/ 787 w 4721"/>
                  <a:gd name="T85" fmla="*/ 131 h 788"/>
                  <a:gd name="T86" fmla="*/ 590 w 4721"/>
                  <a:gd name="T87" fmla="*/ 197 h 788"/>
                  <a:gd name="T88" fmla="*/ 459 w 4721"/>
                  <a:gd name="T89" fmla="*/ 197 h 788"/>
                  <a:gd name="T90" fmla="*/ 328 w 4721"/>
                  <a:gd name="T91" fmla="*/ 197 h 788"/>
                  <a:gd name="T92" fmla="*/ 33 w 4721"/>
                  <a:gd name="T93" fmla="*/ 197 h 788"/>
                  <a:gd name="T94" fmla="*/ 4720 w 4721"/>
                  <a:gd name="T95" fmla="*/ 0 h 788"/>
                  <a:gd name="T96" fmla="*/ 4704 w 4721"/>
                  <a:gd name="T97" fmla="*/ 148 h 788"/>
                  <a:gd name="T98" fmla="*/ 4474 w 4721"/>
                  <a:gd name="T99" fmla="*/ 148 h 788"/>
                  <a:gd name="T100" fmla="*/ 4196 w 4721"/>
                  <a:gd name="T101" fmla="*/ 394 h 788"/>
                  <a:gd name="T102" fmla="*/ 4032 w 4721"/>
                  <a:gd name="T103" fmla="*/ 590 h 788"/>
                  <a:gd name="T104" fmla="*/ 4196 w 4721"/>
                  <a:gd name="T105" fmla="*/ 655 h 788"/>
                  <a:gd name="T106" fmla="*/ 4458 w 4721"/>
                  <a:gd name="T107" fmla="*/ 525 h 788"/>
                  <a:gd name="T108" fmla="*/ 4720 w 4721"/>
                  <a:gd name="T109" fmla="*/ 525 h 788"/>
                  <a:gd name="T110" fmla="*/ 4720 w 4721"/>
                  <a:gd name="T111" fmla="*/ 787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788">
                    <a:moveTo>
                      <a:pt x="3868" y="459"/>
                    </a:moveTo>
                    <a:lnTo>
                      <a:pt x="4065" y="262"/>
                    </a:lnTo>
                    <a:lnTo>
                      <a:pt x="4065" y="262"/>
                    </a:lnTo>
                    <a:cubicBezTo>
                      <a:pt x="4086" y="240"/>
                      <a:pt x="4097" y="219"/>
                      <a:pt x="4097" y="197"/>
                    </a:cubicBezTo>
                    <a:lnTo>
                      <a:pt x="4097" y="197"/>
                    </a:lnTo>
                    <a:cubicBezTo>
                      <a:pt x="4097" y="175"/>
                      <a:pt x="4081" y="159"/>
                      <a:pt x="4048" y="148"/>
                    </a:cubicBezTo>
                    <a:lnTo>
                      <a:pt x="4048" y="148"/>
                    </a:lnTo>
                    <a:cubicBezTo>
                      <a:pt x="4015" y="137"/>
                      <a:pt x="3977" y="131"/>
                      <a:pt x="3933" y="131"/>
                    </a:cubicBezTo>
                    <a:lnTo>
                      <a:pt x="3933" y="131"/>
                    </a:lnTo>
                    <a:cubicBezTo>
                      <a:pt x="3890" y="131"/>
                      <a:pt x="3851" y="137"/>
                      <a:pt x="3819" y="148"/>
                    </a:cubicBezTo>
                    <a:lnTo>
                      <a:pt x="3819" y="148"/>
                    </a:lnTo>
                    <a:cubicBezTo>
                      <a:pt x="3786" y="159"/>
                      <a:pt x="3759" y="175"/>
                      <a:pt x="3737" y="197"/>
                    </a:cubicBezTo>
                    <a:lnTo>
                      <a:pt x="3737" y="197"/>
                    </a:lnTo>
                    <a:cubicBezTo>
                      <a:pt x="3715" y="219"/>
                      <a:pt x="3693" y="230"/>
                      <a:pt x="3671" y="230"/>
                    </a:cubicBezTo>
                    <a:lnTo>
                      <a:pt x="3671" y="230"/>
                    </a:lnTo>
                    <a:cubicBezTo>
                      <a:pt x="3649" y="230"/>
                      <a:pt x="3628" y="219"/>
                      <a:pt x="3606" y="197"/>
                    </a:cubicBezTo>
                    <a:lnTo>
                      <a:pt x="3606" y="197"/>
                    </a:lnTo>
                    <a:cubicBezTo>
                      <a:pt x="3584" y="175"/>
                      <a:pt x="3562" y="164"/>
                      <a:pt x="3540" y="164"/>
                    </a:cubicBezTo>
                    <a:lnTo>
                      <a:pt x="3540" y="164"/>
                    </a:lnTo>
                    <a:cubicBezTo>
                      <a:pt x="3518" y="164"/>
                      <a:pt x="3497" y="175"/>
                      <a:pt x="3475" y="197"/>
                    </a:cubicBezTo>
                    <a:lnTo>
                      <a:pt x="3409" y="262"/>
                    </a:lnTo>
                    <a:lnTo>
                      <a:pt x="3213" y="459"/>
                    </a:lnTo>
                    <a:lnTo>
                      <a:pt x="3148" y="525"/>
                    </a:lnTo>
                    <a:lnTo>
                      <a:pt x="3148" y="525"/>
                    </a:lnTo>
                    <a:cubicBezTo>
                      <a:pt x="3124" y="546"/>
                      <a:pt x="3114" y="568"/>
                      <a:pt x="3114" y="590"/>
                    </a:cubicBezTo>
                    <a:lnTo>
                      <a:pt x="3114" y="590"/>
                    </a:lnTo>
                    <a:cubicBezTo>
                      <a:pt x="3114" y="612"/>
                      <a:pt x="3130" y="629"/>
                      <a:pt x="3163" y="639"/>
                    </a:cubicBezTo>
                    <a:lnTo>
                      <a:pt x="3163" y="639"/>
                    </a:lnTo>
                    <a:cubicBezTo>
                      <a:pt x="3196" y="650"/>
                      <a:pt x="3234" y="655"/>
                      <a:pt x="3278" y="655"/>
                    </a:cubicBezTo>
                    <a:lnTo>
                      <a:pt x="3278" y="655"/>
                    </a:lnTo>
                    <a:cubicBezTo>
                      <a:pt x="3322" y="655"/>
                      <a:pt x="3360" y="650"/>
                      <a:pt x="3393" y="639"/>
                    </a:cubicBezTo>
                    <a:lnTo>
                      <a:pt x="3393" y="639"/>
                    </a:lnTo>
                    <a:cubicBezTo>
                      <a:pt x="3426" y="629"/>
                      <a:pt x="3453" y="612"/>
                      <a:pt x="3475" y="590"/>
                    </a:cubicBezTo>
                    <a:lnTo>
                      <a:pt x="3475" y="590"/>
                    </a:lnTo>
                    <a:cubicBezTo>
                      <a:pt x="3497" y="568"/>
                      <a:pt x="3518" y="558"/>
                      <a:pt x="3540" y="558"/>
                    </a:cubicBezTo>
                    <a:lnTo>
                      <a:pt x="3540" y="558"/>
                    </a:lnTo>
                    <a:cubicBezTo>
                      <a:pt x="3562" y="558"/>
                      <a:pt x="3584" y="568"/>
                      <a:pt x="3606" y="590"/>
                    </a:cubicBezTo>
                    <a:lnTo>
                      <a:pt x="3606" y="590"/>
                    </a:lnTo>
                    <a:cubicBezTo>
                      <a:pt x="3628" y="612"/>
                      <a:pt x="3649" y="623"/>
                      <a:pt x="3671" y="623"/>
                    </a:cubicBezTo>
                    <a:lnTo>
                      <a:pt x="3671" y="623"/>
                    </a:lnTo>
                    <a:cubicBezTo>
                      <a:pt x="3693" y="623"/>
                      <a:pt x="3715" y="612"/>
                      <a:pt x="3737" y="590"/>
                    </a:cubicBezTo>
                    <a:lnTo>
                      <a:pt x="3803" y="525"/>
                    </a:lnTo>
                    <a:lnTo>
                      <a:pt x="3868" y="459"/>
                    </a:lnTo>
                    <a:close/>
                    <a:moveTo>
                      <a:pt x="3081" y="327"/>
                    </a:moveTo>
                    <a:lnTo>
                      <a:pt x="3148" y="262"/>
                    </a:lnTo>
                    <a:lnTo>
                      <a:pt x="3148" y="262"/>
                    </a:lnTo>
                    <a:cubicBezTo>
                      <a:pt x="3169" y="240"/>
                      <a:pt x="3180" y="219"/>
                      <a:pt x="3180" y="197"/>
                    </a:cubicBezTo>
                    <a:lnTo>
                      <a:pt x="3180" y="197"/>
                    </a:lnTo>
                    <a:cubicBezTo>
                      <a:pt x="3180" y="175"/>
                      <a:pt x="3163" y="159"/>
                      <a:pt x="3130" y="148"/>
                    </a:cubicBezTo>
                    <a:lnTo>
                      <a:pt x="3130" y="148"/>
                    </a:lnTo>
                    <a:cubicBezTo>
                      <a:pt x="3098" y="137"/>
                      <a:pt x="3059" y="131"/>
                      <a:pt x="3016" y="131"/>
                    </a:cubicBezTo>
                    <a:lnTo>
                      <a:pt x="3016" y="131"/>
                    </a:lnTo>
                    <a:cubicBezTo>
                      <a:pt x="2972" y="131"/>
                      <a:pt x="2934" y="137"/>
                      <a:pt x="2901" y="148"/>
                    </a:cubicBezTo>
                    <a:lnTo>
                      <a:pt x="2901" y="148"/>
                    </a:lnTo>
                    <a:cubicBezTo>
                      <a:pt x="2868" y="159"/>
                      <a:pt x="2841" y="175"/>
                      <a:pt x="2820" y="197"/>
                    </a:cubicBezTo>
                    <a:lnTo>
                      <a:pt x="2753" y="262"/>
                    </a:lnTo>
                    <a:lnTo>
                      <a:pt x="2557" y="459"/>
                    </a:lnTo>
                    <a:lnTo>
                      <a:pt x="2492" y="525"/>
                    </a:lnTo>
                    <a:lnTo>
                      <a:pt x="2492" y="525"/>
                    </a:lnTo>
                    <a:cubicBezTo>
                      <a:pt x="2469" y="546"/>
                      <a:pt x="2459" y="568"/>
                      <a:pt x="2459" y="590"/>
                    </a:cubicBezTo>
                    <a:lnTo>
                      <a:pt x="2459" y="590"/>
                    </a:lnTo>
                    <a:cubicBezTo>
                      <a:pt x="2459" y="612"/>
                      <a:pt x="2475" y="629"/>
                      <a:pt x="2508" y="639"/>
                    </a:cubicBezTo>
                    <a:lnTo>
                      <a:pt x="2508" y="639"/>
                    </a:lnTo>
                    <a:cubicBezTo>
                      <a:pt x="2540" y="650"/>
                      <a:pt x="2579" y="655"/>
                      <a:pt x="2622" y="655"/>
                    </a:cubicBezTo>
                    <a:lnTo>
                      <a:pt x="2622" y="655"/>
                    </a:lnTo>
                    <a:cubicBezTo>
                      <a:pt x="2666" y="655"/>
                      <a:pt x="2704" y="650"/>
                      <a:pt x="2737" y="639"/>
                    </a:cubicBezTo>
                    <a:lnTo>
                      <a:pt x="2737" y="639"/>
                    </a:lnTo>
                    <a:cubicBezTo>
                      <a:pt x="2770" y="629"/>
                      <a:pt x="2797" y="612"/>
                      <a:pt x="2820" y="590"/>
                    </a:cubicBezTo>
                    <a:lnTo>
                      <a:pt x="2885" y="525"/>
                    </a:lnTo>
                    <a:lnTo>
                      <a:pt x="2950" y="459"/>
                    </a:lnTo>
                    <a:lnTo>
                      <a:pt x="3016" y="394"/>
                    </a:lnTo>
                    <a:lnTo>
                      <a:pt x="3081" y="327"/>
                    </a:lnTo>
                    <a:close/>
                    <a:moveTo>
                      <a:pt x="2426" y="327"/>
                    </a:moveTo>
                    <a:lnTo>
                      <a:pt x="2492" y="262"/>
                    </a:lnTo>
                    <a:lnTo>
                      <a:pt x="2492" y="262"/>
                    </a:lnTo>
                    <a:cubicBezTo>
                      <a:pt x="2513" y="240"/>
                      <a:pt x="2524" y="219"/>
                      <a:pt x="2524" y="197"/>
                    </a:cubicBezTo>
                    <a:lnTo>
                      <a:pt x="2524" y="197"/>
                    </a:lnTo>
                    <a:cubicBezTo>
                      <a:pt x="2524" y="175"/>
                      <a:pt x="2508" y="159"/>
                      <a:pt x="2475" y="148"/>
                    </a:cubicBezTo>
                    <a:lnTo>
                      <a:pt x="2475" y="148"/>
                    </a:lnTo>
                    <a:cubicBezTo>
                      <a:pt x="2443" y="137"/>
                      <a:pt x="2404" y="131"/>
                      <a:pt x="2360" y="131"/>
                    </a:cubicBezTo>
                    <a:lnTo>
                      <a:pt x="2360" y="131"/>
                    </a:lnTo>
                    <a:cubicBezTo>
                      <a:pt x="2317" y="131"/>
                      <a:pt x="2278" y="137"/>
                      <a:pt x="2246" y="148"/>
                    </a:cubicBezTo>
                    <a:lnTo>
                      <a:pt x="2246" y="148"/>
                    </a:lnTo>
                    <a:cubicBezTo>
                      <a:pt x="2212" y="159"/>
                      <a:pt x="2185" y="175"/>
                      <a:pt x="2164" y="197"/>
                    </a:cubicBezTo>
                    <a:lnTo>
                      <a:pt x="2164" y="197"/>
                    </a:lnTo>
                    <a:cubicBezTo>
                      <a:pt x="2141" y="219"/>
                      <a:pt x="2120" y="230"/>
                      <a:pt x="2098" y="230"/>
                    </a:cubicBezTo>
                    <a:lnTo>
                      <a:pt x="2098" y="230"/>
                    </a:lnTo>
                    <a:cubicBezTo>
                      <a:pt x="2076" y="230"/>
                      <a:pt x="2055" y="219"/>
                      <a:pt x="2033" y="197"/>
                    </a:cubicBezTo>
                    <a:lnTo>
                      <a:pt x="2033" y="197"/>
                    </a:lnTo>
                    <a:cubicBezTo>
                      <a:pt x="2011" y="175"/>
                      <a:pt x="1989" y="164"/>
                      <a:pt x="1966" y="164"/>
                    </a:cubicBezTo>
                    <a:lnTo>
                      <a:pt x="1966" y="164"/>
                    </a:lnTo>
                    <a:cubicBezTo>
                      <a:pt x="1945" y="164"/>
                      <a:pt x="1923" y="175"/>
                      <a:pt x="1901" y="197"/>
                    </a:cubicBezTo>
                    <a:lnTo>
                      <a:pt x="1836" y="262"/>
                    </a:lnTo>
                    <a:lnTo>
                      <a:pt x="1770" y="327"/>
                    </a:lnTo>
                    <a:lnTo>
                      <a:pt x="1705" y="394"/>
                    </a:lnTo>
                    <a:lnTo>
                      <a:pt x="1639" y="459"/>
                    </a:lnTo>
                    <a:lnTo>
                      <a:pt x="1573" y="525"/>
                    </a:lnTo>
                    <a:lnTo>
                      <a:pt x="1573" y="525"/>
                    </a:lnTo>
                    <a:cubicBezTo>
                      <a:pt x="1552" y="546"/>
                      <a:pt x="1541" y="568"/>
                      <a:pt x="1541" y="590"/>
                    </a:cubicBezTo>
                    <a:lnTo>
                      <a:pt x="1541" y="590"/>
                    </a:lnTo>
                    <a:cubicBezTo>
                      <a:pt x="1541" y="612"/>
                      <a:pt x="1557" y="629"/>
                      <a:pt x="1590" y="639"/>
                    </a:cubicBezTo>
                    <a:lnTo>
                      <a:pt x="1590" y="639"/>
                    </a:lnTo>
                    <a:cubicBezTo>
                      <a:pt x="1623" y="650"/>
                      <a:pt x="1662" y="655"/>
                      <a:pt x="1705" y="655"/>
                    </a:cubicBezTo>
                    <a:lnTo>
                      <a:pt x="1705" y="655"/>
                    </a:lnTo>
                    <a:cubicBezTo>
                      <a:pt x="1748" y="655"/>
                      <a:pt x="1786" y="650"/>
                      <a:pt x="1819" y="639"/>
                    </a:cubicBezTo>
                    <a:lnTo>
                      <a:pt x="1819" y="639"/>
                    </a:lnTo>
                    <a:cubicBezTo>
                      <a:pt x="1852" y="629"/>
                      <a:pt x="1879" y="612"/>
                      <a:pt x="1901" y="590"/>
                    </a:cubicBezTo>
                    <a:lnTo>
                      <a:pt x="1901" y="590"/>
                    </a:lnTo>
                    <a:cubicBezTo>
                      <a:pt x="1923" y="568"/>
                      <a:pt x="1945" y="558"/>
                      <a:pt x="1966" y="558"/>
                    </a:cubicBezTo>
                    <a:lnTo>
                      <a:pt x="1966" y="558"/>
                    </a:lnTo>
                    <a:cubicBezTo>
                      <a:pt x="1989" y="558"/>
                      <a:pt x="2011" y="568"/>
                      <a:pt x="2033" y="590"/>
                    </a:cubicBezTo>
                    <a:lnTo>
                      <a:pt x="2033" y="590"/>
                    </a:lnTo>
                    <a:cubicBezTo>
                      <a:pt x="2055" y="612"/>
                      <a:pt x="2076" y="623"/>
                      <a:pt x="2098" y="623"/>
                    </a:cubicBezTo>
                    <a:lnTo>
                      <a:pt x="2098" y="623"/>
                    </a:lnTo>
                    <a:cubicBezTo>
                      <a:pt x="2120" y="623"/>
                      <a:pt x="2141" y="612"/>
                      <a:pt x="2164" y="590"/>
                    </a:cubicBezTo>
                    <a:lnTo>
                      <a:pt x="2229" y="525"/>
                    </a:lnTo>
                    <a:lnTo>
                      <a:pt x="2295" y="459"/>
                    </a:lnTo>
                    <a:lnTo>
                      <a:pt x="2360" y="394"/>
                    </a:lnTo>
                    <a:lnTo>
                      <a:pt x="2426" y="327"/>
                    </a:lnTo>
                    <a:close/>
                    <a:moveTo>
                      <a:pt x="1246" y="590"/>
                    </a:moveTo>
                    <a:lnTo>
                      <a:pt x="1573" y="262"/>
                    </a:lnTo>
                    <a:lnTo>
                      <a:pt x="1573" y="262"/>
                    </a:lnTo>
                    <a:cubicBezTo>
                      <a:pt x="1595" y="240"/>
                      <a:pt x="1606" y="219"/>
                      <a:pt x="1606" y="197"/>
                    </a:cubicBezTo>
                    <a:lnTo>
                      <a:pt x="1606" y="197"/>
                    </a:lnTo>
                    <a:cubicBezTo>
                      <a:pt x="1606" y="175"/>
                      <a:pt x="1590" y="159"/>
                      <a:pt x="1557" y="148"/>
                    </a:cubicBezTo>
                    <a:lnTo>
                      <a:pt x="1557" y="148"/>
                    </a:lnTo>
                    <a:cubicBezTo>
                      <a:pt x="1524" y="137"/>
                      <a:pt x="1486" y="131"/>
                      <a:pt x="1442" y="131"/>
                    </a:cubicBezTo>
                    <a:lnTo>
                      <a:pt x="1442" y="131"/>
                    </a:lnTo>
                    <a:cubicBezTo>
                      <a:pt x="1399" y="131"/>
                      <a:pt x="1360" y="137"/>
                      <a:pt x="1328" y="148"/>
                    </a:cubicBezTo>
                    <a:lnTo>
                      <a:pt x="1328" y="148"/>
                    </a:lnTo>
                    <a:cubicBezTo>
                      <a:pt x="1295" y="159"/>
                      <a:pt x="1267" y="175"/>
                      <a:pt x="1246" y="197"/>
                    </a:cubicBezTo>
                    <a:lnTo>
                      <a:pt x="1180" y="262"/>
                    </a:lnTo>
                    <a:lnTo>
                      <a:pt x="1115" y="327"/>
                    </a:lnTo>
                    <a:lnTo>
                      <a:pt x="1049" y="394"/>
                    </a:lnTo>
                    <a:lnTo>
                      <a:pt x="983" y="459"/>
                    </a:lnTo>
                    <a:lnTo>
                      <a:pt x="918" y="525"/>
                    </a:lnTo>
                    <a:lnTo>
                      <a:pt x="918" y="525"/>
                    </a:lnTo>
                    <a:cubicBezTo>
                      <a:pt x="896" y="546"/>
                      <a:pt x="886" y="568"/>
                      <a:pt x="886" y="590"/>
                    </a:cubicBezTo>
                    <a:lnTo>
                      <a:pt x="886" y="590"/>
                    </a:lnTo>
                    <a:cubicBezTo>
                      <a:pt x="886" y="612"/>
                      <a:pt x="902" y="629"/>
                      <a:pt x="935" y="639"/>
                    </a:cubicBezTo>
                    <a:lnTo>
                      <a:pt x="935" y="639"/>
                    </a:lnTo>
                    <a:cubicBezTo>
                      <a:pt x="967" y="650"/>
                      <a:pt x="1005" y="655"/>
                      <a:pt x="1049" y="655"/>
                    </a:cubicBezTo>
                    <a:lnTo>
                      <a:pt x="1049" y="655"/>
                    </a:lnTo>
                    <a:cubicBezTo>
                      <a:pt x="1093" y="655"/>
                      <a:pt x="1131" y="650"/>
                      <a:pt x="1164" y="639"/>
                    </a:cubicBezTo>
                    <a:lnTo>
                      <a:pt x="1164" y="639"/>
                    </a:lnTo>
                    <a:cubicBezTo>
                      <a:pt x="1196" y="629"/>
                      <a:pt x="1224" y="612"/>
                      <a:pt x="1246" y="590"/>
                    </a:cubicBezTo>
                    <a:close/>
                    <a:moveTo>
                      <a:pt x="4720" y="787"/>
                    </a:moveTo>
                    <a:lnTo>
                      <a:pt x="0" y="787"/>
                    </a:lnTo>
                    <a:lnTo>
                      <a:pt x="0" y="633"/>
                    </a:lnTo>
                    <a:lnTo>
                      <a:pt x="0" y="633"/>
                    </a:lnTo>
                    <a:cubicBezTo>
                      <a:pt x="5" y="635"/>
                      <a:pt x="11" y="637"/>
                      <a:pt x="16" y="639"/>
                    </a:cubicBezTo>
                    <a:lnTo>
                      <a:pt x="16" y="639"/>
                    </a:lnTo>
                    <a:cubicBezTo>
                      <a:pt x="49" y="650"/>
                      <a:pt x="87" y="655"/>
                      <a:pt x="131" y="655"/>
                    </a:cubicBezTo>
                    <a:lnTo>
                      <a:pt x="131" y="655"/>
                    </a:lnTo>
                    <a:cubicBezTo>
                      <a:pt x="175" y="655"/>
                      <a:pt x="213" y="650"/>
                      <a:pt x="245" y="639"/>
                    </a:cubicBezTo>
                    <a:lnTo>
                      <a:pt x="245" y="639"/>
                    </a:lnTo>
                    <a:cubicBezTo>
                      <a:pt x="279" y="629"/>
                      <a:pt x="306" y="612"/>
                      <a:pt x="328" y="590"/>
                    </a:cubicBezTo>
                    <a:lnTo>
                      <a:pt x="328" y="590"/>
                    </a:lnTo>
                    <a:cubicBezTo>
                      <a:pt x="350" y="568"/>
                      <a:pt x="372" y="558"/>
                      <a:pt x="394" y="558"/>
                    </a:cubicBezTo>
                    <a:lnTo>
                      <a:pt x="394" y="558"/>
                    </a:lnTo>
                    <a:cubicBezTo>
                      <a:pt x="415" y="558"/>
                      <a:pt x="437" y="568"/>
                      <a:pt x="459" y="590"/>
                    </a:cubicBezTo>
                    <a:lnTo>
                      <a:pt x="459" y="590"/>
                    </a:lnTo>
                    <a:cubicBezTo>
                      <a:pt x="481" y="612"/>
                      <a:pt x="503" y="623"/>
                      <a:pt x="525" y="623"/>
                    </a:cubicBezTo>
                    <a:lnTo>
                      <a:pt x="525" y="623"/>
                    </a:lnTo>
                    <a:cubicBezTo>
                      <a:pt x="547" y="623"/>
                      <a:pt x="569" y="612"/>
                      <a:pt x="590" y="590"/>
                    </a:cubicBezTo>
                    <a:lnTo>
                      <a:pt x="918" y="262"/>
                    </a:lnTo>
                    <a:lnTo>
                      <a:pt x="918" y="262"/>
                    </a:lnTo>
                    <a:cubicBezTo>
                      <a:pt x="940" y="240"/>
                      <a:pt x="951" y="219"/>
                      <a:pt x="951" y="197"/>
                    </a:cubicBezTo>
                    <a:lnTo>
                      <a:pt x="951" y="197"/>
                    </a:lnTo>
                    <a:cubicBezTo>
                      <a:pt x="951" y="175"/>
                      <a:pt x="935" y="159"/>
                      <a:pt x="902" y="148"/>
                    </a:cubicBezTo>
                    <a:lnTo>
                      <a:pt x="902" y="148"/>
                    </a:lnTo>
                    <a:cubicBezTo>
                      <a:pt x="869" y="137"/>
                      <a:pt x="831" y="131"/>
                      <a:pt x="787" y="131"/>
                    </a:cubicBezTo>
                    <a:lnTo>
                      <a:pt x="787" y="131"/>
                    </a:lnTo>
                    <a:cubicBezTo>
                      <a:pt x="743" y="131"/>
                      <a:pt x="705" y="137"/>
                      <a:pt x="672" y="148"/>
                    </a:cubicBezTo>
                    <a:lnTo>
                      <a:pt x="672" y="148"/>
                    </a:lnTo>
                    <a:cubicBezTo>
                      <a:pt x="640" y="159"/>
                      <a:pt x="612" y="175"/>
                      <a:pt x="590" y="197"/>
                    </a:cubicBezTo>
                    <a:lnTo>
                      <a:pt x="590" y="197"/>
                    </a:lnTo>
                    <a:cubicBezTo>
                      <a:pt x="569" y="219"/>
                      <a:pt x="547" y="230"/>
                      <a:pt x="525" y="230"/>
                    </a:cubicBezTo>
                    <a:lnTo>
                      <a:pt x="525" y="230"/>
                    </a:lnTo>
                    <a:cubicBezTo>
                      <a:pt x="503" y="230"/>
                      <a:pt x="481" y="219"/>
                      <a:pt x="459" y="197"/>
                    </a:cubicBezTo>
                    <a:lnTo>
                      <a:pt x="459" y="197"/>
                    </a:lnTo>
                    <a:cubicBezTo>
                      <a:pt x="437" y="175"/>
                      <a:pt x="415" y="164"/>
                      <a:pt x="394" y="164"/>
                    </a:cubicBezTo>
                    <a:lnTo>
                      <a:pt x="394" y="164"/>
                    </a:lnTo>
                    <a:cubicBezTo>
                      <a:pt x="372" y="164"/>
                      <a:pt x="350" y="175"/>
                      <a:pt x="328" y="197"/>
                    </a:cubicBezTo>
                    <a:lnTo>
                      <a:pt x="0" y="525"/>
                    </a:lnTo>
                    <a:lnTo>
                      <a:pt x="0" y="262"/>
                    </a:lnTo>
                    <a:lnTo>
                      <a:pt x="0" y="262"/>
                    </a:lnTo>
                    <a:cubicBezTo>
                      <a:pt x="22" y="240"/>
                      <a:pt x="33" y="219"/>
                      <a:pt x="33" y="197"/>
                    </a:cubicBezTo>
                    <a:lnTo>
                      <a:pt x="33" y="197"/>
                    </a:lnTo>
                    <a:cubicBezTo>
                      <a:pt x="33" y="179"/>
                      <a:pt x="22" y="165"/>
                      <a:pt x="0" y="154"/>
                    </a:cubicBezTo>
                    <a:lnTo>
                      <a:pt x="0" y="0"/>
                    </a:lnTo>
                    <a:lnTo>
                      <a:pt x="4720" y="0"/>
                    </a:lnTo>
                    <a:lnTo>
                      <a:pt x="4720" y="154"/>
                    </a:lnTo>
                    <a:lnTo>
                      <a:pt x="4720" y="154"/>
                    </a:lnTo>
                    <a:cubicBezTo>
                      <a:pt x="4716" y="152"/>
                      <a:pt x="4710" y="150"/>
                      <a:pt x="4704" y="148"/>
                    </a:cubicBezTo>
                    <a:lnTo>
                      <a:pt x="4704" y="148"/>
                    </a:lnTo>
                    <a:cubicBezTo>
                      <a:pt x="4671" y="137"/>
                      <a:pt x="4633" y="131"/>
                      <a:pt x="4589" y="131"/>
                    </a:cubicBezTo>
                    <a:lnTo>
                      <a:pt x="4589" y="131"/>
                    </a:lnTo>
                    <a:cubicBezTo>
                      <a:pt x="4545" y="131"/>
                      <a:pt x="4507" y="137"/>
                      <a:pt x="4474" y="148"/>
                    </a:cubicBezTo>
                    <a:lnTo>
                      <a:pt x="4474" y="148"/>
                    </a:lnTo>
                    <a:cubicBezTo>
                      <a:pt x="4442" y="159"/>
                      <a:pt x="4414" y="175"/>
                      <a:pt x="4393" y="197"/>
                    </a:cubicBezTo>
                    <a:lnTo>
                      <a:pt x="4327" y="262"/>
                    </a:lnTo>
                    <a:lnTo>
                      <a:pt x="4261" y="327"/>
                    </a:lnTo>
                    <a:lnTo>
                      <a:pt x="4196" y="394"/>
                    </a:lnTo>
                    <a:lnTo>
                      <a:pt x="4065" y="525"/>
                    </a:lnTo>
                    <a:lnTo>
                      <a:pt x="4065" y="525"/>
                    </a:lnTo>
                    <a:cubicBezTo>
                      <a:pt x="4042" y="546"/>
                      <a:pt x="4032" y="568"/>
                      <a:pt x="4032" y="590"/>
                    </a:cubicBezTo>
                    <a:lnTo>
                      <a:pt x="4032" y="590"/>
                    </a:lnTo>
                    <a:cubicBezTo>
                      <a:pt x="4032" y="612"/>
                      <a:pt x="4048" y="629"/>
                      <a:pt x="4081" y="639"/>
                    </a:cubicBezTo>
                    <a:lnTo>
                      <a:pt x="4081" y="639"/>
                    </a:lnTo>
                    <a:cubicBezTo>
                      <a:pt x="4114" y="650"/>
                      <a:pt x="4152" y="655"/>
                      <a:pt x="4196" y="655"/>
                    </a:cubicBezTo>
                    <a:lnTo>
                      <a:pt x="4196" y="655"/>
                    </a:lnTo>
                    <a:cubicBezTo>
                      <a:pt x="4239" y="655"/>
                      <a:pt x="4278" y="650"/>
                      <a:pt x="4310" y="639"/>
                    </a:cubicBezTo>
                    <a:lnTo>
                      <a:pt x="4310" y="639"/>
                    </a:lnTo>
                    <a:cubicBezTo>
                      <a:pt x="4343" y="629"/>
                      <a:pt x="4371" y="612"/>
                      <a:pt x="4393" y="590"/>
                    </a:cubicBezTo>
                    <a:lnTo>
                      <a:pt x="4458" y="525"/>
                    </a:lnTo>
                    <a:lnTo>
                      <a:pt x="4524" y="459"/>
                    </a:lnTo>
                    <a:lnTo>
                      <a:pt x="4720" y="262"/>
                    </a:lnTo>
                    <a:lnTo>
                      <a:pt x="4720" y="525"/>
                    </a:lnTo>
                    <a:lnTo>
                      <a:pt x="4720" y="525"/>
                    </a:lnTo>
                    <a:cubicBezTo>
                      <a:pt x="4699" y="546"/>
                      <a:pt x="4687" y="568"/>
                      <a:pt x="4687" y="590"/>
                    </a:cubicBezTo>
                    <a:lnTo>
                      <a:pt x="4687" y="590"/>
                    </a:lnTo>
                    <a:cubicBezTo>
                      <a:pt x="4687" y="607"/>
                      <a:pt x="4699" y="622"/>
                      <a:pt x="4720" y="633"/>
                    </a:cubicBezTo>
                    <a:lnTo>
                      <a:pt x="4720" y="787"/>
                    </a:lnTo>
                    <a:close/>
                  </a:path>
                </a:pathLst>
              </a:custGeom>
              <a:solidFill>
                <a:schemeClr val="accent4"/>
              </a:solidFill>
              <a:ln>
                <a:noFill/>
              </a:ln>
              <a:effectLst/>
            </p:spPr>
            <p:txBody>
              <a:bodyPr wrap="none" anchor="ctr"/>
              <a:lstStyle/>
              <a:p>
                <a:endParaRPr lang="es-ES_tradnl"/>
              </a:p>
            </p:txBody>
          </p:sp>
        </p:grpSp>
      </p:grpSp>
      <p:graphicFrame>
        <p:nvGraphicFramePr>
          <p:cNvPr id="17" name="Content Placeholder 6"/>
          <p:cNvGraphicFramePr>
            <a:graphicFrameLocks/>
          </p:cNvGraphicFramePr>
          <p:nvPr>
            <p:extLst>
              <p:ext uri="{D42A27DB-BD31-4B8C-83A1-F6EECF244321}">
                <p14:modId xmlns:p14="http://schemas.microsoft.com/office/powerpoint/2010/main" val="1887584854"/>
              </p:ext>
            </p:extLst>
          </p:nvPr>
        </p:nvGraphicFramePr>
        <p:xfrm>
          <a:off x="-393550" y="1615051"/>
          <a:ext cx="6331353" cy="46129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TextBox 17"/>
          <p:cNvSpPr txBox="1"/>
          <p:nvPr/>
        </p:nvSpPr>
        <p:spPr>
          <a:xfrm>
            <a:off x="5386432" y="2707366"/>
            <a:ext cx="5521392" cy="2862322"/>
          </a:xfrm>
          <a:prstGeom prst="rect">
            <a:avLst/>
          </a:prstGeom>
          <a:noFill/>
          <a:ln>
            <a:solidFill>
              <a:srgbClr val="002060"/>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marL="285750" indent="-285750" algn="just">
              <a:buFont typeface="Wingdings" pitchFamily="2" charset="2"/>
              <a:buChar char="Ø"/>
            </a:pPr>
            <a:r>
              <a:rPr lang="id-ID" dirty="0" smtClean="0"/>
              <a:t>Aplikasi Sistem Informasi/database Satuan Polisi Pamong Praja memberikan manfaat bagi pihak internal (Bina Administrasi Wilayah) maupun eksternal (Kementerian/Lembaga dan Pemerintah Daerah di seluruh Indonesia</a:t>
            </a:r>
          </a:p>
          <a:p>
            <a:pPr marL="285750" indent="-285750" algn="just">
              <a:buFont typeface="Wingdings" pitchFamily="2" charset="2"/>
              <a:buChar char="Ø"/>
            </a:pPr>
            <a:r>
              <a:rPr lang="id-ID" dirty="0" smtClean="0"/>
              <a:t>Sistem dengan data terpusat sehingga dapat mengurangi redudansi data serta menghindari resiko terlambatnya penyebaran informasi pelaporan.</a:t>
            </a:r>
          </a:p>
          <a:p>
            <a:pPr marL="285750" indent="-285750" algn="just">
              <a:buFont typeface="Wingdings" pitchFamily="2" charset="2"/>
              <a:buChar char="Ø"/>
            </a:pPr>
            <a:r>
              <a:rPr lang="id-ID" dirty="0" smtClean="0"/>
              <a:t>Sistem dapat diakses oleh seluruh perangkat Satpol PP di daerah (Provinsi, Kabupaten/Kota)</a:t>
            </a:r>
            <a:endParaRPr lang="id-ID" dirty="0"/>
          </a:p>
        </p:txBody>
      </p:sp>
      <p:sp>
        <p:nvSpPr>
          <p:cNvPr id="21" name="Freeform 188">
            <a:extLst>
              <a:ext uri="{FF2B5EF4-FFF2-40B4-BE49-F238E27FC236}">
                <a16:creationId xmlns:a16="http://schemas.microsoft.com/office/drawing/2014/main" xmlns="" id="{9F798865-8552-0642-9634-3888DD5F268F}"/>
              </a:ext>
            </a:extLst>
          </p:cNvPr>
          <p:cNvSpPr>
            <a:spLocks noChangeArrowheads="1"/>
          </p:cNvSpPr>
          <p:nvPr/>
        </p:nvSpPr>
        <p:spPr bwMode="auto">
          <a:xfrm rot="5400000">
            <a:off x="5349601" y="2765694"/>
            <a:ext cx="310624" cy="232702"/>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1"/>
          </a:solidFill>
          <a:ln>
            <a:noFill/>
          </a:ln>
          <a:effectLst/>
        </p:spPr>
        <p:txBody>
          <a:bodyPr wrap="none" anchor="ctr"/>
          <a:lstStyle/>
          <a:p>
            <a:endParaRPr lang="es-ES_tradnl"/>
          </a:p>
        </p:txBody>
      </p:sp>
      <p:sp>
        <p:nvSpPr>
          <p:cNvPr id="31" name="Freeform 188">
            <a:extLst>
              <a:ext uri="{FF2B5EF4-FFF2-40B4-BE49-F238E27FC236}">
                <a16:creationId xmlns:a16="http://schemas.microsoft.com/office/drawing/2014/main" xmlns="" id="{805F53B4-93F8-1548-8A49-BBA35A69AE1D}"/>
              </a:ext>
            </a:extLst>
          </p:cNvPr>
          <p:cNvSpPr>
            <a:spLocks noChangeArrowheads="1"/>
          </p:cNvSpPr>
          <p:nvPr/>
        </p:nvSpPr>
        <p:spPr bwMode="auto">
          <a:xfrm rot="5400000">
            <a:off x="5336961" y="3412216"/>
            <a:ext cx="310624" cy="232702"/>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32" name="Freeform 188">
            <a:extLst>
              <a:ext uri="{FF2B5EF4-FFF2-40B4-BE49-F238E27FC236}">
                <a16:creationId xmlns:a16="http://schemas.microsoft.com/office/drawing/2014/main" xmlns="" id="{2C7990D9-6CB7-C14E-B951-198EEF3610C2}"/>
              </a:ext>
            </a:extLst>
          </p:cNvPr>
          <p:cNvSpPr>
            <a:spLocks noChangeArrowheads="1"/>
          </p:cNvSpPr>
          <p:nvPr/>
        </p:nvSpPr>
        <p:spPr bwMode="auto">
          <a:xfrm rot="5400000">
            <a:off x="5359046" y="4144626"/>
            <a:ext cx="310624" cy="232702"/>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3"/>
          </a:solidFill>
          <a:ln>
            <a:noFill/>
          </a:ln>
          <a:effectLst/>
        </p:spPr>
        <p:txBody>
          <a:bodyPr wrap="none" anchor="ctr"/>
          <a:lstStyle/>
          <a:p>
            <a:endParaRPr lang="es-ES_tradnl"/>
          </a:p>
        </p:txBody>
      </p:sp>
      <p:sp>
        <p:nvSpPr>
          <p:cNvPr id="33" name="Freeform 188">
            <a:extLst>
              <a:ext uri="{FF2B5EF4-FFF2-40B4-BE49-F238E27FC236}">
                <a16:creationId xmlns:a16="http://schemas.microsoft.com/office/drawing/2014/main" xmlns="" id="{9F798865-8552-0642-9634-3888DD5F268F}"/>
              </a:ext>
            </a:extLst>
          </p:cNvPr>
          <p:cNvSpPr>
            <a:spLocks noChangeArrowheads="1"/>
          </p:cNvSpPr>
          <p:nvPr/>
        </p:nvSpPr>
        <p:spPr bwMode="auto">
          <a:xfrm rot="5400000">
            <a:off x="5316801" y="4943719"/>
            <a:ext cx="310624" cy="232702"/>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1"/>
          </a:solidFill>
          <a:ln>
            <a:noFill/>
          </a:ln>
          <a:effectLst/>
        </p:spPr>
        <p:txBody>
          <a:bodyPr wrap="none" anchor="ctr"/>
          <a:lstStyle/>
          <a:p>
            <a:endParaRPr lang="es-ES_tradnl"/>
          </a:p>
        </p:txBody>
      </p:sp>
    </p:spTree>
    <p:extLst>
      <p:ext uri="{BB962C8B-B14F-4D97-AF65-F5344CB8AC3E}">
        <p14:creationId xmlns:p14="http://schemas.microsoft.com/office/powerpoint/2010/main" val="291416962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52097C74-47E3-8641-B7A9-8841213445E6}"/>
              </a:ext>
            </a:extLst>
          </p:cNvPr>
          <p:cNvSpPr txBox="1"/>
          <p:nvPr/>
        </p:nvSpPr>
        <p:spPr>
          <a:xfrm>
            <a:off x="695325" y="2801899"/>
            <a:ext cx="6607276" cy="1015663"/>
          </a:xfrm>
          <a:prstGeom prst="rect">
            <a:avLst/>
          </a:prstGeom>
          <a:noFill/>
        </p:spPr>
        <p:txBody>
          <a:bodyPr wrap="square" rtlCol="0">
            <a:spAutoFit/>
          </a:bodyPr>
          <a:lstStyle/>
          <a:p>
            <a:r>
              <a:rPr lang="id-ID" sz="6000" b="1" spc="200" dirty="0" smtClean="0">
                <a:latin typeface="Encode Sans" pitchFamily="2" charset="77"/>
                <a:ea typeface="Nunito Bold" charset="0"/>
                <a:cs typeface="Nunito Bold" charset="0"/>
              </a:rPr>
              <a:t>FITUR SIPOL PP</a:t>
            </a:r>
            <a:endParaRPr lang="en-US" sz="6000" b="1" spc="200" dirty="0">
              <a:latin typeface="Encode Sans" pitchFamily="2" charset="77"/>
              <a:ea typeface="Nunito Bold" charset="0"/>
              <a:cs typeface="Nunito Bold" charset="0"/>
            </a:endParaRPr>
          </a:p>
        </p:txBody>
      </p:sp>
      <p:sp>
        <p:nvSpPr>
          <p:cNvPr id="2" name="Rectangle 1">
            <a:extLst>
              <a:ext uri="{FF2B5EF4-FFF2-40B4-BE49-F238E27FC236}">
                <a16:creationId xmlns:a16="http://schemas.microsoft.com/office/drawing/2014/main" xmlns="" id="{16AFD005-C66B-6E4A-B679-A8207CF0CE8E}"/>
              </a:ext>
            </a:extLst>
          </p:cNvPr>
          <p:cNvSpPr/>
          <p:nvPr/>
        </p:nvSpPr>
        <p:spPr>
          <a:xfrm>
            <a:off x="695325" y="1165710"/>
            <a:ext cx="1413362" cy="1785104"/>
          </a:xfrm>
          <a:prstGeom prst="rect">
            <a:avLst/>
          </a:prstGeom>
        </p:spPr>
        <p:txBody>
          <a:bodyPr wrap="square">
            <a:spAutoFit/>
          </a:bodyPr>
          <a:lstStyle/>
          <a:p>
            <a:pPr algn="ctr"/>
            <a:r>
              <a:rPr lang="id-ID" sz="11000" b="1" dirty="0" smtClean="0">
                <a:solidFill>
                  <a:schemeClr val="accent1"/>
                </a:solidFill>
                <a:latin typeface="Encode Sans Medium"/>
              </a:rPr>
              <a:t>3</a:t>
            </a:r>
            <a:r>
              <a:rPr lang="en-US" sz="11000" b="1" dirty="0" smtClean="0">
                <a:solidFill>
                  <a:schemeClr val="accent1"/>
                </a:solidFill>
                <a:latin typeface="Encode Sans Medium"/>
              </a:rPr>
              <a:t>.</a:t>
            </a:r>
            <a:r>
              <a:rPr lang="en-US" sz="11000" b="1" dirty="0" smtClean="0">
                <a:latin typeface="Encode Sans Medium"/>
              </a:rPr>
              <a:t> </a:t>
            </a:r>
            <a:endParaRPr lang="es-ES_tradnl" sz="11000" b="1" dirty="0"/>
          </a:p>
        </p:txBody>
      </p:sp>
      <p:grpSp>
        <p:nvGrpSpPr>
          <p:cNvPr id="8" name="Group 7">
            <a:extLst>
              <a:ext uri="{FF2B5EF4-FFF2-40B4-BE49-F238E27FC236}">
                <a16:creationId xmlns:a16="http://schemas.microsoft.com/office/drawing/2014/main" xmlns="" id="{7AC4898F-0EC1-CA4B-8576-E7C45C811C61}"/>
              </a:ext>
            </a:extLst>
          </p:cNvPr>
          <p:cNvGrpSpPr/>
          <p:nvPr/>
        </p:nvGrpSpPr>
        <p:grpSpPr>
          <a:xfrm rot="10800000">
            <a:off x="8520085" y="-571313"/>
            <a:ext cx="3671915" cy="8398192"/>
            <a:chOff x="0" y="-770096"/>
            <a:chExt cx="3671915" cy="8398192"/>
          </a:xfrm>
        </p:grpSpPr>
        <p:grpSp>
          <p:nvGrpSpPr>
            <p:cNvPr id="7" name="Group 6">
              <a:extLst>
                <a:ext uri="{FF2B5EF4-FFF2-40B4-BE49-F238E27FC236}">
                  <a16:creationId xmlns:a16="http://schemas.microsoft.com/office/drawing/2014/main" xmlns="" id="{44E17D8F-0134-ED4D-82CC-4C2AC5A51D0E}"/>
                </a:ext>
              </a:extLst>
            </p:cNvPr>
            <p:cNvGrpSpPr/>
            <p:nvPr/>
          </p:nvGrpSpPr>
          <p:grpSpPr>
            <a:xfrm>
              <a:off x="0" y="-770096"/>
              <a:ext cx="1825201" cy="8398192"/>
              <a:chOff x="0" y="-1828800"/>
              <a:chExt cx="1825201" cy="8398192"/>
            </a:xfrm>
          </p:grpSpPr>
          <p:grpSp>
            <p:nvGrpSpPr>
              <p:cNvPr id="257" name="Group 256">
                <a:extLst>
                  <a:ext uri="{FF2B5EF4-FFF2-40B4-BE49-F238E27FC236}">
                    <a16:creationId xmlns:a16="http://schemas.microsoft.com/office/drawing/2014/main" xmlns="" id="{458443A5-E3B3-964E-9614-44150D437862}"/>
                  </a:ext>
                </a:extLst>
              </p:cNvPr>
              <p:cNvGrpSpPr/>
              <p:nvPr/>
            </p:nvGrpSpPr>
            <p:grpSpPr>
              <a:xfrm rot="5400000">
                <a:off x="-491703" y="-1337097"/>
                <a:ext cx="2808606" cy="1825200"/>
                <a:chOff x="1060585" y="5645150"/>
                <a:chExt cx="1700213" cy="1104900"/>
              </a:xfrm>
            </p:grpSpPr>
            <p:sp>
              <p:nvSpPr>
                <p:cNvPr id="258" name="Freeform 1">
                  <a:extLst>
                    <a:ext uri="{FF2B5EF4-FFF2-40B4-BE49-F238E27FC236}">
                      <a16:creationId xmlns:a16="http://schemas.microsoft.com/office/drawing/2014/main" xmlns="" id="{672640A8-8B5B-B64B-925B-7E77D2CDC7A9}"/>
                    </a:ext>
                  </a:extLst>
                </p:cNvPr>
                <p:cNvSpPr>
                  <a:spLocks noChangeArrowheads="1"/>
                </p:cNvSpPr>
                <p:nvPr/>
              </p:nvSpPr>
              <p:spPr bwMode="auto">
                <a:xfrm>
                  <a:off x="2690948" y="6470650"/>
                  <a:ext cx="68262"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5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1" y="211"/>
                        <a:pt x="11" y="248"/>
                      </a:cubicBezTo>
                      <a:lnTo>
                        <a:pt x="11" y="248"/>
                      </a:lnTo>
                      <a:cubicBezTo>
                        <a:pt x="0" y="286"/>
                        <a:pt x="16" y="306"/>
                        <a:pt x="59" y="306"/>
                      </a:cubicBezTo>
                      <a:lnTo>
                        <a:pt x="190" y="306"/>
                      </a:lnTo>
                      <a:lnTo>
                        <a:pt x="190" y="0"/>
                      </a:lnTo>
                      <a:lnTo>
                        <a:pt x="125" y="76"/>
                      </a:lnTo>
                      <a:lnTo>
                        <a:pt x="59" y="153"/>
                      </a:lnTo>
                    </a:path>
                  </a:pathLst>
                </a:custGeom>
                <a:solidFill>
                  <a:schemeClr val="accent6"/>
                </a:solidFill>
                <a:ln>
                  <a:noFill/>
                </a:ln>
                <a:effectLst/>
              </p:spPr>
              <p:txBody>
                <a:bodyPr wrap="none" anchor="ctr"/>
                <a:lstStyle/>
                <a:p>
                  <a:endParaRPr lang="es-ES_tradnl"/>
                </a:p>
              </p:txBody>
            </p:sp>
            <p:sp>
              <p:nvSpPr>
                <p:cNvPr id="259" name="Freeform 2">
                  <a:extLst>
                    <a:ext uri="{FF2B5EF4-FFF2-40B4-BE49-F238E27FC236}">
                      <a16:creationId xmlns:a16="http://schemas.microsoft.com/office/drawing/2014/main" xmlns="" id="{351BD21F-7CAA-1840-9C48-52B52541F218}"/>
                    </a:ext>
                  </a:extLst>
                </p:cNvPr>
                <p:cNvSpPr>
                  <a:spLocks noChangeArrowheads="1"/>
                </p:cNvSpPr>
                <p:nvPr/>
              </p:nvSpPr>
              <p:spPr bwMode="auto">
                <a:xfrm>
                  <a:off x="1060585" y="6253163"/>
                  <a:ext cx="493713"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7 w 1373"/>
                    <a:gd name="T25" fmla="*/ 146 h 912"/>
                    <a:gd name="T26" fmla="*/ 853 w 1373"/>
                    <a:gd name="T27" fmla="*/ 222 h 912"/>
                    <a:gd name="T28" fmla="*/ 918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0 w 1373"/>
                    <a:gd name="T41" fmla="*/ 853 h 912"/>
                    <a:gd name="T42" fmla="*/ 1360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1" y="44"/>
                        <a:pt x="508" y="25"/>
                        <a:pt x="541" y="12"/>
                      </a:cubicBezTo>
                      <a:lnTo>
                        <a:pt x="541" y="12"/>
                      </a:lnTo>
                      <a:cubicBezTo>
                        <a:pt x="574" y="0"/>
                        <a:pt x="607" y="0"/>
                        <a:pt x="640" y="12"/>
                      </a:cubicBezTo>
                      <a:lnTo>
                        <a:pt x="640" y="12"/>
                      </a:lnTo>
                      <a:cubicBezTo>
                        <a:pt x="673" y="25"/>
                        <a:pt x="700" y="44"/>
                        <a:pt x="722" y="70"/>
                      </a:cubicBezTo>
                      <a:lnTo>
                        <a:pt x="787" y="146"/>
                      </a:lnTo>
                      <a:lnTo>
                        <a:pt x="853" y="222"/>
                      </a:lnTo>
                      <a:lnTo>
                        <a:pt x="918" y="299"/>
                      </a:lnTo>
                      <a:lnTo>
                        <a:pt x="1115" y="528"/>
                      </a:lnTo>
                      <a:lnTo>
                        <a:pt x="1181" y="605"/>
                      </a:lnTo>
                      <a:lnTo>
                        <a:pt x="1246" y="681"/>
                      </a:lnTo>
                      <a:lnTo>
                        <a:pt x="1311" y="758"/>
                      </a:lnTo>
                      <a:lnTo>
                        <a:pt x="1311" y="758"/>
                      </a:lnTo>
                      <a:cubicBezTo>
                        <a:pt x="1334" y="783"/>
                        <a:pt x="1350" y="816"/>
                        <a:pt x="1360" y="853"/>
                      </a:cubicBezTo>
                      <a:lnTo>
                        <a:pt x="1360"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60" name="Freeform 3">
                  <a:extLst>
                    <a:ext uri="{FF2B5EF4-FFF2-40B4-BE49-F238E27FC236}">
                      <a16:creationId xmlns:a16="http://schemas.microsoft.com/office/drawing/2014/main" xmlns="" id="{195E79B1-8EC1-3940-9D1D-1965196F1097}"/>
                    </a:ext>
                  </a:extLst>
                </p:cNvPr>
                <p:cNvSpPr>
                  <a:spLocks noChangeArrowheads="1"/>
                </p:cNvSpPr>
                <p:nvPr/>
              </p:nvSpPr>
              <p:spPr bwMode="auto">
                <a:xfrm>
                  <a:off x="1143135" y="6362700"/>
                  <a:ext cx="260350" cy="163513"/>
                </a:xfrm>
                <a:custGeom>
                  <a:avLst/>
                  <a:gdLst>
                    <a:gd name="T0" fmla="*/ 0 w 722"/>
                    <a:gd name="T1" fmla="*/ 376 h 454"/>
                    <a:gd name="T2" fmla="*/ 0 w 722"/>
                    <a:gd name="T3" fmla="*/ 376 h 454"/>
                    <a:gd name="T4" fmla="*/ 49 w 722"/>
                    <a:gd name="T5" fmla="*/ 434 h 454"/>
                    <a:gd name="T6" fmla="*/ 49 w 722"/>
                    <a:gd name="T7" fmla="*/ 434 h 454"/>
                    <a:gd name="T8" fmla="*/ 164 w 722"/>
                    <a:gd name="T9" fmla="*/ 453 h 454"/>
                    <a:gd name="T10" fmla="*/ 557 w 722"/>
                    <a:gd name="T11" fmla="*/ 453 h 454"/>
                    <a:gd name="T12" fmla="*/ 557 w 722"/>
                    <a:gd name="T13" fmla="*/ 453 h 454"/>
                    <a:gd name="T14" fmla="*/ 672 w 722"/>
                    <a:gd name="T15" fmla="*/ 434 h 454"/>
                    <a:gd name="T16" fmla="*/ 672 w 722"/>
                    <a:gd name="T17" fmla="*/ 434 h 454"/>
                    <a:gd name="T18" fmla="*/ 721 w 722"/>
                    <a:gd name="T19" fmla="*/ 376 h 454"/>
                    <a:gd name="T20" fmla="*/ 721 w 722"/>
                    <a:gd name="T21" fmla="*/ 376 h 454"/>
                    <a:gd name="T22" fmla="*/ 688 w 722"/>
                    <a:gd name="T23" fmla="*/ 300 h 454"/>
                    <a:gd name="T24" fmla="*/ 623 w 722"/>
                    <a:gd name="T25" fmla="*/ 223 h 454"/>
                    <a:gd name="T26" fmla="*/ 557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49" y="434"/>
                      </a:cubicBezTo>
                      <a:lnTo>
                        <a:pt x="49" y="434"/>
                      </a:lnTo>
                      <a:cubicBezTo>
                        <a:pt x="82" y="447"/>
                        <a:pt x="120" y="453"/>
                        <a:pt x="164" y="453"/>
                      </a:cubicBezTo>
                      <a:lnTo>
                        <a:pt x="557" y="453"/>
                      </a:lnTo>
                      <a:lnTo>
                        <a:pt x="557" y="453"/>
                      </a:lnTo>
                      <a:cubicBezTo>
                        <a:pt x="601" y="453"/>
                        <a:pt x="639" y="447"/>
                        <a:pt x="672" y="434"/>
                      </a:cubicBezTo>
                      <a:lnTo>
                        <a:pt x="672" y="434"/>
                      </a:lnTo>
                      <a:cubicBezTo>
                        <a:pt x="705" y="421"/>
                        <a:pt x="721" y="402"/>
                        <a:pt x="721" y="376"/>
                      </a:cubicBezTo>
                      <a:lnTo>
                        <a:pt x="721" y="376"/>
                      </a:lnTo>
                      <a:cubicBezTo>
                        <a:pt x="721" y="351"/>
                        <a:pt x="710" y="326"/>
                        <a:pt x="688" y="300"/>
                      </a:cubicBezTo>
                      <a:lnTo>
                        <a:pt x="623" y="223"/>
                      </a:lnTo>
                      <a:lnTo>
                        <a:pt x="557" y="148"/>
                      </a:lnTo>
                      <a:lnTo>
                        <a:pt x="492" y="70"/>
                      </a:lnTo>
                      <a:lnTo>
                        <a:pt x="492" y="70"/>
                      </a:lnTo>
                      <a:cubicBezTo>
                        <a:pt x="470" y="45"/>
                        <a:pt x="443" y="25"/>
                        <a:pt x="410" y="13"/>
                      </a:cubicBezTo>
                      <a:lnTo>
                        <a:pt x="410" y="13"/>
                      </a:lnTo>
                      <a:cubicBezTo>
                        <a:pt x="377" y="0"/>
                        <a:pt x="344" y="0"/>
                        <a:pt x="311" y="13"/>
                      </a:cubicBezTo>
                      <a:lnTo>
                        <a:pt x="311" y="13"/>
                      </a:lnTo>
                      <a:cubicBezTo>
                        <a:pt x="278" y="25"/>
                        <a:pt x="251"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61" name="Freeform 4">
                  <a:extLst>
                    <a:ext uri="{FF2B5EF4-FFF2-40B4-BE49-F238E27FC236}">
                      <a16:creationId xmlns:a16="http://schemas.microsoft.com/office/drawing/2014/main" xmlns="" id="{BFCA52E4-E513-B64F-906D-994E499E80C9}"/>
                    </a:ext>
                  </a:extLst>
                </p:cNvPr>
                <p:cNvSpPr>
                  <a:spLocks noChangeArrowheads="1"/>
                </p:cNvSpPr>
                <p:nvPr/>
              </p:nvSpPr>
              <p:spPr bwMode="auto">
                <a:xfrm>
                  <a:off x="1427298" y="5645150"/>
                  <a:ext cx="1333500" cy="936625"/>
                </a:xfrm>
                <a:custGeom>
                  <a:avLst/>
                  <a:gdLst>
                    <a:gd name="T0" fmla="*/ 3130 w 3704"/>
                    <a:gd name="T1" fmla="*/ 1014 h 2602"/>
                    <a:gd name="T2" fmla="*/ 2655 w 3704"/>
                    <a:gd name="T3" fmla="*/ 651 h 2602"/>
                    <a:gd name="T4" fmla="*/ 2599 w 3704"/>
                    <a:gd name="T5" fmla="*/ 816 h 2602"/>
                    <a:gd name="T6" fmla="*/ 3048 w 3704"/>
                    <a:gd name="T7" fmla="*/ 1071 h 2602"/>
                    <a:gd name="T8" fmla="*/ 3343 w 3704"/>
                    <a:gd name="T9" fmla="*/ 1300 h 2602"/>
                    <a:gd name="T10" fmla="*/ 3106 w 3704"/>
                    <a:gd name="T11" fmla="*/ 1548 h 2602"/>
                    <a:gd name="T12" fmla="*/ 3474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6 w 3704"/>
                    <a:gd name="T25" fmla="*/ 1702 h 2602"/>
                    <a:gd name="T26" fmla="*/ 2671 w 3704"/>
                    <a:gd name="T27" fmla="*/ 1396 h 2602"/>
                    <a:gd name="T28" fmla="*/ 1868 w 3704"/>
                    <a:gd name="T29" fmla="*/ 2143 h 2602"/>
                    <a:gd name="T30" fmla="*/ 1285 w 3704"/>
                    <a:gd name="T31" fmla="*/ 765 h 2602"/>
                    <a:gd name="T32" fmla="*/ 1213 w 3704"/>
                    <a:gd name="T33" fmla="*/ 651 h 2602"/>
                    <a:gd name="T34" fmla="*/ 737 w 3704"/>
                    <a:gd name="T35" fmla="*/ 1014 h 2602"/>
                    <a:gd name="T36" fmla="*/ 492 w 3704"/>
                    <a:gd name="T37" fmla="*/ 1454 h 2602"/>
                    <a:gd name="T38" fmla="*/ 764 w 3704"/>
                    <a:gd name="T39" fmla="*/ 1546 h 2602"/>
                    <a:gd name="T40" fmla="*/ 524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7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2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0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1 w 3704"/>
                    <a:gd name="T109" fmla="*/ 708 h 2602"/>
                    <a:gd name="T110" fmla="*/ 2655 w 3704"/>
                    <a:gd name="T111" fmla="*/ 306 h 2602"/>
                    <a:gd name="T112" fmla="*/ 2802 w 3704"/>
                    <a:gd name="T113" fmla="*/ 593 h 2602"/>
                    <a:gd name="T114" fmla="*/ 3310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4" y="1300"/>
                      </a:moveTo>
                      <a:lnTo>
                        <a:pt x="3474" y="1300"/>
                      </a:lnTo>
                      <a:cubicBezTo>
                        <a:pt x="3474" y="1275"/>
                        <a:pt x="3463" y="1250"/>
                        <a:pt x="3441" y="1224"/>
                      </a:cubicBezTo>
                      <a:lnTo>
                        <a:pt x="3310" y="1071"/>
                      </a:lnTo>
                      <a:lnTo>
                        <a:pt x="3244" y="995"/>
                      </a:lnTo>
                      <a:lnTo>
                        <a:pt x="3244" y="995"/>
                      </a:lnTo>
                      <a:cubicBezTo>
                        <a:pt x="3223" y="969"/>
                        <a:pt x="3201" y="956"/>
                        <a:pt x="3179" y="956"/>
                      </a:cubicBezTo>
                      <a:lnTo>
                        <a:pt x="3179" y="956"/>
                      </a:lnTo>
                      <a:cubicBezTo>
                        <a:pt x="3157"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5" y="975"/>
                        <a:pt x="2939" y="943"/>
                        <a:pt x="2916" y="918"/>
                      </a:cubicBezTo>
                      <a:lnTo>
                        <a:pt x="2851" y="842"/>
                      </a:lnTo>
                      <a:lnTo>
                        <a:pt x="2786" y="765"/>
                      </a:lnTo>
                      <a:lnTo>
                        <a:pt x="2720" y="689"/>
                      </a:lnTo>
                      <a:lnTo>
                        <a:pt x="2720" y="689"/>
                      </a:lnTo>
                      <a:cubicBezTo>
                        <a:pt x="2698" y="663"/>
                        <a:pt x="2677" y="651"/>
                        <a:pt x="2655" y="651"/>
                      </a:cubicBezTo>
                      <a:lnTo>
                        <a:pt x="2655" y="651"/>
                      </a:lnTo>
                      <a:cubicBezTo>
                        <a:pt x="2633" y="651"/>
                        <a:pt x="2616" y="669"/>
                        <a:pt x="2605" y="708"/>
                      </a:cubicBezTo>
                      <a:lnTo>
                        <a:pt x="2605" y="708"/>
                      </a:lnTo>
                      <a:cubicBezTo>
                        <a:pt x="2600" y="726"/>
                        <a:pt x="2591" y="740"/>
                        <a:pt x="2578" y="749"/>
                      </a:cubicBezTo>
                      <a:lnTo>
                        <a:pt x="2577" y="750"/>
                      </a:lnTo>
                      <a:lnTo>
                        <a:pt x="2578" y="750"/>
                      </a:lnTo>
                      <a:lnTo>
                        <a:pt x="2578" y="750"/>
                      </a:lnTo>
                      <a:cubicBezTo>
                        <a:pt x="2578" y="750"/>
                        <a:pt x="2577" y="750"/>
                        <a:pt x="2577" y="751"/>
                      </a:cubicBezTo>
                      <a:lnTo>
                        <a:pt x="2582" y="765"/>
                      </a:lnTo>
                      <a:lnTo>
                        <a:pt x="2599" y="816"/>
                      </a:lnTo>
                      <a:lnTo>
                        <a:pt x="2599" y="816"/>
                      </a:lnTo>
                      <a:cubicBezTo>
                        <a:pt x="2615" y="859"/>
                        <a:pt x="2638" y="887"/>
                        <a:pt x="2671" y="900"/>
                      </a:cubicBezTo>
                      <a:lnTo>
                        <a:pt x="2770" y="937"/>
                      </a:lnTo>
                      <a:lnTo>
                        <a:pt x="2770" y="937"/>
                      </a:lnTo>
                      <a:cubicBezTo>
                        <a:pt x="2802" y="950"/>
                        <a:pt x="2830" y="969"/>
                        <a:pt x="2851" y="995"/>
                      </a:cubicBezTo>
                      <a:lnTo>
                        <a:pt x="2851" y="995"/>
                      </a:lnTo>
                      <a:cubicBezTo>
                        <a:pt x="2873" y="1020"/>
                        <a:pt x="2902" y="1037"/>
                        <a:pt x="2940" y="1045"/>
                      </a:cubicBezTo>
                      <a:lnTo>
                        <a:pt x="2995" y="1057"/>
                      </a:lnTo>
                      <a:lnTo>
                        <a:pt x="2995" y="1057"/>
                      </a:lnTo>
                      <a:cubicBezTo>
                        <a:pt x="3008" y="1067"/>
                        <a:pt x="3026" y="1071"/>
                        <a:pt x="3048" y="1071"/>
                      </a:cubicBezTo>
                      <a:lnTo>
                        <a:pt x="3048" y="1071"/>
                      </a:lnTo>
                      <a:cubicBezTo>
                        <a:pt x="3070" y="1071"/>
                        <a:pt x="3087" y="1067"/>
                        <a:pt x="3101" y="1057"/>
                      </a:cubicBezTo>
                      <a:lnTo>
                        <a:pt x="3106" y="1071"/>
                      </a:lnTo>
                      <a:lnTo>
                        <a:pt x="3124" y="1121"/>
                      </a:lnTo>
                      <a:lnTo>
                        <a:pt x="3124" y="1121"/>
                      </a:lnTo>
                      <a:cubicBezTo>
                        <a:pt x="3139" y="1164"/>
                        <a:pt x="3163" y="1192"/>
                        <a:pt x="3196" y="1204"/>
                      </a:cubicBezTo>
                      <a:lnTo>
                        <a:pt x="3294" y="1243"/>
                      </a:lnTo>
                      <a:lnTo>
                        <a:pt x="3294" y="1243"/>
                      </a:lnTo>
                      <a:cubicBezTo>
                        <a:pt x="3326" y="1255"/>
                        <a:pt x="3343" y="1275"/>
                        <a:pt x="3343" y="1300"/>
                      </a:cubicBezTo>
                      <a:lnTo>
                        <a:pt x="3343" y="1300"/>
                      </a:lnTo>
                      <a:cubicBezTo>
                        <a:pt x="3343" y="1326"/>
                        <a:pt x="3326"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4" y="1547"/>
                      </a:cubicBezTo>
                      <a:lnTo>
                        <a:pt x="3101" y="1545"/>
                      </a:lnTo>
                      <a:lnTo>
                        <a:pt x="3106" y="1548"/>
                      </a:lnTo>
                      <a:lnTo>
                        <a:pt x="3106" y="1548"/>
                      </a:lnTo>
                      <a:cubicBezTo>
                        <a:pt x="3117" y="1557"/>
                        <a:pt x="3125" y="1570"/>
                        <a:pt x="3130" y="1587"/>
                      </a:cubicBezTo>
                      <a:lnTo>
                        <a:pt x="3130" y="1587"/>
                      </a:lnTo>
                      <a:cubicBezTo>
                        <a:pt x="3141" y="1625"/>
                        <a:pt x="3157" y="1645"/>
                        <a:pt x="3179" y="1645"/>
                      </a:cubicBezTo>
                      <a:lnTo>
                        <a:pt x="3179" y="1645"/>
                      </a:lnTo>
                      <a:cubicBezTo>
                        <a:pt x="3201" y="1645"/>
                        <a:pt x="3223" y="1632"/>
                        <a:pt x="3244" y="1607"/>
                      </a:cubicBezTo>
                      <a:lnTo>
                        <a:pt x="3376" y="1454"/>
                      </a:lnTo>
                      <a:lnTo>
                        <a:pt x="3441" y="1377"/>
                      </a:lnTo>
                      <a:lnTo>
                        <a:pt x="3441" y="1377"/>
                      </a:lnTo>
                      <a:cubicBezTo>
                        <a:pt x="3463" y="1351"/>
                        <a:pt x="3474" y="1326"/>
                        <a:pt x="3474"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8" y="1020"/>
                        <a:pt x="2327" y="995"/>
                      </a:cubicBezTo>
                      <a:lnTo>
                        <a:pt x="2327" y="995"/>
                      </a:lnTo>
                      <a:cubicBezTo>
                        <a:pt x="2305" y="969"/>
                        <a:pt x="2277" y="950"/>
                        <a:pt x="2245" y="937"/>
                      </a:cubicBezTo>
                      <a:lnTo>
                        <a:pt x="2146" y="900"/>
                      </a:lnTo>
                      <a:lnTo>
                        <a:pt x="2146" y="900"/>
                      </a:lnTo>
                      <a:cubicBezTo>
                        <a:pt x="2114" y="887"/>
                        <a:pt x="2086" y="867"/>
                        <a:pt x="2064" y="842"/>
                      </a:cubicBezTo>
                      <a:lnTo>
                        <a:pt x="2064" y="842"/>
                      </a:lnTo>
                      <a:cubicBezTo>
                        <a:pt x="2043" y="816"/>
                        <a:pt x="2015" y="797"/>
                        <a:pt x="1983" y="785"/>
                      </a:cubicBezTo>
                      <a:lnTo>
                        <a:pt x="1983" y="785"/>
                      </a:lnTo>
                      <a:cubicBezTo>
                        <a:pt x="1950" y="772"/>
                        <a:pt x="1918" y="772"/>
                        <a:pt x="1885" y="785"/>
                      </a:cubicBezTo>
                      <a:lnTo>
                        <a:pt x="1885" y="785"/>
                      </a:lnTo>
                      <a:cubicBezTo>
                        <a:pt x="1851" y="797"/>
                        <a:pt x="1825" y="816"/>
                        <a:pt x="1803" y="842"/>
                      </a:cubicBezTo>
                      <a:lnTo>
                        <a:pt x="1803" y="842"/>
                      </a:lnTo>
                      <a:cubicBezTo>
                        <a:pt x="1780" y="867"/>
                        <a:pt x="1754" y="887"/>
                        <a:pt x="1721" y="900"/>
                      </a:cubicBezTo>
                      <a:lnTo>
                        <a:pt x="1622" y="937"/>
                      </a:lnTo>
                      <a:lnTo>
                        <a:pt x="1622" y="937"/>
                      </a:lnTo>
                      <a:cubicBezTo>
                        <a:pt x="1590" y="950"/>
                        <a:pt x="1562" y="969"/>
                        <a:pt x="1540" y="995"/>
                      </a:cubicBezTo>
                      <a:lnTo>
                        <a:pt x="1540" y="995"/>
                      </a:lnTo>
                      <a:cubicBezTo>
                        <a:pt x="1519" y="1020"/>
                        <a:pt x="1491" y="1039"/>
                        <a:pt x="1458" y="1052"/>
                      </a:cubicBezTo>
                      <a:lnTo>
                        <a:pt x="1360" y="1091"/>
                      </a:lnTo>
                      <a:lnTo>
                        <a:pt x="1360" y="1091"/>
                      </a:lnTo>
                      <a:cubicBezTo>
                        <a:pt x="1327" y="1103"/>
                        <a:pt x="1300" y="1122"/>
                        <a:pt x="1278" y="1147"/>
                      </a:cubicBezTo>
                      <a:lnTo>
                        <a:pt x="1278" y="1147"/>
                      </a:lnTo>
                      <a:cubicBezTo>
                        <a:pt x="1256" y="1173"/>
                        <a:pt x="1229" y="1192"/>
                        <a:pt x="1196" y="1204"/>
                      </a:cubicBezTo>
                      <a:lnTo>
                        <a:pt x="1098" y="1243"/>
                      </a:lnTo>
                      <a:lnTo>
                        <a:pt x="1098" y="1243"/>
                      </a:lnTo>
                      <a:cubicBezTo>
                        <a:pt x="1065" y="1255"/>
                        <a:pt x="1048" y="1275"/>
                        <a:pt x="1048" y="1300"/>
                      </a:cubicBezTo>
                      <a:lnTo>
                        <a:pt x="1048" y="1300"/>
                      </a:lnTo>
                      <a:cubicBezTo>
                        <a:pt x="1048" y="1326"/>
                        <a:pt x="1065" y="1345"/>
                        <a:pt x="1098" y="1358"/>
                      </a:cubicBezTo>
                      <a:lnTo>
                        <a:pt x="1196" y="1396"/>
                      </a:lnTo>
                      <a:lnTo>
                        <a:pt x="1196" y="1396"/>
                      </a:lnTo>
                      <a:cubicBezTo>
                        <a:pt x="1229" y="1409"/>
                        <a:pt x="1256" y="1428"/>
                        <a:pt x="1278" y="1454"/>
                      </a:cubicBezTo>
                      <a:lnTo>
                        <a:pt x="1278" y="1454"/>
                      </a:lnTo>
                      <a:cubicBezTo>
                        <a:pt x="1300" y="1479"/>
                        <a:pt x="1327" y="1498"/>
                        <a:pt x="1360" y="1511"/>
                      </a:cubicBezTo>
                      <a:lnTo>
                        <a:pt x="1458" y="1549"/>
                      </a:lnTo>
                      <a:lnTo>
                        <a:pt x="1458" y="1549"/>
                      </a:lnTo>
                      <a:cubicBezTo>
                        <a:pt x="1491" y="1562"/>
                        <a:pt x="1519" y="1582"/>
                        <a:pt x="1540" y="1607"/>
                      </a:cubicBezTo>
                      <a:lnTo>
                        <a:pt x="1540" y="1607"/>
                      </a:lnTo>
                      <a:cubicBezTo>
                        <a:pt x="1562" y="1632"/>
                        <a:pt x="1590" y="1651"/>
                        <a:pt x="1622" y="1664"/>
                      </a:cubicBezTo>
                      <a:lnTo>
                        <a:pt x="1721" y="1702"/>
                      </a:lnTo>
                      <a:lnTo>
                        <a:pt x="1721" y="1702"/>
                      </a:lnTo>
                      <a:cubicBezTo>
                        <a:pt x="1754" y="1715"/>
                        <a:pt x="1780" y="1734"/>
                        <a:pt x="1803" y="1760"/>
                      </a:cubicBezTo>
                      <a:lnTo>
                        <a:pt x="1803" y="1760"/>
                      </a:lnTo>
                      <a:cubicBezTo>
                        <a:pt x="1825" y="1785"/>
                        <a:pt x="1851" y="1804"/>
                        <a:pt x="1885" y="1817"/>
                      </a:cubicBezTo>
                      <a:lnTo>
                        <a:pt x="1885" y="1817"/>
                      </a:lnTo>
                      <a:cubicBezTo>
                        <a:pt x="1918" y="1829"/>
                        <a:pt x="1950" y="1829"/>
                        <a:pt x="1983" y="1817"/>
                      </a:cubicBezTo>
                      <a:lnTo>
                        <a:pt x="1983" y="1817"/>
                      </a:lnTo>
                      <a:cubicBezTo>
                        <a:pt x="2015" y="1804"/>
                        <a:pt x="2043" y="1785"/>
                        <a:pt x="2064" y="1760"/>
                      </a:cubicBezTo>
                      <a:lnTo>
                        <a:pt x="2064" y="1760"/>
                      </a:lnTo>
                      <a:cubicBezTo>
                        <a:pt x="2086" y="1734"/>
                        <a:pt x="2114" y="1715"/>
                        <a:pt x="2146" y="1702"/>
                      </a:cubicBezTo>
                      <a:lnTo>
                        <a:pt x="2245" y="1664"/>
                      </a:lnTo>
                      <a:lnTo>
                        <a:pt x="2245" y="1664"/>
                      </a:lnTo>
                      <a:cubicBezTo>
                        <a:pt x="2277" y="1651"/>
                        <a:pt x="2305" y="1632"/>
                        <a:pt x="2327" y="1607"/>
                      </a:cubicBezTo>
                      <a:lnTo>
                        <a:pt x="2327" y="1607"/>
                      </a:lnTo>
                      <a:cubicBezTo>
                        <a:pt x="2348"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5" y="950"/>
                        <a:pt x="1098" y="937"/>
                      </a:cubicBezTo>
                      <a:lnTo>
                        <a:pt x="1196" y="900"/>
                      </a:lnTo>
                      <a:lnTo>
                        <a:pt x="1196" y="900"/>
                      </a:lnTo>
                      <a:cubicBezTo>
                        <a:pt x="1229" y="887"/>
                        <a:pt x="1253" y="859"/>
                        <a:pt x="1267" y="816"/>
                      </a:cubicBezTo>
                      <a:lnTo>
                        <a:pt x="1285"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4" y="651"/>
                        <a:pt x="1213" y="651"/>
                      </a:cubicBezTo>
                      <a:lnTo>
                        <a:pt x="1213" y="651"/>
                      </a:lnTo>
                      <a:cubicBezTo>
                        <a:pt x="1190" y="651"/>
                        <a:pt x="1169" y="663"/>
                        <a:pt x="1147" y="689"/>
                      </a:cubicBezTo>
                      <a:lnTo>
                        <a:pt x="1081" y="765"/>
                      </a:lnTo>
                      <a:lnTo>
                        <a:pt x="1016" y="842"/>
                      </a:lnTo>
                      <a:lnTo>
                        <a:pt x="950" y="918"/>
                      </a:lnTo>
                      <a:lnTo>
                        <a:pt x="950" y="918"/>
                      </a:lnTo>
                      <a:cubicBezTo>
                        <a:pt x="928" y="943"/>
                        <a:pt x="912" y="975"/>
                        <a:pt x="901" y="1014"/>
                      </a:cubicBezTo>
                      <a:lnTo>
                        <a:pt x="901" y="1014"/>
                      </a:lnTo>
                      <a:cubicBezTo>
                        <a:pt x="890" y="1052"/>
                        <a:pt x="863" y="1071"/>
                        <a:pt x="819" y="1071"/>
                      </a:cubicBezTo>
                      <a:lnTo>
                        <a:pt x="819" y="1071"/>
                      </a:lnTo>
                      <a:cubicBezTo>
                        <a:pt x="775" y="1071"/>
                        <a:pt x="748" y="1052"/>
                        <a:pt x="737" y="1014"/>
                      </a:cubicBezTo>
                      <a:lnTo>
                        <a:pt x="737" y="1014"/>
                      </a:lnTo>
                      <a:cubicBezTo>
                        <a:pt x="726" y="975"/>
                        <a:pt x="710" y="956"/>
                        <a:pt x="688" y="956"/>
                      </a:cubicBezTo>
                      <a:lnTo>
                        <a:pt x="688" y="956"/>
                      </a:lnTo>
                      <a:cubicBezTo>
                        <a:pt x="666"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6" y="1645"/>
                        <a:pt x="688" y="1645"/>
                      </a:cubicBezTo>
                      <a:lnTo>
                        <a:pt x="688" y="1645"/>
                      </a:lnTo>
                      <a:cubicBezTo>
                        <a:pt x="710" y="1645"/>
                        <a:pt x="726" y="1625"/>
                        <a:pt x="737" y="1587"/>
                      </a:cubicBezTo>
                      <a:lnTo>
                        <a:pt x="737" y="1587"/>
                      </a:lnTo>
                      <a:cubicBezTo>
                        <a:pt x="743" y="1569"/>
                        <a:pt x="752" y="1555"/>
                        <a:pt x="764" y="1546"/>
                      </a:cubicBezTo>
                      <a:lnTo>
                        <a:pt x="766" y="1545"/>
                      </a:lnTo>
                      <a:lnTo>
                        <a:pt x="764" y="1546"/>
                      </a:lnTo>
                      <a:lnTo>
                        <a:pt x="764" y="1546"/>
                      </a:lnTo>
                      <a:cubicBezTo>
                        <a:pt x="765" y="1545"/>
                        <a:pt x="765" y="1545"/>
                        <a:pt x="765" y="1545"/>
                      </a:cubicBezTo>
                      <a:lnTo>
                        <a:pt x="760" y="1530"/>
                      </a:lnTo>
                      <a:lnTo>
                        <a:pt x="744" y="1480"/>
                      </a:lnTo>
                      <a:lnTo>
                        <a:pt x="744" y="1480"/>
                      </a:lnTo>
                      <a:cubicBezTo>
                        <a:pt x="728" y="1437"/>
                        <a:pt x="704" y="1409"/>
                        <a:pt x="671" y="1396"/>
                      </a:cubicBezTo>
                      <a:lnTo>
                        <a:pt x="574" y="1358"/>
                      </a:lnTo>
                      <a:lnTo>
                        <a:pt x="574" y="1358"/>
                      </a:lnTo>
                      <a:cubicBezTo>
                        <a:pt x="540" y="1345"/>
                        <a:pt x="524" y="1326"/>
                        <a:pt x="524" y="1300"/>
                      </a:cubicBezTo>
                      <a:lnTo>
                        <a:pt x="524" y="1300"/>
                      </a:lnTo>
                      <a:cubicBezTo>
                        <a:pt x="524" y="1275"/>
                        <a:pt x="540" y="1255"/>
                        <a:pt x="574" y="1243"/>
                      </a:cubicBezTo>
                      <a:lnTo>
                        <a:pt x="671" y="1204"/>
                      </a:lnTo>
                      <a:lnTo>
                        <a:pt x="671" y="1204"/>
                      </a:lnTo>
                      <a:cubicBezTo>
                        <a:pt x="704" y="1192"/>
                        <a:pt x="728" y="1164"/>
                        <a:pt x="744" y="1121"/>
                      </a:cubicBezTo>
                      <a:lnTo>
                        <a:pt x="760" y="1071"/>
                      </a:lnTo>
                      <a:lnTo>
                        <a:pt x="766" y="1057"/>
                      </a:lnTo>
                      <a:lnTo>
                        <a:pt x="766" y="1057"/>
                      </a:lnTo>
                      <a:cubicBezTo>
                        <a:pt x="780" y="1067"/>
                        <a:pt x="797" y="1071"/>
                        <a:pt x="819" y="1071"/>
                      </a:cubicBezTo>
                      <a:lnTo>
                        <a:pt x="819" y="1071"/>
                      </a:lnTo>
                      <a:cubicBezTo>
                        <a:pt x="841" y="1071"/>
                        <a:pt x="858" y="1067"/>
                        <a:pt x="873" y="1057"/>
                      </a:cubicBezTo>
                      <a:lnTo>
                        <a:pt x="928" y="1045"/>
                      </a:lnTo>
                      <a:lnTo>
                        <a:pt x="928" y="1045"/>
                      </a:lnTo>
                      <a:cubicBezTo>
                        <a:pt x="965" y="1037"/>
                        <a:pt x="994" y="1020"/>
                        <a:pt x="1016" y="995"/>
                      </a:cubicBezTo>
                      <a:lnTo>
                        <a:pt x="1300" y="756"/>
                      </a:lnTo>
                      <a:lnTo>
                        <a:pt x="1300"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0" y="765"/>
                        <a:pt x="2555" y="762"/>
                        <a:pt x="2567" y="756"/>
                      </a:cubicBezTo>
                      <a:lnTo>
                        <a:pt x="2567" y="756"/>
                      </a:lnTo>
                      <a:cubicBezTo>
                        <a:pt x="2555" y="762"/>
                        <a:pt x="2540" y="765"/>
                        <a:pt x="2524" y="765"/>
                      </a:cubicBezTo>
                      <a:lnTo>
                        <a:pt x="2524" y="765"/>
                      </a:lnTo>
                      <a:cubicBezTo>
                        <a:pt x="2507" y="765"/>
                        <a:pt x="2492" y="762"/>
                        <a:pt x="2480" y="756"/>
                      </a:cubicBezTo>
                      <a:close/>
                      <a:moveTo>
                        <a:pt x="3441"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1" y="1683"/>
                      </a:lnTo>
                      <a:lnTo>
                        <a:pt x="3441" y="1683"/>
                      </a:lnTo>
                      <a:cubicBezTo>
                        <a:pt x="3398" y="1683"/>
                        <a:pt x="3360" y="1690"/>
                        <a:pt x="3326" y="1702"/>
                      </a:cubicBezTo>
                      <a:lnTo>
                        <a:pt x="3326" y="1702"/>
                      </a:lnTo>
                      <a:cubicBezTo>
                        <a:pt x="3294" y="1715"/>
                        <a:pt x="3278" y="1734"/>
                        <a:pt x="3278" y="1760"/>
                      </a:cubicBezTo>
                      <a:lnTo>
                        <a:pt x="3278" y="1760"/>
                      </a:lnTo>
                      <a:cubicBezTo>
                        <a:pt x="3278" y="1785"/>
                        <a:pt x="3289" y="1811"/>
                        <a:pt x="3310" y="1836"/>
                      </a:cubicBezTo>
                      <a:lnTo>
                        <a:pt x="3310" y="1836"/>
                      </a:lnTo>
                      <a:cubicBezTo>
                        <a:pt x="3332" y="1861"/>
                        <a:pt x="3343" y="1887"/>
                        <a:pt x="3343" y="1912"/>
                      </a:cubicBezTo>
                      <a:lnTo>
                        <a:pt x="3343" y="1912"/>
                      </a:lnTo>
                      <a:cubicBezTo>
                        <a:pt x="3343" y="1938"/>
                        <a:pt x="3326" y="1957"/>
                        <a:pt x="3294" y="1970"/>
                      </a:cubicBezTo>
                      <a:lnTo>
                        <a:pt x="3294" y="1970"/>
                      </a:lnTo>
                      <a:cubicBezTo>
                        <a:pt x="3261" y="1983"/>
                        <a:pt x="3223" y="1989"/>
                        <a:pt x="3179" y="1989"/>
                      </a:cubicBezTo>
                      <a:lnTo>
                        <a:pt x="2916" y="1989"/>
                      </a:lnTo>
                      <a:lnTo>
                        <a:pt x="2916"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8" y="2295"/>
                        <a:pt x="2310" y="2289"/>
                        <a:pt x="2277" y="2276"/>
                      </a:cubicBezTo>
                      <a:lnTo>
                        <a:pt x="2277" y="2276"/>
                      </a:lnTo>
                      <a:cubicBezTo>
                        <a:pt x="2245" y="2264"/>
                        <a:pt x="2228" y="2244"/>
                        <a:pt x="2228" y="2218"/>
                      </a:cubicBezTo>
                      <a:lnTo>
                        <a:pt x="2228" y="2218"/>
                      </a:lnTo>
                      <a:cubicBezTo>
                        <a:pt x="2228" y="2193"/>
                        <a:pt x="2239" y="2168"/>
                        <a:pt x="2261" y="2143"/>
                      </a:cubicBezTo>
                      <a:lnTo>
                        <a:pt x="2392" y="1989"/>
                      </a:lnTo>
                      <a:lnTo>
                        <a:pt x="2392" y="1989"/>
                      </a:lnTo>
                      <a:cubicBezTo>
                        <a:pt x="2414" y="1964"/>
                        <a:pt x="2431" y="1932"/>
                        <a:pt x="2441" y="1893"/>
                      </a:cubicBezTo>
                      <a:lnTo>
                        <a:pt x="2441" y="1893"/>
                      </a:lnTo>
                      <a:cubicBezTo>
                        <a:pt x="2453" y="1855"/>
                        <a:pt x="2480" y="1836"/>
                        <a:pt x="2524" y="1836"/>
                      </a:cubicBezTo>
                      <a:lnTo>
                        <a:pt x="2524" y="1836"/>
                      </a:lnTo>
                      <a:cubicBezTo>
                        <a:pt x="2567" y="1836"/>
                        <a:pt x="2595" y="1855"/>
                        <a:pt x="2605" y="1893"/>
                      </a:cubicBezTo>
                      <a:lnTo>
                        <a:pt x="2605" y="1893"/>
                      </a:lnTo>
                      <a:cubicBezTo>
                        <a:pt x="2616" y="1932"/>
                        <a:pt x="2633" y="1951"/>
                        <a:pt x="2655" y="1951"/>
                      </a:cubicBezTo>
                      <a:lnTo>
                        <a:pt x="2655" y="1951"/>
                      </a:lnTo>
                      <a:cubicBezTo>
                        <a:pt x="2677" y="1951"/>
                        <a:pt x="2698" y="1938"/>
                        <a:pt x="2720" y="1912"/>
                      </a:cubicBezTo>
                      <a:lnTo>
                        <a:pt x="2786" y="1836"/>
                      </a:lnTo>
                      <a:lnTo>
                        <a:pt x="2851" y="1760"/>
                      </a:lnTo>
                      <a:lnTo>
                        <a:pt x="2916" y="1683"/>
                      </a:lnTo>
                      <a:lnTo>
                        <a:pt x="2916" y="1683"/>
                      </a:lnTo>
                      <a:cubicBezTo>
                        <a:pt x="2939" y="1657"/>
                        <a:pt x="2955" y="1625"/>
                        <a:pt x="2966" y="1587"/>
                      </a:cubicBezTo>
                      <a:lnTo>
                        <a:pt x="2966" y="1587"/>
                      </a:lnTo>
                      <a:cubicBezTo>
                        <a:pt x="2971" y="1570"/>
                        <a:pt x="2979" y="1557"/>
                        <a:pt x="2991" y="1547"/>
                      </a:cubicBezTo>
                      <a:lnTo>
                        <a:pt x="2995" y="1545"/>
                      </a:lnTo>
                      <a:lnTo>
                        <a:pt x="2992" y="1547"/>
                      </a:lnTo>
                      <a:lnTo>
                        <a:pt x="2992" y="1547"/>
                      </a:lnTo>
                      <a:cubicBezTo>
                        <a:pt x="2992" y="1546"/>
                        <a:pt x="2993" y="1546"/>
                        <a:pt x="2994" y="1545"/>
                      </a:cubicBezTo>
                      <a:lnTo>
                        <a:pt x="2940" y="1557"/>
                      </a:lnTo>
                      <a:lnTo>
                        <a:pt x="2940" y="1557"/>
                      </a:lnTo>
                      <a:cubicBezTo>
                        <a:pt x="2902" y="1564"/>
                        <a:pt x="2873" y="1582"/>
                        <a:pt x="2851" y="1607"/>
                      </a:cubicBezTo>
                      <a:lnTo>
                        <a:pt x="2851" y="1607"/>
                      </a:lnTo>
                      <a:cubicBezTo>
                        <a:pt x="2830" y="1632"/>
                        <a:pt x="2802" y="1651"/>
                        <a:pt x="2770" y="1664"/>
                      </a:cubicBezTo>
                      <a:lnTo>
                        <a:pt x="2671" y="1702"/>
                      </a:lnTo>
                      <a:lnTo>
                        <a:pt x="2671" y="1702"/>
                      </a:lnTo>
                      <a:cubicBezTo>
                        <a:pt x="2638" y="1715"/>
                        <a:pt x="2615" y="1742"/>
                        <a:pt x="2599" y="1786"/>
                      </a:cubicBezTo>
                      <a:lnTo>
                        <a:pt x="2582" y="1836"/>
                      </a:lnTo>
                      <a:lnTo>
                        <a:pt x="2577" y="1850"/>
                      </a:lnTo>
                      <a:lnTo>
                        <a:pt x="2577" y="1850"/>
                      </a:lnTo>
                      <a:cubicBezTo>
                        <a:pt x="2563" y="1841"/>
                        <a:pt x="2545" y="1836"/>
                        <a:pt x="2524" y="1836"/>
                      </a:cubicBezTo>
                      <a:lnTo>
                        <a:pt x="2524" y="1836"/>
                      </a:lnTo>
                      <a:cubicBezTo>
                        <a:pt x="2502" y="1836"/>
                        <a:pt x="2484" y="1841"/>
                        <a:pt x="2471" y="1850"/>
                      </a:cubicBezTo>
                      <a:lnTo>
                        <a:pt x="2415" y="1862"/>
                      </a:lnTo>
                      <a:lnTo>
                        <a:pt x="2415" y="1862"/>
                      </a:lnTo>
                      <a:cubicBezTo>
                        <a:pt x="2378" y="1871"/>
                        <a:pt x="2348" y="1887"/>
                        <a:pt x="2327" y="1912"/>
                      </a:cubicBezTo>
                      <a:lnTo>
                        <a:pt x="2327" y="1912"/>
                      </a:lnTo>
                      <a:cubicBezTo>
                        <a:pt x="2305" y="1938"/>
                        <a:pt x="2277" y="1957"/>
                        <a:pt x="2245" y="1970"/>
                      </a:cubicBezTo>
                      <a:lnTo>
                        <a:pt x="2146" y="2008"/>
                      </a:lnTo>
                      <a:lnTo>
                        <a:pt x="2146" y="2008"/>
                      </a:lnTo>
                      <a:cubicBezTo>
                        <a:pt x="2114" y="2020"/>
                        <a:pt x="2090" y="2049"/>
                        <a:pt x="2075" y="2092"/>
                      </a:cubicBezTo>
                      <a:lnTo>
                        <a:pt x="2057"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8" y="2269"/>
                        <a:pt x="2131" y="2295"/>
                      </a:cubicBezTo>
                      <a:lnTo>
                        <a:pt x="2196" y="2371"/>
                      </a:lnTo>
                      <a:lnTo>
                        <a:pt x="2261" y="2448"/>
                      </a:lnTo>
                      <a:lnTo>
                        <a:pt x="2261" y="2448"/>
                      </a:lnTo>
                      <a:cubicBezTo>
                        <a:pt x="2283" y="2473"/>
                        <a:pt x="2299" y="2506"/>
                        <a:pt x="2310" y="2543"/>
                      </a:cubicBezTo>
                      <a:lnTo>
                        <a:pt x="2310"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1" y="2371"/>
                      </a:lnTo>
                      <a:lnTo>
                        <a:pt x="1737" y="2295"/>
                      </a:lnTo>
                      <a:lnTo>
                        <a:pt x="1737" y="2295"/>
                      </a:lnTo>
                      <a:cubicBezTo>
                        <a:pt x="1758" y="2269"/>
                        <a:pt x="1775" y="2238"/>
                        <a:pt x="1786" y="2199"/>
                      </a:cubicBezTo>
                      <a:lnTo>
                        <a:pt x="1786" y="2199"/>
                      </a:lnTo>
                      <a:cubicBezTo>
                        <a:pt x="1791" y="2181"/>
                        <a:pt x="1800" y="2167"/>
                        <a:pt x="1813" y="2158"/>
                      </a:cubicBezTo>
                      <a:lnTo>
                        <a:pt x="1815" y="2156"/>
                      </a:lnTo>
                      <a:lnTo>
                        <a:pt x="1813" y="2157"/>
                      </a:lnTo>
                      <a:lnTo>
                        <a:pt x="1813" y="2157"/>
                      </a:lnTo>
                      <a:cubicBezTo>
                        <a:pt x="1814" y="2157"/>
                        <a:pt x="1814" y="2156"/>
                        <a:pt x="1815" y="2156"/>
                      </a:cubicBezTo>
                      <a:lnTo>
                        <a:pt x="1810" y="2143"/>
                      </a:lnTo>
                      <a:lnTo>
                        <a:pt x="1792" y="2092"/>
                      </a:lnTo>
                      <a:lnTo>
                        <a:pt x="1792" y="2092"/>
                      </a:lnTo>
                      <a:cubicBezTo>
                        <a:pt x="1777" y="2049"/>
                        <a:pt x="1754" y="2020"/>
                        <a:pt x="1721" y="2008"/>
                      </a:cubicBezTo>
                      <a:lnTo>
                        <a:pt x="1622" y="1970"/>
                      </a:lnTo>
                      <a:lnTo>
                        <a:pt x="1622" y="1970"/>
                      </a:lnTo>
                      <a:cubicBezTo>
                        <a:pt x="1590" y="1957"/>
                        <a:pt x="1562" y="1938"/>
                        <a:pt x="1540" y="1912"/>
                      </a:cubicBezTo>
                      <a:lnTo>
                        <a:pt x="1540" y="1912"/>
                      </a:lnTo>
                      <a:cubicBezTo>
                        <a:pt x="1519" y="1887"/>
                        <a:pt x="1489" y="1871"/>
                        <a:pt x="1452" y="1862"/>
                      </a:cubicBezTo>
                      <a:lnTo>
                        <a:pt x="1396" y="1850"/>
                      </a:lnTo>
                      <a:lnTo>
                        <a:pt x="1396" y="1850"/>
                      </a:lnTo>
                      <a:cubicBezTo>
                        <a:pt x="1384" y="1841"/>
                        <a:pt x="1365" y="1836"/>
                        <a:pt x="1344" y="1836"/>
                      </a:cubicBezTo>
                      <a:lnTo>
                        <a:pt x="1344" y="1836"/>
                      </a:lnTo>
                      <a:cubicBezTo>
                        <a:pt x="1322" y="1836"/>
                        <a:pt x="1304" y="1841"/>
                        <a:pt x="1291" y="1850"/>
                      </a:cubicBezTo>
                      <a:lnTo>
                        <a:pt x="1285" y="1836"/>
                      </a:lnTo>
                      <a:lnTo>
                        <a:pt x="1267" y="1786"/>
                      </a:lnTo>
                      <a:lnTo>
                        <a:pt x="1267" y="1786"/>
                      </a:lnTo>
                      <a:cubicBezTo>
                        <a:pt x="1253" y="1742"/>
                        <a:pt x="1229" y="1715"/>
                        <a:pt x="1196" y="1702"/>
                      </a:cubicBezTo>
                      <a:lnTo>
                        <a:pt x="1098" y="1664"/>
                      </a:lnTo>
                      <a:lnTo>
                        <a:pt x="1098" y="1664"/>
                      </a:lnTo>
                      <a:cubicBezTo>
                        <a:pt x="1065" y="1651"/>
                        <a:pt x="1038" y="1632"/>
                        <a:pt x="1016" y="1607"/>
                      </a:cubicBezTo>
                      <a:lnTo>
                        <a:pt x="1016" y="1607"/>
                      </a:lnTo>
                      <a:cubicBezTo>
                        <a:pt x="994" y="1582"/>
                        <a:pt x="965" y="1564"/>
                        <a:pt x="928" y="1557"/>
                      </a:cubicBezTo>
                      <a:lnTo>
                        <a:pt x="873" y="1545"/>
                      </a:lnTo>
                      <a:lnTo>
                        <a:pt x="873" y="1545"/>
                      </a:lnTo>
                      <a:cubicBezTo>
                        <a:pt x="875" y="1546"/>
                        <a:pt x="875" y="1546"/>
                        <a:pt x="876" y="1547"/>
                      </a:cubicBezTo>
                      <a:lnTo>
                        <a:pt x="873" y="1545"/>
                      </a:lnTo>
                      <a:lnTo>
                        <a:pt x="876" y="1547"/>
                      </a:lnTo>
                      <a:lnTo>
                        <a:pt x="876" y="1547"/>
                      </a:lnTo>
                      <a:cubicBezTo>
                        <a:pt x="888" y="1557"/>
                        <a:pt x="896" y="1570"/>
                        <a:pt x="901" y="1587"/>
                      </a:cubicBezTo>
                      <a:lnTo>
                        <a:pt x="901" y="1587"/>
                      </a:lnTo>
                      <a:cubicBezTo>
                        <a:pt x="912" y="1625"/>
                        <a:pt x="928" y="1657"/>
                        <a:pt x="950" y="1683"/>
                      </a:cubicBezTo>
                      <a:lnTo>
                        <a:pt x="1081" y="1836"/>
                      </a:lnTo>
                      <a:lnTo>
                        <a:pt x="1147" y="1912"/>
                      </a:lnTo>
                      <a:lnTo>
                        <a:pt x="1147" y="1912"/>
                      </a:lnTo>
                      <a:cubicBezTo>
                        <a:pt x="1169" y="1938"/>
                        <a:pt x="1190" y="1951"/>
                        <a:pt x="1213" y="1951"/>
                      </a:cubicBezTo>
                      <a:lnTo>
                        <a:pt x="1213" y="1951"/>
                      </a:lnTo>
                      <a:cubicBezTo>
                        <a:pt x="1234"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6" y="1932"/>
                        <a:pt x="1452" y="1964"/>
                        <a:pt x="1475" y="1989"/>
                      </a:cubicBezTo>
                      <a:lnTo>
                        <a:pt x="1540"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0" y="2289"/>
                        <a:pt x="1098" y="2276"/>
                      </a:cubicBezTo>
                      <a:lnTo>
                        <a:pt x="1098" y="2276"/>
                      </a:lnTo>
                      <a:cubicBezTo>
                        <a:pt x="1065" y="2264"/>
                        <a:pt x="1048" y="2244"/>
                        <a:pt x="1048" y="2218"/>
                      </a:cubicBezTo>
                      <a:lnTo>
                        <a:pt x="1048" y="2218"/>
                      </a:lnTo>
                      <a:cubicBezTo>
                        <a:pt x="1048" y="2193"/>
                        <a:pt x="1059" y="2168"/>
                        <a:pt x="1081" y="2143"/>
                      </a:cubicBezTo>
                      <a:lnTo>
                        <a:pt x="1081" y="2143"/>
                      </a:lnTo>
                      <a:cubicBezTo>
                        <a:pt x="1103" y="2116"/>
                        <a:pt x="1114" y="2091"/>
                        <a:pt x="1114" y="2065"/>
                      </a:cubicBezTo>
                      <a:lnTo>
                        <a:pt x="1114" y="2065"/>
                      </a:lnTo>
                      <a:cubicBezTo>
                        <a:pt x="1114" y="2040"/>
                        <a:pt x="1098" y="2020"/>
                        <a:pt x="1065" y="2008"/>
                      </a:cubicBezTo>
                      <a:lnTo>
                        <a:pt x="1065" y="2008"/>
                      </a:lnTo>
                      <a:cubicBezTo>
                        <a:pt x="1032" y="1995"/>
                        <a:pt x="994" y="1989"/>
                        <a:pt x="950" y="1989"/>
                      </a:cubicBezTo>
                      <a:lnTo>
                        <a:pt x="688" y="1989"/>
                      </a:lnTo>
                      <a:lnTo>
                        <a:pt x="688" y="1989"/>
                      </a:lnTo>
                      <a:cubicBezTo>
                        <a:pt x="645" y="1989"/>
                        <a:pt x="606" y="1983"/>
                        <a:pt x="574" y="1970"/>
                      </a:cubicBezTo>
                      <a:lnTo>
                        <a:pt x="574" y="1970"/>
                      </a:lnTo>
                      <a:cubicBezTo>
                        <a:pt x="540" y="1957"/>
                        <a:pt x="524" y="1938"/>
                        <a:pt x="524" y="1912"/>
                      </a:cubicBezTo>
                      <a:lnTo>
                        <a:pt x="524" y="1912"/>
                      </a:lnTo>
                      <a:cubicBezTo>
                        <a:pt x="524" y="1887"/>
                        <a:pt x="535" y="1861"/>
                        <a:pt x="557" y="1836"/>
                      </a:cubicBezTo>
                      <a:lnTo>
                        <a:pt x="557" y="1836"/>
                      </a:lnTo>
                      <a:cubicBezTo>
                        <a:pt x="578" y="1811"/>
                        <a:pt x="590" y="1785"/>
                        <a:pt x="590" y="1760"/>
                      </a:cubicBezTo>
                      <a:lnTo>
                        <a:pt x="590" y="1760"/>
                      </a:lnTo>
                      <a:cubicBezTo>
                        <a:pt x="590" y="1734"/>
                        <a:pt x="574" y="1715"/>
                        <a:pt x="540" y="1702"/>
                      </a:cubicBezTo>
                      <a:lnTo>
                        <a:pt x="540" y="1702"/>
                      </a:lnTo>
                      <a:cubicBezTo>
                        <a:pt x="507"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7" y="912"/>
                        <a:pt x="540" y="900"/>
                      </a:cubicBezTo>
                      <a:lnTo>
                        <a:pt x="540" y="900"/>
                      </a:lnTo>
                      <a:cubicBezTo>
                        <a:pt x="574" y="887"/>
                        <a:pt x="590" y="867"/>
                        <a:pt x="590" y="842"/>
                      </a:cubicBezTo>
                      <a:lnTo>
                        <a:pt x="590" y="842"/>
                      </a:lnTo>
                      <a:cubicBezTo>
                        <a:pt x="590" y="816"/>
                        <a:pt x="578" y="791"/>
                        <a:pt x="557" y="765"/>
                      </a:cubicBezTo>
                      <a:lnTo>
                        <a:pt x="557" y="765"/>
                      </a:lnTo>
                      <a:cubicBezTo>
                        <a:pt x="535" y="739"/>
                        <a:pt x="524" y="714"/>
                        <a:pt x="524" y="689"/>
                      </a:cubicBezTo>
                      <a:lnTo>
                        <a:pt x="524" y="689"/>
                      </a:lnTo>
                      <a:cubicBezTo>
                        <a:pt x="524" y="663"/>
                        <a:pt x="540" y="644"/>
                        <a:pt x="574" y="631"/>
                      </a:cubicBezTo>
                      <a:lnTo>
                        <a:pt x="574" y="631"/>
                      </a:lnTo>
                      <a:cubicBezTo>
                        <a:pt x="606" y="618"/>
                        <a:pt x="645" y="613"/>
                        <a:pt x="688" y="613"/>
                      </a:cubicBezTo>
                      <a:lnTo>
                        <a:pt x="950" y="613"/>
                      </a:lnTo>
                      <a:lnTo>
                        <a:pt x="950" y="613"/>
                      </a:lnTo>
                      <a:cubicBezTo>
                        <a:pt x="994" y="613"/>
                        <a:pt x="1032" y="605"/>
                        <a:pt x="1065" y="593"/>
                      </a:cubicBezTo>
                      <a:lnTo>
                        <a:pt x="1065" y="593"/>
                      </a:lnTo>
                      <a:cubicBezTo>
                        <a:pt x="1098" y="580"/>
                        <a:pt x="1114" y="561"/>
                        <a:pt x="1114" y="535"/>
                      </a:cubicBezTo>
                      <a:lnTo>
                        <a:pt x="1114" y="535"/>
                      </a:lnTo>
                      <a:cubicBezTo>
                        <a:pt x="1114" y="510"/>
                        <a:pt x="1103" y="485"/>
                        <a:pt x="1081" y="459"/>
                      </a:cubicBezTo>
                      <a:lnTo>
                        <a:pt x="1081" y="459"/>
                      </a:lnTo>
                      <a:cubicBezTo>
                        <a:pt x="1059" y="434"/>
                        <a:pt x="1048" y="409"/>
                        <a:pt x="1048" y="382"/>
                      </a:cubicBezTo>
                      <a:lnTo>
                        <a:pt x="1048" y="382"/>
                      </a:lnTo>
                      <a:cubicBezTo>
                        <a:pt x="1048" y="357"/>
                        <a:pt x="1065" y="338"/>
                        <a:pt x="1098" y="326"/>
                      </a:cubicBezTo>
                      <a:lnTo>
                        <a:pt x="1098" y="326"/>
                      </a:lnTo>
                      <a:cubicBezTo>
                        <a:pt x="1130"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0" y="535"/>
                      </a:lnTo>
                      <a:lnTo>
                        <a:pt x="1475" y="613"/>
                      </a:lnTo>
                      <a:lnTo>
                        <a:pt x="1475" y="613"/>
                      </a:lnTo>
                      <a:cubicBezTo>
                        <a:pt x="1452" y="638"/>
                        <a:pt x="1436" y="669"/>
                        <a:pt x="1426" y="708"/>
                      </a:cubicBezTo>
                      <a:lnTo>
                        <a:pt x="1426" y="708"/>
                      </a:lnTo>
                      <a:cubicBezTo>
                        <a:pt x="1420" y="726"/>
                        <a:pt x="1411" y="740"/>
                        <a:pt x="1398" y="750"/>
                      </a:cubicBezTo>
                      <a:lnTo>
                        <a:pt x="1396" y="750"/>
                      </a:lnTo>
                      <a:lnTo>
                        <a:pt x="1398" y="750"/>
                      </a:lnTo>
                      <a:lnTo>
                        <a:pt x="1398" y="750"/>
                      </a:lnTo>
                      <a:lnTo>
                        <a:pt x="1397" y="750"/>
                      </a:lnTo>
                      <a:lnTo>
                        <a:pt x="1452" y="739"/>
                      </a:lnTo>
                      <a:lnTo>
                        <a:pt x="1452" y="739"/>
                      </a:lnTo>
                      <a:cubicBezTo>
                        <a:pt x="1489" y="731"/>
                        <a:pt x="1519" y="714"/>
                        <a:pt x="1540" y="689"/>
                      </a:cubicBezTo>
                      <a:lnTo>
                        <a:pt x="1540" y="689"/>
                      </a:lnTo>
                      <a:cubicBezTo>
                        <a:pt x="1562" y="663"/>
                        <a:pt x="1590" y="644"/>
                        <a:pt x="1622" y="631"/>
                      </a:cubicBezTo>
                      <a:lnTo>
                        <a:pt x="1721" y="593"/>
                      </a:lnTo>
                      <a:lnTo>
                        <a:pt x="1721" y="593"/>
                      </a:lnTo>
                      <a:cubicBezTo>
                        <a:pt x="1754" y="580"/>
                        <a:pt x="1777" y="553"/>
                        <a:pt x="1792" y="510"/>
                      </a:cubicBezTo>
                      <a:lnTo>
                        <a:pt x="1810" y="459"/>
                      </a:lnTo>
                      <a:lnTo>
                        <a:pt x="1815" y="445"/>
                      </a:lnTo>
                      <a:lnTo>
                        <a:pt x="1815" y="445"/>
                      </a:lnTo>
                      <a:cubicBezTo>
                        <a:pt x="1818" y="447"/>
                        <a:pt x="1820" y="449"/>
                        <a:pt x="1823" y="450"/>
                      </a:cubicBezTo>
                      <a:lnTo>
                        <a:pt x="1823" y="450"/>
                      </a:lnTo>
                      <a:cubicBezTo>
                        <a:pt x="1805" y="441"/>
                        <a:pt x="1792" y="424"/>
                        <a:pt x="1786" y="402"/>
                      </a:cubicBezTo>
                      <a:lnTo>
                        <a:pt x="1786" y="402"/>
                      </a:lnTo>
                      <a:cubicBezTo>
                        <a:pt x="1775"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0" y="57"/>
                      </a:cubicBezTo>
                      <a:lnTo>
                        <a:pt x="2310" y="57"/>
                      </a:lnTo>
                      <a:cubicBezTo>
                        <a:pt x="2299" y="96"/>
                        <a:pt x="2283" y="127"/>
                        <a:pt x="2261" y="153"/>
                      </a:cubicBezTo>
                      <a:lnTo>
                        <a:pt x="2196" y="230"/>
                      </a:lnTo>
                      <a:lnTo>
                        <a:pt x="2131" y="306"/>
                      </a:lnTo>
                      <a:lnTo>
                        <a:pt x="2131" y="306"/>
                      </a:lnTo>
                      <a:cubicBezTo>
                        <a:pt x="2108" y="332"/>
                        <a:pt x="2092" y="364"/>
                        <a:pt x="2081" y="402"/>
                      </a:cubicBezTo>
                      <a:lnTo>
                        <a:pt x="2081" y="402"/>
                      </a:lnTo>
                      <a:cubicBezTo>
                        <a:pt x="2075" y="422"/>
                        <a:pt x="2064" y="437"/>
                        <a:pt x="2049" y="447"/>
                      </a:cubicBezTo>
                      <a:lnTo>
                        <a:pt x="2049" y="447"/>
                      </a:lnTo>
                      <a:cubicBezTo>
                        <a:pt x="2050" y="446"/>
                        <a:pt x="2051" y="446"/>
                        <a:pt x="2053" y="445"/>
                      </a:cubicBezTo>
                      <a:lnTo>
                        <a:pt x="2057" y="459"/>
                      </a:lnTo>
                      <a:lnTo>
                        <a:pt x="2075" y="510"/>
                      </a:lnTo>
                      <a:lnTo>
                        <a:pt x="2075" y="510"/>
                      </a:lnTo>
                      <a:cubicBezTo>
                        <a:pt x="2090" y="553"/>
                        <a:pt x="2114" y="580"/>
                        <a:pt x="2146" y="593"/>
                      </a:cubicBezTo>
                      <a:lnTo>
                        <a:pt x="2245" y="631"/>
                      </a:lnTo>
                      <a:lnTo>
                        <a:pt x="2245" y="631"/>
                      </a:lnTo>
                      <a:cubicBezTo>
                        <a:pt x="2277" y="644"/>
                        <a:pt x="2305" y="663"/>
                        <a:pt x="2327" y="689"/>
                      </a:cubicBezTo>
                      <a:lnTo>
                        <a:pt x="2327" y="689"/>
                      </a:lnTo>
                      <a:cubicBezTo>
                        <a:pt x="2348" y="714"/>
                        <a:pt x="2378" y="731"/>
                        <a:pt x="2415" y="739"/>
                      </a:cubicBezTo>
                      <a:lnTo>
                        <a:pt x="2470" y="750"/>
                      </a:lnTo>
                      <a:lnTo>
                        <a:pt x="2470" y="750"/>
                      </a:lnTo>
                      <a:cubicBezTo>
                        <a:pt x="2469" y="750"/>
                        <a:pt x="2469" y="750"/>
                        <a:pt x="2469" y="750"/>
                      </a:cubicBezTo>
                      <a:lnTo>
                        <a:pt x="2471" y="750"/>
                      </a:lnTo>
                      <a:lnTo>
                        <a:pt x="2469" y="749"/>
                      </a:lnTo>
                      <a:lnTo>
                        <a:pt x="2469" y="749"/>
                      </a:lnTo>
                      <a:cubicBezTo>
                        <a:pt x="2456" y="740"/>
                        <a:pt x="2447" y="726"/>
                        <a:pt x="2441" y="708"/>
                      </a:cubicBezTo>
                      <a:lnTo>
                        <a:pt x="2441" y="708"/>
                      </a:lnTo>
                      <a:cubicBezTo>
                        <a:pt x="2431" y="669"/>
                        <a:pt x="2414" y="638"/>
                        <a:pt x="2392" y="613"/>
                      </a:cubicBezTo>
                      <a:lnTo>
                        <a:pt x="2327" y="535"/>
                      </a:lnTo>
                      <a:lnTo>
                        <a:pt x="2261" y="459"/>
                      </a:lnTo>
                      <a:lnTo>
                        <a:pt x="2261" y="459"/>
                      </a:lnTo>
                      <a:cubicBezTo>
                        <a:pt x="2239" y="434"/>
                        <a:pt x="2228" y="409"/>
                        <a:pt x="2228" y="382"/>
                      </a:cubicBezTo>
                      <a:lnTo>
                        <a:pt x="2228" y="382"/>
                      </a:lnTo>
                      <a:cubicBezTo>
                        <a:pt x="2228" y="357"/>
                        <a:pt x="2245" y="338"/>
                        <a:pt x="2277" y="326"/>
                      </a:cubicBezTo>
                      <a:lnTo>
                        <a:pt x="2277" y="326"/>
                      </a:lnTo>
                      <a:cubicBezTo>
                        <a:pt x="2310" y="313"/>
                        <a:pt x="2348"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6" y="613"/>
                      </a:cubicBezTo>
                      <a:lnTo>
                        <a:pt x="3179" y="613"/>
                      </a:lnTo>
                      <a:lnTo>
                        <a:pt x="3179" y="613"/>
                      </a:lnTo>
                      <a:cubicBezTo>
                        <a:pt x="3223" y="613"/>
                        <a:pt x="3261" y="618"/>
                        <a:pt x="3294" y="631"/>
                      </a:cubicBezTo>
                      <a:lnTo>
                        <a:pt x="3294" y="631"/>
                      </a:lnTo>
                      <a:cubicBezTo>
                        <a:pt x="3326" y="644"/>
                        <a:pt x="3343" y="663"/>
                        <a:pt x="3343" y="689"/>
                      </a:cubicBezTo>
                      <a:lnTo>
                        <a:pt x="3343" y="689"/>
                      </a:lnTo>
                      <a:cubicBezTo>
                        <a:pt x="3343" y="714"/>
                        <a:pt x="3332" y="739"/>
                        <a:pt x="3310" y="765"/>
                      </a:cubicBezTo>
                      <a:lnTo>
                        <a:pt x="3310" y="765"/>
                      </a:lnTo>
                      <a:cubicBezTo>
                        <a:pt x="3289" y="791"/>
                        <a:pt x="3278" y="816"/>
                        <a:pt x="3278" y="842"/>
                      </a:cubicBezTo>
                      <a:lnTo>
                        <a:pt x="3278" y="842"/>
                      </a:lnTo>
                      <a:cubicBezTo>
                        <a:pt x="3278" y="867"/>
                        <a:pt x="3294" y="887"/>
                        <a:pt x="3326" y="900"/>
                      </a:cubicBezTo>
                      <a:lnTo>
                        <a:pt x="3326" y="900"/>
                      </a:lnTo>
                      <a:cubicBezTo>
                        <a:pt x="3360" y="912"/>
                        <a:pt x="3398" y="918"/>
                        <a:pt x="3441" y="918"/>
                      </a:cubicBezTo>
                      <a:close/>
                    </a:path>
                  </a:pathLst>
                </a:custGeom>
                <a:solidFill>
                  <a:schemeClr val="accent4"/>
                </a:solidFill>
                <a:ln>
                  <a:noFill/>
                </a:ln>
                <a:effectLst/>
              </p:spPr>
              <p:txBody>
                <a:bodyPr wrap="none" anchor="ctr"/>
                <a:lstStyle/>
                <a:p>
                  <a:endParaRPr lang="es-ES_tradnl"/>
                </a:p>
              </p:txBody>
            </p:sp>
            <p:sp>
              <p:nvSpPr>
                <p:cNvPr id="262" name="Freeform 5">
                  <a:extLst>
                    <a:ext uri="{FF2B5EF4-FFF2-40B4-BE49-F238E27FC236}">
                      <a16:creationId xmlns:a16="http://schemas.microsoft.com/office/drawing/2014/main" xmlns="" id="{844CCE4D-3D00-7443-BC18-59C428E1B69D}"/>
                    </a:ext>
                  </a:extLst>
                </p:cNvPr>
                <p:cNvSpPr>
                  <a:spLocks noChangeArrowheads="1"/>
                </p:cNvSpPr>
                <p:nvPr/>
              </p:nvSpPr>
              <p:spPr bwMode="auto">
                <a:xfrm>
                  <a:off x="1716223" y="5868988"/>
                  <a:ext cx="814387" cy="487362"/>
                </a:xfrm>
                <a:custGeom>
                  <a:avLst/>
                  <a:gdLst>
                    <a:gd name="T0" fmla="*/ 2261 w 2262"/>
                    <a:gd name="T1" fmla="*/ 675 h 1352"/>
                    <a:gd name="T2" fmla="*/ 2072 w 2262"/>
                    <a:gd name="T3" fmla="*/ 553 h 1352"/>
                    <a:gd name="T4" fmla="*/ 1967 w 2262"/>
                    <a:gd name="T5" fmla="*/ 480 h 1352"/>
                    <a:gd name="T6" fmla="*/ 1863 w 2262"/>
                    <a:gd name="T7" fmla="*/ 407 h 1352"/>
                    <a:gd name="T8" fmla="*/ 1737 w 2262"/>
                    <a:gd name="T9" fmla="*/ 357 h 1352"/>
                    <a:gd name="T10" fmla="*/ 1633 w 2262"/>
                    <a:gd name="T11" fmla="*/ 285 h 1352"/>
                    <a:gd name="T12" fmla="*/ 1402 w 2262"/>
                    <a:gd name="T13" fmla="*/ 163 h 1352"/>
                    <a:gd name="T14" fmla="*/ 1298 w 2262"/>
                    <a:gd name="T15" fmla="*/ 90 h 1352"/>
                    <a:gd name="T16" fmla="*/ 1193 w 2262"/>
                    <a:gd name="T17" fmla="*/ 16 h 1352"/>
                    <a:gd name="T18" fmla="*/ 1068 w 2262"/>
                    <a:gd name="T19" fmla="*/ 16 h 1352"/>
                    <a:gd name="T20" fmla="*/ 964 w 2262"/>
                    <a:gd name="T21" fmla="*/ 90 h 1352"/>
                    <a:gd name="T22" fmla="*/ 859 w 2262"/>
                    <a:gd name="T23" fmla="*/ 163 h 1352"/>
                    <a:gd name="T24" fmla="*/ 733 w 2262"/>
                    <a:gd name="T25" fmla="*/ 212 h 1352"/>
                    <a:gd name="T26" fmla="*/ 628 w 2262"/>
                    <a:gd name="T27" fmla="*/ 285 h 1352"/>
                    <a:gd name="T28" fmla="*/ 397 w 2262"/>
                    <a:gd name="T29" fmla="*/ 407 h 1352"/>
                    <a:gd name="T30" fmla="*/ 293 w 2262"/>
                    <a:gd name="T31" fmla="*/ 480 h 1352"/>
                    <a:gd name="T32" fmla="*/ 188 w 2262"/>
                    <a:gd name="T33" fmla="*/ 553 h 1352"/>
                    <a:gd name="T34" fmla="*/ 63 w 2262"/>
                    <a:gd name="T35" fmla="*/ 602 h 1352"/>
                    <a:gd name="T36" fmla="*/ 0 w 2262"/>
                    <a:gd name="T37" fmla="*/ 675 h 1352"/>
                    <a:gd name="T38" fmla="*/ 188 w 2262"/>
                    <a:gd name="T39" fmla="*/ 798 h 1352"/>
                    <a:gd name="T40" fmla="*/ 293 w 2262"/>
                    <a:gd name="T41" fmla="*/ 871 h 1352"/>
                    <a:gd name="T42" fmla="*/ 397 w 2262"/>
                    <a:gd name="T43" fmla="*/ 944 h 1352"/>
                    <a:gd name="T44" fmla="*/ 524 w 2262"/>
                    <a:gd name="T45" fmla="*/ 993 h 1352"/>
                    <a:gd name="T46" fmla="*/ 628 w 2262"/>
                    <a:gd name="T47" fmla="*/ 1066 h 1352"/>
                    <a:gd name="T48" fmla="*/ 859 w 2262"/>
                    <a:gd name="T49" fmla="*/ 1188 h 1352"/>
                    <a:gd name="T50" fmla="*/ 964 w 2262"/>
                    <a:gd name="T51" fmla="*/ 1262 h 1352"/>
                    <a:gd name="T52" fmla="*/ 1068 w 2262"/>
                    <a:gd name="T53" fmla="*/ 1334 h 1352"/>
                    <a:gd name="T54" fmla="*/ 1193 w 2262"/>
                    <a:gd name="T55" fmla="*/ 1334 h 1352"/>
                    <a:gd name="T56" fmla="*/ 1298 w 2262"/>
                    <a:gd name="T57" fmla="*/ 1262 h 1352"/>
                    <a:gd name="T58" fmla="*/ 1402 w 2262"/>
                    <a:gd name="T59" fmla="*/ 1188 h 1352"/>
                    <a:gd name="T60" fmla="*/ 1529 w 2262"/>
                    <a:gd name="T61" fmla="*/ 1140 h 1352"/>
                    <a:gd name="T62" fmla="*/ 1633 w 2262"/>
                    <a:gd name="T63" fmla="*/ 1066 h 1352"/>
                    <a:gd name="T64" fmla="*/ 1863 w 2262"/>
                    <a:gd name="T65" fmla="*/ 944 h 1352"/>
                    <a:gd name="T66" fmla="*/ 1967 w 2262"/>
                    <a:gd name="T67" fmla="*/ 871 h 1352"/>
                    <a:gd name="T68" fmla="*/ 2072 w 2262"/>
                    <a:gd name="T69" fmla="*/ 798 h 1352"/>
                    <a:gd name="T70" fmla="*/ 2198 w 2262"/>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2" h="1352">
                      <a:moveTo>
                        <a:pt x="2261" y="675"/>
                      </a:moveTo>
                      <a:lnTo>
                        <a:pt x="2261" y="675"/>
                      </a:lnTo>
                      <a:cubicBezTo>
                        <a:pt x="2261" y="643"/>
                        <a:pt x="2240" y="618"/>
                        <a:pt x="2198" y="602"/>
                      </a:cubicBezTo>
                      <a:lnTo>
                        <a:pt x="2072" y="553"/>
                      </a:lnTo>
                      <a:lnTo>
                        <a:pt x="2072" y="553"/>
                      </a:lnTo>
                      <a:cubicBezTo>
                        <a:pt x="2030" y="537"/>
                        <a:pt x="1996" y="513"/>
                        <a:pt x="1967" y="480"/>
                      </a:cubicBezTo>
                      <a:lnTo>
                        <a:pt x="1967" y="480"/>
                      </a:lnTo>
                      <a:cubicBezTo>
                        <a:pt x="1940" y="447"/>
                        <a:pt x="1906" y="424"/>
                        <a:pt x="1863" y="407"/>
                      </a:cubicBezTo>
                      <a:lnTo>
                        <a:pt x="1737" y="357"/>
                      </a:lnTo>
                      <a:lnTo>
                        <a:pt x="1737" y="357"/>
                      </a:lnTo>
                      <a:cubicBezTo>
                        <a:pt x="1696" y="342"/>
                        <a:pt x="1661" y="317"/>
                        <a:pt x="1633" y="285"/>
                      </a:cubicBezTo>
                      <a:lnTo>
                        <a:pt x="1633" y="285"/>
                      </a:lnTo>
                      <a:cubicBezTo>
                        <a:pt x="1605" y="252"/>
                        <a:pt x="1570" y="228"/>
                        <a:pt x="1529" y="212"/>
                      </a:cubicBezTo>
                      <a:lnTo>
                        <a:pt x="1402" y="163"/>
                      </a:lnTo>
                      <a:lnTo>
                        <a:pt x="1402" y="163"/>
                      </a:lnTo>
                      <a:cubicBezTo>
                        <a:pt x="1361" y="147"/>
                        <a:pt x="1325" y="123"/>
                        <a:pt x="1298" y="90"/>
                      </a:cubicBezTo>
                      <a:lnTo>
                        <a:pt x="1298" y="90"/>
                      </a:lnTo>
                      <a:cubicBezTo>
                        <a:pt x="1270" y="57"/>
                        <a:pt x="1235" y="33"/>
                        <a:pt x="1193" y="16"/>
                      </a:cubicBezTo>
                      <a:lnTo>
                        <a:pt x="1193" y="16"/>
                      </a:lnTo>
                      <a:cubicBezTo>
                        <a:pt x="1151" y="0"/>
                        <a:pt x="1110" y="0"/>
                        <a:pt x="1068" y="16"/>
                      </a:cubicBezTo>
                      <a:lnTo>
                        <a:pt x="1068" y="16"/>
                      </a:lnTo>
                      <a:cubicBezTo>
                        <a:pt x="1025" y="33"/>
                        <a:pt x="991" y="57"/>
                        <a:pt x="964" y="90"/>
                      </a:cubicBezTo>
                      <a:lnTo>
                        <a:pt x="964" y="90"/>
                      </a:lnTo>
                      <a:cubicBezTo>
                        <a:pt x="935" y="123"/>
                        <a:pt x="901" y="147"/>
                        <a:pt x="859" y="163"/>
                      </a:cubicBezTo>
                      <a:lnTo>
                        <a:pt x="733" y="212"/>
                      </a:lnTo>
                      <a:lnTo>
                        <a:pt x="733" y="212"/>
                      </a:lnTo>
                      <a:cubicBezTo>
                        <a:pt x="691" y="228"/>
                        <a:pt x="656" y="252"/>
                        <a:pt x="628" y="285"/>
                      </a:cubicBezTo>
                      <a:lnTo>
                        <a:pt x="628" y="285"/>
                      </a:lnTo>
                      <a:cubicBezTo>
                        <a:pt x="601" y="317"/>
                        <a:pt x="565" y="342"/>
                        <a:pt x="524" y="357"/>
                      </a:cubicBezTo>
                      <a:lnTo>
                        <a:pt x="397" y="407"/>
                      </a:lnTo>
                      <a:lnTo>
                        <a:pt x="397" y="407"/>
                      </a:lnTo>
                      <a:cubicBezTo>
                        <a:pt x="356" y="424"/>
                        <a:pt x="322" y="447"/>
                        <a:pt x="293" y="480"/>
                      </a:cubicBezTo>
                      <a:lnTo>
                        <a:pt x="293" y="480"/>
                      </a:lnTo>
                      <a:cubicBezTo>
                        <a:pt x="265" y="513"/>
                        <a:pt x="231" y="537"/>
                        <a:pt x="188" y="553"/>
                      </a:cubicBezTo>
                      <a:lnTo>
                        <a:pt x="63" y="602"/>
                      </a:lnTo>
                      <a:lnTo>
                        <a:pt x="63" y="602"/>
                      </a:lnTo>
                      <a:cubicBezTo>
                        <a:pt x="22" y="618"/>
                        <a:pt x="0" y="643"/>
                        <a:pt x="0" y="675"/>
                      </a:cubicBezTo>
                      <a:lnTo>
                        <a:pt x="0" y="675"/>
                      </a:lnTo>
                      <a:cubicBezTo>
                        <a:pt x="0" y="708"/>
                        <a:pt x="22" y="733"/>
                        <a:pt x="63" y="749"/>
                      </a:cubicBezTo>
                      <a:lnTo>
                        <a:pt x="188" y="798"/>
                      </a:lnTo>
                      <a:lnTo>
                        <a:pt x="188" y="798"/>
                      </a:lnTo>
                      <a:cubicBezTo>
                        <a:pt x="231" y="814"/>
                        <a:pt x="265" y="839"/>
                        <a:pt x="293" y="871"/>
                      </a:cubicBezTo>
                      <a:lnTo>
                        <a:pt x="293" y="871"/>
                      </a:lnTo>
                      <a:cubicBezTo>
                        <a:pt x="322" y="904"/>
                        <a:pt x="356" y="928"/>
                        <a:pt x="397" y="944"/>
                      </a:cubicBezTo>
                      <a:lnTo>
                        <a:pt x="524" y="993"/>
                      </a:lnTo>
                      <a:lnTo>
                        <a:pt x="524" y="993"/>
                      </a:lnTo>
                      <a:cubicBezTo>
                        <a:pt x="565" y="1009"/>
                        <a:pt x="601" y="1034"/>
                        <a:pt x="628" y="1066"/>
                      </a:cubicBezTo>
                      <a:lnTo>
                        <a:pt x="628" y="1066"/>
                      </a:lnTo>
                      <a:cubicBezTo>
                        <a:pt x="656" y="1099"/>
                        <a:pt x="691" y="1124"/>
                        <a:pt x="733" y="1140"/>
                      </a:cubicBezTo>
                      <a:lnTo>
                        <a:pt x="859" y="1188"/>
                      </a:lnTo>
                      <a:lnTo>
                        <a:pt x="859" y="1188"/>
                      </a:lnTo>
                      <a:cubicBezTo>
                        <a:pt x="901" y="1205"/>
                        <a:pt x="935" y="1228"/>
                        <a:pt x="964" y="1262"/>
                      </a:cubicBezTo>
                      <a:lnTo>
                        <a:pt x="964" y="1262"/>
                      </a:lnTo>
                      <a:cubicBezTo>
                        <a:pt x="991" y="1294"/>
                        <a:pt x="1025" y="1318"/>
                        <a:pt x="1068" y="1334"/>
                      </a:cubicBezTo>
                      <a:lnTo>
                        <a:pt x="1068" y="1334"/>
                      </a:lnTo>
                      <a:cubicBezTo>
                        <a:pt x="1110" y="1351"/>
                        <a:pt x="1151" y="1351"/>
                        <a:pt x="1193" y="1334"/>
                      </a:cubicBezTo>
                      <a:lnTo>
                        <a:pt x="1193" y="1334"/>
                      </a:lnTo>
                      <a:cubicBezTo>
                        <a:pt x="1235" y="1318"/>
                        <a:pt x="1270" y="1294"/>
                        <a:pt x="1298" y="1262"/>
                      </a:cubicBezTo>
                      <a:lnTo>
                        <a:pt x="1298" y="1262"/>
                      </a:lnTo>
                      <a:cubicBezTo>
                        <a:pt x="1325" y="1228"/>
                        <a:pt x="1361" y="1205"/>
                        <a:pt x="1402" y="1188"/>
                      </a:cubicBezTo>
                      <a:lnTo>
                        <a:pt x="1529" y="1140"/>
                      </a:lnTo>
                      <a:lnTo>
                        <a:pt x="1529" y="1140"/>
                      </a:lnTo>
                      <a:cubicBezTo>
                        <a:pt x="1570" y="1124"/>
                        <a:pt x="1605" y="1099"/>
                        <a:pt x="1633" y="1066"/>
                      </a:cubicBezTo>
                      <a:lnTo>
                        <a:pt x="1633" y="1066"/>
                      </a:lnTo>
                      <a:cubicBezTo>
                        <a:pt x="1661" y="1034"/>
                        <a:pt x="1696" y="1009"/>
                        <a:pt x="1737" y="993"/>
                      </a:cubicBezTo>
                      <a:lnTo>
                        <a:pt x="1863" y="944"/>
                      </a:lnTo>
                      <a:lnTo>
                        <a:pt x="1863" y="944"/>
                      </a:lnTo>
                      <a:cubicBezTo>
                        <a:pt x="1906" y="928"/>
                        <a:pt x="1940" y="904"/>
                        <a:pt x="1967" y="871"/>
                      </a:cubicBezTo>
                      <a:lnTo>
                        <a:pt x="1967" y="871"/>
                      </a:lnTo>
                      <a:cubicBezTo>
                        <a:pt x="1996" y="839"/>
                        <a:pt x="2030" y="814"/>
                        <a:pt x="2072" y="798"/>
                      </a:cubicBezTo>
                      <a:lnTo>
                        <a:pt x="2198" y="749"/>
                      </a:lnTo>
                      <a:lnTo>
                        <a:pt x="2198" y="749"/>
                      </a:lnTo>
                      <a:cubicBezTo>
                        <a:pt x="2240" y="733"/>
                        <a:pt x="2261" y="708"/>
                        <a:pt x="2261" y="675"/>
                      </a:cubicBezTo>
                    </a:path>
                  </a:pathLst>
                </a:custGeom>
                <a:solidFill>
                  <a:schemeClr val="accent2"/>
                </a:solidFill>
                <a:ln>
                  <a:noFill/>
                </a:ln>
                <a:effectLst/>
              </p:spPr>
              <p:txBody>
                <a:bodyPr wrap="none" anchor="ctr"/>
                <a:lstStyle/>
                <a:p>
                  <a:endParaRPr lang="es-ES_tradnl"/>
                </a:p>
              </p:txBody>
            </p:sp>
            <p:sp>
              <p:nvSpPr>
                <p:cNvPr id="263" name="Freeform 6">
                  <a:extLst>
                    <a:ext uri="{FF2B5EF4-FFF2-40B4-BE49-F238E27FC236}">
                      <a16:creationId xmlns:a16="http://schemas.microsoft.com/office/drawing/2014/main" xmlns="" id="{1FBE721B-DA26-AD4C-BEFD-F74096DBE0F9}"/>
                    </a:ext>
                  </a:extLst>
                </p:cNvPr>
                <p:cNvSpPr>
                  <a:spLocks noChangeArrowheads="1"/>
                </p:cNvSpPr>
                <p:nvPr/>
              </p:nvSpPr>
              <p:spPr bwMode="auto">
                <a:xfrm>
                  <a:off x="1803535" y="5921375"/>
                  <a:ext cx="641350" cy="382588"/>
                </a:xfrm>
                <a:custGeom>
                  <a:avLst/>
                  <a:gdLst>
                    <a:gd name="T0" fmla="*/ 1779 w 1780"/>
                    <a:gd name="T1" fmla="*/ 531 h 1064"/>
                    <a:gd name="T2" fmla="*/ 1631 w 1780"/>
                    <a:gd name="T3" fmla="*/ 435 h 1064"/>
                    <a:gd name="T4" fmla="*/ 1548 w 1780"/>
                    <a:gd name="T5" fmla="*/ 377 h 1064"/>
                    <a:gd name="T6" fmla="*/ 1465 w 1780"/>
                    <a:gd name="T7" fmla="*/ 320 h 1064"/>
                    <a:gd name="T8" fmla="*/ 1367 w 1780"/>
                    <a:gd name="T9" fmla="*/ 282 h 1064"/>
                    <a:gd name="T10" fmla="*/ 1285 w 1780"/>
                    <a:gd name="T11" fmla="*/ 225 h 1064"/>
                    <a:gd name="T12" fmla="*/ 1104 w 1780"/>
                    <a:gd name="T13" fmla="*/ 128 h 1064"/>
                    <a:gd name="T14" fmla="*/ 1021 w 1780"/>
                    <a:gd name="T15" fmla="*/ 71 h 1064"/>
                    <a:gd name="T16" fmla="*/ 939 w 1780"/>
                    <a:gd name="T17" fmla="*/ 13 h 1064"/>
                    <a:gd name="T18" fmla="*/ 841 w 1780"/>
                    <a:gd name="T19" fmla="*/ 13 h 1064"/>
                    <a:gd name="T20" fmla="*/ 758 w 1780"/>
                    <a:gd name="T21" fmla="*/ 71 h 1064"/>
                    <a:gd name="T22" fmla="*/ 675 w 1780"/>
                    <a:gd name="T23" fmla="*/ 128 h 1064"/>
                    <a:gd name="T24" fmla="*/ 577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2 w 1780"/>
                    <a:gd name="T45" fmla="*/ 781 h 1064"/>
                    <a:gd name="T46" fmla="*/ 494 w 1780"/>
                    <a:gd name="T47" fmla="*/ 839 h 1064"/>
                    <a:gd name="T48" fmla="*/ 675 w 1780"/>
                    <a:gd name="T49" fmla="*/ 935 h 1064"/>
                    <a:gd name="T50" fmla="*/ 758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7" y="423"/>
                        <a:pt x="1571" y="404"/>
                        <a:pt x="1548" y="377"/>
                      </a:cubicBezTo>
                      <a:lnTo>
                        <a:pt x="1548" y="377"/>
                      </a:lnTo>
                      <a:cubicBezTo>
                        <a:pt x="1526" y="352"/>
                        <a:pt x="1500" y="333"/>
                        <a:pt x="1465" y="320"/>
                      </a:cubicBezTo>
                      <a:lnTo>
                        <a:pt x="1367" y="282"/>
                      </a:lnTo>
                      <a:lnTo>
                        <a:pt x="1367" y="282"/>
                      </a:lnTo>
                      <a:cubicBezTo>
                        <a:pt x="1334" y="269"/>
                        <a:pt x="1307" y="250"/>
                        <a:pt x="1285" y="225"/>
                      </a:cubicBezTo>
                      <a:lnTo>
                        <a:pt x="1285" y="225"/>
                      </a:lnTo>
                      <a:cubicBezTo>
                        <a:pt x="1263" y="198"/>
                        <a:pt x="1235" y="179"/>
                        <a:pt x="1202" y="167"/>
                      </a:cubicBezTo>
                      <a:lnTo>
                        <a:pt x="1104" y="128"/>
                      </a:lnTo>
                      <a:lnTo>
                        <a:pt x="1104" y="128"/>
                      </a:lnTo>
                      <a:cubicBezTo>
                        <a:pt x="1071" y="115"/>
                        <a:pt x="1043" y="96"/>
                        <a:pt x="1021" y="71"/>
                      </a:cubicBezTo>
                      <a:lnTo>
                        <a:pt x="1021" y="71"/>
                      </a:lnTo>
                      <a:cubicBezTo>
                        <a:pt x="999" y="45"/>
                        <a:pt x="972" y="26"/>
                        <a:pt x="939" y="13"/>
                      </a:cubicBezTo>
                      <a:lnTo>
                        <a:pt x="939" y="13"/>
                      </a:lnTo>
                      <a:cubicBezTo>
                        <a:pt x="906" y="0"/>
                        <a:pt x="874" y="0"/>
                        <a:pt x="841" y="13"/>
                      </a:cubicBezTo>
                      <a:lnTo>
                        <a:pt x="841" y="13"/>
                      </a:lnTo>
                      <a:cubicBezTo>
                        <a:pt x="807" y="26"/>
                        <a:pt x="780" y="45"/>
                        <a:pt x="758" y="71"/>
                      </a:cubicBezTo>
                      <a:lnTo>
                        <a:pt x="758" y="71"/>
                      </a:lnTo>
                      <a:cubicBezTo>
                        <a:pt x="735" y="96"/>
                        <a:pt x="708" y="115"/>
                        <a:pt x="675" y="128"/>
                      </a:cubicBezTo>
                      <a:lnTo>
                        <a:pt x="577" y="167"/>
                      </a:lnTo>
                      <a:lnTo>
                        <a:pt x="577" y="167"/>
                      </a:lnTo>
                      <a:cubicBezTo>
                        <a:pt x="544" y="179"/>
                        <a:pt x="516" y="198"/>
                        <a:pt x="494" y="225"/>
                      </a:cubicBezTo>
                      <a:lnTo>
                        <a:pt x="494" y="225"/>
                      </a:lnTo>
                      <a:cubicBezTo>
                        <a:pt x="472" y="250"/>
                        <a:pt x="445" y="269"/>
                        <a:pt x="412" y="282"/>
                      </a:cubicBezTo>
                      <a:lnTo>
                        <a:pt x="312" y="320"/>
                      </a:lnTo>
                      <a:lnTo>
                        <a:pt x="312" y="320"/>
                      </a:lnTo>
                      <a:cubicBezTo>
                        <a:pt x="280" y="333"/>
                        <a:pt x="253" y="352"/>
                        <a:pt x="230" y="377"/>
                      </a:cubicBezTo>
                      <a:lnTo>
                        <a:pt x="230" y="377"/>
                      </a:lnTo>
                      <a:cubicBezTo>
                        <a:pt x="209" y="404"/>
                        <a:pt x="182"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2" y="640"/>
                        <a:pt x="209" y="660"/>
                        <a:pt x="230" y="685"/>
                      </a:cubicBezTo>
                      <a:lnTo>
                        <a:pt x="230" y="685"/>
                      </a:lnTo>
                      <a:cubicBezTo>
                        <a:pt x="253" y="711"/>
                        <a:pt x="280" y="730"/>
                        <a:pt x="312" y="743"/>
                      </a:cubicBezTo>
                      <a:lnTo>
                        <a:pt x="412" y="781"/>
                      </a:lnTo>
                      <a:lnTo>
                        <a:pt x="412" y="781"/>
                      </a:lnTo>
                      <a:cubicBezTo>
                        <a:pt x="445" y="794"/>
                        <a:pt x="472" y="814"/>
                        <a:pt x="494" y="839"/>
                      </a:cubicBezTo>
                      <a:lnTo>
                        <a:pt x="494" y="839"/>
                      </a:lnTo>
                      <a:cubicBezTo>
                        <a:pt x="516" y="865"/>
                        <a:pt x="544" y="884"/>
                        <a:pt x="577" y="897"/>
                      </a:cubicBezTo>
                      <a:lnTo>
                        <a:pt x="675" y="935"/>
                      </a:lnTo>
                      <a:lnTo>
                        <a:pt x="675" y="935"/>
                      </a:lnTo>
                      <a:cubicBezTo>
                        <a:pt x="708" y="948"/>
                        <a:pt x="735" y="967"/>
                        <a:pt x="758" y="993"/>
                      </a:cubicBezTo>
                      <a:lnTo>
                        <a:pt x="758"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3" y="967"/>
                        <a:pt x="1071" y="948"/>
                        <a:pt x="1104" y="935"/>
                      </a:cubicBezTo>
                      <a:lnTo>
                        <a:pt x="1202" y="897"/>
                      </a:lnTo>
                      <a:lnTo>
                        <a:pt x="1202" y="897"/>
                      </a:lnTo>
                      <a:cubicBezTo>
                        <a:pt x="1235" y="884"/>
                        <a:pt x="1263" y="865"/>
                        <a:pt x="1285" y="839"/>
                      </a:cubicBezTo>
                      <a:lnTo>
                        <a:pt x="1285" y="839"/>
                      </a:lnTo>
                      <a:cubicBezTo>
                        <a:pt x="1307" y="814"/>
                        <a:pt x="1334" y="794"/>
                        <a:pt x="1367" y="781"/>
                      </a:cubicBezTo>
                      <a:lnTo>
                        <a:pt x="1465" y="743"/>
                      </a:lnTo>
                      <a:lnTo>
                        <a:pt x="1465" y="743"/>
                      </a:lnTo>
                      <a:cubicBezTo>
                        <a:pt x="1500" y="730"/>
                        <a:pt x="1526" y="711"/>
                        <a:pt x="1548" y="685"/>
                      </a:cubicBezTo>
                      <a:lnTo>
                        <a:pt x="1548" y="685"/>
                      </a:lnTo>
                      <a:cubicBezTo>
                        <a:pt x="1571" y="660"/>
                        <a:pt x="1597"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64" name="Freeform 7">
                  <a:extLst>
                    <a:ext uri="{FF2B5EF4-FFF2-40B4-BE49-F238E27FC236}">
                      <a16:creationId xmlns:a16="http://schemas.microsoft.com/office/drawing/2014/main" xmlns="" id="{A270E25A-AEA2-D648-B8C9-DF8A6342959D}"/>
                    </a:ext>
                  </a:extLst>
                </p:cNvPr>
                <p:cNvSpPr>
                  <a:spLocks noChangeArrowheads="1"/>
                </p:cNvSpPr>
                <p:nvPr/>
              </p:nvSpPr>
              <p:spPr bwMode="auto">
                <a:xfrm>
                  <a:off x="1060585" y="5975350"/>
                  <a:ext cx="58738"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4" y="128"/>
                        <a:pt x="164" y="102"/>
                        <a:pt x="164" y="77"/>
                      </a:cubicBezTo>
                      <a:lnTo>
                        <a:pt x="164" y="77"/>
                      </a:lnTo>
                      <a:cubicBezTo>
                        <a:pt x="164" y="51"/>
                        <a:pt x="148" y="32"/>
                        <a:pt x="115" y="19"/>
                      </a:cubicBezTo>
                      <a:lnTo>
                        <a:pt x="115" y="19"/>
                      </a:lnTo>
                      <a:cubicBezTo>
                        <a:pt x="82" y="7"/>
                        <a:pt x="44" y="0"/>
                        <a:pt x="0" y="0"/>
                      </a:cubicBezTo>
                      <a:lnTo>
                        <a:pt x="0" y="306"/>
                      </a:lnTo>
                    </a:path>
                  </a:pathLst>
                </a:custGeom>
                <a:solidFill>
                  <a:schemeClr val="accent4"/>
                </a:solidFill>
                <a:ln>
                  <a:noFill/>
                </a:ln>
                <a:effectLst/>
              </p:spPr>
              <p:txBody>
                <a:bodyPr wrap="none" anchor="ctr"/>
                <a:lstStyle/>
                <a:p>
                  <a:endParaRPr lang="es-ES_tradnl"/>
                </a:p>
              </p:txBody>
            </p:sp>
            <p:sp>
              <p:nvSpPr>
                <p:cNvPr id="265" name="Freeform 8">
                  <a:extLst>
                    <a:ext uri="{FF2B5EF4-FFF2-40B4-BE49-F238E27FC236}">
                      <a16:creationId xmlns:a16="http://schemas.microsoft.com/office/drawing/2014/main" xmlns="" id="{E04A1274-C9F2-0444-A1B3-7DC4A5695565}"/>
                    </a:ext>
                  </a:extLst>
                </p:cNvPr>
                <p:cNvSpPr>
                  <a:spLocks noChangeArrowheads="1"/>
                </p:cNvSpPr>
                <p:nvPr/>
              </p:nvSpPr>
              <p:spPr bwMode="auto">
                <a:xfrm>
                  <a:off x="1060585" y="6140450"/>
                  <a:ext cx="58738"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2" y="300"/>
                        <a:pt x="115" y="287"/>
                      </a:cubicBezTo>
                      <a:lnTo>
                        <a:pt x="115" y="287"/>
                      </a:lnTo>
                      <a:cubicBezTo>
                        <a:pt x="148" y="274"/>
                        <a:pt x="164" y="255"/>
                        <a:pt x="164" y="230"/>
                      </a:cubicBezTo>
                      <a:lnTo>
                        <a:pt x="164" y="230"/>
                      </a:lnTo>
                      <a:cubicBezTo>
                        <a:pt x="164" y="205"/>
                        <a:pt x="154"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66" name="Freeform 9">
                  <a:extLst>
                    <a:ext uri="{FF2B5EF4-FFF2-40B4-BE49-F238E27FC236}">
                      <a16:creationId xmlns:a16="http://schemas.microsoft.com/office/drawing/2014/main" xmlns="" id="{525FD75A-F9FD-3A49-A27F-AF486A837065}"/>
                    </a:ext>
                  </a:extLst>
                </p:cNvPr>
                <p:cNvSpPr>
                  <a:spLocks noChangeArrowheads="1"/>
                </p:cNvSpPr>
                <p:nvPr/>
              </p:nvSpPr>
              <p:spPr bwMode="auto">
                <a:xfrm>
                  <a:off x="199403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1 w 723"/>
                    <a:gd name="T19" fmla="*/ 376 h 447"/>
                    <a:gd name="T20" fmla="*/ 491 w 723"/>
                    <a:gd name="T21" fmla="*/ 376 h 447"/>
                    <a:gd name="T22" fmla="*/ 573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3 w 723"/>
                    <a:gd name="T35" fmla="*/ 126 h 447"/>
                    <a:gd name="T36" fmla="*/ 573 w 723"/>
                    <a:gd name="T37" fmla="*/ 126 h 447"/>
                    <a:gd name="T38" fmla="*/ 491 w 723"/>
                    <a:gd name="T39" fmla="*/ 69 h 447"/>
                    <a:gd name="T40" fmla="*/ 491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2" y="401"/>
                        <a:pt x="278" y="420"/>
                        <a:pt x="312" y="433"/>
                      </a:cubicBezTo>
                      <a:lnTo>
                        <a:pt x="312" y="433"/>
                      </a:lnTo>
                      <a:cubicBezTo>
                        <a:pt x="345" y="446"/>
                        <a:pt x="377" y="446"/>
                        <a:pt x="410" y="433"/>
                      </a:cubicBezTo>
                      <a:lnTo>
                        <a:pt x="410" y="433"/>
                      </a:lnTo>
                      <a:cubicBezTo>
                        <a:pt x="442" y="420"/>
                        <a:pt x="470" y="401"/>
                        <a:pt x="491" y="376"/>
                      </a:cubicBezTo>
                      <a:lnTo>
                        <a:pt x="491" y="376"/>
                      </a:lnTo>
                      <a:cubicBezTo>
                        <a:pt x="513" y="350"/>
                        <a:pt x="541" y="331"/>
                        <a:pt x="573" y="318"/>
                      </a:cubicBezTo>
                      <a:lnTo>
                        <a:pt x="672" y="280"/>
                      </a:lnTo>
                      <a:lnTo>
                        <a:pt x="672" y="280"/>
                      </a:lnTo>
                      <a:cubicBezTo>
                        <a:pt x="704" y="267"/>
                        <a:pt x="722" y="248"/>
                        <a:pt x="722" y="222"/>
                      </a:cubicBezTo>
                      <a:lnTo>
                        <a:pt x="722" y="222"/>
                      </a:lnTo>
                      <a:cubicBezTo>
                        <a:pt x="722" y="197"/>
                        <a:pt x="704" y="177"/>
                        <a:pt x="672" y="165"/>
                      </a:cubicBezTo>
                      <a:lnTo>
                        <a:pt x="573" y="126"/>
                      </a:lnTo>
                      <a:lnTo>
                        <a:pt x="573" y="126"/>
                      </a:lnTo>
                      <a:cubicBezTo>
                        <a:pt x="541" y="114"/>
                        <a:pt x="513" y="95"/>
                        <a:pt x="491" y="69"/>
                      </a:cubicBezTo>
                      <a:lnTo>
                        <a:pt x="491" y="69"/>
                      </a:lnTo>
                      <a:cubicBezTo>
                        <a:pt x="470" y="44"/>
                        <a:pt x="442" y="25"/>
                        <a:pt x="410" y="13"/>
                      </a:cubicBezTo>
                      <a:lnTo>
                        <a:pt x="410" y="13"/>
                      </a:lnTo>
                      <a:cubicBezTo>
                        <a:pt x="377" y="0"/>
                        <a:pt x="345" y="0"/>
                        <a:pt x="312" y="13"/>
                      </a:cubicBezTo>
                      <a:lnTo>
                        <a:pt x="312" y="13"/>
                      </a:lnTo>
                      <a:cubicBezTo>
                        <a:pt x="278" y="25"/>
                        <a:pt x="252"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67" name="Freeform 10">
                  <a:extLst>
                    <a:ext uri="{FF2B5EF4-FFF2-40B4-BE49-F238E27FC236}">
                      <a16:creationId xmlns:a16="http://schemas.microsoft.com/office/drawing/2014/main" xmlns="" id="{805F4E2B-B6F0-7145-BD42-82E64ABB6980}"/>
                    </a:ext>
                  </a:extLst>
                </p:cNvPr>
                <p:cNvSpPr>
                  <a:spLocks noChangeArrowheads="1"/>
                </p:cNvSpPr>
                <p:nvPr/>
              </p:nvSpPr>
              <p:spPr bwMode="auto">
                <a:xfrm>
                  <a:off x="1190760" y="6032500"/>
                  <a:ext cx="165100" cy="160338"/>
                </a:xfrm>
                <a:custGeom>
                  <a:avLst/>
                  <a:gdLst>
                    <a:gd name="T0" fmla="*/ 328 w 460"/>
                    <a:gd name="T1" fmla="*/ 222 h 447"/>
                    <a:gd name="T2" fmla="*/ 328 w 460"/>
                    <a:gd name="T3" fmla="*/ 222 h 447"/>
                    <a:gd name="T4" fmla="*/ 279 w 460"/>
                    <a:gd name="T5" fmla="*/ 165 h 447"/>
                    <a:gd name="T6" fmla="*/ 279 w 460"/>
                    <a:gd name="T7" fmla="*/ 165 h 447"/>
                    <a:gd name="T8" fmla="*/ 180 w 460"/>
                    <a:gd name="T9" fmla="*/ 165 h 447"/>
                    <a:gd name="T10" fmla="*/ 180 w 460"/>
                    <a:gd name="T11" fmla="*/ 165 h 447"/>
                    <a:gd name="T12" fmla="*/ 131 w 460"/>
                    <a:gd name="T13" fmla="*/ 222 h 447"/>
                    <a:gd name="T14" fmla="*/ 131 w 460"/>
                    <a:gd name="T15" fmla="*/ 222 h 447"/>
                    <a:gd name="T16" fmla="*/ 180 w 460"/>
                    <a:gd name="T17" fmla="*/ 280 h 447"/>
                    <a:gd name="T18" fmla="*/ 180 w 460"/>
                    <a:gd name="T19" fmla="*/ 280 h 447"/>
                    <a:gd name="T20" fmla="*/ 279 w 460"/>
                    <a:gd name="T21" fmla="*/ 280 h 447"/>
                    <a:gd name="T22" fmla="*/ 279 w 460"/>
                    <a:gd name="T23" fmla="*/ 280 h 447"/>
                    <a:gd name="T24" fmla="*/ 328 w 460"/>
                    <a:gd name="T25" fmla="*/ 222 h 447"/>
                    <a:gd name="T26" fmla="*/ 426 w 460"/>
                    <a:gd name="T27" fmla="*/ 146 h 447"/>
                    <a:gd name="T28" fmla="*/ 426 w 460"/>
                    <a:gd name="T29" fmla="*/ 146 h 447"/>
                    <a:gd name="T30" fmla="*/ 459 w 460"/>
                    <a:gd name="T31" fmla="*/ 222 h 447"/>
                    <a:gd name="T32" fmla="*/ 459 w 460"/>
                    <a:gd name="T33" fmla="*/ 222 h 447"/>
                    <a:gd name="T34" fmla="*/ 426 w 460"/>
                    <a:gd name="T35" fmla="*/ 299 h 447"/>
                    <a:gd name="T36" fmla="*/ 361 w 460"/>
                    <a:gd name="T37" fmla="*/ 376 h 447"/>
                    <a:gd name="T38" fmla="*/ 361 w 460"/>
                    <a:gd name="T39" fmla="*/ 376 h 447"/>
                    <a:gd name="T40" fmla="*/ 279 w 460"/>
                    <a:gd name="T41" fmla="*/ 433 h 447"/>
                    <a:gd name="T42" fmla="*/ 279 w 460"/>
                    <a:gd name="T43" fmla="*/ 433 h 447"/>
                    <a:gd name="T44" fmla="*/ 180 w 460"/>
                    <a:gd name="T45" fmla="*/ 433 h 447"/>
                    <a:gd name="T46" fmla="*/ 180 w 460"/>
                    <a:gd name="T47" fmla="*/ 433 h 447"/>
                    <a:gd name="T48" fmla="*/ 98 w 460"/>
                    <a:gd name="T49" fmla="*/ 376 h 447"/>
                    <a:gd name="T50" fmla="*/ 33 w 460"/>
                    <a:gd name="T51" fmla="*/ 299 h 447"/>
                    <a:gd name="T52" fmla="*/ 33 w 460"/>
                    <a:gd name="T53" fmla="*/ 299 h 447"/>
                    <a:gd name="T54" fmla="*/ 0 w 460"/>
                    <a:gd name="T55" fmla="*/ 222 h 447"/>
                    <a:gd name="T56" fmla="*/ 0 w 460"/>
                    <a:gd name="T57" fmla="*/ 222 h 447"/>
                    <a:gd name="T58" fmla="*/ 33 w 460"/>
                    <a:gd name="T59" fmla="*/ 146 h 447"/>
                    <a:gd name="T60" fmla="*/ 98 w 460"/>
                    <a:gd name="T61" fmla="*/ 69 h 447"/>
                    <a:gd name="T62" fmla="*/ 98 w 460"/>
                    <a:gd name="T63" fmla="*/ 69 h 447"/>
                    <a:gd name="T64" fmla="*/ 180 w 460"/>
                    <a:gd name="T65" fmla="*/ 13 h 447"/>
                    <a:gd name="T66" fmla="*/ 180 w 460"/>
                    <a:gd name="T67" fmla="*/ 13 h 447"/>
                    <a:gd name="T68" fmla="*/ 279 w 460"/>
                    <a:gd name="T69" fmla="*/ 13 h 447"/>
                    <a:gd name="T70" fmla="*/ 279 w 460"/>
                    <a:gd name="T71" fmla="*/ 13 h 447"/>
                    <a:gd name="T72" fmla="*/ 361 w 460"/>
                    <a:gd name="T73" fmla="*/ 69 h 447"/>
                    <a:gd name="T74" fmla="*/ 426 w 460"/>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0" h="447">
                      <a:moveTo>
                        <a:pt x="328" y="222"/>
                      </a:moveTo>
                      <a:lnTo>
                        <a:pt x="328" y="222"/>
                      </a:lnTo>
                      <a:cubicBezTo>
                        <a:pt x="328" y="197"/>
                        <a:pt x="312" y="177"/>
                        <a:pt x="279" y="165"/>
                      </a:cubicBezTo>
                      <a:lnTo>
                        <a:pt x="279" y="165"/>
                      </a:lnTo>
                      <a:cubicBezTo>
                        <a:pt x="246" y="152"/>
                        <a:pt x="213" y="152"/>
                        <a:pt x="180" y="165"/>
                      </a:cubicBezTo>
                      <a:lnTo>
                        <a:pt x="180" y="165"/>
                      </a:lnTo>
                      <a:cubicBezTo>
                        <a:pt x="147" y="177"/>
                        <a:pt x="131" y="197"/>
                        <a:pt x="131" y="222"/>
                      </a:cubicBezTo>
                      <a:lnTo>
                        <a:pt x="131" y="222"/>
                      </a:lnTo>
                      <a:cubicBezTo>
                        <a:pt x="131" y="248"/>
                        <a:pt x="147" y="267"/>
                        <a:pt x="180" y="280"/>
                      </a:cubicBezTo>
                      <a:lnTo>
                        <a:pt x="180" y="280"/>
                      </a:lnTo>
                      <a:cubicBezTo>
                        <a:pt x="213" y="293"/>
                        <a:pt x="246" y="293"/>
                        <a:pt x="279" y="280"/>
                      </a:cubicBezTo>
                      <a:lnTo>
                        <a:pt x="279" y="280"/>
                      </a:lnTo>
                      <a:cubicBezTo>
                        <a:pt x="312" y="267"/>
                        <a:pt x="328" y="248"/>
                        <a:pt x="328" y="222"/>
                      </a:cubicBezTo>
                      <a:close/>
                      <a:moveTo>
                        <a:pt x="426" y="146"/>
                      </a:moveTo>
                      <a:lnTo>
                        <a:pt x="426" y="146"/>
                      </a:lnTo>
                      <a:cubicBezTo>
                        <a:pt x="448" y="172"/>
                        <a:pt x="459" y="197"/>
                        <a:pt x="459" y="222"/>
                      </a:cubicBezTo>
                      <a:lnTo>
                        <a:pt x="459" y="222"/>
                      </a:lnTo>
                      <a:cubicBezTo>
                        <a:pt x="459" y="248"/>
                        <a:pt x="448" y="273"/>
                        <a:pt x="426" y="299"/>
                      </a:cubicBezTo>
                      <a:lnTo>
                        <a:pt x="361" y="376"/>
                      </a:lnTo>
                      <a:lnTo>
                        <a:pt x="361" y="376"/>
                      </a:lnTo>
                      <a:cubicBezTo>
                        <a:pt x="339" y="401"/>
                        <a:pt x="312" y="420"/>
                        <a:pt x="279" y="433"/>
                      </a:cubicBezTo>
                      <a:lnTo>
                        <a:pt x="279" y="433"/>
                      </a:lnTo>
                      <a:cubicBezTo>
                        <a:pt x="246" y="446"/>
                        <a:pt x="213" y="446"/>
                        <a:pt x="180" y="433"/>
                      </a:cubicBezTo>
                      <a:lnTo>
                        <a:pt x="180" y="433"/>
                      </a:lnTo>
                      <a:cubicBezTo>
                        <a:pt x="147" y="420"/>
                        <a:pt x="120" y="401"/>
                        <a:pt x="98" y="376"/>
                      </a:cubicBezTo>
                      <a:lnTo>
                        <a:pt x="33" y="299"/>
                      </a:lnTo>
                      <a:lnTo>
                        <a:pt x="33" y="299"/>
                      </a:lnTo>
                      <a:cubicBezTo>
                        <a:pt x="11" y="273"/>
                        <a:pt x="0" y="248"/>
                        <a:pt x="0" y="222"/>
                      </a:cubicBezTo>
                      <a:lnTo>
                        <a:pt x="0" y="222"/>
                      </a:lnTo>
                      <a:cubicBezTo>
                        <a:pt x="0" y="197"/>
                        <a:pt x="11" y="172"/>
                        <a:pt x="33" y="146"/>
                      </a:cubicBezTo>
                      <a:lnTo>
                        <a:pt x="98" y="69"/>
                      </a:lnTo>
                      <a:lnTo>
                        <a:pt x="98" y="69"/>
                      </a:lnTo>
                      <a:cubicBezTo>
                        <a:pt x="120" y="44"/>
                        <a:pt x="147" y="25"/>
                        <a:pt x="180" y="13"/>
                      </a:cubicBezTo>
                      <a:lnTo>
                        <a:pt x="180" y="13"/>
                      </a:lnTo>
                      <a:cubicBezTo>
                        <a:pt x="213" y="0"/>
                        <a:pt x="246" y="0"/>
                        <a:pt x="279" y="13"/>
                      </a:cubicBezTo>
                      <a:lnTo>
                        <a:pt x="279" y="13"/>
                      </a:lnTo>
                      <a:cubicBezTo>
                        <a:pt x="312" y="25"/>
                        <a:pt x="339" y="44"/>
                        <a:pt x="361" y="69"/>
                      </a:cubicBezTo>
                      <a:lnTo>
                        <a:pt x="426" y="146"/>
                      </a:lnTo>
                      <a:close/>
                    </a:path>
                  </a:pathLst>
                </a:custGeom>
                <a:solidFill>
                  <a:schemeClr val="accent3"/>
                </a:solidFill>
                <a:ln>
                  <a:noFill/>
                </a:ln>
                <a:effectLst/>
              </p:spPr>
              <p:txBody>
                <a:bodyPr wrap="none" anchor="ctr"/>
                <a:lstStyle/>
                <a:p>
                  <a:endParaRPr lang="es-ES_tradnl"/>
                </a:p>
              </p:txBody>
            </p:sp>
            <p:sp>
              <p:nvSpPr>
                <p:cNvPr id="268" name="Freeform 11">
                  <a:extLst>
                    <a:ext uri="{FF2B5EF4-FFF2-40B4-BE49-F238E27FC236}">
                      <a16:creationId xmlns:a16="http://schemas.microsoft.com/office/drawing/2014/main" xmlns="" id="{6F4613DD-114B-8042-94EC-8385544E5914}"/>
                    </a:ext>
                  </a:extLst>
                </p:cNvPr>
                <p:cNvSpPr>
                  <a:spLocks noChangeArrowheads="1"/>
                </p:cNvSpPr>
                <p:nvPr/>
              </p:nvSpPr>
              <p:spPr bwMode="auto">
                <a:xfrm>
                  <a:off x="2690948" y="5645150"/>
                  <a:ext cx="68262"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1"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69" name="Freeform 12">
                  <a:extLst>
                    <a:ext uri="{FF2B5EF4-FFF2-40B4-BE49-F238E27FC236}">
                      <a16:creationId xmlns:a16="http://schemas.microsoft.com/office/drawing/2014/main" xmlns="" id="{17BCAC2C-47CA-2646-87DD-120C1CA264B4}"/>
                    </a:ext>
                  </a:extLst>
                </p:cNvPr>
                <p:cNvSpPr>
                  <a:spLocks noChangeArrowheads="1"/>
                </p:cNvSpPr>
                <p:nvPr/>
              </p:nvSpPr>
              <p:spPr bwMode="auto">
                <a:xfrm>
                  <a:off x="1060585" y="5645150"/>
                  <a:ext cx="493713" cy="328613"/>
                </a:xfrm>
                <a:custGeom>
                  <a:avLst/>
                  <a:gdLst>
                    <a:gd name="T0" fmla="*/ 0 w 1373"/>
                    <a:gd name="T1" fmla="*/ 0 h 913"/>
                    <a:gd name="T2" fmla="*/ 1311 w 1373"/>
                    <a:gd name="T3" fmla="*/ 0 h 913"/>
                    <a:gd name="T4" fmla="*/ 1311 w 1373"/>
                    <a:gd name="T5" fmla="*/ 0 h 913"/>
                    <a:gd name="T6" fmla="*/ 1360 w 1373"/>
                    <a:gd name="T7" fmla="*/ 57 h 913"/>
                    <a:gd name="T8" fmla="*/ 1360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3 w 1373"/>
                    <a:gd name="T21" fmla="*/ 535 h 913"/>
                    <a:gd name="T22" fmla="*/ 918 w 1373"/>
                    <a:gd name="T23" fmla="*/ 613 h 913"/>
                    <a:gd name="T24" fmla="*/ 853 w 1373"/>
                    <a:gd name="T25" fmla="*/ 689 h 913"/>
                    <a:gd name="T26" fmla="*/ 787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0" y="57"/>
                      </a:cubicBezTo>
                      <a:lnTo>
                        <a:pt x="1360" y="57"/>
                      </a:lnTo>
                      <a:cubicBezTo>
                        <a:pt x="1350" y="96"/>
                        <a:pt x="1334" y="127"/>
                        <a:pt x="1311" y="153"/>
                      </a:cubicBezTo>
                      <a:lnTo>
                        <a:pt x="1246" y="230"/>
                      </a:lnTo>
                      <a:lnTo>
                        <a:pt x="1181" y="306"/>
                      </a:lnTo>
                      <a:lnTo>
                        <a:pt x="1115" y="382"/>
                      </a:lnTo>
                      <a:lnTo>
                        <a:pt x="1050" y="459"/>
                      </a:lnTo>
                      <a:lnTo>
                        <a:pt x="983" y="535"/>
                      </a:lnTo>
                      <a:lnTo>
                        <a:pt x="918" y="613"/>
                      </a:lnTo>
                      <a:lnTo>
                        <a:pt x="853" y="689"/>
                      </a:lnTo>
                      <a:lnTo>
                        <a:pt x="787"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1"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70" name="Freeform 13">
                  <a:extLst>
                    <a:ext uri="{FF2B5EF4-FFF2-40B4-BE49-F238E27FC236}">
                      <a16:creationId xmlns:a16="http://schemas.microsoft.com/office/drawing/2014/main" xmlns="" id="{5C1F03F2-AF57-2049-B2D2-8B84D739BA73}"/>
                    </a:ext>
                  </a:extLst>
                </p:cNvPr>
                <p:cNvSpPr>
                  <a:spLocks noChangeArrowheads="1"/>
                </p:cNvSpPr>
                <p:nvPr/>
              </p:nvSpPr>
              <p:spPr bwMode="auto">
                <a:xfrm>
                  <a:off x="1143135"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8 w 722"/>
                    <a:gd name="T21" fmla="*/ 153 h 453"/>
                    <a:gd name="T22" fmla="*/ 688 w 722"/>
                    <a:gd name="T23" fmla="*/ 153 h 453"/>
                    <a:gd name="T24" fmla="*/ 721 w 722"/>
                    <a:gd name="T25" fmla="*/ 77 h 453"/>
                    <a:gd name="T26" fmla="*/ 721 w 722"/>
                    <a:gd name="T27" fmla="*/ 77 h 453"/>
                    <a:gd name="T28" fmla="*/ 672 w 722"/>
                    <a:gd name="T29" fmla="*/ 19 h 453"/>
                    <a:gd name="T30" fmla="*/ 672 w 722"/>
                    <a:gd name="T31" fmla="*/ 19 h 453"/>
                    <a:gd name="T32" fmla="*/ 557 w 722"/>
                    <a:gd name="T33" fmla="*/ 0 h 453"/>
                    <a:gd name="T34" fmla="*/ 164 w 722"/>
                    <a:gd name="T35" fmla="*/ 0 h 453"/>
                    <a:gd name="T36" fmla="*/ 164 w 722"/>
                    <a:gd name="T37" fmla="*/ 0 h 453"/>
                    <a:gd name="T38" fmla="*/ 49 w 722"/>
                    <a:gd name="T39" fmla="*/ 19 h 453"/>
                    <a:gd name="T40" fmla="*/ 49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1" y="408"/>
                        <a:pt x="278" y="427"/>
                        <a:pt x="311" y="440"/>
                      </a:cubicBezTo>
                      <a:lnTo>
                        <a:pt x="311" y="440"/>
                      </a:lnTo>
                      <a:cubicBezTo>
                        <a:pt x="344" y="452"/>
                        <a:pt x="377" y="452"/>
                        <a:pt x="410" y="440"/>
                      </a:cubicBezTo>
                      <a:lnTo>
                        <a:pt x="410" y="440"/>
                      </a:lnTo>
                      <a:cubicBezTo>
                        <a:pt x="443" y="427"/>
                        <a:pt x="470" y="408"/>
                        <a:pt x="492" y="382"/>
                      </a:cubicBezTo>
                      <a:lnTo>
                        <a:pt x="688" y="153"/>
                      </a:lnTo>
                      <a:lnTo>
                        <a:pt x="688" y="153"/>
                      </a:lnTo>
                      <a:cubicBezTo>
                        <a:pt x="710" y="128"/>
                        <a:pt x="721" y="102"/>
                        <a:pt x="721" y="77"/>
                      </a:cubicBezTo>
                      <a:lnTo>
                        <a:pt x="721" y="77"/>
                      </a:lnTo>
                      <a:cubicBezTo>
                        <a:pt x="721" y="51"/>
                        <a:pt x="705" y="32"/>
                        <a:pt x="672" y="19"/>
                      </a:cubicBezTo>
                      <a:lnTo>
                        <a:pt x="672" y="19"/>
                      </a:lnTo>
                      <a:cubicBezTo>
                        <a:pt x="639" y="7"/>
                        <a:pt x="601" y="0"/>
                        <a:pt x="557" y="0"/>
                      </a:cubicBezTo>
                      <a:lnTo>
                        <a:pt x="164" y="0"/>
                      </a:lnTo>
                      <a:lnTo>
                        <a:pt x="164" y="0"/>
                      </a:lnTo>
                      <a:cubicBezTo>
                        <a:pt x="120" y="0"/>
                        <a:pt x="82" y="7"/>
                        <a:pt x="49" y="19"/>
                      </a:cubicBezTo>
                      <a:lnTo>
                        <a:pt x="49"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71" name="Freeform 14">
                  <a:extLst>
                    <a:ext uri="{FF2B5EF4-FFF2-40B4-BE49-F238E27FC236}">
                      <a16:creationId xmlns:a16="http://schemas.microsoft.com/office/drawing/2014/main" xmlns="" id="{FA9B1F05-C778-6540-B9B9-09A240E0A977}"/>
                    </a:ext>
                  </a:extLst>
                </p:cNvPr>
                <p:cNvSpPr>
                  <a:spLocks noChangeArrowheads="1"/>
                </p:cNvSpPr>
                <p:nvPr/>
              </p:nvSpPr>
              <p:spPr bwMode="auto">
                <a:xfrm>
                  <a:off x="2641735" y="6619875"/>
                  <a:ext cx="117475" cy="130175"/>
                </a:xfrm>
                <a:custGeom>
                  <a:avLst/>
                  <a:gdLst>
                    <a:gd name="T0" fmla="*/ 196 w 328"/>
                    <a:gd name="T1" fmla="*/ 98 h 361"/>
                    <a:gd name="T2" fmla="*/ 131 w 328"/>
                    <a:gd name="T3" fmla="*/ 164 h 361"/>
                    <a:gd name="T4" fmla="*/ 65 w 328"/>
                    <a:gd name="T5" fmla="*/ 229 h 361"/>
                    <a:gd name="T6" fmla="*/ 65 w 328"/>
                    <a:gd name="T7" fmla="*/ 229 h 361"/>
                    <a:gd name="T8" fmla="*/ 16 w 328"/>
                    <a:gd name="T9" fmla="*/ 311 h 361"/>
                    <a:gd name="T10" fmla="*/ 0 w 328"/>
                    <a:gd name="T11" fmla="*/ 360 h 361"/>
                    <a:gd name="T12" fmla="*/ 262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2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7" y="262"/>
                      </a:cubicBezTo>
                      <a:lnTo>
                        <a:pt x="327" y="0"/>
                      </a:lnTo>
                      <a:lnTo>
                        <a:pt x="327" y="0"/>
                      </a:lnTo>
                      <a:cubicBezTo>
                        <a:pt x="306" y="0"/>
                        <a:pt x="284" y="11"/>
                        <a:pt x="262" y="33"/>
                      </a:cubicBezTo>
                      <a:lnTo>
                        <a:pt x="196" y="98"/>
                      </a:lnTo>
                    </a:path>
                  </a:pathLst>
                </a:custGeom>
                <a:solidFill>
                  <a:schemeClr val="accent4"/>
                </a:solidFill>
                <a:ln>
                  <a:noFill/>
                </a:ln>
                <a:effectLst/>
              </p:spPr>
              <p:txBody>
                <a:bodyPr wrap="none" anchor="ctr"/>
                <a:lstStyle/>
                <a:p>
                  <a:endParaRPr lang="es-ES_tradnl"/>
                </a:p>
              </p:txBody>
            </p:sp>
            <p:sp>
              <p:nvSpPr>
                <p:cNvPr id="272" name="Freeform 15">
                  <a:extLst>
                    <a:ext uri="{FF2B5EF4-FFF2-40B4-BE49-F238E27FC236}">
                      <a16:creationId xmlns:a16="http://schemas.microsoft.com/office/drawing/2014/main" xmlns="" id="{83375024-9286-5843-BDD7-B0C1180C76D2}"/>
                    </a:ext>
                  </a:extLst>
                </p:cNvPr>
                <p:cNvSpPr>
                  <a:spLocks noChangeArrowheads="1"/>
                </p:cNvSpPr>
                <p:nvPr/>
              </p:nvSpPr>
              <p:spPr bwMode="auto">
                <a:xfrm>
                  <a:off x="2359160" y="6619875"/>
                  <a:ext cx="236538" cy="130175"/>
                </a:xfrm>
                <a:custGeom>
                  <a:avLst/>
                  <a:gdLst>
                    <a:gd name="T0" fmla="*/ 590 w 656"/>
                    <a:gd name="T1" fmla="*/ 229 h 361"/>
                    <a:gd name="T2" fmla="*/ 394 w 656"/>
                    <a:gd name="T3" fmla="*/ 33 h 361"/>
                    <a:gd name="T4" fmla="*/ 394 w 656"/>
                    <a:gd name="T5" fmla="*/ 33 h 361"/>
                    <a:gd name="T6" fmla="*/ 327 w 656"/>
                    <a:gd name="T7" fmla="*/ 0 h 361"/>
                    <a:gd name="T8" fmla="*/ 327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7 w 656"/>
                    <a:gd name="T27" fmla="*/ 262 h 361"/>
                    <a:gd name="T28" fmla="*/ 327 w 656"/>
                    <a:gd name="T29" fmla="*/ 262 h 361"/>
                    <a:gd name="T30" fmla="*/ 377 w 656"/>
                    <a:gd name="T31" fmla="*/ 311 h 361"/>
                    <a:gd name="T32" fmla="*/ 394 w 656"/>
                    <a:gd name="T33" fmla="*/ 360 h 361"/>
                    <a:gd name="T34" fmla="*/ 655 w 656"/>
                    <a:gd name="T35" fmla="*/ 360 h 361"/>
                    <a:gd name="T36" fmla="*/ 639 w 656"/>
                    <a:gd name="T37" fmla="*/ 311 h 361"/>
                    <a:gd name="T38" fmla="*/ 639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7" y="0"/>
                      </a:cubicBezTo>
                      <a:lnTo>
                        <a:pt x="327" y="0"/>
                      </a:lnTo>
                      <a:cubicBezTo>
                        <a:pt x="306" y="0"/>
                        <a:pt x="284" y="11"/>
                        <a:pt x="262" y="33"/>
                      </a:cubicBezTo>
                      <a:lnTo>
                        <a:pt x="66" y="229"/>
                      </a:lnTo>
                      <a:lnTo>
                        <a:pt x="66" y="229"/>
                      </a:lnTo>
                      <a:cubicBezTo>
                        <a:pt x="44" y="251"/>
                        <a:pt x="27" y="279"/>
                        <a:pt x="16" y="311"/>
                      </a:cubicBezTo>
                      <a:lnTo>
                        <a:pt x="0" y="360"/>
                      </a:lnTo>
                      <a:lnTo>
                        <a:pt x="262" y="360"/>
                      </a:lnTo>
                      <a:lnTo>
                        <a:pt x="279" y="311"/>
                      </a:lnTo>
                      <a:lnTo>
                        <a:pt x="279" y="311"/>
                      </a:lnTo>
                      <a:cubicBezTo>
                        <a:pt x="290" y="279"/>
                        <a:pt x="306" y="262"/>
                        <a:pt x="327" y="262"/>
                      </a:cubicBezTo>
                      <a:lnTo>
                        <a:pt x="327" y="262"/>
                      </a:lnTo>
                      <a:cubicBezTo>
                        <a:pt x="350" y="262"/>
                        <a:pt x="366" y="279"/>
                        <a:pt x="377" y="311"/>
                      </a:cubicBezTo>
                      <a:lnTo>
                        <a:pt x="394"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3" name="Freeform 16">
                  <a:extLst>
                    <a:ext uri="{FF2B5EF4-FFF2-40B4-BE49-F238E27FC236}">
                      <a16:creationId xmlns:a16="http://schemas.microsoft.com/office/drawing/2014/main" xmlns="" id="{35B0A28B-EAB0-5C48-B403-13F9A1C6C0F6}"/>
                    </a:ext>
                  </a:extLst>
                </p:cNvPr>
                <p:cNvSpPr>
                  <a:spLocks noChangeArrowheads="1"/>
                </p:cNvSpPr>
                <p:nvPr/>
              </p:nvSpPr>
              <p:spPr bwMode="auto">
                <a:xfrm>
                  <a:off x="2076585" y="6619875"/>
                  <a:ext cx="236538" cy="130175"/>
                </a:xfrm>
                <a:custGeom>
                  <a:avLst/>
                  <a:gdLst>
                    <a:gd name="T0" fmla="*/ 589 w 656"/>
                    <a:gd name="T1" fmla="*/ 229 h 361"/>
                    <a:gd name="T2" fmla="*/ 393 w 656"/>
                    <a:gd name="T3" fmla="*/ 33 h 361"/>
                    <a:gd name="T4" fmla="*/ 393 w 656"/>
                    <a:gd name="T5" fmla="*/ 33 h 361"/>
                    <a:gd name="T6" fmla="*/ 328 w 656"/>
                    <a:gd name="T7" fmla="*/ 0 h 361"/>
                    <a:gd name="T8" fmla="*/ 328 w 656"/>
                    <a:gd name="T9" fmla="*/ 0 h 361"/>
                    <a:gd name="T10" fmla="*/ 261 w 656"/>
                    <a:gd name="T11" fmla="*/ 33 h 361"/>
                    <a:gd name="T12" fmla="*/ 65 w 656"/>
                    <a:gd name="T13" fmla="*/ 229 h 361"/>
                    <a:gd name="T14" fmla="*/ 65 w 656"/>
                    <a:gd name="T15" fmla="*/ 229 h 361"/>
                    <a:gd name="T16" fmla="*/ 16 w 656"/>
                    <a:gd name="T17" fmla="*/ 311 h 361"/>
                    <a:gd name="T18" fmla="*/ 0 w 656"/>
                    <a:gd name="T19" fmla="*/ 360 h 361"/>
                    <a:gd name="T20" fmla="*/ 261 w 656"/>
                    <a:gd name="T21" fmla="*/ 360 h 361"/>
                    <a:gd name="T22" fmla="*/ 278 w 656"/>
                    <a:gd name="T23" fmla="*/ 311 h 361"/>
                    <a:gd name="T24" fmla="*/ 278 w 656"/>
                    <a:gd name="T25" fmla="*/ 311 h 361"/>
                    <a:gd name="T26" fmla="*/ 328 w 656"/>
                    <a:gd name="T27" fmla="*/ 262 h 361"/>
                    <a:gd name="T28" fmla="*/ 328 w 656"/>
                    <a:gd name="T29" fmla="*/ 262 h 361"/>
                    <a:gd name="T30" fmla="*/ 376 w 656"/>
                    <a:gd name="T31" fmla="*/ 311 h 361"/>
                    <a:gd name="T32" fmla="*/ 393 w 656"/>
                    <a:gd name="T33" fmla="*/ 360 h 361"/>
                    <a:gd name="T34" fmla="*/ 655 w 656"/>
                    <a:gd name="T35" fmla="*/ 360 h 361"/>
                    <a:gd name="T36" fmla="*/ 638 w 656"/>
                    <a:gd name="T37" fmla="*/ 311 h 361"/>
                    <a:gd name="T38" fmla="*/ 638 w 656"/>
                    <a:gd name="T39" fmla="*/ 311 h 361"/>
                    <a:gd name="T40" fmla="*/ 589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89" y="229"/>
                      </a:moveTo>
                      <a:lnTo>
                        <a:pt x="393" y="33"/>
                      </a:lnTo>
                      <a:lnTo>
                        <a:pt x="393" y="33"/>
                      </a:lnTo>
                      <a:cubicBezTo>
                        <a:pt x="371" y="11"/>
                        <a:pt x="349" y="0"/>
                        <a:pt x="328" y="0"/>
                      </a:cubicBezTo>
                      <a:lnTo>
                        <a:pt x="328" y="0"/>
                      </a:lnTo>
                      <a:cubicBezTo>
                        <a:pt x="305" y="0"/>
                        <a:pt x="283" y="11"/>
                        <a:pt x="261" y="33"/>
                      </a:cubicBezTo>
                      <a:lnTo>
                        <a:pt x="65" y="229"/>
                      </a:lnTo>
                      <a:lnTo>
                        <a:pt x="65" y="229"/>
                      </a:lnTo>
                      <a:cubicBezTo>
                        <a:pt x="44" y="251"/>
                        <a:pt x="26" y="279"/>
                        <a:pt x="16" y="311"/>
                      </a:cubicBezTo>
                      <a:lnTo>
                        <a:pt x="0" y="360"/>
                      </a:lnTo>
                      <a:lnTo>
                        <a:pt x="261" y="360"/>
                      </a:lnTo>
                      <a:lnTo>
                        <a:pt x="278" y="311"/>
                      </a:lnTo>
                      <a:lnTo>
                        <a:pt x="278" y="311"/>
                      </a:lnTo>
                      <a:cubicBezTo>
                        <a:pt x="289" y="279"/>
                        <a:pt x="305" y="262"/>
                        <a:pt x="328" y="262"/>
                      </a:cubicBezTo>
                      <a:lnTo>
                        <a:pt x="328" y="262"/>
                      </a:lnTo>
                      <a:cubicBezTo>
                        <a:pt x="349" y="262"/>
                        <a:pt x="365" y="279"/>
                        <a:pt x="376" y="311"/>
                      </a:cubicBezTo>
                      <a:lnTo>
                        <a:pt x="393" y="360"/>
                      </a:lnTo>
                      <a:lnTo>
                        <a:pt x="655" y="360"/>
                      </a:lnTo>
                      <a:lnTo>
                        <a:pt x="638" y="311"/>
                      </a:lnTo>
                      <a:lnTo>
                        <a:pt x="638"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274" name="Freeform 17">
                  <a:extLst>
                    <a:ext uri="{FF2B5EF4-FFF2-40B4-BE49-F238E27FC236}">
                      <a16:creationId xmlns:a16="http://schemas.microsoft.com/office/drawing/2014/main" xmlns="" id="{3BADB693-ECD9-074F-910B-AC9712631648}"/>
                    </a:ext>
                  </a:extLst>
                </p:cNvPr>
                <p:cNvSpPr>
                  <a:spLocks noChangeArrowheads="1"/>
                </p:cNvSpPr>
                <p:nvPr/>
              </p:nvSpPr>
              <p:spPr bwMode="auto">
                <a:xfrm>
                  <a:off x="1792423" y="6619875"/>
                  <a:ext cx="236537" cy="130175"/>
                </a:xfrm>
                <a:custGeom>
                  <a:avLst/>
                  <a:gdLst>
                    <a:gd name="T0" fmla="*/ 590 w 656"/>
                    <a:gd name="T1" fmla="*/ 229 h 361"/>
                    <a:gd name="T2" fmla="*/ 524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2 w 656"/>
                    <a:gd name="T15" fmla="*/ 33 h 361"/>
                    <a:gd name="T16" fmla="*/ 197 w 656"/>
                    <a:gd name="T17" fmla="*/ 98 h 361"/>
                    <a:gd name="T18" fmla="*/ 131 w 656"/>
                    <a:gd name="T19" fmla="*/ 164 h 361"/>
                    <a:gd name="T20" fmla="*/ 65 w 656"/>
                    <a:gd name="T21" fmla="*/ 229 h 361"/>
                    <a:gd name="T22" fmla="*/ 65 w 656"/>
                    <a:gd name="T23" fmla="*/ 229 h 361"/>
                    <a:gd name="T24" fmla="*/ 16 w 656"/>
                    <a:gd name="T25" fmla="*/ 311 h 361"/>
                    <a:gd name="T26" fmla="*/ 0 w 656"/>
                    <a:gd name="T27" fmla="*/ 360 h 361"/>
                    <a:gd name="T28" fmla="*/ 262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4" y="164"/>
                      </a:lnTo>
                      <a:lnTo>
                        <a:pt x="459" y="98"/>
                      </a:lnTo>
                      <a:lnTo>
                        <a:pt x="393" y="33"/>
                      </a:lnTo>
                      <a:lnTo>
                        <a:pt x="393" y="33"/>
                      </a:lnTo>
                      <a:cubicBezTo>
                        <a:pt x="371" y="11"/>
                        <a:pt x="349" y="0"/>
                        <a:pt x="328" y="0"/>
                      </a:cubicBezTo>
                      <a:lnTo>
                        <a:pt x="328" y="0"/>
                      </a:lnTo>
                      <a:cubicBezTo>
                        <a:pt x="306" y="0"/>
                        <a:pt x="284" y="11"/>
                        <a:pt x="262" y="33"/>
                      </a:cubicBezTo>
                      <a:lnTo>
                        <a:pt x="197" y="98"/>
                      </a:lnTo>
                      <a:lnTo>
                        <a:pt x="131" y="164"/>
                      </a:lnTo>
                      <a:lnTo>
                        <a:pt x="65" y="229"/>
                      </a:lnTo>
                      <a:lnTo>
                        <a:pt x="65" y="229"/>
                      </a:lnTo>
                      <a:cubicBezTo>
                        <a:pt x="43" y="251"/>
                        <a:pt x="27" y="279"/>
                        <a:pt x="16" y="311"/>
                      </a:cubicBezTo>
                      <a:lnTo>
                        <a:pt x="0" y="360"/>
                      </a:lnTo>
                      <a:lnTo>
                        <a:pt x="262" y="360"/>
                      </a:lnTo>
                      <a:lnTo>
                        <a:pt x="278" y="311"/>
                      </a:lnTo>
                      <a:lnTo>
                        <a:pt x="278" y="311"/>
                      </a:lnTo>
                      <a:cubicBezTo>
                        <a:pt x="289"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275" name="Freeform 18">
                  <a:extLst>
                    <a:ext uri="{FF2B5EF4-FFF2-40B4-BE49-F238E27FC236}">
                      <a16:creationId xmlns:a16="http://schemas.microsoft.com/office/drawing/2014/main" xmlns="" id="{3AC4D865-A4F5-F94B-8903-457C842DD49D}"/>
                    </a:ext>
                  </a:extLst>
                </p:cNvPr>
                <p:cNvSpPr>
                  <a:spLocks noChangeArrowheads="1"/>
                </p:cNvSpPr>
                <p:nvPr/>
              </p:nvSpPr>
              <p:spPr bwMode="auto">
                <a:xfrm>
                  <a:off x="1509848" y="6619875"/>
                  <a:ext cx="236537" cy="130175"/>
                </a:xfrm>
                <a:custGeom>
                  <a:avLst/>
                  <a:gdLst>
                    <a:gd name="T0" fmla="*/ 590 w 656"/>
                    <a:gd name="T1" fmla="*/ 229 h 361"/>
                    <a:gd name="T2" fmla="*/ 525 w 656"/>
                    <a:gd name="T3" fmla="*/ 164 h 361"/>
                    <a:gd name="T4" fmla="*/ 459 w 656"/>
                    <a:gd name="T5" fmla="*/ 98 h 361"/>
                    <a:gd name="T6" fmla="*/ 393 w 656"/>
                    <a:gd name="T7" fmla="*/ 33 h 361"/>
                    <a:gd name="T8" fmla="*/ 393 w 656"/>
                    <a:gd name="T9" fmla="*/ 33 h 361"/>
                    <a:gd name="T10" fmla="*/ 328 w 656"/>
                    <a:gd name="T11" fmla="*/ 0 h 361"/>
                    <a:gd name="T12" fmla="*/ 328 w 656"/>
                    <a:gd name="T13" fmla="*/ 0 h 361"/>
                    <a:gd name="T14" fmla="*/ 263 w 656"/>
                    <a:gd name="T15" fmla="*/ 33 h 361"/>
                    <a:gd name="T16" fmla="*/ 197 w 656"/>
                    <a:gd name="T17" fmla="*/ 98 h 361"/>
                    <a:gd name="T18" fmla="*/ 132 w 656"/>
                    <a:gd name="T19" fmla="*/ 164 h 361"/>
                    <a:gd name="T20" fmla="*/ 65 w 656"/>
                    <a:gd name="T21" fmla="*/ 229 h 361"/>
                    <a:gd name="T22" fmla="*/ 65 w 656"/>
                    <a:gd name="T23" fmla="*/ 229 h 361"/>
                    <a:gd name="T24" fmla="*/ 17 w 656"/>
                    <a:gd name="T25" fmla="*/ 311 h 361"/>
                    <a:gd name="T26" fmla="*/ 0 w 656"/>
                    <a:gd name="T27" fmla="*/ 360 h 361"/>
                    <a:gd name="T28" fmla="*/ 263 w 656"/>
                    <a:gd name="T29" fmla="*/ 360 h 361"/>
                    <a:gd name="T30" fmla="*/ 278 w 656"/>
                    <a:gd name="T31" fmla="*/ 311 h 361"/>
                    <a:gd name="T32" fmla="*/ 278 w 656"/>
                    <a:gd name="T33" fmla="*/ 311 h 361"/>
                    <a:gd name="T34" fmla="*/ 328 w 656"/>
                    <a:gd name="T35" fmla="*/ 262 h 361"/>
                    <a:gd name="T36" fmla="*/ 328 w 656"/>
                    <a:gd name="T37" fmla="*/ 262 h 361"/>
                    <a:gd name="T38" fmla="*/ 377 w 656"/>
                    <a:gd name="T39" fmla="*/ 311 h 361"/>
                    <a:gd name="T40" fmla="*/ 393 w 656"/>
                    <a:gd name="T41" fmla="*/ 360 h 361"/>
                    <a:gd name="T42" fmla="*/ 655 w 656"/>
                    <a:gd name="T43" fmla="*/ 360 h 361"/>
                    <a:gd name="T44" fmla="*/ 639 w 656"/>
                    <a:gd name="T45" fmla="*/ 311 h 361"/>
                    <a:gd name="T46" fmla="*/ 639 w 656"/>
                    <a:gd name="T47" fmla="*/ 311 h 361"/>
                    <a:gd name="T48" fmla="*/ 590 w 656"/>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6" h="361">
                      <a:moveTo>
                        <a:pt x="590" y="229"/>
                      </a:moveTo>
                      <a:lnTo>
                        <a:pt x="525" y="164"/>
                      </a:lnTo>
                      <a:lnTo>
                        <a:pt x="459" y="98"/>
                      </a:lnTo>
                      <a:lnTo>
                        <a:pt x="393" y="33"/>
                      </a:lnTo>
                      <a:lnTo>
                        <a:pt x="393" y="33"/>
                      </a:lnTo>
                      <a:cubicBezTo>
                        <a:pt x="372" y="11"/>
                        <a:pt x="349" y="0"/>
                        <a:pt x="328" y="0"/>
                      </a:cubicBezTo>
                      <a:lnTo>
                        <a:pt x="328" y="0"/>
                      </a:lnTo>
                      <a:cubicBezTo>
                        <a:pt x="306" y="0"/>
                        <a:pt x="284" y="11"/>
                        <a:pt x="263" y="33"/>
                      </a:cubicBezTo>
                      <a:lnTo>
                        <a:pt x="197" y="98"/>
                      </a:lnTo>
                      <a:lnTo>
                        <a:pt x="132" y="164"/>
                      </a:lnTo>
                      <a:lnTo>
                        <a:pt x="65" y="229"/>
                      </a:lnTo>
                      <a:lnTo>
                        <a:pt x="65" y="229"/>
                      </a:lnTo>
                      <a:cubicBezTo>
                        <a:pt x="43" y="251"/>
                        <a:pt x="28" y="279"/>
                        <a:pt x="17" y="311"/>
                      </a:cubicBezTo>
                      <a:lnTo>
                        <a:pt x="0" y="360"/>
                      </a:lnTo>
                      <a:lnTo>
                        <a:pt x="263" y="360"/>
                      </a:lnTo>
                      <a:lnTo>
                        <a:pt x="278" y="311"/>
                      </a:lnTo>
                      <a:lnTo>
                        <a:pt x="278" y="311"/>
                      </a:lnTo>
                      <a:cubicBezTo>
                        <a:pt x="290" y="279"/>
                        <a:pt x="306" y="262"/>
                        <a:pt x="328" y="262"/>
                      </a:cubicBezTo>
                      <a:lnTo>
                        <a:pt x="328" y="262"/>
                      </a:lnTo>
                      <a:cubicBezTo>
                        <a:pt x="349" y="262"/>
                        <a:pt x="366" y="279"/>
                        <a:pt x="377" y="311"/>
                      </a:cubicBezTo>
                      <a:lnTo>
                        <a:pt x="393" y="360"/>
                      </a:lnTo>
                      <a:lnTo>
                        <a:pt x="655"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276" name="Freeform 19">
                  <a:extLst>
                    <a:ext uri="{FF2B5EF4-FFF2-40B4-BE49-F238E27FC236}">
                      <a16:creationId xmlns:a16="http://schemas.microsoft.com/office/drawing/2014/main" xmlns="" id="{20F96603-10D8-E64F-8F1D-065207531DB9}"/>
                    </a:ext>
                  </a:extLst>
                </p:cNvPr>
                <p:cNvSpPr>
                  <a:spLocks noChangeArrowheads="1"/>
                </p:cNvSpPr>
                <p:nvPr/>
              </p:nvSpPr>
              <p:spPr bwMode="auto">
                <a:xfrm>
                  <a:off x="1225685" y="6619875"/>
                  <a:ext cx="236538" cy="130175"/>
                </a:xfrm>
                <a:custGeom>
                  <a:avLst/>
                  <a:gdLst>
                    <a:gd name="T0" fmla="*/ 591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3 w 657"/>
                    <a:gd name="T15" fmla="*/ 33 h 361"/>
                    <a:gd name="T16" fmla="*/ 197 w 657"/>
                    <a:gd name="T17" fmla="*/ 98 h 361"/>
                    <a:gd name="T18" fmla="*/ 131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4" y="164"/>
                      </a:lnTo>
                      <a:lnTo>
                        <a:pt x="459" y="98"/>
                      </a:lnTo>
                      <a:lnTo>
                        <a:pt x="394" y="33"/>
                      </a:lnTo>
                      <a:lnTo>
                        <a:pt x="394" y="33"/>
                      </a:lnTo>
                      <a:cubicBezTo>
                        <a:pt x="372" y="11"/>
                        <a:pt x="350" y="0"/>
                        <a:pt x="328" y="0"/>
                      </a:cubicBezTo>
                      <a:lnTo>
                        <a:pt x="328" y="0"/>
                      </a:lnTo>
                      <a:cubicBezTo>
                        <a:pt x="306" y="0"/>
                        <a:pt x="285" y="11"/>
                        <a:pt x="263" y="33"/>
                      </a:cubicBezTo>
                      <a:lnTo>
                        <a:pt x="197" y="98"/>
                      </a:lnTo>
                      <a:lnTo>
                        <a:pt x="131" y="164"/>
                      </a:ln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6"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277" name="Freeform 20">
                  <a:extLst>
                    <a:ext uri="{FF2B5EF4-FFF2-40B4-BE49-F238E27FC236}">
                      <a16:creationId xmlns:a16="http://schemas.microsoft.com/office/drawing/2014/main" xmlns="" id="{51FEE8BA-1A22-C74F-A218-96DE57769F60}"/>
                    </a:ext>
                  </a:extLst>
                </p:cNvPr>
                <p:cNvSpPr>
                  <a:spLocks noChangeArrowheads="1"/>
                </p:cNvSpPr>
                <p:nvPr/>
              </p:nvSpPr>
              <p:spPr bwMode="auto">
                <a:xfrm>
                  <a:off x="1060585" y="6619875"/>
                  <a:ext cx="119063"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4"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278" name="Freeform 21">
                  <a:extLst>
                    <a:ext uri="{FF2B5EF4-FFF2-40B4-BE49-F238E27FC236}">
                      <a16:creationId xmlns:a16="http://schemas.microsoft.com/office/drawing/2014/main" xmlns="" id="{D489BBA3-45F8-D642-A6BC-ED3E9696AAEF}"/>
                    </a:ext>
                  </a:extLst>
                </p:cNvPr>
                <p:cNvSpPr>
                  <a:spLocks noChangeArrowheads="1"/>
                </p:cNvSpPr>
                <p:nvPr/>
              </p:nvSpPr>
              <p:spPr bwMode="auto">
                <a:xfrm>
                  <a:off x="260681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1" y="0"/>
                        <a:pt x="0" y="11"/>
                        <a:pt x="0" y="33"/>
                      </a:cubicBezTo>
                      <a:lnTo>
                        <a:pt x="0" y="33"/>
                      </a:lnTo>
                      <a:cubicBezTo>
                        <a:pt x="0" y="54"/>
                        <a:pt x="11"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79" name="Freeform 22">
                  <a:extLst>
                    <a:ext uri="{FF2B5EF4-FFF2-40B4-BE49-F238E27FC236}">
                      <a16:creationId xmlns:a16="http://schemas.microsoft.com/office/drawing/2014/main" xmlns="" id="{48BFCC43-F1BB-D747-88AD-91BAE335283C}"/>
                    </a:ext>
                  </a:extLst>
                </p:cNvPr>
                <p:cNvSpPr>
                  <a:spLocks noChangeArrowheads="1"/>
                </p:cNvSpPr>
                <p:nvPr/>
              </p:nvSpPr>
              <p:spPr bwMode="auto">
                <a:xfrm>
                  <a:off x="232423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0" name="Freeform 23">
                  <a:extLst>
                    <a:ext uri="{FF2B5EF4-FFF2-40B4-BE49-F238E27FC236}">
                      <a16:creationId xmlns:a16="http://schemas.microsoft.com/office/drawing/2014/main" xmlns="" id="{F624AD95-C86A-D748-804C-CE5320C77805}"/>
                    </a:ext>
                  </a:extLst>
                </p:cNvPr>
                <p:cNvSpPr>
                  <a:spLocks noChangeArrowheads="1"/>
                </p:cNvSpPr>
                <p:nvPr/>
              </p:nvSpPr>
              <p:spPr bwMode="auto">
                <a:xfrm>
                  <a:off x="204007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4" y="65"/>
                        <a:pt x="65" y="54"/>
                        <a:pt x="65" y="33"/>
                      </a:cubicBezTo>
                      <a:lnTo>
                        <a:pt x="65" y="33"/>
                      </a:lnTo>
                      <a:cubicBezTo>
                        <a:pt x="65" y="11"/>
                        <a:pt x="54"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1" name="Freeform 24">
                  <a:extLst>
                    <a:ext uri="{FF2B5EF4-FFF2-40B4-BE49-F238E27FC236}">
                      <a16:creationId xmlns:a16="http://schemas.microsoft.com/office/drawing/2014/main" xmlns="" id="{BF46AEA8-4EDB-1F4D-897F-1383D5CE0BB6}"/>
                    </a:ext>
                  </a:extLst>
                </p:cNvPr>
                <p:cNvSpPr>
                  <a:spLocks noChangeArrowheads="1"/>
                </p:cNvSpPr>
                <p:nvPr/>
              </p:nvSpPr>
              <p:spPr bwMode="auto">
                <a:xfrm>
                  <a:off x="175749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2" name="Freeform 25">
                  <a:extLst>
                    <a:ext uri="{FF2B5EF4-FFF2-40B4-BE49-F238E27FC236}">
                      <a16:creationId xmlns:a16="http://schemas.microsoft.com/office/drawing/2014/main" xmlns="" id="{D3E76AEB-809B-0F49-9EFE-E4B33D602AE6}"/>
                    </a:ext>
                  </a:extLst>
                </p:cNvPr>
                <p:cNvSpPr>
                  <a:spLocks noChangeArrowheads="1"/>
                </p:cNvSpPr>
                <p:nvPr/>
              </p:nvSpPr>
              <p:spPr bwMode="auto">
                <a:xfrm>
                  <a:off x="1473335" y="6619875"/>
                  <a:ext cx="23813" cy="23813"/>
                </a:xfrm>
                <a:custGeom>
                  <a:avLst/>
                  <a:gdLst>
                    <a:gd name="T0" fmla="*/ 34 w 68"/>
                    <a:gd name="T1" fmla="*/ 0 h 66"/>
                    <a:gd name="T2" fmla="*/ 34 w 68"/>
                    <a:gd name="T3" fmla="*/ 0 h 66"/>
                    <a:gd name="T4" fmla="*/ 0 w 68"/>
                    <a:gd name="T5" fmla="*/ 33 h 66"/>
                    <a:gd name="T6" fmla="*/ 0 w 68"/>
                    <a:gd name="T7" fmla="*/ 33 h 66"/>
                    <a:gd name="T8" fmla="*/ 34 w 68"/>
                    <a:gd name="T9" fmla="*/ 65 h 66"/>
                    <a:gd name="T10" fmla="*/ 34 w 68"/>
                    <a:gd name="T11" fmla="*/ 65 h 66"/>
                    <a:gd name="T12" fmla="*/ 67 w 68"/>
                    <a:gd name="T13" fmla="*/ 33 h 66"/>
                    <a:gd name="T14" fmla="*/ 67 w 68"/>
                    <a:gd name="T15" fmla="*/ 33 h 66"/>
                    <a:gd name="T16" fmla="*/ 34 w 68"/>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6">
                      <a:moveTo>
                        <a:pt x="34" y="0"/>
                      </a:moveTo>
                      <a:lnTo>
                        <a:pt x="34" y="0"/>
                      </a:lnTo>
                      <a:cubicBezTo>
                        <a:pt x="11" y="0"/>
                        <a:pt x="0" y="11"/>
                        <a:pt x="0" y="33"/>
                      </a:cubicBezTo>
                      <a:lnTo>
                        <a:pt x="0" y="33"/>
                      </a:lnTo>
                      <a:cubicBezTo>
                        <a:pt x="0" y="54"/>
                        <a:pt x="11" y="65"/>
                        <a:pt x="34" y="65"/>
                      </a:cubicBezTo>
                      <a:lnTo>
                        <a:pt x="34" y="65"/>
                      </a:lnTo>
                      <a:cubicBezTo>
                        <a:pt x="56" y="65"/>
                        <a:pt x="67" y="54"/>
                        <a:pt x="67" y="33"/>
                      </a:cubicBezTo>
                      <a:lnTo>
                        <a:pt x="67" y="33"/>
                      </a:lnTo>
                      <a:cubicBezTo>
                        <a:pt x="67" y="11"/>
                        <a:pt x="56" y="0"/>
                        <a:pt x="34"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283" name="Freeform 26">
                  <a:extLst>
                    <a:ext uri="{FF2B5EF4-FFF2-40B4-BE49-F238E27FC236}">
                      <a16:creationId xmlns:a16="http://schemas.microsoft.com/office/drawing/2014/main" xmlns="" id="{1DB689AC-B61E-2B41-9CF4-62029FE789F4}"/>
                    </a:ext>
                  </a:extLst>
                </p:cNvPr>
                <p:cNvSpPr>
                  <a:spLocks noChangeArrowheads="1"/>
                </p:cNvSpPr>
                <p:nvPr/>
              </p:nvSpPr>
              <p:spPr bwMode="auto">
                <a:xfrm>
                  <a:off x="1190760" y="6619875"/>
                  <a:ext cx="23813"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284" name="Group 283">
                <a:extLst>
                  <a:ext uri="{FF2B5EF4-FFF2-40B4-BE49-F238E27FC236}">
                    <a16:creationId xmlns:a16="http://schemas.microsoft.com/office/drawing/2014/main" xmlns="" id="{0830F491-52E4-0747-94FB-5C264BB5017A}"/>
                  </a:ext>
                </a:extLst>
              </p:cNvPr>
              <p:cNvGrpSpPr/>
              <p:nvPr/>
            </p:nvGrpSpPr>
            <p:grpSpPr>
              <a:xfrm rot="5400000">
                <a:off x="-490391" y="1445196"/>
                <a:ext cx="2805983" cy="1825200"/>
                <a:chOff x="2754313" y="5645150"/>
                <a:chExt cx="1698625" cy="1104900"/>
              </a:xfrm>
            </p:grpSpPr>
            <p:sp>
              <p:nvSpPr>
                <p:cNvPr id="285" name="Freeform 146">
                  <a:extLst>
                    <a:ext uri="{FF2B5EF4-FFF2-40B4-BE49-F238E27FC236}">
                      <a16:creationId xmlns:a16="http://schemas.microsoft.com/office/drawing/2014/main" xmlns="" id="{98BB660D-6454-3E48-9EA0-7EA1214E3BAF}"/>
                    </a:ext>
                  </a:extLst>
                </p:cNvPr>
                <p:cNvSpPr>
                  <a:spLocks noChangeArrowheads="1"/>
                </p:cNvSpPr>
                <p:nvPr/>
              </p:nvSpPr>
              <p:spPr bwMode="auto">
                <a:xfrm>
                  <a:off x="4384675" y="6470650"/>
                  <a:ext cx="68263" cy="111125"/>
                </a:xfrm>
                <a:custGeom>
                  <a:avLst/>
                  <a:gdLst>
                    <a:gd name="T0" fmla="*/ 59 w 191"/>
                    <a:gd name="T1" fmla="*/ 153 h 307"/>
                    <a:gd name="T2" fmla="*/ 59 w 191"/>
                    <a:gd name="T3" fmla="*/ 153 h 307"/>
                    <a:gd name="T4" fmla="*/ 11 w 191"/>
                    <a:gd name="T5" fmla="*/ 248 h 307"/>
                    <a:gd name="T6" fmla="*/ 11 w 191"/>
                    <a:gd name="T7" fmla="*/ 248 h 307"/>
                    <a:gd name="T8" fmla="*/ 59 w 191"/>
                    <a:gd name="T9" fmla="*/ 306 h 307"/>
                    <a:gd name="T10" fmla="*/ 190 w 191"/>
                    <a:gd name="T11" fmla="*/ 306 h 307"/>
                    <a:gd name="T12" fmla="*/ 190 w 191"/>
                    <a:gd name="T13" fmla="*/ 0 h 307"/>
                    <a:gd name="T14" fmla="*/ 126 w 191"/>
                    <a:gd name="T15" fmla="*/ 76 h 307"/>
                    <a:gd name="T16" fmla="*/ 59 w 191"/>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307">
                      <a:moveTo>
                        <a:pt x="59" y="153"/>
                      </a:moveTo>
                      <a:lnTo>
                        <a:pt x="59" y="153"/>
                      </a:lnTo>
                      <a:cubicBezTo>
                        <a:pt x="37" y="178"/>
                        <a:pt x="22" y="211"/>
                        <a:pt x="11" y="248"/>
                      </a:cubicBezTo>
                      <a:lnTo>
                        <a:pt x="11" y="248"/>
                      </a:lnTo>
                      <a:cubicBezTo>
                        <a:pt x="0" y="286"/>
                        <a:pt x="16" y="306"/>
                        <a:pt x="59" y="306"/>
                      </a:cubicBezTo>
                      <a:lnTo>
                        <a:pt x="190" y="306"/>
                      </a:lnTo>
                      <a:lnTo>
                        <a:pt x="190" y="0"/>
                      </a:lnTo>
                      <a:lnTo>
                        <a:pt x="126" y="76"/>
                      </a:lnTo>
                      <a:lnTo>
                        <a:pt x="59" y="153"/>
                      </a:lnTo>
                    </a:path>
                  </a:pathLst>
                </a:custGeom>
                <a:solidFill>
                  <a:schemeClr val="accent6"/>
                </a:solidFill>
                <a:ln>
                  <a:noFill/>
                </a:ln>
                <a:effectLst/>
              </p:spPr>
              <p:txBody>
                <a:bodyPr wrap="none" anchor="ctr"/>
                <a:lstStyle/>
                <a:p>
                  <a:endParaRPr lang="es-ES_tradnl"/>
                </a:p>
              </p:txBody>
            </p:sp>
            <p:sp>
              <p:nvSpPr>
                <p:cNvPr id="286" name="Freeform 147">
                  <a:extLst>
                    <a:ext uri="{FF2B5EF4-FFF2-40B4-BE49-F238E27FC236}">
                      <a16:creationId xmlns:a16="http://schemas.microsoft.com/office/drawing/2014/main" xmlns="" id="{5D41452D-723B-D84B-A703-27E4945FF9C6}"/>
                    </a:ext>
                  </a:extLst>
                </p:cNvPr>
                <p:cNvSpPr>
                  <a:spLocks noChangeArrowheads="1"/>
                </p:cNvSpPr>
                <p:nvPr/>
              </p:nvSpPr>
              <p:spPr bwMode="auto">
                <a:xfrm>
                  <a:off x="2754313" y="6253163"/>
                  <a:ext cx="493712" cy="328612"/>
                </a:xfrm>
                <a:custGeom>
                  <a:avLst/>
                  <a:gdLst>
                    <a:gd name="T0" fmla="*/ 0 w 1373"/>
                    <a:gd name="T1" fmla="*/ 605 h 912"/>
                    <a:gd name="T2" fmla="*/ 66 w 1373"/>
                    <a:gd name="T3" fmla="*/ 528 h 912"/>
                    <a:gd name="T4" fmla="*/ 263 w 1373"/>
                    <a:gd name="T5" fmla="*/ 299 h 912"/>
                    <a:gd name="T6" fmla="*/ 328 w 1373"/>
                    <a:gd name="T7" fmla="*/ 222 h 912"/>
                    <a:gd name="T8" fmla="*/ 394 w 1373"/>
                    <a:gd name="T9" fmla="*/ 146 h 912"/>
                    <a:gd name="T10" fmla="*/ 459 w 1373"/>
                    <a:gd name="T11" fmla="*/ 70 h 912"/>
                    <a:gd name="T12" fmla="*/ 459 w 1373"/>
                    <a:gd name="T13" fmla="*/ 70 h 912"/>
                    <a:gd name="T14" fmla="*/ 541 w 1373"/>
                    <a:gd name="T15" fmla="*/ 12 h 912"/>
                    <a:gd name="T16" fmla="*/ 541 w 1373"/>
                    <a:gd name="T17" fmla="*/ 12 h 912"/>
                    <a:gd name="T18" fmla="*/ 640 w 1373"/>
                    <a:gd name="T19" fmla="*/ 12 h 912"/>
                    <a:gd name="T20" fmla="*/ 640 w 1373"/>
                    <a:gd name="T21" fmla="*/ 12 h 912"/>
                    <a:gd name="T22" fmla="*/ 722 w 1373"/>
                    <a:gd name="T23" fmla="*/ 70 h 912"/>
                    <a:gd name="T24" fmla="*/ 788 w 1373"/>
                    <a:gd name="T25" fmla="*/ 146 h 912"/>
                    <a:gd name="T26" fmla="*/ 853 w 1373"/>
                    <a:gd name="T27" fmla="*/ 222 h 912"/>
                    <a:gd name="T28" fmla="*/ 919 w 1373"/>
                    <a:gd name="T29" fmla="*/ 299 h 912"/>
                    <a:gd name="T30" fmla="*/ 1115 w 1373"/>
                    <a:gd name="T31" fmla="*/ 528 h 912"/>
                    <a:gd name="T32" fmla="*/ 1181 w 1373"/>
                    <a:gd name="T33" fmla="*/ 605 h 912"/>
                    <a:gd name="T34" fmla="*/ 1246 w 1373"/>
                    <a:gd name="T35" fmla="*/ 681 h 912"/>
                    <a:gd name="T36" fmla="*/ 1311 w 1373"/>
                    <a:gd name="T37" fmla="*/ 758 h 912"/>
                    <a:gd name="T38" fmla="*/ 1311 w 1373"/>
                    <a:gd name="T39" fmla="*/ 758 h 912"/>
                    <a:gd name="T40" fmla="*/ 1361 w 1373"/>
                    <a:gd name="T41" fmla="*/ 853 h 912"/>
                    <a:gd name="T42" fmla="*/ 1361 w 1373"/>
                    <a:gd name="T43" fmla="*/ 853 h 912"/>
                    <a:gd name="T44" fmla="*/ 1311 w 1373"/>
                    <a:gd name="T45" fmla="*/ 911 h 912"/>
                    <a:gd name="T46" fmla="*/ 0 w 1373"/>
                    <a:gd name="T47" fmla="*/ 911 h 912"/>
                    <a:gd name="T48" fmla="*/ 0 w 1373"/>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3" h="912">
                      <a:moveTo>
                        <a:pt x="0" y="605"/>
                      </a:moveTo>
                      <a:lnTo>
                        <a:pt x="66" y="528"/>
                      </a:lnTo>
                      <a:lnTo>
                        <a:pt x="263" y="299"/>
                      </a:lnTo>
                      <a:lnTo>
                        <a:pt x="328" y="222"/>
                      </a:lnTo>
                      <a:lnTo>
                        <a:pt x="394" y="146"/>
                      </a:lnTo>
                      <a:lnTo>
                        <a:pt x="459" y="70"/>
                      </a:lnTo>
                      <a:lnTo>
                        <a:pt x="459" y="70"/>
                      </a:lnTo>
                      <a:cubicBezTo>
                        <a:pt x="482" y="44"/>
                        <a:pt x="508" y="25"/>
                        <a:pt x="541" y="12"/>
                      </a:cubicBezTo>
                      <a:lnTo>
                        <a:pt x="541" y="12"/>
                      </a:lnTo>
                      <a:cubicBezTo>
                        <a:pt x="574" y="0"/>
                        <a:pt x="607" y="0"/>
                        <a:pt x="640" y="12"/>
                      </a:cubicBezTo>
                      <a:lnTo>
                        <a:pt x="640" y="12"/>
                      </a:lnTo>
                      <a:cubicBezTo>
                        <a:pt x="673" y="25"/>
                        <a:pt x="700" y="44"/>
                        <a:pt x="722" y="70"/>
                      </a:cubicBezTo>
                      <a:lnTo>
                        <a:pt x="788" y="146"/>
                      </a:lnTo>
                      <a:lnTo>
                        <a:pt x="853" y="222"/>
                      </a:lnTo>
                      <a:lnTo>
                        <a:pt x="919" y="299"/>
                      </a:lnTo>
                      <a:lnTo>
                        <a:pt x="1115" y="528"/>
                      </a:lnTo>
                      <a:lnTo>
                        <a:pt x="1181" y="605"/>
                      </a:lnTo>
                      <a:lnTo>
                        <a:pt x="1246" y="681"/>
                      </a:lnTo>
                      <a:lnTo>
                        <a:pt x="1311" y="758"/>
                      </a:lnTo>
                      <a:lnTo>
                        <a:pt x="1311" y="758"/>
                      </a:lnTo>
                      <a:cubicBezTo>
                        <a:pt x="1334" y="783"/>
                        <a:pt x="1350" y="816"/>
                        <a:pt x="1361" y="853"/>
                      </a:cubicBezTo>
                      <a:lnTo>
                        <a:pt x="1361" y="853"/>
                      </a:lnTo>
                      <a:cubicBezTo>
                        <a:pt x="1372" y="891"/>
                        <a:pt x="1356"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287" name="Freeform 148">
                  <a:extLst>
                    <a:ext uri="{FF2B5EF4-FFF2-40B4-BE49-F238E27FC236}">
                      <a16:creationId xmlns:a16="http://schemas.microsoft.com/office/drawing/2014/main" xmlns="" id="{DC227F8A-341F-CC4A-A1C2-D21A486E7AF1}"/>
                    </a:ext>
                  </a:extLst>
                </p:cNvPr>
                <p:cNvSpPr>
                  <a:spLocks noChangeArrowheads="1"/>
                </p:cNvSpPr>
                <p:nvPr/>
              </p:nvSpPr>
              <p:spPr bwMode="auto">
                <a:xfrm>
                  <a:off x="2836863" y="6362700"/>
                  <a:ext cx="260350" cy="163513"/>
                </a:xfrm>
                <a:custGeom>
                  <a:avLst/>
                  <a:gdLst>
                    <a:gd name="T0" fmla="*/ 0 w 722"/>
                    <a:gd name="T1" fmla="*/ 376 h 454"/>
                    <a:gd name="T2" fmla="*/ 0 w 722"/>
                    <a:gd name="T3" fmla="*/ 376 h 454"/>
                    <a:gd name="T4" fmla="*/ 50 w 722"/>
                    <a:gd name="T5" fmla="*/ 434 h 454"/>
                    <a:gd name="T6" fmla="*/ 50 w 722"/>
                    <a:gd name="T7" fmla="*/ 434 h 454"/>
                    <a:gd name="T8" fmla="*/ 164 w 722"/>
                    <a:gd name="T9" fmla="*/ 453 h 454"/>
                    <a:gd name="T10" fmla="*/ 558 w 722"/>
                    <a:gd name="T11" fmla="*/ 453 h 454"/>
                    <a:gd name="T12" fmla="*/ 558 w 722"/>
                    <a:gd name="T13" fmla="*/ 453 h 454"/>
                    <a:gd name="T14" fmla="*/ 672 w 722"/>
                    <a:gd name="T15" fmla="*/ 434 h 454"/>
                    <a:gd name="T16" fmla="*/ 672 w 722"/>
                    <a:gd name="T17" fmla="*/ 434 h 454"/>
                    <a:gd name="T18" fmla="*/ 721 w 722"/>
                    <a:gd name="T19" fmla="*/ 376 h 454"/>
                    <a:gd name="T20" fmla="*/ 721 w 722"/>
                    <a:gd name="T21" fmla="*/ 376 h 454"/>
                    <a:gd name="T22" fmla="*/ 689 w 722"/>
                    <a:gd name="T23" fmla="*/ 300 h 454"/>
                    <a:gd name="T24" fmla="*/ 623 w 722"/>
                    <a:gd name="T25" fmla="*/ 223 h 454"/>
                    <a:gd name="T26" fmla="*/ 558 w 722"/>
                    <a:gd name="T27" fmla="*/ 148 h 454"/>
                    <a:gd name="T28" fmla="*/ 492 w 722"/>
                    <a:gd name="T29" fmla="*/ 70 h 454"/>
                    <a:gd name="T30" fmla="*/ 492 w 722"/>
                    <a:gd name="T31" fmla="*/ 70 h 454"/>
                    <a:gd name="T32" fmla="*/ 410 w 722"/>
                    <a:gd name="T33" fmla="*/ 13 h 454"/>
                    <a:gd name="T34" fmla="*/ 410 w 722"/>
                    <a:gd name="T35" fmla="*/ 13 h 454"/>
                    <a:gd name="T36" fmla="*/ 311 w 722"/>
                    <a:gd name="T37" fmla="*/ 13 h 454"/>
                    <a:gd name="T38" fmla="*/ 311 w 722"/>
                    <a:gd name="T39" fmla="*/ 13 h 454"/>
                    <a:gd name="T40" fmla="*/ 229 w 722"/>
                    <a:gd name="T41" fmla="*/ 70 h 454"/>
                    <a:gd name="T42" fmla="*/ 164 w 722"/>
                    <a:gd name="T43" fmla="*/ 148 h 454"/>
                    <a:gd name="T44" fmla="*/ 98 w 722"/>
                    <a:gd name="T45" fmla="*/ 223 h 454"/>
                    <a:gd name="T46" fmla="*/ 33 w 722"/>
                    <a:gd name="T47" fmla="*/ 300 h 454"/>
                    <a:gd name="T48" fmla="*/ 33 w 722"/>
                    <a:gd name="T49" fmla="*/ 300 h 454"/>
                    <a:gd name="T50" fmla="*/ 0 w 722"/>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2"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1" y="402"/>
                        <a:pt x="721" y="376"/>
                      </a:cubicBezTo>
                      <a:lnTo>
                        <a:pt x="721" y="376"/>
                      </a:lnTo>
                      <a:cubicBezTo>
                        <a:pt x="721" y="351"/>
                        <a:pt x="710" y="326"/>
                        <a:pt x="689" y="300"/>
                      </a:cubicBezTo>
                      <a:lnTo>
                        <a:pt x="623" y="223"/>
                      </a:lnTo>
                      <a:lnTo>
                        <a:pt x="558" y="148"/>
                      </a:lnTo>
                      <a:lnTo>
                        <a:pt x="492" y="70"/>
                      </a:lnTo>
                      <a:lnTo>
                        <a:pt x="492" y="70"/>
                      </a:lnTo>
                      <a:cubicBezTo>
                        <a:pt x="470" y="45"/>
                        <a:pt x="443" y="25"/>
                        <a:pt x="410" y="13"/>
                      </a:cubicBezTo>
                      <a:lnTo>
                        <a:pt x="410" y="13"/>
                      </a:lnTo>
                      <a:cubicBezTo>
                        <a:pt x="377" y="0"/>
                        <a:pt x="344" y="0"/>
                        <a:pt x="311" y="13"/>
                      </a:cubicBezTo>
                      <a:lnTo>
                        <a:pt x="311" y="13"/>
                      </a:lnTo>
                      <a:cubicBezTo>
                        <a:pt x="278" y="25"/>
                        <a:pt x="252" y="45"/>
                        <a:pt x="229" y="70"/>
                      </a:cubicBezTo>
                      <a:lnTo>
                        <a:pt x="164" y="148"/>
                      </a:lnTo>
                      <a:lnTo>
                        <a:pt x="98"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288" name="Freeform 149">
                  <a:extLst>
                    <a:ext uri="{FF2B5EF4-FFF2-40B4-BE49-F238E27FC236}">
                      <a16:creationId xmlns:a16="http://schemas.microsoft.com/office/drawing/2014/main" xmlns="" id="{CCBC1F48-AF75-4B4F-9746-AE9D1AEDB7EB}"/>
                    </a:ext>
                  </a:extLst>
                </p:cNvPr>
                <p:cNvSpPr>
                  <a:spLocks noChangeArrowheads="1"/>
                </p:cNvSpPr>
                <p:nvPr/>
              </p:nvSpPr>
              <p:spPr bwMode="auto">
                <a:xfrm>
                  <a:off x="3119438" y="5645150"/>
                  <a:ext cx="1333500" cy="936625"/>
                </a:xfrm>
                <a:custGeom>
                  <a:avLst/>
                  <a:gdLst>
                    <a:gd name="T0" fmla="*/ 3130 w 3704"/>
                    <a:gd name="T1" fmla="*/ 1014 h 2602"/>
                    <a:gd name="T2" fmla="*/ 2655 w 3704"/>
                    <a:gd name="T3" fmla="*/ 651 h 2602"/>
                    <a:gd name="T4" fmla="*/ 2600 w 3704"/>
                    <a:gd name="T5" fmla="*/ 816 h 2602"/>
                    <a:gd name="T6" fmla="*/ 3048 w 3704"/>
                    <a:gd name="T7" fmla="*/ 1071 h 2602"/>
                    <a:gd name="T8" fmla="*/ 3343 w 3704"/>
                    <a:gd name="T9" fmla="*/ 1300 h 2602"/>
                    <a:gd name="T10" fmla="*/ 3106 w 3704"/>
                    <a:gd name="T11" fmla="*/ 1548 h 2602"/>
                    <a:gd name="T12" fmla="*/ 3475 w 3704"/>
                    <a:gd name="T13" fmla="*/ 1300 h 2602"/>
                    <a:gd name="T14" fmla="*/ 2409 w 3704"/>
                    <a:gd name="T15" fmla="*/ 1052 h 2602"/>
                    <a:gd name="T16" fmla="*/ 1885 w 3704"/>
                    <a:gd name="T17" fmla="*/ 785 h 2602"/>
                    <a:gd name="T18" fmla="*/ 1360 w 3704"/>
                    <a:gd name="T19" fmla="*/ 1091 h 2602"/>
                    <a:gd name="T20" fmla="*/ 1196 w 3704"/>
                    <a:gd name="T21" fmla="*/ 1396 h 2602"/>
                    <a:gd name="T22" fmla="*/ 1721 w 3704"/>
                    <a:gd name="T23" fmla="*/ 1702 h 2602"/>
                    <a:gd name="T24" fmla="*/ 2147 w 3704"/>
                    <a:gd name="T25" fmla="*/ 1702 h 2602"/>
                    <a:gd name="T26" fmla="*/ 2671 w 3704"/>
                    <a:gd name="T27" fmla="*/ 1396 h 2602"/>
                    <a:gd name="T28" fmla="*/ 1868 w 3704"/>
                    <a:gd name="T29" fmla="*/ 2143 h 2602"/>
                    <a:gd name="T30" fmla="*/ 1286 w 3704"/>
                    <a:gd name="T31" fmla="*/ 765 h 2602"/>
                    <a:gd name="T32" fmla="*/ 1213 w 3704"/>
                    <a:gd name="T33" fmla="*/ 651 h 2602"/>
                    <a:gd name="T34" fmla="*/ 738 w 3704"/>
                    <a:gd name="T35" fmla="*/ 1014 h 2602"/>
                    <a:gd name="T36" fmla="*/ 492 w 3704"/>
                    <a:gd name="T37" fmla="*/ 1454 h 2602"/>
                    <a:gd name="T38" fmla="*/ 764 w 3704"/>
                    <a:gd name="T39" fmla="*/ 1546 h 2602"/>
                    <a:gd name="T40" fmla="*/ 525 w 3704"/>
                    <a:gd name="T41" fmla="*/ 1300 h 2602"/>
                    <a:gd name="T42" fmla="*/ 873 w 3704"/>
                    <a:gd name="T43" fmla="*/ 1057 h 2602"/>
                    <a:gd name="T44" fmla="*/ 1344 w 3704"/>
                    <a:gd name="T45" fmla="*/ 765 h 2602"/>
                    <a:gd name="T46" fmla="*/ 2524 w 3704"/>
                    <a:gd name="T47" fmla="*/ 765 h 2602"/>
                    <a:gd name="T48" fmla="*/ 3703 w 3704"/>
                    <a:gd name="T49" fmla="*/ 1683 h 2602"/>
                    <a:gd name="T50" fmla="*/ 3343 w 3704"/>
                    <a:gd name="T51" fmla="*/ 1912 h 2602"/>
                    <a:gd name="T52" fmla="*/ 2786 w 3704"/>
                    <a:gd name="T53" fmla="*/ 2143 h 2602"/>
                    <a:gd name="T54" fmla="*/ 2278 w 3704"/>
                    <a:gd name="T55" fmla="*/ 2276 h 2602"/>
                    <a:gd name="T56" fmla="*/ 2605 w 3704"/>
                    <a:gd name="T57" fmla="*/ 1893 h 2602"/>
                    <a:gd name="T58" fmla="*/ 2966 w 3704"/>
                    <a:gd name="T59" fmla="*/ 1587 h 2602"/>
                    <a:gd name="T60" fmla="*/ 2770 w 3704"/>
                    <a:gd name="T61" fmla="*/ 1664 h 2602"/>
                    <a:gd name="T62" fmla="*/ 2415 w 3704"/>
                    <a:gd name="T63" fmla="*/ 1862 h 2602"/>
                    <a:gd name="T64" fmla="*/ 2053 w 3704"/>
                    <a:gd name="T65" fmla="*/ 2156 h 2602"/>
                    <a:gd name="T66" fmla="*/ 2261 w 3704"/>
                    <a:gd name="T67" fmla="*/ 2448 h 2602"/>
                    <a:gd name="T68" fmla="*/ 1737 w 3704"/>
                    <a:gd name="T69" fmla="*/ 2295 h 2602"/>
                    <a:gd name="T70" fmla="*/ 1793 w 3704"/>
                    <a:gd name="T71" fmla="*/ 2092 h 2602"/>
                    <a:gd name="T72" fmla="*/ 1344 w 3704"/>
                    <a:gd name="T73" fmla="*/ 1836 h 2602"/>
                    <a:gd name="T74" fmla="*/ 1016 w 3704"/>
                    <a:gd name="T75" fmla="*/ 1607 h 2602"/>
                    <a:gd name="T76" fmla="*/ 950 w 3704"/>
                    <a:gd name="T77" fmla="*/ 1683 h 2602"/>
                    <a:gd name="T78" fmla="*/ 1426 w 3704"/>
                    <a:gd name="T79" fmla="*/ 1893 h 2602"/>
                    <a:gd name="T80" fmla="*/ 1475 w 3704"/>
                    <a:gd name="T81" fmla="*/ 2295 h 2602"/>
                    <a:gd name="T82" fmla="*/ 1114 w 3704"/>
                    <a:gd name="T83" fmla="*/ 2065 h 2602"/>
                    <a:gd name="T84" fmla="*/ 557 w 3704"/>
                    <a:gd name="T85" fmla="*/ 1836 h 2602"/>
                    <a:gd name="T86" fmla="*/ 49 w 3704"/>
                    <a:gd name="T87" fmla="*/ 1664 h 2602"/>
                    <a:gd name="T88" fmla="*/ 33 w 3704"/>
                    <a:gd name="T89" fmla="*/ 1071 h 2602"/>
                    <a:gd name="T90" fmla="*/ 540 w 3704"/>
                    <a:gd name="T91" fmla="*/ 900 h 2602"/>
                    <a:gd name="T92" fmla="*/ 950 w 3704"/>
                    <a:gd name="T93" fmla="*/ 613 h 2602"/>
                    <a:gd name="T94" fmla="*/ 1098 w 3704"/>
                    <a:gd name="T95" fmla="*/ 326 h 2602"/>
                    <a:gd name="T96" fmla="*/ 1541 w 3704"/>
                    <a:gd name="T97" fmla="*/ 535 h 2602"/>
                    <a:gd name="T98" fmla="*/ 1452 w 3704"/>
                    <a:gd name="T99" fmla="*/ 739 h 2602"/>
                    <a:gd name="T100" fmla="*/ 1815 w 3704"/>
                    <a:gd name="T101" fmla="*/ 445 h 2602"/>
                    <a:gd name="T102" fmla="*/ 1606 w 3704"/>
                    <a:gd name="T103" fmla="*/ 0 h 2602"/>
                    <a:gd name="T104" fmla="*/ 2081 w 3704"/>
                    <a:gd name="T105" fmla="*/ 402 h 2602"/>
                    <a:gd name="T106" fmla="*/ 2327 w 3704"/>
                    <a:gd name="T107" fmla="*/ 689 h 2602"/>
                    <a:gd name="T108" fmla="*/ 2442 w 3704"/>
                    <a:gd name="T109" fmla="*/ 708 h 2602"/>
                    <a:gd name="T110" fmla="*/ 2655 w 3704"/>
                    <a:gd name="T111" fmla="*/ 306 h 2602"/>
                    <a:gd name="T112" fmla="*/ 2802 w 3704"/>
                    <a:gd name="T113" fmla="*/ 593 h 2602"/>
                    <a:gd name="T114" fmla="*/ 3311 w 3704"/>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4" h="2602">
                      <a:moveTo>
                        <a:pt x="3475" y="1300"/>
                      </a:moveTo>
                      <a:lnTo>
                        <a:pt x="3475" y="1300"/>
                      </a:lnTo>
                      <a:cubicBezTo>
                        <a:pt x="3475" y="1275"/>
                        <a:pt x="3464" y="1250"/>
                        <a:pt x="3442" y="1224"/>
                      </a:cubicBezTo>
                      <a:lnTo>
                        <a:pt x="3311" y="1071"/>
                      </a:lnTo>
                      <a:lnTo>
                        <a:pt x="3244" y="995"/>
                      </a:lnTo>
                      <a:lnTo>
                        <a:pt x="3244" y="995"/>
                      </a:lnTo>
                      <a:cubicBezTo>
                        <a:pt x="3223" y="969"/>
                        <a:pt x="3201" y="956"/>
                        <a:pt x="3179" y="956"/>
                      </a:cubicBezTo>
                      <a:lnTo>
                        <a:pt x="3179" y="956"/>
                      </a:lnTo>
                      <a:cubicBezTo>
                        <a:pt x="3158" y="956"/>
                        <a:pt x="3141" y="975"/>
                        <a:pt x="3130" y="1014"/>
                      </a:cubicBezTo>
                      <a:lnTo>
                        <a:pt x="3130" y="1014"/>
                      </a:lnTo>
                      <a:cubicBezTo>
                        <a:pt x="3119" y="1052"/>
                        <a:pt x="3092" y="1071"/>
                        <a:pt x="3048" y="1071"/>
                      </a:cubicBezTo>
                      <a:lnTo>
                        <a:pt x="3048" y="1071"/>
                      </a:lnTo>
                      <a:cubicBezTo>
                        <a:pt x="3005" y="1071"/>
                        <a:pt x="2977" y="1052"/>
                        <a:pt x="2966" y="1014"/>
                      </a:cubicBezTo>
                      <a:lnTo>
                        <a:pt x="2966" y="1014"/>
                      </a:lnTo>
                      <a:cubicBezTo>
                        <a:pt x="2956" y="975"/>
                        <a:pt x="2939" y="943"/>
                        <a:pt x="2917" y="918"/>
                      </a:cubicBezTo>
                      <a:lnTo>
                        <a:pt x="2851" y="842"/>
                      </a:lnTo>
                      <a:lnTo>
                        <a:pt x="2786" y="765"/>
                      </a:lnTo>
                      <a:lnTo>
                        <a:pt x="2720" y="689"/>
                      </a:lnTo>
                      <a:lnTo>
                        <a:pt x="2720" y="689"/>
                      </a:lnTo>
                      <a:cubicBezTo>
                        <a:pt x="2698" y="663"/>
                        <a:pt x="2677" y="651"/>
                        <a:pt x="2655" y="651"/>
                      </a:cubicBezTo>
                      <a:lnTo>
                        <a:pt x="2655" y="651"/>
                      </a:lnTo>
                      <a:cubicBezTo>
                        <a:pt x="2633" y="651"/>
                        <a:pt x="2617" y="669"/>
                        <a:pt x="2605" y="708"/>
                      </a:cubicBezTo>
                      <a:lnTo>
                        <a:pt x="2605" y="708"/>
                      </a:lnTo>
                      <a:cubicBezTo>
                        <a:pt x="2601" y="726"/>
                        <a:pt x="2591" y="740"/>
                        <a:pt x="2578" y="749"/>
                      </a:cubicBezTo>
                      <a:lnTo>
                        <a:pt x="2577" y="750"/>
                      </a:lnTo>
                      <a:lnTo>
                        <a:pt x="2578" y="750"/>
                      </a:lnTo>
                      <a:lnTo>
                        <a:pt x="2578" y="750"/>
                      </a:lnTo>
                      <a:cubicBezTo>
                        <a:pt x="2578" y="750"/>
                        <a:pt x="2577" y="750"/>
                        <a:pt x="2577" y="751"/>
                      </a:cubicBezTo>
                      <a:lnTo>
                        <a:pt x="2582" y="765"/>
                      </a:lnTo>
                      <a:lnTo>
                        <a:pt x="2600" y="816"/>
                      </a:lnTo>
                      <a:lnTo>
                        <a:pt x="2600" y="816"/>
                      </a:lnTo>
                      <a:cubicBezTo>
                        <a:pt x="2615" y="859"/>
                        <a:pt x="2638" y="887"/>
                        <a:pt x="2671" y="900"/>
                      </a:cubicBezTo>
                      <a:lnTo>
                        <a:pt x="2770" y="937"/>
                      </a:lnTo>
                      <a:lnTo>
                        <a:pt x="2770" y="937"/>
                      </a:lnTo>
                      <a:cubicBezTo>
                        <a:pt x="2802" y="950"/>
                        <a:pt x="2830" y="969"/>
                        <a:pt x="2851" y="995"/>
                      </a:cubicBezTo>
                      <a:lnTo>
                        <a:pt x="2851" y="995"/>
                      </a:lnTo>
                      <a:cubicBezTo>
                        <a:pt x="2873" y="1020"/>
                        <a:pt x="2903" y="1037"/>
                        <a:pt x="2940" y="1045"/>
                      </a:cubicBezTo>
                      <a:lnTo>
                        <a:pt x="2995" y="1057"/>
                      </a:lnTo>
                      <a:lnTo>
                        <a:pt x="2995" y="1057"/>
                      </a:lnTo>
                      <a:cubicBezTo>
                        <a:pt x="3008" y="1067"/>
                        <a:pt x="3027" y="1071"/>
                        <a:pt x="3048" y="1071"/>
                      </a:cubicBezTo>
                      <a:lnTo>
                        <a:pt x="3048" y="1071"/>
                      </a:lnTo>
                      <a:cubicBezTo>
                        <a:pt x="3070" y="1071"/>
                        <a:pt x="3088" y="1067"/>
                        <a:pt x="3101" y="1057"/>
                      </a:cubicBezTo>
                      <a:lnTo>
                        <a:pt x="3106" y="1071"/>
                      </a:lnTo>
                      <a:lnTo>
                        <a:pt x="3124" y="1121"/>
                      </a:lnTo>
                      <a:lnTo>
                        <a:pt x="3124" y="1121"/>
                      </a:lnTo>
                      <a:cubicBezTo>
                        <a:pt x="3139" y="1164"/>
                        <a:pt x="3163" y="1192"/>
                        <a:pt x="3196" y="1204"/>
                      </a:cubicBezTo>
                      <a:lnTo>
                        <a:pt x="3294" y="1243"/>
                      </a:lnTo>
                      <a:lnTo>
                        <a:pt x="3294" y="1243"/>
                      </a:lnTo>
                      <a:cubicBezTo>
                        <a:pt x="3327" y="1255"/>
                        <a:pt x="3343" y="1275"/>
                        <a:pt x="3343" y="1300"/>
                      </a:cubicBezTo>
                      <a:lnTo>
                        <a:pt x="3343" y="1300"/>
                      </a:lnTo>
                      <a:cubicBezTo>
                        <a:pt x="3343" y="1326"/>
                        <a:pt x="3327" y="1345"/>
                        <a:pt x="3294" y="1358"/>
                      </a:cubicBezTo>
                      <a:lnTo>
                        <a:pt x="3196" y="1396"/>
                      </a:lnTo>
                      <a:lnTo>
                        <a:pt x="3196" y="1396"/>
                      </a:lnTo>
                      <a:cubicBezTo>
                        <a:pt x="3163" y="1409"/>
                        <a:pt x="3139" y="1437"/>
                        <a:pt x="3124" y="1480"/>
                      </a:cubicBezTo>
                      <a:lnTo>
                        <a:pt x="3106" y="1530"/>
                      </a:lnTo>
                      <a:lnTo>
                        <a:pt x="3101" y="1544"/>
                      </a:lnTo>
                      <a:lnTo>
                        <a:pt x="3101" y="1544"/>
                      </a:lnTo>
                      <a:cubicBezTo>
                        <a:pt x="3102" y="1545"/>
                        <a:pt x="3103" y="1546"/>
                        <a:pt x="3105" y="1547"/>
                      </a:cubicBezTo>
                      <a:lnTo>
                        <a:pt x="3101" y="1545"/>
                      </a:lnTo>
                      <a:lnTo>
                        <a:pt x="3106" y="1548"/>
                      </a:lnTo>
                      <a:lnTo>
                        <a:pt x="3106" y="1548"/>
                      </a:lnTo>
                      <a:cubicBezTo>
                        <a:pt x="3117" y="1557"/>
                        <a:pt x="3125" y="1570"/>
                        <a:pt x="3130" y="1587"/>
                      </a:cubicBezTo>
                      <a:lnTo>
                        <a:pt x="3130" y="1587"/>
                      </a:lnTo>
                      <a:cubicBezTo>
                        <a:pt x="3141" y="1625"/>
                        <a:pt x="3158" y="1645"/>
                        <a:pt x="3179" y="1645"/>
                      </a:cubicBezTo>
                      <a:lnTo>
                        <a:pt x="3179" y="1645"/>
                      </a:lnTo>
                      <a:cubicBezTo>
                        <a:pt x="3201" y="1645"/>
                        <a:pt x="3223" y="1632"/>
                        <a:pt x="3244" y="1607"/>
                      </a:cubicBezTo>
                      <a:lnTo>
                        <a:pt x="3376" y="1454"/>
                      </a:lnTo>
                      <a:lnTo>
                        <a:pt x="3442" y="1377"/>
                      </a:lnTo>
                      <a:lnTo>
                        <a:pt x="3442" y="1377"/>
                      </a:lnTo>
                      <a:cubicBezTo>
                        <a:pt x="3464" y="1351"/>
                        <a:pt x="3475" y="1326"/>
                        <a:pt x="3475" y="1300"/>
                      </a:cubicBezTo>
                      <a:close/>
                      <a:moveTo>
                        <a:pt x="2819" y="1300"/>
                      </a:moveTo>
                      <a:lnTo>
                        <a:pt x="2819" y="1300"/>
                      </a:lnTo>
                      <a:cubicBezTo>
                        <a:pt x="2819" y="1275"/>
                        <a:pt x="2802" y="1255"/>
                        <a:pt x="2770" y="1243"/>
                      </a:cubicBezTo>
                      <a:lnTo>
                        <a:pt x="2671" y="1204"/>
                      </a:lnTo>
                      <a:lnTo>
                        <a:pt x="2671" y="1204"/>
                      </a:lnTo>
                      <a:cubicBezTo>
                        <a:pt x="2638" y="1192"/>
                        <a:pt x="2611" y="1173"/>
                        <a:pt x="2589" y="1147"/>
                      </a:cubicBezTo>
                      <a:lnTo>
                        <a:pt x="2589" y="1147"/>
                      </a:lnTo>
                      <a:cubicBezTo>
                        <a:pt x="2567" y="1122"/>
                        <a:pt x="2540" y="1103"/>
                        <a:pt x="2507" y="1091"/>
                      </a:cubicBezTo>
                      <a:lnTo>
                        <a:pt x="2409" y="1052"/>
                      </a:lnTo>
                      <a:lnTo>
                        <a:pt x="2409" y="1052"/>
                      </a:lnTo>
                      <a:cubicBezTo>
                        <a:pt x="2376" y="1039"/>
                        <a:pt x="2349" y="1020"/>
                        <a:pt x="2327" y="995"/>
                      </a:cubicBezTo>
                      <a:lnTo>
                        <a:pt x="2327" y="995"/>
                      </a:lnTo>
                      <a:cubicBezTo>
                        <a:pt x="2305" y="969"/>
                        <a:pt x="2278" y="950"/>
                        <a:pt x="2245" y="937"/>
                      </a:cubicBezTo>
                      <a:lnTo>
                        <a:pt x="2147" y="900"/>
                      </a:lnTo>
                      <a:lnTo>
                        <a:pt x="2147" y="900"/>
                      </a:lnTo>
                      <a:cubicBezTo>
                        <a:pt x="2114" y="887"/>
                        <a:pt x="2086" y="867"/>
                        <a:pt x="2065" y="842"/>
                      </a:cubicBezTo>
                      <a:lnTo>
                        <a:pt x="2065" y="842"/>
                      </a:lnTo>
                      <a:cubicBezTo>
                        <a:pt x="2043" y="816"/>
                        <a:pt x="2015" y="797"/>
                        <a:pt x="1983" y="785"/>
                      </a:cubicBezTo>
                      <a:lnTo>
                        <a:pt x="1983" y="785"/>
                      </a:lnTo>
                      <a:cubicBezTo>
                        <a:pt x="1950" y="772"/>
                        <a:pt x="1918" y="772"/>
                        <a:pt x="1885" y="785"/>
                      </a:cubicBezTo>
                      <a:lnTo>
                        <a:pt x="1885" y="785"/>
                      </a:lnTo>
                      <a:cubicBezTo>
                        <a:pt x="1851" y="797"/>
                        <a:pt x="1824" y="816"/>
                        <a:pt x="1803" y="842"/>
                      </a:cubicBezTo>
                      <a:lnTo>
                        <a:pt x="1803" y="842"/>
                      </a:lnTo>
                      <a:cubicBezTo>
                        <a:pt x="1780" y="867"/>
                        <a:pt x="1754" y="887"/>
                        <a:pt x="1721" y="900"/>
                      </a:cubicBezTo>
                      <a:lnTo>
                        <a:pt x="1622" y="937"/>
                      </a:lnTo>
                      <a:lnTo>
                        <a:pt x="1622" y="937"/>
                      </a:lnTo>
                      <a:cubicBezTo>
                        <a:pt x="1590" y="950"/>
                        <a:pt x="1562" y="969"/>
                        <a:pt x="1541" y="995"/>
                      </a:cubicBezTo>
                      <a:lnTo>
                        <a:pt x="1541" y="995"/>
                      </a:lnTo>
                      <a:cubicBezTo>
                        <a:pt x="1519" y="1020"/>
                        <a:pt x="1491" y="1039"/>
                        <a:pt x="1459" y="1052"/>
                      </a:cubicBezTo>
                      <a:lnTo>
                        <a:pt x="1360" y="1091"/>
                      </a:lnTo>
                      <a:lnTo>
                        <a:pt x="1360" y="1091"/>
                      </a:lnTo>
                      <a:cubicBezTo>
                        <a:pt x="1328" y="1103"/>
                        <a:pt x="1300" y="1122"/>
                        <a:pt x="1278" y="1147"/>
                      </a:cubicBezTo>
                      <a:lnTo>
                        <a:pt x="1278" y="1147"/>
                      </a:lnTo>
                      <a:cubicBezTo>
                        <a:pt x="1257" y="1173"/>
                        <a:pt x="1229" y="1192"/>
                        <a:pt x="1196" y="1204"/>
                      </a:cubicBezTo>
                      <a:lnTo>
                        <a:pt x="1098" y="1243"/>
                      </a:lnTo>
                      <a:lnTo>
                        <a:pt x="1098" y="1243"/>
                      </a:lnTo>
                      <a:cubicBezTo>
                        <a:pt x="1066" y="1255"/>
                        <a:pt x="1048" y="1275"/>
                        <a:pt x="1048" y="1300"/>
                      </a:cubicBezTo>
                      <a:lnTo>
                        <a:pt x="1048" y="1300"/>
                      </a:lnTo>
                      <a:cubicBezTo>
                        <a:pt x="1048" y="1326"/>
                        <a:pt x="1066" y="1345"/>
                        <a:pt x="1098" y="1358"/>
                      </a:cubicBezTo>
                      <a:lnTo>
                        <a:pt x="1196" y="1396"/>
                      </a:lnTo>
                      <a:lnTo>
                        <a:pt x="1196" y="1396"/>
                      </a:lnTo>
                      <a:cubicBezTo>
                        <a:pt x="1229" y="1409"/>
                        <a:pt x="1257" y="1428"/>
                        <a:pt x="1278" y="1454"/>
                      </a:cubicBezTo>
                      <a:lnTo>
                        <a:pt x="1278" y="1454"/>
                      </a:lnTo>
                      <a:cubicBezTo>
                        <a:pt x="1300" y="1479"/>
                        <a:pt x="1328" y="1498"/>
                        <a:pt x="1360" y="1511"/>
                      </a:cubicBezTo>
                      <a:lnTo>
                        <a:pt x="1459" y="1549"/>
                      </a:lnTo>
                      <a:lnTo>
                        <a:pt x="1459" y="1549"/>
                      </a:lnTo>
                      <a:cubicBezTo>
                        <a:pt x="1491" y="1562"/>
                        <a:pt x="1519" y="1582"/>
                        <a:pt x="1541" y="1607"/>
                      </a:cubicBezTo>
                      <a:lnTo>
                        <a:pt x="1541" y="1607"/>
                      </a:lnTo>
                      <a:cubicBezTo>
                        <a:pt x="1562" y="1632"/>
                        <a:pt x="1590" y="1651"/>
                        <a:pt x="1622" y="1664"/>
                      </a:cubicBezTo>
                      <a:lnTo>
                        <a:pt x="1721" y="1702"/>
                      </a:lnTo>
                      <a:lnTo>
                        <a:pt x="1721" y="1702"/>
                      </a:lnTo>
                      <a:cubicBezTo>
                        <a:pt x="1754" y="1715"/>
                        <a:pt x="1780" y="1734"/>
                        <a:pt x="1803" y="1760"/>
                      </a:cubicBezTo>
                      <a:lnTo>
                        <a:pt x="1803" y="1760"/>
                      </a:lnTo>
                      <a:cubicBezTo>
                        <a:pt x="1824" y="1785"/>
                        <a:pt x="1851"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6" y="1734"/>
                        <a:pt x="2114" y="1715"/>
                        <a:pt x="2147" y="1702"/>
                      </a:cubicBezTo>
                      <a:lnTo>
                        <a:pt x="2245" y="1664"/>
                      </a:lnTo>
                      <a:lnTo>
                        <a:pt x="2245" y="1664"/>
                      </a:lnTo>
                      <a:cubicBezTo>
                        <a:pt x="2278" y="1651"/>
                        <a:pt x="2305" y="1632"/>
                        <a:pt x="2327" y="1607"/>
                      </a:cubicBezTo>
                      <a:lnTo>
                        <a:pt x="2327" y="1607"/>
                      </a:lnTo>
                      <a:cubicBezTo>
                        <a:pt x="2349" y="1582"/>
                        <a:pt x="2376" y="1562"/>
                        <a:pt x="2409" y="1549"/>
                      </a:cubicBezTo>
                      <a:lnTo>
                        <a:pt x="2507" y="1511"/>
                      </a:lnTo>
                      <a:lnTo>
                        <a:pt x="2507" y="1511"/>
                      </a:lnTo>
                      <a:cubicBezTo>
                        <a:pt x="2540" y="1498"/>
                        <a:pt x="2567" y="1479"/>
                        <a:pt x="2589" y="1454"/>
                      </a:cubicBezTo>
                      <a:lnTo>
                        <a:pt x="2589" y="1454"/>
                      </a:lnTo>
                      <a:cubicBezTo>
                        <a:pt x="2611" y="1428"/>
                        <a:pt x="2638" y="1409"/>
                        <a:pt x="2671" y="1396"/>
                      </a:cubicBezTo>
                      <a:lnTo>
                        <a:pt x="2770" y="1358"/>
                      </a:lnTo>
                      <a:lnTo>
                        <a:pt x="2770" y="1358"/>
                      </a:lnTo>
                      <a:cubicBezTo>
                        <a:pt x="2802" y="1345"/>
                        <a:pt x="2819" y="1326"/>
                        <a:pt x="2819" y="1300"/>
                      </a:cubicBezTo>
                      <a:close/>
                      <a:moveTo>
                        <a:pt x="2046" y="2153"/>
                      </a:moveTo>
                      <a:lnTo>
                        <a:pt x="2046" y="2153"/>
                      </a:lnTo>
                      <a:cubicBezTo>
                        <a:pt x="2033" y="2146"/>
                        <a:pt x="2018" y="2143"/>
                        <a:pt x="1999" y="2143"/>
                      </a:cubicBezTo>
                      <a:lnTo>
                        <a:pt x="1999" y="2143"/>
                      </a:lnTo>
                      <a:cubicBezTo>
                        <a:pt x="2018" y="2143"/>
                        <a:pt x="2033" y="2146"/>
                        <a:pt x="2046" y="2153"/>
                      </a:cubicBezTo>
                      <a:close/>
                      <a:moveTo>
                        <a:pt x="1868" y="2143"/>
                      </a:moveTo>
                      <a:lnTo>
                        <a:pt x="1868" y="2143"/>
                      </a:lnTo>
                      <a:cubicBezTo>
                        <a:pt x="1851" y="2143"/>
                        <a:pt x="1837" y="2145"/>
                        <a:pt x="1824" y="2151"/>
                      </a:cubicBezTo>
                      <a:lnTo>
                        <a:pt x="1824" y="2151"/>
                      </a:lnTo>
                      <a:cubicBezTo>
                        <a:pt x="1837" y="2145"/>
                        <a:pt x="1851" y="2143"/>
                        <a:pt x="1868" y="2143"/>
                      </a:cubicBezTo>
                      <a:close/>
                      <a:moveTo>
                        <a:pt x="1016" y="995"/>
                      </a:moveTo>
                      <a:lnTo>
                        <a:pt x="1016" y="995"/>
                      </a:lnTo>
                      <a:cubicBezTo>
                        <a:pt x="1038" y="969"/>
                        <a:pt x="1066" y="950"/>
                        <a:pt x="1098" y="937"/>
                      </a:cubicBezTo>
                      <a:lnTo>
                        <a:pt x="1196" y="900"/>
                      </a:lnTo>
                      <a:lnTo>
                        <a:pt x="1196" y="900"/>
                      </a:lnTo>
                      <a:cubicBezTo>
                        <a:pt x="1229" y="887"/>
                        <a:pt x="1253" y="859"/>
                        <a:pt x="1268" y="816"/>
                      </a:cubicBezTo>
                      <a:lnTo>
                        <a:pt x="1286" y="765"/>
                      </a:lnTo>
                      <a:lnTo>
                        <a:pt x="1291" y="751"/>
                      </a:lnTo>
                      <a:lnTo>
                        <a:pt x="1291" y="751"/>
                      </a:lnTo>
                      <a:cubicBezTo>
                        <a:pt x="1290" y="750"/>
                        <a:pt x="1290" y="750"/>
                        <a:pt x="1289" y="750"/>
                      </a:cubicBezTo>
                      <a:lnTo>
                        <a:pt x="1291" y="750"/>
                      </a:lnTo>
                      <a:lnTo>
                        <a:pt x="1289" y="749"/>
                      </a:lnTo>
                      <a:lnTo>
                        <a:pt x="1289" y="749"/>
                      </a:lnTo>
                      <a:cubicBezTo>
                        <a:pt x="1276" y="740"/>
                        <a:pt x="1267" y="726"/>
                        <a:pt x="1262" y="708"/>
                      </a:cubicBezTo>
                      <a:lnTo>
                        <a:pt x="1262" y="708"/>
                      </a:lnTo>
                      <a:cubicBezTo>
                        <a:pt x="1251" y="669"/>
                        <a:pt x="1235" y="651"/>
                        <a:pt x="1213" y="651"/>
                      </a:cubicBezTo>
                      <a:lnTo>
                        <a:pt x="1213" y="651"/>
                      </a:lnTo>
                      <a:cubicBezTo>
                        <a:pt x="1191" y="651"/>
                        <a:pt x="1169" y="663"/>
                        <a:pt x="1147" y="689"/>
                      </a:cubicBezTo>
                      <a:lnTo>
                        <a:pt x="1081" y="765"/>
                      </a:lnTo>
                      <a:lnTo>
                        <a:pt x="1016" y="842"/>
                      </a:lnTo>
                      <a:lnTo>
                        <a:pt x="950" y="918"/>
                      </a:lnTo>
                      <a:lnTo>
                        <a:pt x="950" y="918"/>
                      </a:lnTo>
                      <a:cubicBezTo>
                        <a:pt x="929" y="943"/>
                        <a:pt x="912" y="975"/>
                        <a:pt x="902" y="1014"/>
                      </a:cubicBezTo>
                      <a:lnTo>
                        <a:pt x="902" y="1014"/>
                      </a:lnTo>
                      <a:cubicBezTo>
                        <a:pt x="891" y="1052"/>
                        <a:pt x="863" y="1071"/>
                        <a:pt x="819" y="1071"/>
                      </a:cubicBezTo>
                      <a:lnTo>
                        <a:pt x="819" y="1071"/>
                      </a:lnTo>
                      <a:cubicBezTo>
                        <a:pt x="775" y="1071"/>
                        <a:pt x="748"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4" y="1250"/>
                        <a:pt x="393" y="1275"/>
                        <a:pt x="393" y="1300"/>
                      </a:cubicBezTo>
                      <a:lnTo>
                        <a:pt x="393" y="1300"/>
                      </a:lnTo>
                      <a:cubicBezTo>
                        <a:pt x="393" y="1326"/>
                        <a:pt x="404"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5" y="1545"/>
                        <a:pt x="765" y="1545"/>
                      </a:cubicBezTo>
                      <a:lnTo>
                        <a:pt x="761" y="1530"/>
                      </a:lnTo>
                      <a:lnTo>
                        <a:pt x="744" y="1480"/>
                      </a:lnTo>
                      <a:lnTo>
                        <a:pt x="744" y="1480"/>
                      </a:lnTo>
                      <a:cubicBezTo>
                        <a:pt x="728" y="1437"/>
                        <a:pt x="704" y="1409"/>
                        <a:pt x="671" y="1396"/>
                      </a:cubicBezTo>
                      <a:lnTo>
                        <a:pt x="574" y="1358"/>
                      </a:lnTo>
                      <a:lnTo>
                        <a:pt x="574" y="1358"/>
                      </a:lnTo>
                      <a:cubicBezTo>
                        <a:pt x="540" y="1345"/>
                        <a:pt x="525" y="1326"/>
                        <a:pt x="525" y="1300"/>
                      </a:cubicBezTo>
                      <a:lnTo>
                        <a:pt x="525" y="1300"/>
                      </a:lnTo>
                      <a:cubicBezTo>
                        <a:pt x="525" y="1275"/>
                        <a:pt x="540" y="1255"/>
                        <a:pt x="574" y="1243"/>
                      </a:cubicBezTo>
                      <a:lnTo>
                        <a:pt x="671" y="1204"/>
                      </a:lnTo>
                      <a:lnTo>
                        <a:pt x="671" y="1204"/>
                      </a:lnTo>
                      <a:cubicBezTo>
                        <a:pt x="704" y="1192"/>
                        <a:pt x="728" y="1164"/>
                        <a:pt x="744" y="1121"/>
                      </a:cubicBezTo>
                      <a:lnTo>
                        <a:pt x="761" y="1071"/>
                      </a:lnTo>
                      <a:lnTo>
                        <a:pt x="766" y="1057"/>
                      </a:lnTo>
                      <a:lnTo>
                        <a:pt x="766" y="1057"/>
                      </a:lnTo>
                      <a:cubicBezTo>
                        <a:pt x="780" y="1067"/>
                        <a:pt x="797" y="1071"/>
                        <a:pt x="819" y="1071"/>
                      </a:cubicBezTo>
                      <a:lnTo>
                        <a:pt x="819" y="1071"/>
                      </a:lnTo>
                      <a:cubicBezTo>
                        <a:pt x="841" y="1071"/>
                        <a:pt x="859" y="1067"/>
                        <a:pt x="873" y="1057"/>
                      </a:cubicBezTo>
                      <a:lnTo>
                        <a:pt x="928" y="1045"/>
                      </a:lnTo>
                      <a:lnTo>
                        <a:pt x="928" y="1045"/>
                      </a:lnTo>
                      <a:cubicBezTo>
                        <a:pt x="965" y="1037"/>
                        <a:pt x="995" y="1020"/>
                        <a:pt x="1016" y="995"/>
                      </a:cubicBezTo>
                      <a:lnTo>
                        <a:pt x="1300" y="756"/>
                      </a:lnTo>
                      <a:lnTo>
                        <a:pt x="1300" y="756"/>
                      </a:lnTo>
                      <a:cubicBezTo>
                        <a:pt x="1312" y="762"/>
                        <a:pt x="1327" y="765"/>
                        <a:pt x="1344" y="765"/>
                      </a:cubicBezTo>
                      <a:lnTo>
                        <a:pt x="1344" y="765"/>
                      </a:lnTo>
                      <a:cubicBezTo>
                        <a:pt x="1363" y="765"/>
                        <a:pt x="1378" y="762"/>
                        <a:pt x="1390" y="755"/>
                      </a:cubicBezTo>
                      <a:lnTo>
                        <a:pt x="1390" y="755"/>
                      </a:lnTo>
                      <a:cubicBezTo>
                        <a:pt x="1378" y="761"/>
                        <a:pt x="1362" y="765"/>
                        <a:pt x="1344" y="765"/>
                      </a:cubicBezTo>
                      <a:lnTo>
                        <a:pt x="1344" y="765"/>
                      </a:lnTo>
                      <a:cubicBezTo>
                        <a:pt x="1327" y="765"/>
                        <a:pt x="1312" y="762"/>
                        <a:pt x="1300" y="756"/>
                      </a:cubicBezTo>
                      <a:lnTo>
                        <a:pt x="1016" y="995"/>
                      </a:lnTo>
                      <a:close/>
                      <a:moveTo>
                        <a:pt x="2480" y="756"/>
                      </a:moveTo>
                      <a:lnTo>
                        <a:pt x="2480" y="756"/>
                      </a:lnTo>
                      <a:cubicBezTo>
                        <a:pt x="2492" y="762"/>
                        <a:pt x="2507" y="765"/>
                        <a:pt x="2524" y="765"/>
                      </a:cubicBezTo>
                      <a:lnTo>
                        <a:pt x="2524" y="765"/>
                      </a:lnTo>
                      <a:cubicBezTo>
                        <a:pt x="2541" y="765"/>
                        <a:pt x="2556" y="762"/>
                        <a:pt x="2567" y="756"/>
                      </a:cubicBezTo>
                      <a:lnTo>
                        <a:pt x="2567" y="756"/>
                      </a:lnTo>
                      <a:cubicBezTo>
                        <a:pt x="2555" y="762"/>
                        <a:pt x="2541" y="765"/>
                        <a:pt x="2524" y="765"/>
                      </a:cubicBezTo>
                      <a:lnTo>
                        <a:pt x="2524" y="765"/>
                      </a:lnTo>
                      <a:cubicBezTo>
                        <a:pt x="2507" y="765"/>
                        <a:pt x="2492" y="762"/>
                        <a:pt x="2480" y="756"/>
                      </a:cubicBezTo>
                      <a:close/>
                      <a:moveTo>
                        <a:pt x="3442" y="918"/>
                      </a:moveTo>
                      <a:lnTo>
                        <a:pt x="3703" y="918"/>
                      </a:lnTo>
                      <a:lnTo>
                        <a:pt x="3703" y="1224"/>
                      </a:lnTo>
                      <a:lnTo>
                        <a:pt x="3703" y="1224"/>
                      </a:lnTo>
                      <a:cubicBezTo>
                        <a:pt x="3682" y="1250"/>
                        <a:pt x="3671" y="1275"/>
                        <a:pt x="3671" y="1300"/>
                      </a:cubicBezTo>
                      <a:lnTo>
                        <a:pt x="3671" y="1300"/>
                      </a:lnTo>
                      <a:cubicBezTo>
                        <a:pt x="3671" y="1326"/>
                        <a:pt x="3682" y="1351"/>
                        <a:pt x="3703" y="1377"/>
                      </a:cubicBezTo>
                      <a:lnTo>
                        <a:pt x="3703"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79" y="1989"/>
                      </a:cubicBezTo>
                      <a:lnTo>
                        <a:pt x="2917" y="1989"/>
                      </a:lnTo>
                      <a:lnTo>
                        <a:pt x="2917" y="1989"/>
                      </a:lnTo>
                      <a:cubicBezTo>
                        <a:pt x="2873" y="1989"/>
                        <a:pt x="2835" y="1995"/>
                        <a:pt x="2802" y="2008"/>
                      </a:cubicBezTo>
                      <a:lnTo>
                        <a:pt x="2802" y="2008"/>
                      </a:lnTo>
                      <a:cubicBezTo>
                        <a:pt x="2770" y="2020"/>
                        <a:pt x="2753" y="2040"/>
                        <a:pt x="2753" y="2065"/>
                      </a:cubicBezTo>
                      <a:lnTo>
                        <a:pt x="2753" y="2065"/>
                      </a:lnTo>
                      <a:cubicBezTo>
                        <a:pt x="2753" y="2091"/>
                        <a:pt x="2764" y="2116"/>
                        <a:pt x="2786" y="2143"/>
                      </a:cubicBezTo>
                      <a:lnTo>
                        <a:pt x="2786" y="2143"/>
                      </a:lnTo>
                      <a:cubicBezTo>
                        <a:pt x="2808" y="2168"/>
                        <a:pt x="2819" y="2193"/>
                        <a:pt x="2819" y="2218"/>
                      </a:cubicBezTo>
                      <a:lnTo>
                        <a:pt x="2819" y="2218"/>
                      </a:lnTo>
                      <a:cubicBezTo>
                        <a:pt x="2819" y="2244"/>
                        <a:pt x="2802"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5" y="2264"/>
                        <a:pt x="2229" y="2244"/>
                        <a:pt x="2229" y="2218"/>
                      </a:cubicBezTo>
                      <a:lnTo>
                        <a:pt x="2229" y="2218"/>
                      </a:lnTo>
                      <a:cubicBezTo>
                        <a:pt x="2229" y="2193"/>
                        <a:pt x="2240" y="2168"/>
                        <a:pt x="2261" y="2143"/>
                      </a:cubicBezTo>
                      <a:lnTo>
                        <a:pt x="2392" y="1989"/>
                      </a:lnTo>
                      <a:lnTo>
                        <a:pt x="2392" y="1989"/>
                      </a:lnTo>
                      <a:cubicBezTo>
                        <a:pt x="2415" y="1964"/>
                        <a:pt x="2431" y="1932"/>
                        <a:pt x="2442" y="1893"/>
                      </a:cubicBezTo>
                      <a:lnTo>
                        <a:pt x="2442" y="1893"/>
                      </a:lnTo>
                      <a:cubicBezTo>
                        <a:pt x="2453" y="1855"/>
                        <a:pt x="2480" y="1836"/>
                        <a:pt x="2524" y="1836"/>
                      </a:cubicBezTo>
                      <a:lnTo>
                        <a:pt x="2524" y="1836"/>
                      </a:lnTo>
                      <a:cubicBezTo>
                        <a:pt x="2567" y="1836"/>
                        <a:pt x="2595" y="1855"/>
                        <a:pt x="2605" y="1893"/>
                      </a:cubicBezTo>
                      <a:lnTo>
                        <a:pt x="2605" y="1893"/>
                      </a:lnTo>
                      <a:cubicBezTo>
                        <a:pt x="2617" y="1932"/>
                        <a:pt x="2633" y="1951"/>
                        <a:pt x="2655" y="1951"/>
                      </a:cubicBezTo>
                      <a:lnTo>
                        <a:pt x="2655" y="1951"/>
                      </a:lnTo>
                      <a:cubicBezTo>
                        <a:pt x="2677" y="1951"/>
                        <a:pt x="2698" y="1938"/>
                        <a:pt x="2720" y="1912"/>
                      </a:cubicBezTo>
                      <a:lnTo>
                        <a:pt x="2786" y="1836"/>
                      </a:lnTo>
                      <a:lnTo>
                        <a:pt x="2851"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2" y="1546"/>
                        <a:pt x="2993" y="1546"/>
                        <a:pt x="2994" y="1545"/>
                      </a:cubicBezTo>
                      <a:lnTo>
                        <a:pt x="2940" y="1557"/>
                      </a:lnTo>
                      <a:lnTo>
                        <a:pt x="2940" y="1557"/>
                      </a:lnTo>
                      <a:cubicBezTo>
                        <a:pt x="2903" y="1564"/>
                        <a:pt x="2873" y="1582"/>
                        <a:pt x="2851" y="1607"/>
                      </a:cubicBezTo>
                      <a:lnTo>
                        <a:pt x="2851" y="1607"/>
                      </a:lnTo>
                      <a:cubicBezTo>
                        <a:pt x="2830" y="1632"/>
                        <a:pt x="2802" y="1651"/>
                        <a:pt x="2770" y="1664"/>
                      </a:cubicBezTo>
                      <a:lnTo>
                        <a:pt x="2671" y="1702"/>
                      </a:lnTo>
                      <a:lnTo>
                        <a:pt x="2671" y="1702"/>
                      </a:lnTo>
                      <a:cubicBezTo>
                        <a:pt x="2638"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5" y="1938"/>
                        <a:pt x="2278" y="1957"/>
                        <a:pt x="2245" y="1970"/>
                      </a:cubicBezTo>
                      <a:lnTo>
                        <a:pt x="2147" y="2008"/>
                      </a:lnTo>
                      <a:lnTo>
                        <a:pt x="2147" y="2008"/>
                      </a:lnTo>
                      <a:cubicBezTo>
                        <a:pt x="2114" y="2020"/>
                        <a:pt x="2090" y="2049"/>
                        <a:pt x="2075" y="2092"/>
                      </a:cubicBezTo>
                      <a:lnTo>
                        <a:pt x="2058" y="2143"/>
                      </a:lnTo>
                      <a:lnTo>
                        <a:pt x="2053" y="2156"/>
                      </a:lnTo>
                      <a:lnTo>
                        <a:pt x="2053" y="2156"/>
                      </a:lnTo>
                      <a:cubicBezTo>
                        <a:pt x="2053" y="2156"/>
                        <a:pt x="2053" y="2156"/>
                        <a:pt x="2053" y="2157"/>
                      </a:cubicBezTo>
                      <a:lnTo>
                        <a:pt x="2053" y="2156"/>
                      </a:lnTo>
                      <a:lnTo>
                        <a:pt x="2053" y="2157"/>
                      </a:lnTo>
                      <a:lnTo>
                        <a:pt x="2053" y="2157"/>
                      </a:lnTo>
                      <a:cubicBezTo>
                        <a:pt x="2067" y="2166"/>
                        <a:pt x="2076" y="2181"/>
                        <a:pt x="2081" y="2199"/>
                      </a:cubicBezTo>
                      <a:lnTo>
                        <a:pt x="2081"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5" y="2601"/>
                        <a:pt x="2261" y="2601"/>
                      </a:cubicBezTo>
                      <a:lnTo>
                        <a:pt x="1606" y="2601"/>
                      </a:lnTo>
                      <a:lnTo>
                        <a:pt x="1606" y="2601"/>
                      </a:lnTo>
                      <a:cubicBezTo>
                        <a:pt x="1562" y="2601"/>
                        <a:pt x="1546" y="2581"/>
                        <a:pt x="1557" y="2543"/>
                      </a:cubicBezTo>
                      <a:lnTo>
                        <a:pt x="1557" y="2543"/>
                      </a:lnTo>
                      <a:cubicBezTo>
                        <a:pt x="1568" y="2506"/>
                        <a:pt x="1584" y="2473"/>
                        <a:pt x="1606" y="2448"/>
                      </a:cubicBezTo>
                      <a:lnTo>
                        <a:pt x="1672" y="2371"/>
                      </a:lnTo>
                      <a:lnTo>
                        <a:pt x="1737" y="2295"/>
                      </a:lnTo>
                      <a:lnTo>
                        <a:pt x="1737" y="2295"/>
                      </a:lnTo>
                      <a:cubicBezTo>
                        <a:pt x="1758" y="2269"/>
                        <a:pt x="1776" y="2238"/>
                        <a:pt x="1786" y="2199"/>
                      </a:cubicBezTo>
                      <a:lnTo>
                        <a:pt x="1786" y="2199"/>
                      </a:lnTo>
                      <a:cubicBezTo>
                        <a:pt x="1791" y="2181"/>
                        <a:pt x="1801" y="2167"/>
                        <a:pt x="1813" y="2158"/>
                      </a:cubicBezTo>
                      <a:lnTo>
                        <a:pt x="1815" y="2156"/>
                      </a:lnTo>
                      <a:lnTo>
                        <a:pt x="1814" y="2157"/>
                      </a:lnTo>
                      <a:lnTo>
                        <a:pt x="1814" y="2157"/>
                      </a:lnTo>
                      <a:cubicBezTo>
                        <a:pt x="1814" y="2157"/>
                        <a:pt x="1814" y="2156"/>
                        <a:pt x="1815" y="2156"/>
                      </a:cubicBezTo>
                      <a:lnTo>
                        <a:pt x="1810" y="2143"/>
                      </a:lnTo>
                      <a:lnTo>
                        <a:pt x="1793" y="2092"/>
                      </a:lnTo>
                      <a:lnTo>
                        <a:pt x="1793" y="2092"/>
                      </a:lnTo>
                      <a:cubicBezTo>
                        <a:pt x="1777" y="2049"/>
                        <a:pt x="1754" y="2020"/>
                        <a:pt x="1721" y="2008"/>
                      </a:cubicBezTo>
                      <a:lnTo>
                        <a:pt x="1622" y="1970"/>
                      </a:lnTo>
                      <a:lnTo>
                        <a:pt x="1622" y="1970"/>
                      </a:lnTo>
                      <a:cubicBezTo>
                        <a:pt x="1590" y="1957"/>
                        <a:pt x="1562"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5" y="1841"/>
                        <a:pt x="1291" y="1850"/>
                      </a:cubicBezTo>
                      <a:lnTo>
                        <a:pt x="1286" y="1836"/>
                      </a:lnTo>
                      <a:lnTo>
                        <a:pt x="1268" y="1786"/>
                      </a:lnTo>
                      <a:lnTo>
                        <a:pt x="1268" y="1786"/>
                      </a:lnTo>
                      <a:cubicBezTo>
                        <a:pt x="1253" y="1742"/>
                        <a:pt x="1229"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6" y="1547"/>
                      </a:lnTo>
                      <a:lnTo>
                        <a:pt x="876" y="1547"/>
                      </a:lnTo>
                      <a:cubicBezTo>
                        <a:pt x="888" y="1557"/>
                        <a:pt x="896" y="1570"/>
                        <a:pt x="902" y="1587"/>
                      </a:cubicBezTo>
                      <a:lnTo>
                        <a:pt x="902" y="1587"/>
                      </a:lnTo>
                      <a:cubicBezTo>
                        <a:pt x="912" y="1625"/>
                        <a:pt x="929" y="1657"/>
                        <a:pt x="950" y="1683"/>
                      </a:cubicBezTo>
                      <a:lnTo>
                        <a:pt x="1081"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0" y="1836"/>
                        <a:pt x="1344" y="1836"/>
                      </a:cubicBezTo>
                      <a:lnTo>
                        <a:pt x="1344" y="1836"/>
                      </a:lnTo>
                      <a:cubicBezTo>
                        <a:pt x="1387" y="1836"/>
                        <a:pt x="1415" y="1855"/>
                        <a:pt x="1426" y="1893"/>
                      </a:cubicBezTo>
                      <a:lnTo>
                        <a:pt x="1426" y="1893"/>
                      </a:lnTo>
                      <a:cubicBezTo>
                        <a:pt x="1437" y="1932"/>
                        <a:pt x="1453" y="1964"/>
                        <a:pt x="1475" y="1989"/>
                      </a:cubicBezTo>
                      <a:lnTo>
                        <a:pt x="1541" y="2065"/>
                      </a:lnTo>
                      <a:lnTo>
                        <a:pt x="1606" y="2143"/>
                      </a:lnTo>
                      <a:lnTo>
                        <a:pt x="1606" y="2143"/>
                      </a:lnTo>
                      <a:cubicBezTo>
                        <a:pt x="1628" y="2168"/>
                        <a:pt x="1639" y="2193"/>
                        <a:pt x="1639" y="2218"/>
                      </a:cubicBezTo>
                      <a:lnTo>
                        <a:pt x="1639" y="2218"/>
                      </a:lnTo>
                      <a:cubicBezTo>
                        <a:pt x="1639" y="2244"/>
                        <a:pt x="1622" y="2264"/>
                        <a:pt x="1590" y="2276"/>
                      </a:cubicBezTo>
                      <a:lnTo>
                        <a:pt x="1590" y="2276"/>
                      </a:lnTo>
                      <a:cubicBezTo>
                        <a:pt x="1557" y="2289"/>
                        <a:pt x="1519" y="2295"/>
                        <a:pt x="1475" y="2295"/>
                      </a:cubicBezTo>
                      <a:lnTo>
                        <a:pt x="1213" y="2295"/>
                      </a:lnTo>
                      <a:lnTo>
                        <a:pt x="1213" y="2295"/>
                      </a:lnTo>
                      <a:cubicBezTo>
                        <a:pt x="1169" y="2295"/>
                        <a:pt x="1131" y="2289"/>
                        <a:pt x="1098" y="2276"/>
                      </a:cubicBezTo>
                      <a:lnTo>
                        <a:pt x="1098" y="2276"/>
                      </a:lnTo>
                      <a:cubicBezTo>
                        <a:pt x="1066" y="2264"/>
                        <a:pt x="1048" y="2244"/>
                        <a:pt x="1048" y="2218"/>
                      </a:cubicBezTo>
                      <a:lnTo>
                        <a:pt x="1048" y="2218"/>
                      </a:lnTo>
                      <a:cubicBezTo>
                        <a:pt x="1048" y="2193"/>
                        <a:pt x="1060" y="2168"/>
                        <a:pt x="1081" y="2143"/>
                      </a:cubicBezTo>
                      <a:lnTo>
                        <a:pt x="1081" y="2143"/>
                      </a:lnTo>
                      <a:cubicBezTo>
                        <a:pt x="1103" y="2116"/>
                        <a:pt x="1114" y="2091"/>
                        <a:pt x="1114" y="2065"/>
                      </a:cubicBezTo>
                      <a:lnTo>
                        <a:pt x="1114" y="2065"/>
                      </a:lnTo>
                      <a:cubicBezTo>
                        <a:pt x="1114" y="2040"/>
                        <a:pt x="1098" y="2020"/>
                        <a:pt x="1066" y="2008"/>
                      </a:cubicBezTo>
                      <a:lnTo>
                        <a:pt x="1066" y="2008"/>
                      </a:lnTo>
                      <a:cubicBezTo>
                        <a:pt x="1032" y="1995"/>
                        <a:pt x="995" y="1989"/>
                        <a:pt x="950" y="1989"/>
                      </a:cubicBezTo>
                      <a:lnTo>
                        <a:pt x="689" y="1989"/>
                      </a:lnTo>
                      <a:lnTo>
                        <a:pt x="689" y="1989"/>
                      </a:lnTo>
                      <a:cubicBezTo>
                        <a:pt x="645" y="1989"/>
                        <a:pt x="606" y="1983"/>
                        <a:pt x="574" y="1970"/>
                      </a:cubicBezTo>
                      <a:lnTo>
                        <a:pt x="574" y="1970"/>
                      </a:lnTo>
                      <a:cubicBezTo>
                        <a:pt x="540" y="1957"/>
                        <a:pt x="525" y="1938"/>
                        <a:pt x="525" y="1912"/>
                      </a:cubicBezTo>
                      <a:lnTo>
                        <a:pt x="525" y="1912"/>
                      </a:lnTo>
                      <a:cubicBezTo>
                        <a:pt x="525" y="1887"/>
                        <a:pt x="535" y="1861"/>
                        <a:pt x="557" y="1836"/>
                      </a:cubicBezTo>
                      <a:lnTo>
                        <a:pt x="557" y="1836"/>
                      </a:lnTo>
                      <a:cubicBezTo>
                        <a:pt x="579" y="1811"/>
                        <a:pt x="590" y="1785"/>
                        <a:pt x="590" y="1760"/>
                      </a:cubicBezTo>
                      <a:lnTo>
                        <a:pt x="590" y="1760"/>
                      </a:lnTo>
                      <a:cubicBezTo>
                        <a:pt x="590" y="1734"/>
                        <a:pt x="574" y="1715"/>
                        <a:pt x="540" y="1702"/>
                      </a:cubicBezTo>
                      <a:lnTo>
                        <a:pt x="540" y="1702"/>
                      </a:lnTo>
                      <a:cubicBezTo>
                        <a:pt x="508" y="1690"/>
                        <a:pt x="469" y="1683"/>
                        <a:pt x="426" y="1683"/>
                      </a:cubicBezTo>
                      <a:lnTo>
                        <a:pt x="164" y="1683"/>
                      </a:lnTo>
                      <a:lnTo>
                        <a:pt x="164" y="1683"/>
                      </a:lnTo>
                      <a:cubicBezTo>
                        <a:pt x="120" y="1683"/>
                        <a:pt x="82" y="1677"/>
                        <a:pt x="49" y="1664"/>
                      </a:cubicBezTo>
                      <a:lnTo>
                        <a:pt x="49" y="1664"/>
                      </a:lnTo>
                      <a:cubicBezTo>
                        <a:pt x="16" y="1651"/>
                        <a:pt x="0" y="1632"/>
                        <a:pt x="0" y="1607"/>
                      </a:cubicBezTo>
                      <a:lnTo>
                        <a:pt x="0" y="1607"/>
                      </a:lnTo>
                      <a:cubicBezTo>
                        <a:pt x="0" y="1582"/>
                        <a:pt x="11" y="1556"/>
                        <a:pt x="33" y="1530"/>
                      </a:cubicBezTo>
                      <a:lnTo>
                        <a:pt x="98"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2" y="924"/>
                        <a:pt x="120" y="918"/>
                        <a:pt x="164" y="918"/>
                      </a:cubicBezTo>
                      <a:lnTo>
                        <a:pt x="426" y="918"/>
                      </a:lnTo>
                      <a:lnTo>
                        <a:pt x="426" y="918"/>
                      </a:lnTo>
                      <a:cubicBezTo>
                        <a:pt x="469" y="918"/>
                        <a:pt x="508" y="912"/>
                        <a:pt x="540" y="900"/>
                      </a:cubicBezTo>
                      <a:lnTo>
                        <a:pt x="540" y="900"/>
                      </a:lnTo>
                      <a:cubicBezTo>
                        <a:pt x="574" y="887"/>
                        <a:pt x="590" y="867"/>
                        <a:pt x="590" y="842"/>
                      </a:cubicBezTo>
                      <a:lnTo>
                        <a:pt x="590" y="842"/>
                      </a:lnTo>
                      <a:cubicBezTo>
                        <a:pt x="590" y="816"/>
                        <a:pt x="579" y="791"/>
                        <a:pt x="557" y="765"/>
                      </a:cubicBezTo>
                      <a:lnTo>
                        <a:pt x="557" y="765"/>
                      </a:lnTo>
                      <a:cubicBezTo>
                        <a:pt x="535" y="739"/>
                        <a:pt x="525" y="714"/>
                        <a:pt x="525" y="689"/>
                      </a:cubicBezTo>
                      <a:lnTo>
                        <a:pt x="525" y="689"/>
                      </a:lnTo>
                      <a:cubicBezTo>
                        <a:pt x="525" y="663"/>
                        <a:pt x="540" y="644"/>
                        <a:pt x="574" y="631"/>
                      </a:cubicBezTo>
                      <a:lnTo>
                        <a:pt x="574" y="631"/>
                      </a:lnTo>
                      <a:cubicBezTo>
                        <a:pt x="606" y="618"/>
                        <a:pt x="645" y="613"/>
                        <a:pt x="689" y="613"/>
                      </a:cubicBezTo>
                      <a:lnTo>
                        <a:pt x="950" y="613"/>
                      </a:lnTo>
                      <a:lnTo>
                        <a:pt x="950" y="613"/>
                      </a:lnTo>
                      <a:cubicBezTo>
                        <a:pt x="995" y="613"/>
                        <a:pt x="1032" y="605"/>
                        <a:pt x="1066" y="593"/>
                      </a:cubicBezTo>
                      <a:lnTo>
                        <a:pt x="1066" y="593"/>
                      </a:lnTo>
                      <a:cubicBezTo>
                        <a:pt x="1098" y="580"/>
                        <a:pt x="1114" y="561"/>
                        <a:pt x="1114" y="535"/>
                      </a:cubicBezTo>
                      <a:lnTo>
                        <a:pt x="1114" y="535"/>
                      </a:lnTo>
                      <a:cubicBezTo>
                        <a:pt x="1114" y="510"/>
                        <a:pt x="1103" y="485"/>
                        <a:pt x="1081" y="459"/>
                      </a:cubicBezTo>
                      <a:lnTo>
                        <a:pt x="1081" y="459"/>
                      </a:lnTo>
                      <a:cubicBezTo>
                        <a:pt x="1060" y="434"/>
                        <a:pt x="1048" y="409"/>
                        <a:pt x="1048" y="382"/>
                      </a:cubicBezTo>
                      <a:lnTo>
                        <a:pt x="1048" y="382"/>
                      </a:lnTo>
                      <a:cubicBezTo>
                        <a:pt x="1048" y="357"/>
                        <a:pt x="1066" y="338"/>
                        <a:pt x="1098" y="326"/>
                      </a:cubicBezTo>
                      <a:lnTo>
                        <a:pt x="1098" y="326"/>
                      </a:lnTo>
                      <a:cubicBezTo>
                        <a:pt x="1131" y="313"/>
                        <a:pt x="1169" y="306"/>
                        <a:pt x="1213" y="306"/>
                      </a:cubicBezTo>
                      <a:lnTo>
                        <a:pt x="1475" y="306"/>
                      </a:lnTo>
                      <a:lnTo>
                        <a:pt x="1475" y="306"/>
                      </a:lnTo>
                      <a:cubicBezTo>
                        <a:pt x="1519" y="306"/>
                        <a:pt x="1557" y="313"/>
                        <a:pt x="1590" y="326"/>
                      </a:cubicBezTo>
                      <a:lnTo>
                        <a:pt x="1590" y="326"/>
                      </a:lnTo>
                      <a:cubicBezTo>
                        <a:pt x="1622" y="338"/>
                        <a:pt x="1639" y="357"/>
                        <a:pt x="1639" y="382"/>
                      </a:cubicBezTo>
                      <a:lnTo>
                        <a:pt x="1639" y="382"/>
                      </a:lnTo>
                      <a:cubicBezTo>
                        <a:pt x="1639" y="409"/>
                        <a:pt x="1628" y="434"/>
                        <a:pt x="1606" y="459"/>
                      </a:cubicBezTo>
                      <a:lnTo>
                        <a:pt x="1541" y="535"/>
                      </a:lnTo>
                      <a:lnTo>
                        <a:pt x="1475" y="613"/>
                      </a:lnTo>
                      <a:lnTo>
                        <a:pt x="1475" y="613"/>
                      </a:lnTo>
                      <a:cubicBezTo>
                        <a:pt x="1453" y="638"/>
                        <a:pt x="1437" y="669"/>
                        <a:pt x="1426" y="708"/>
                      </a:cubicBezTo>
                      <a:lnTo>
                        <a:pt x="1426" y="708"/>
                      </a:lnTo>
                      <a:cubicBezTo>
                        <a:pt x="1420" y="726"/>
                        <a:pt x="1411" y="740"/>
                        <a:pt x="1398" y="750"/>
                      </a:cubicBezTo>
                      <a:lnTo>
                        <a:pt x="1397" y="750"/>
                      </a:lnTo>
                      <a:lnTo>
                        <a:pt x="1398" y="750"/>
                      </a:lnTo>
                      <a:lnTo>
                        <a:pt x="1398" y="750"/>
                      </a:lnTo>
                      <a:lnTo>
                        <a:pt x="1397" y="750"/>
                      </a:lnTo>
                      <a:lnTo>
                        <a:pt x="1452" y="739"/>
                      </a:lnTo>
                      <a:lnTo>
                        <a:pt x="1452" y="739"/>
                      </a:lnTo>
                      <a:cubicBezTo>
                        <a:pt x="1489" y="731"/>
                        <a:pt x="1519" y="714"/>
                        <a:pt x="1541" y="689"/>
                      </a:cubicBezTo>
                      <a:lnTo>
                        <a:pt x="1541" y="689"/>
                      </a:lnTo>
                      <a:cubicBezTo>
                        <a:pt x="1562" y="663"/>
                        <a:pt x="1590" y="644"/>
                        <a:pt x="1622" y="631"/>
                      </a:cubicBezTo>
                      <a:lnTo>
                        <a:pt x="1721" y="593"/>
                      </a:lnTo>
                      <a:lnTo>
                        <a:pt x="1721" y="593"/>
                      </a:lnTo>
                      <a:cubicBezTo>
                        <a:pt x="1754" y="580"/>
                        <a:pt x="1777" y="553"/>
                        <a:pt x="1793" y="510"/>
                      </a:cubicBezTo>
                      <a:lnTo>
                        <a:pt x="1810"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8" y="332"/>
                        <a:pt x="1737" y="306"/>
                      </a:cubicBezTo>
                      <a:lnTo>
                        <a:pt x="1606" y="153"/>
                      </a:lnTo>
                      <a:lnTo>
                        <a:pt x="1606" y="153"/>
                      </a:lnTo>
                      <a:cubicBezTo>
                        <a:pt x="1584" y="127"/>
                        <a:pt x="1568" y="96"/>
                        <a:pt x="1557" y="57"/>
                      </a:cubicBezTo>
                      <a:lnTo>
                        <a:pt x="1557" y="57"/>
                      </a:lnTo>
                      <a:cubicBezTo>
                        <a:pt x="1546" y="19"/>
                        <a:pt x="1562" y="0"/>
                        <a:pt x="1606" y="0"/>
                      </a:cubicBezTo>
                      <a:lnTo>
                        <a:pt x="2261" y="0"/>
                      </a:lnTo>
                      <a:lnTo>
                        <a:pt x="2261" y="0"/>
                      </a:lnTo>
                      <a:cubicBezTo>
                        <a:pt x="2305" y="0"/>
                        <a:pt x="2322" y="19"/>
                        <a:pt x="2311" y="57"/>
                      </a:cubicBezTo>
                      <a:lnTo>
                        <a:pt x="2311" y="57"/>
                      </a:lnTo>
                      <a:cubicBezTo>
                        <a:pt x="2300" y="96"/>
                        <a:pt x="2284" y="127"/>
                        <a:pt x="2261" y="153"/>
                      </a:cubicBezTo>
                      <a:lnTo>
                        <a:pt x="2196" y="230"/>
                      </a:lnTo>
                      <a:lnTo>
                        <a:pt x="2131" y="306"/>
                      </a:lnTo>
                      <a:lnTo>
                        <a:pt x="2131" y="306"/>
                      </a:lnTo>
                      <a:cubicBezTo>
                        <a:pt x="2109" y="332"/>
                        <a:pt x="2092" y="364"/>
                        <a:pt x="2081" y="402"/>
                      </a:cubicBezTo>
                      <a:lnTo>
                        <a:pt x="2081" y="402"/>
                      </a:lnTo>
                      <a:cubicBezTo>
                        <a:pt x="2076" y="422"/>
                        <a:pt x="2065" y="437"/>
                        <a:pt x="2049" y="447"/>
                      </a:cubicBezTo>
                      <a:lnTo>
                        <a:pt x="2049" y="447"/>
                      </a:lnTo>
                      <a:cubicBezTo>
                        <a:pt x="2050" y="446"/>
                        <a:pt x="2051" y="446"/>
                        <a:pt x="2053" y="445"/>
                      </a:cubicBezTo>
                      <a:lnTo>
                        <a:pt x="2058" y="459"/>
                      </a:lnTo>
                      <a:lnTo>
                        <a:pt x="2075" y="510"/>
                      </a:lnTo>
                      <a:lnTo>
                        <a:pt x="2075" y="510"/>
                      </a:lnTo>
                      <a:cubicBezTo>
                        <a:pt x="2090" y="553"/>
                        <a:pt x="2114" y="580"/>
                        <a:pt x="2147" y="593"/>
                      </a:cubicBezTo>
                      <a:lnTo>
                        <a:pt x="2245" y="631"/>
                      </a:lnTo>
                      <a:lnTo>
                        <a:pt x="2245" y="631"/>
                      </a:lnTo>
                      <a:cubicBezTo>
                        <a:pt x="2278" y="644"/>
                        <a:pt x="2305" y="663"/>
                        <a:pt x="2327" y="689"/>
                      </a:cubicBezTo>
                      <a:lnTo>
                        <a:pt x="2327" y="689"/>
                      </a:lnTo>
                      <a:cubicBezTo>
                        <a:pt x="2349" y="714"/>
                        <a:pt x="2378" y="731"/>
                        <a:pt x="2415" y="739"/>
                      </a:cubicBezTo>
                      <a:lnTo>
                        <a:pt x="2470" y="750"/>
                      </a:lnTo>
                      <a:lnTo>
                        <a:pt x="2470" y="750"/>
                      </a:lnTo>
                      <a:cubicBezTo>
                        <a:pt x="2470" y="750"/>
                        <a:pt x="2470" y="750"/>
                        <a:pt x="2469" y="750"/>
                      </a:cubicBezTo>
                      <a:lnTo>
                        <a:pt x="2471" y="750"/>
                      </a:lnTo>
                      <a:lnTo>
                        <a:pt x="2469" y="749"/>
                      </a:lnTo>
                      <a:lnTo>
                        <a:pt x="2469" y="749"/>
                      </a:lnTo>
                      <a:cubicBezTo>
                        <a:pt x="2456" y="740"/>
                        <a:pt x="2447" y="726"/>
                        <a:pt x="2442" y="708"/>
                      </a:cubicBezTo>
                      <a:lnTo>
                        <a:pt x="2442" y="708"/>
                      </a:lnTo>
                      <a:cubicBezTo>
                        <a:pt x="2431" y="669"/>
                        <a:pt x="2415" y="638"/>
                        <a:pt x="2392" y="613"/>
                      </a:cubicBezTo>
                      <a:lnTo>
                        <a:pt x="2327" y="535"/>
                      </a:lnTo>
                      <a:lnTo>
                        <a:pt x="2261" y="459"/>
                      </a:lnTo>
                      <a:lnTo>
                        <a:pt x="2261" y="459"/>
                      </a:lnTo>
                      <a:cubicBezTo>
                        <a:pt x="2240" y="434"/>
                        <a:pt x="2229" y="409"/>
                        <a:pt x="2229" y="382"/>
                      </a:cubicBezTo>
                      <a:lnTo>
                        <a:pt x="2229" y="382"/>
                      </a:lnTo>
                      <a:cubicBezTo>
                        <a:pt x="2229" y="357"/>
                        <a:pt x="2245"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2" y="338"/>
                        <a:pt x="2819" y="357"/>
                        <a:pt x="2819" y="382"/>
                      </a:cubicBezTo>
                      <a:lnTo>
                        <a:pt x="2819" y="382"/>
                      </a:lnTo>
                      <a:cubicBezTo>
                        <a:pt x="2819" y="409"/>
                        <a:pt x="2808" y="434"/>
                        <a:pt x="2786" y="459"/>
                      </a:cubicBezTo>
                      <a:lnTo>
                        <a:pt x="2786" y="459"/>
                      </a:lnTo>
                      <a:cubicBezTo>
                        <a:pt x="2764" y="485"/>
                        <a:pt x="2753" y="510"/>
                        <a:pt x="2753" y="535"/>
                      </a:cubicBezTo>
                      <a:lnTo>
                        <a:pt x="2753" y="535"/>
                      </a:lnTo>
                      <a:cubicBezTo>
                        <a:pt x="2753" y="561"/>
                        <a:pt x="2770" y="580"/>
                        <a:pt x="2802" y="593"/>
                      </a:cubicBezTo>
                      <a:lnTo>
                        <a:pt x="2802" y="593"/>
                      </a:lnTo>
                      <a:cubicBezTo>
                        <a:pt x="2835" y="605"/>
                        <a:pt x="2873" y="613"/>
                        <a:pt x="2917" y="613"/>
                      </a:cubicBezTo>
                      <a:lnTo>
                        <a:pt x="3179" y="613"/>
                      </a:lnTo>
                      <a:lnTo>
                        <a:pt x="3179"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289" name="Freeform 150">
                  <a:extLst>
                    <a:ext uri="{FF2B5EF4-FFF2-40B4-BE49-F238E27FC236}">
                      <a16:creationId xmlns:a16="http://schemas.microsoft.com/office/drawing/2014/main" xmlns="" id="{B4873030-3E37-0545-894B-AC7D28E5A5F3}"/>
                    </a:ext>
                  </a:extLst>
                </p:cNvPr>
                <p:cNvSpPr>
                  <a:spLocks noChangeArrowheads="1"/>
                </p:cNvSpPr>
                <p:nvPr/>
              </p:nvSpPr>
              <p:spPr bwMode="auto">
                <a:xfrm>
                  <a:off x="3409950" y="5868988"/>
                  <a:ext cx="814388" cy="487362"/>
                </a:xfrm>
                <a:custGeom>
                  <a:avLst/>
                  <a:gdLst>
                    <a:gd name="T0" fmla="*/ 2260 w 2261"/>
                    <a:gd name="T1" fmla="*/ 675 h 1352"/>
                    <a:gd name="T2" fmla="*/ 2071 w 2261"/>
                    <a:gd name="T3" fmla="*/ 553 h 1352"/>
                    <a:gd name="T4" fmla="*/ 1966 w 2261"/>
                    <a:gd name="T5" fmla="*/ 480 h 1352"/>
                    <a:gd name="T6" fmla="*/ 1862 w 2261"/>
                    <a:gd name="T7" fmla="*/ 407 h 1352"/>
                    <a:gd name="T8" fmla="*/ 1737 w 2261"/>
                    <a:gd name="T9" fmla="*/ 357 h 1352"/>
                    <a:gd name="T10" fmla="*/ 1632 w 2261"/>
                    <a:gd name="T11" fmla="*/ 285 h 1352"/>
                    <a:gd name="T12" fmla="*/ 1401 w 2261"/>
                    <a:gd name="T13" fmla="*/ 163 h 1352"/>
                    <a:gd name="T14" fmla="*/ 1297 w 2261"/>
                    <a:gd name="T15" fmla="*/ 90 h 1352"/>
                    <a:gd name="T16" fmla="*/ 1193 w 2261"/>
                    <a:gd name="T17" fmla="*/ 16 h 1352"/>
                    <a:gd name="T18" fmla="*/ 1067 w 2261"/>
                    <a:gd name="T19" fmla="*/ 16 h 1352"/>
                    <a:gd name="T20" fmla="*/ 963 w 2261"/>
                    <a:gd name="T21" fmla="*/ 90 h 1352"/>
                    <a:gd name="T22" fmla="*/ 858 w 2261"/>
                    <a:gd name="T23" fmla="*/ 163 h 1352"/>
                    <a:gd name="T24" fmla="*/ 732 w 2261"/>
                    <a:gd name="T25" fmla="*/ 212 h 1352"/>
                    <a:gd name="T26" fmla="*/ 627 w 2261"/>
                    <a:gd name="T27" fmla="*/ 285 h 1352"/>
                    <a:gd name="T28" fmla="*/ 397 w 2261"/>
                    <a:gd name="T29" fmla="*/ 407 h 1352"/>
                    <a:gd name="T30" fmla="*/ 292 w 2261"/>
                    <a:gd name="T31" fmla="*/ 480 h 1352"/>
                    <a:gd name="T32" fmla="*/ 188 w 2261"/>
                    <a:gd name="T33" fmla="*/ 553 h 1352"/>
                    <a:gd name="T34" fmla="*/ 62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7 w 2261"/>
                    <a:gd name="T47" fmla="*/ 1066 h 1352"/>
                    <a:gd name="T48" fmla="*/ 858 w 2261"/>
                    <a:gd name="T49" fmla="*/ 1188 h 1352"/>
                    <a:gd name="T50" fmla="*/ 963 w 2261"/>
                    <a:gd name="T51" fmla="*/ 1262 h 1352"/>
                    <a:gd name="T52" fmla="*/ 1067 w 2261"/>
                    <a:gd name="T53" fmla="*/ 1334 h 1352"/>
                    <a:gd name="T54" fmla="*/ 1193 w 2261"/>
                    <a:gd name="T55" fmla="*/ 1334 h 1352"/>
                    <a:gd name="T56" fmla="*/ 1297 w 2261"/>
                    <a:gd name="T57" fmla="*/ 1262 h 1352"/>
                    <a:gd name="T58" fmla="*/ 1401 w 2261"/>
                    <a:gd name="T59" fmla="*/ 1188 h 1352"/>
                    <a:gd name="T60" fmla="*/ 1528 w 2261"/>
                    <a:gd name="T61" fmla="*/ 1140 h 1352"/>
                    <a:gd name="T62" fmla="*/ 1632 w 2261"/>
                    <a:gd name="T63" fmla="*/ 1066 h 1352"/>
                    <a:gd name="T64" fmla="*/ 1862 w 2261"/>
                    <a:gd name="T65" fmla="*/ 944 h 1352"/>
                    <a:gd name="T66" fmla="*/ 1966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29" y="537"/>
                        <a:pt x="1995" y="513"/>
                        <a:pt x="1966" y="480"/>
                      </a:cubicBezTo>
                      <a:lnTo>
                        <a:pt x="1966" y="480"/>
                      </a:lnTo>
                      <a:cubicBezTo>
                        <a:pt x="1939" y="447"/>
                        <a:pt x="1904" y="424"/>
                        <a:pt x="1862" y="407"/>
                      </a:cubicBezTo>
                      <a:lnTo>
                        <a:pt x="1737" y="357"/>
                      </a:lnTo>
                      <a:lnTo>
                        <a:pt x="1737" y="357"/>
                      </a:lnTo>
                      <a:cubicBezTo>
                        <a:pt x="1695" y="342"/>
                        <a:pt x="1660" y="317"/>
                        <a:pt x="1632" y="285"/>
                      </a:cubicBezTo>
                      <a:lnTo>
                        <a:pt x="1632" y="285"/>
                      </a:lnTo>
                      <a:cubicBezTo>
                        <a:pt x="1604" y="252"/>
                        <a:pt x="1569" y="228"/>
                        <a:pt x="1528" y="212"/>
                      </a:cubicBezTo>
                      <a:lnTo>
                        <a:pt x="1401" y="163"/>
                      </a:lnTo>
                      <a:lnTo>
                        <a:pt x="1401" y="163"/>
                      </a:lnTo>
                      <a:cubicBezTo>
                        <a:pt x="1360" y="147"/>
                        <a:pt x="1325" y="123"/>
                        <a:pt x="1297" y="90"/>
                      </a:cubicBezTo>
                      <a:lnTo>
                        <a:pt x="1297" y="90"/>
                      </a:lnTo>
                      <a:cubicBezTo>
                        <a:pt x="1269" y="57"/>
                        <a:pt x="1234" y="33"/>
                        <a:pt x="1193" y="16"/>
                      </a:cubicBezTo>
                      <a:lnTo>
                        <a:pt x="1193" y="16"/>
                      </a:lnTo>
                      <a:cubicBezTo>
                        <a:pt x="1151" y="0"/>
                        <a:pt x="1109" y="0"/>
                        <a:pt x="1067" y="16"/>
                      </a:cubicBezTo>
                      <a:lnTo>
                        <a:pt x="1067" y="16"/>
                      </a:lnTo>
                      <a:cubicBezTo>
                        <a:pt x="1024" y="33"/>
                        <a:pt x="990" y="57"/>
                        <a:pt x="963" y="90"/>
                      </a:cubicBezTo>
                      <a:lnTo>
                        <a:pt x="963" y="90"/>
                      </a:lnTo>
                      <a:cubicBezTo>
                        <a:pt x="934" y="123"/>
                        <a:pt x="900" y="147"/>
                        <a:pt x="858" y="163"/>
                      </a:cubicBezTo>
                      <a:lnTo>
                        <a:pt x="732" y="212"/>
                      </a:lnTo>
                      <a:lnTo>
                        <a:pt x="732" y="212"/>
                      </a:lnTo>
                      <a:cubicBezTo>
                        <a:pt x="690" y="228"/>
                        <a:pt x="655" y="252"/>
                        <a:pt x="627" y="285"/>
                      </a:cubicBezTo>
                      <a:lnTo>
                        <a:pt x="627" y="285"/>
                      </a:lnTo>
                      <a:cubicBezTo>
                        <a:pt x="600" y="317"/>
                        <a:pt x="565" y="342"/>
                        <a:pt x="523" y="357"/>
                      </a:cubicBezTo>
                      <a:lnTo>
                        <a:pt x="397" y="407"/>
                      </a:lnTo>
                      <a:lnTo>
                        <a:pt x="397" y="407"/>
                      </a:lnTo>
                      <a:cubicBezTo>
                        <a:pt x="355" y="424"/>
                        <a:pt x="321" y="447"/>
                        <a:pt x="292" y="480"/>
                      </a:cubicBezTo>
                      <a:lnTo>
                        <a:pt x="292" y="480"/>
                      </a:lnTo>
                      <a:cubicBezTo>
                        <a:pt x="264" y="513"/>
                        <a:pt x="231" y="537"/>
                        <a:pt x="188" y="553"/>
                      </a:cubicBezTo>
                      <a:lnTo>
                        <a:pt x="62" y="602"/>
                      </a:lnTo>
                      <a:lnTo>
                        <a:pt x="62" y="602"/>
                      </a:lnTo>
                      <a:cubicBezTo>
                        <a:pt x="21" y="618"/>
                        <a:pt x="0" y="643"/>
                        <a:pt x="0" y="675"/>
                      </a:cubicBezTo>
                      <a:lnTo>
                        <a:pt x="0" y="675"/>
                      </a:lnTo>
                      <a:cubicBezTo>
                        <a:pt x="0" y="708"/>
                        <a:pt x="21" y="733"/>
                        <a:pt x="62" y="749"/>
                      </a:cubicBezTo>
                      <a:lnTo>
                        <a:pt x="188" y="798"/>
                      </a:lnTo>
                      <a:lnTo>
                        <a:pt x="188" y="798"/>
                      </a:lnTo>
                      <a:cubicBezTo>
                        <a:pt x="231" y="814"/>
                        <a:pt x="264" y="839"/>
                        <a:pt x="292" y="871"/>
                      </a:cubicBezTo>
                      <a:lnTo>
                        <a:pt x="292" y="871"/>
                      </a:lnTo>
                      <a:cubicBezTo>
                        <a:pt x="321" y="904"/>
                        <a:pt x="355" y="928"/>
                        <a:pt x="397" y="944"/>
                      </a:cubicBezTo>
                      <a:lnTo>
                        <a:pt x="523" y="993"/>
                      </a:lnTo>
                      <a:lnTo>
                        <a:pt x="523" y="993"/>
                      </a:lnTo>
                      <a:cubicBezTo>
                        <a:pt x="565" y="1009"/>
                        <a:pt x="600" y="1034"/>
                        <a:pt x="627" y="1066"/>
                      </a:cubicBezTo>
                      <a:lnTo>
                        <a:pt x="627" y="1066"/>
                      </a:lnTo>
                      <a:cubicBezTo>
                        <a:pt x="655" y="1099"/>
                        <a:pt x="690" y="1124"/>
                        <a:pt x="732" y="1140"/>
                      </a:cubicBezTo>
                      <a:lnTo>
                        <a:pt x="858" y="1188"/>
                      </a:lnTo>
                      <a:lnTo>
                        <a:pt x="858" y="1188"/>
                      </a:lnTo>
                      <a:cubicBezTo>
                        <a:pt x="900" y="1205"/>
                        <a:pt x="934" y="1228"/>
                        <a:pt x="963" y="1262"/>
                      </a:cubicBezTo>
                      <a:lnTo>
                        <a:pt x="963" y="1262"/>
                      </a:lnTo>
                      <a:cubicBezTo>
                        <a:pt x="990" y="1294"/>
                        <a:pt x="1024" y="1318"/>
                        <a:pt x="1067" y="1334"/>
                      </a:cubicBezTo>
                      <a:lnTo>
                        <a:pt x="1067" y="1334"/>
                      </a:lnTo>
                      <a:cubicBezTo>
                        <a:pt x="1109" y="1351"/>
                        <a:pt x="1151" y="1351"/>
                        <a:pt x="1193" y="1334"/>
                      </a:cubicBezTo>
                      <a:lnTo>
                        <a:pt x="1193" y="1334"/>
                      </a:lnTo>
                      <a:cubicBezTo>
                        <a:pt x="1234" y="1318"/>
                        <a:pt x="1269" y="1294"/>
                        <a:pt x="1297" y="1262"/>
                      </a:cubicBezTo>
                      <a:lnTo>
                        <a:pt x="1297" y="1262"/>
                      </a:lnTo>
                      <a:cubicBezTo>
                        <a:pt x="1325" y="1228"/>
                        <a:pt x="1360" y="1205"/>
                        <a:pt x="1401" y="1188"/>
                      </a:cubicBezTo>
                      <a:lnTo>
                        <a:pt x="1528" y="1140"/>
                      </a:lnTo>
                      <a:lnTo>
                        <a:pt x="1528" y="1140"/>
                      </a:lnTo>
                      <a:cubicBezTo>
                        <a:pt x="1569" y="1124"/>
                        <a:pt x="1604" y="1099"/>
                        <a:pt x="1632" y="1066"/>
                      </a:cubicBezTo>
                      <a:lnTo>
                        <a:pt x="1632" y="1066"/>
                      </a:lnTo>
                      <a:cubicBezTo>
                        <a:pt x="1660" y="1034"/>
                        <a:pt x="1695" y="1009"/>
                        <a:pt x="1737" y="993"/>
                      </a:cubicBezTo>
                      <a:lnTo>
                        <a:pt x="1862" y="944"/>
                      </a:lnTo>
                      <a:lnTo>
                        <a:pt x="1862" y="944"/>
                      </a:lnTo>
                      <a:cubicBezTo>
                        <a:pt x="1904" y="928"/>
                        <a:pt x="1939" y="904"/>
                        <a:pt x="1966" y="871"/>
                      </a:cubicBezTo>
                      <a:lnTo>
                        <a:pt x="1966" y="871"/>
                      </a:lnTo>
                      <a:cubicBezTo>
                        <a:pt x="1995" y="839"/>
                        <a:pt x="2029"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290" name="Freeform 151">
                  <a:extLst>
                    <a:ext uri="{FF2B5EF4-FFF2-40B4-BE49-F238E27FC236}">
                      <a16:creationId xmlns:a16="http://schemas.microsoft.com/office/drawing/2014/main" xmlns="" id="{DDAF0AFA-2ADE-3A40-9957-206711004625}"/>
                    </a:ext>
                  </a:extLst>
                </p:cNvPr>
                <p:cNvSpPr>
                  <a:spLocks noChangeArrowheads="1"/>
                </p:cNvSpPr>
                <p:nvPr/>
              </p:nvSpPr>
              <p:spPr bwMode="auto">
                <a:xfrm>
                  <a:off x="3495675" y="5921375"/>
                  <a:ext cx="641350" cy="382588"/>
                </a:xfrm>
                <a:custGeom>
                  <a:avLst/>
                  <a:gdLst>
                    <a:gd name="T0" fmla="*/ 1779 w 1780"/>
                    <a:gd name="T1" fmla="*/ 531 h 1064"/>
                    <a:gd name="T2" fmla="*/ 1631 w 1780"/>
                    <a:gd name="T3" fmla="*/ 435 h 1064"/>
                    <a:gd name="T4" fmla="*/ 1549 w 1780"/>
                    <a:gd name="T5" fmla="*/ 377 h 1064"/>
                    <a:gd name="T6" fmla="*/ 1466 w 1780"/>
                    <a:gd name="T7" fmla="*/ 320 h 1064"/>
                    <a:gd name="T8" fmla="*/ 1368 w 1780"/>
                    <a:gd name="T9" fmla="*/ 282 h 1064"/>
                    <a:gd name="T10" fmla="*/ 1286 w 1780"/>
                    <a:gd name="T11" fmla="*/ 225 h 1064"/>
                    <a:gd name="T12" fmla="*/ 1104 w 1780"/>
                    <a:gd name="T13" fmla="*/ 128 h 1064"/>
                    <a:gd name="T14" fmla="*/ 1021 w 1780"/>
                    <a:gd name="T15" fmla="*/ 71 h 1064"/>
                    <a:gd name="T16" fmla="*/ 939 w 1780"/>
                    <a:gd name="T17" fmla="*/ 13 h 1064"/>
                    <a:gd name="T18" fmla="*/ 841 w 1780"/>
                    <a:gd name="T19" fmla="*/ 13 h 1064"/>
                    <a:gd name="T20" fmla="*/ 759 w 1780"/>
                    <a:gd name="T21" fmla="*/ 71 h 1064"/>
                    <a:gd name="T22" fmla="*/ 676 w 1780"/>
                    <a:gd name="T23" fmla="*/ 128 h 1064"/>
                    <a:gd name="T24" fmla="*/ 577 w 1780"/>
                    <a:gd name="T25" fmla="*/ 167 h 1064"/>
                    <a:gd name="T26" fmla="*/ 494 w 1780"/>
                    <a:gd name="T27" fmla="*/ 225 h 1064"/>
                    <a:gd name="T28" fmla="*/ 313 w 1780"/>
                    <a:gd name="T29" fmla="*/ 320 h 1064"/>
                    <a:gd name="T30" fmla="*/ 231 w 1780"/>
                    <a:gd name="T31" fmla="*/ 377 h 1064"/>
                    <a:gd name="T32" fmla="*/ 148 w 1780"/>
                    <a:gd name="T33" fmla="*/ 435 h 1064"/>
                    <a:gd name="T34" fmla="*/ 50 w 1780"/>
                    <a:gd name="T35" fmla="*/ 474 h 1064"/>
                    <a:gd name="T36" fmla="*/ 0 w 1780"/>
                    <a:gd name="T37" fmla="*/ 531 h 1064"/>
                    <a:gd name="T38" fmla="*/ 148 w 1780"/>
                    <a:gd name="T39" fmla="*/ 627 h 1064"/>
                    <a:gd name="T40" fmla="*/ 231 w 1780"/>
                    <a:gd name="T41" fmla="*/ 685 h 1064"/>
                    <a:gd name="T42" fmla="*/ 313 w 1780"/>
                    <a:gd name="T43" fmla="*/ 743 h 1064"/>
                    <a:gd name="T44" fmla="*/ 412 w 1780"/>
                    <a:gd name="T45" fmla="*/ 781 h 1064"/>
                    <a:gd name="T46" fmla="*/ 494 w 1780"/>
                    <a:gd name="T47" fmla="*/ 839 h 1064"/>
                    <a:gd name="T48" fmla="*/ 676 w 1780"/>
                    <a:gd name="T49" fmla="*/ 935 h 1064"/>
                    <a:gd name="T50" fmla="*/ 759 w 1780"/>
                    <a:gd name="T51" fmla="*/ 993 h 1064"/>
                    <a:gd name="T52" fmla="*/ 841 w 1780"/>
                    <a:gd name="T53" fmla="*/ 1050 h 1064"/>
                    <a:gd name="T54" fmla="*/ 939 w 1780"/>
                    <a:gd name="T55" fmla="*/ 1050 h 1064"/>
                    <a:gd name="T56" fmla="*/ 1021 w 1780"/>
                    <a:gd name="T57" fmla="*/ 993 h 1064"/>
                    <a:gd name="T58" fmla="*/ 1104 w 1780"/>
                    <a:gd name="T59" fmla="*/ 935 h 1064"/>
                    <a:gd name="T60" fmla="*/ 1203 w 1780"/>
                    <a:gd name="T61" fmla="*/ 897 h 1064"/>
                    <a:gd name="T62" fmla="*/ 1286 w 1780"/>
                    <a:gd name="T63" fmla="*/ 839 h 1064"/>
                    <a:gd name="T64" fmla="*/ 1466 w 1780"/>
                    <a:gd name="T65" fmla="*/ 743 h 1064"/>
                    <a:gd name="T66" fmla="*/ 1549 w 1780"/>
                    <a:gd name="T67" fmla="*/ 685 h 1064"/>
                    <a:gd name="T68" fmla="*/ 1631 w 1780"/>
                    <a:gd name="T69" fmla="*/ 627 h 1064"/>
                    <a:gd name="T70" fmla="*/ 1730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30" y="474"/>
                      </a:cubicBezTo>
                      <a:lnTo>
                        <a:pt x="1631" y="435"/>
                      </a:lnTo>
                      <a:lnTo>
                        <a:pt x="1631" y="435"/>
                      </a:lnTo>
                      <a:cubicBezTo>
                        <a:pt x="1598" y="423"/>
                        <a:pt x="1571" y="404"/>
                        <a:pt x="1549" y="377"/>
                      </a:cubicBezTo>
                      <a:lnTo>
                        <a:pt x="1549" y="377"/>
                      </a:lnTo>
                      <a:cubicBezTo>
                        <a:pt x="1527" y="352"/>
                        <a:pt x="1500" y="333"/>
                        <a:pt x="1466" y="320"/>
                      </a:cubicBezTo>
                      <a:lnTo>
                        <a:pt x="1368" y="282"/>
                      </a:lnTo>
                      <a:lnTo>
                        <a:pt x="1368" y="282"/>
                      </a:lnTo>
                      <a:cubicBezTo>
                        <a:pt x="1335" y="269"/>
                        <a:pt x="1307" y="250"/>
                        <a:pt x="1286" y="225"/>
                      </a:cubicBezTo>
                      <a:lnTo>
                        <a:pt x="1286" y="225"/>
                      </a:lnTo>
                      <a:cubicBezTo>
                        <a:pt x="1263" y="198"/>
                        <a:pt x="1236" y="179"/>
                        <a:pt x="1203" y="167"/>
                      </a:cubicBezTo>
                      <a:lnTo>
                        <a:pt x="1104" y="128"/>
                      </a:lnTo>
                      <a:lnTo>
                        <a:pt x="1104" y="128"/>
                      </a:lnTo>
                      <a:cubicBezTo>
                        <a:pt x="1071" y="115"/>
                        <a:pt x="1044" y="96"/>
                        <a:pt x="1021" y="71"/>
                      </a:cubicBezTo>
                      <a:lnTo>
                        <a:pt x="1021" y="71"/>
                      </a:lnTo>
                      <a:cubicBezTo>
                        <a:pt x="999" y="45"/>
                        <a:pt x="972" y="26"/>
                        <a:pt x="939" y="13"/>
                      </a:cubicBezTo>
                      <a:lnTo>
                        <a:pt x="939" y="13"/>
                      </a:lnTo>
                      <a:cubicBezTo>
                        <a:pt x="906" y="0"/>
                        <a:pt x="874" y="0"/>
                        <a:pt x="841" y="13"/>
                      </a:cubicBezTo>
                      <a:lnTo>
                        <a:pt x="841" y="13"/>
                      </a:lnTo>
                      <a:cubicBezTo>
                        <a:pt x="807" y="26"/>
                        <a:pt x="780" y="45"/>
                        <a:pt x="759" y="71"/>
                      </a:cubicBezTo>
                      <a:lnTo>
                        <a:pt x="759" y="71"/>
                      </a:lnTo>
                      <a:cubicBezTo>
                        <a:pt x="736" y="96"/>
                        <a:pt x="709" y="115"/>
                        <a:pt x="676" y="128"/>
                      </a:cubicBezTo>
                      <a:lnTo>
                        <a:pt x="577" y="167"/>
                      </a:lnTo>
                      <a:lnTo>
                        <a:pt x="577" y="167"/>
                      </a:lnTo>
                      <a:cubicBezTo>
                        <a:pt x="544" y="179"/>
                        <a:pt x="517" y="198"/>
                        <a:pt x="494" y="225"/>
                      </a:cubicBezTo>
                      <a:lnTo>
                        <a:pt x="494" y="225"/>
                      </a:lnTo>
                      <a:cubicBezTo>
                        <a:pt x="473" y="250"/>
                        <a:pt x="445" y="269"/>
                        <a:pt x="412" y="282"/>
                      </a:cubicBezTo>
                      <a:lnTo>
                        <a:pt x="313" y="320"/>
                      </a:lnTo>
                      <a:lnTo>
                        <a:pt x="313" y="320"/>
                      </a:lnTo>
                      <a:cubicBezTo>
                        <a:pt x="280" y="333"/>
                        <a:pt x="253" y="352"/>
                        <a:pt x="231" y="377"/>
                      </a:cubicBezTo>
                      <a:lnTo>
                        <a:pt x="231" y="377"/>
                      </a:lnTo>
                      <a:cubicBezTo>
                        <a:pt x="209" y="404"/>
                        <a:pt x="182" y="423"/>
                        <a:pt x="148" y="435"/>
                      </a:cubicBezTo>
                      <a:lnTo>
                        <a:pt x="50" y="474"/>
                      </a:lnTo>
                      <a:lnTo>
                        <a:pt x="50" y="474"/>
                      </a:lnTo>
                      <a:cubicBezTo>
                        <a:pt x="17" y="486"/>
                        <a:pt x="0" y="506"/>
                        <a:pt x="0" y="531"/>
                      </a:cubicBezTo>
                      <a:lnTo>
                        <a:pt x="0" y="531"/>
                      </a:lnTo>
                      <a:cubicBezTo>
                        <a:pt x="0" y="557"/>
                        <a:pt x="17" y="576"/>
                        <a:pt x="50" y="589"/>
                      </a:cubicBezTo>
                      <a:lnTo>
                        <a:pt x="148" y="627"/>
                      </a:lnTo>
                      <a:lnTo>
                        <a:pt x="148" y="627"/>
                      </a:lnTo>
                      <a:cubicBezTo>
                        <a:pt x="182" y="640"/>
                        <a:pt x="209" y="660"/>
                        <a:pt x="231" y="685"/>
                      </a:cubicBezTo>
                      <a:lnTo>
                        <a:pt x="231" y="685"/>
                      </a:lnTo>
                      <a:cubicBezTo>
                        <a:pt x="253" y="711"/>
                        <a:pt x="280" y="730"/>
                        <a:pt x="313" y="743"/>
                      </a:cubicBezTo>
                      <a:lnTo>
                        <a:pt x="412" y="781"/>
                      </a:lnTo>
                      <a:lnTo>
                        <a:pt x="412" y="781"/>
                      </a:lnTo>
                      <a:cubicBezTo>
                        <a:pt x="445" y="794"/>
                        <a:pt x="473" y="814"/>
                        <a:pt x="494" y="839"/>
                      </a:cubicBezTo>
                      <a:lnTo>
                        <a:pt x="494" y="839"/>
                      </a:lnTo>
                      <a:cubicBezTo>
                        <a:pt x="517" y="865"/>
                        <a:pt x="544" y="884"/>
                        <a:pt x="577" y="897"/>
                      </a:cubicBezTo>
                      <a:lnTo>
                        <a:pt x="676" y="935"/>
                      </a:lnTo>
                      <a:lnTo>
                        <a:pt x="676" y="935"/>
                      </a:lnTo>
                      <a:cubicBezTo>
                        <a:pt x="709" y="948"/>
                        <a:pt x="736" y="967"/>
                        <a:pt x="759" y="993"/>
                      </a:cubicBezTo>
                      <a:lnTo>
                        <a:pt x="759" y="993"/>
                      </a:lnTo>
                      <a:cubicBezTo>
                        <a:pt x="780" y="1019"/>
                        <a:pt x="807" y="1038"/>
                        <a:pt x="841" y="1050"/>
                      </a:cubicBezTo>
                      <a:lnTo>
                        <a:pt x="841" y="1050"/>
                      </a:lnTo>
                      <a:cubicBezTo>
                        <a:pt x="874" y="1063"/>
                        <a:pt x="906" y="1063"/>
                        <a:pt x="939" y="1050"/>
                      </a:cubicBezTo>
                      <a:lnTo>
                        <a:pt x="939" y="1050"/>
                      </a:lnTo>
                      <a:cubicBezTo>
                        <a:pt x="972" y="1038"/>
                        <a:pt x="999" y="1019"/>
                        <a:pt x="1021" y="993"/>
                      </a:cubicBezTo>
                      <a:lnTo>
                        <a:pt x="1021" y="993"/>
                      </a:lnTo>
                      <a:cubicBezTo>
                        <a:pt x="1044" y="967"/>
                        <a:pt x="1071" y="948"/>
                        <a:pt x="1104" y="935"/>
                      </a:cubicBezTo>
                      <a:lnTo>
                        <a:pt x="1203" y="897"/>
                      </a:lnTo>
                      <a:lnTo>
                        <a:pt x="1203" y="897"/>
                      </a:lnTo>
                      <a:cubicBezTo>
                        <a:pt x="1236" y="884"/>
                        <a:pt x="1263" y="865"/>
                        <a:pt x="1286" y="839"/>
                      </a:cubicBezTo>
                      <a:lnTo>
                        <a:pt x="1286" y="839"/>
                      </a:lnTo>
                      <a:cubicBezTo>
                        <a:pt x="1307" y="814"/>
                        <a:pt x="1335" y="794"/>
                        <a:pt x="1368" y="781"/>
                      </a:cubicBezTo>
                      <a:lnTo>
                        <a:pt x="1466" y="743"/>
                      </a:lnTo>
                      <a:lnTo>
                        <a:pt x="1466" y="743"/>
                      </a:lnTo>
                      <a:cubicBezTo>
                        <a:pt x="1500" y="730"/>
                        <a:pt x="1527" y="711"/>
                        <a:pt x="1549" y="685"/>
                      </a:cubicBezTo>
                      <a:lnTo>
                        <a:pt x="1549" y="685"/>
                      </a:lnTo>
                      <a:cubicBezTo>
                        <a:pt x="1571" y="660"/>
                        <a:pt x="1598" y="640"/>
                        <a:pt x="1631" y="627"/>
                      </a:cubicBezTo>
                      <a:lnTo>
                        <a:pt x="1730" y="589"/>
                      </a:lnTo>
                      <a:lnTo>
                        <a:pt x="1730"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291" name="Freeform 152">
                  <a:extLst>
                    <a:ext uri="{FF2B5EF4-FFF2-40B4-BE49-F238E27FC236}">
                      <a16:creationId xmlns:a16="http://schemas.microsoft.com/office/drawing/2014/main" xmlns="" id="{D303AAE8-C44D-7B42-B9C9-BFE63AA920FF}"/>
                    </a:ext>
                  </a:extLst>
                </p:cNvPr>
                <p:cNvSpPr>
                  <a:spLocks noChangeArrowheads="1"/>
                </p:cNvSpPr>
                <p:nvPr/>
              </p:nvSpPr>
              <p:spPr bwMode="auto">
                <a:xfrm>
                  <a:off x="2754313"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6 w 165"/>
                    <a:gd name="T11" fmla="*/ 19 h 307"/>
                    <a:gd name="T12" fmla="*/ 116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3" y="128"/>
                        <a:pt x="164" y="102"/>
                        <a:pt x="164" y="77"/>
                      </a:cubicBezTo>
                      <a:lnTo>
                        <a:pt x="164" y="77"/>
                      </a:lnTo>
                      <a:cubicBezTo>
                        <a:pt x="164" y="51"/>
                        <a:pt x="149" y="32"/>
                        <a:pt x="116" y="19"/>
                      </a:cubicBezTo>
                      <a:lnTo>
                        <a:pt x="116" y="19"/>
                      </a:lnTo>
                      <a:cubicBezTo>
                        <a:pt x="82" y="7"/>
                        <a:pt x="45" y="0"/>
                        <a:pt x="0" y="0"/>
                      </a:cubicBezTo>
                      <a:lnTo>
                        <a:pt x="0" y="306"/>
                      </a:lnTo>
                    </a:path>
                  </a:pathLst>
                </a:custGeom>
                <a:solidFill>
                  <a:schemeClr val="accent4"/>
                </a:solidFill>
                <a:ln>
                  <a:noFill/>
                </a:ln>
                <a:effectLst/>
              </p:spPr>
              <p:txBody>
                <a:bodyPr wrap="none" anchor="ctr"/>
                <a:lstStyle/>
                <a:p>
                  <a:endParaRPr lang="es-ES_tradnl"/>
                </a:p>
              </p:txBody>
            </p:sp>
            <p:sp>
              <p:nvSpPr>
                <p:cNvPr id="292" name="Freeform 153">
                  <a:extLst>
                    <a:ext uri="{FF2B5EF4-FFF2-40B4-BE49-F238E27FC236}">
                      <a16:creationId xmlns:a16="http://schemas.microsoft.com/office/drawing/2014/main" xmlns="" id="{7652A025-482D-D843-9A8C-3F5E32FD4EDA}"/>
                    </a:ext>
                  </a:extLst>
                </p:cNvPr>
                <p:cNvSpPr>
                  <a:spLocks noChangeArrowheads="1"/>
                </p:cNvSpPr>
                <p:nvPr/>
              </p:nvSpPr>
              <p:spPr bwMode="auto">
                <a:xfrm>
                  <a:off x="2754313" y="6140450"/>
                  <a:ext cx="58737" cy="111125"/>
                </a:xfrm>
                <a:custGeom>
                  <a:avLst/>
                  <a:gdLst>
                    <a:gd name="T0" fmla="*/ 0 w 165"/>
                    <a:gd name="T1" fmla="*/ 306 h 307"/>
                    <a:gd name="T2" fmla="*/ 0 w 165"/>
                    <a:gd name="T3" fmla="*/ 306 h 307"/>
                    <a:gd name="T4" fmla="*/ 116 w 165"/>
                    <a:gd name="T5" fmla="*/ 287 h 307"/>
                    <a:gd name="T6" fmla="*/ 116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5" y="306"/>
                        <a:pt x="82" y="300"/>
                        <a:pt x="116" y="287"/>
                      </a:cubicBezTo>
                      <a:lnTo>
                        <a:pt x="116" y="287"/>
                      </a:lnTo>
                      <a:cubicBezTo>
                        <a:pt x="149" y="274"/>
                        <a:pt x="164" y="255"/>
                        <a:pt x="164" y="230"/>
                      </a:cubicBezTo>
                      <a:lnTo>
                        <a:pt x="164" y="230"/>
                      </a:lnTo>
                      <a:cubicBezTo>
                        <a:pt x="164" y="205"/>
                        <a:pt x="153"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293" name="Freeform 154">
                  <a:extLst>
                    <a:ext uri="{FF2B5EF4-FFF2-40B4-BE49-F238E27FC236}">
                      <a16:creationId xmlns:a16="http://schemas.microsoft.com/office/drawing/2014/main" xmlns="" id="{9B44CBDF-671F-8B42-BEDD-5494A7282F1C}"/>
                    </a:ext>
                  </a:extLst>
                </p:cNvPr>
                <p:cNvSpPr>
                  <a:spLocks noChangeArrowheads="1"/>
                </p:cNvSpPr>
                <p:nvPr/>
              </p:nvSpPr>
              <p:spPr bwMode="auto">
                <a:xfrm>
                  <a:off x="3686175"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2 w 723"/>
                    <a:gd name="T25" fmla="*/ 280 h 447"/>
                    <a:gd name="T26" fmla="*/ 672 w 723"/>
                    <a:gd name="T27" fmla="*/ 280 h 447"/>
                    <a:gd name="T28" fmla="*/ 722 w 723"/>
                    <a:gd name="T29" fmla="*/ 222 h 447"/>
                    <a:gd name="T30" fmla="*/ 722 w 723"/>
                    <a:gd name="T31" fmla="*/ 222 h 447"/>
                    <a:gd name="T32" fmla="*/ 672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7" y="350"/>
                        <a:pt x="230" y="376"/>
                      </a:cubicBezTo>
                      <a:lnTo>
                        <a:pt x="230" y="376"/>
                      </a:lnTo>
                      <a:cubicBezTo>
                        <a:pt x="251" y="401"/>
                        <a:pt x="278" y="420"/>
                        <a:pt x="312" y="433"/>
                      </a:cubicBezTo>
                      <a:lnTo>
                        <a:pt x="312" y="433"/>
                      </a:lnTo>
                      <a:cubicBezTo>
                        <a:pt x="345" y="446"/>
                        <a:pt x="377" y="446"/>
                        <a:pt x="410" y="433"/>
                      </a:cubicBezTo>
                      <a:lnTo>
                        <a:pt x="410" y="433"/>
                      </a:lnTo>
                      <a:cubicBezTo>
                        <a:pt x="442" y="420"/>
                        <a:pt x="470" y="401"/>
                        <a:pt x="492" y="376"/>
                      </a:cubicBezTo>
                      <a:lnTo>
                        <a:pt x="492" y="376"/>
                      </a:lnTo>
                      <a:cubicBezTo>
                        <a:pt x="513" y="350"/>
                        <a:pt x="541" y="331"/>
                        <a:pt x="574" y="318"/>
                      </a:cubicBezTo>
                      <a:lnTo>
                        <a:pt x="672" y="280"/>
                      </a:lnTo>
                      <a:lnTo>
                        <a:pt x="672" y="280"/>
                      </a:lnTo>
                      <a:cubicBezTo>
                        <a:pt x="705" y="267"/>
                        <a:pt x="722" y="248"/>
                        <a:pt x="722" y="222"/>
                      </a:cubicBezTo>
                      <a:lnTo>
                        <a:pt x="722" y="222"/>
                      </a:lnTo>
                      <a:cubicBezTo>
                        <a:pt x="722" y="197"/>
                        <a:pt x="705" y="177"/>
                        <a:pt x="672" y="165"/>
                      </a:cubicBezTo>
                      <a:lnTo>
                        <a:pt x="574" y="126"/>
                      </a:lnTo>
                      <a:lnTo>
                        <a:pt x="574" y="126"/>
                      </a:lnTo>
                      <a:cubicBezTo>
                        <a:pt x="541" y="114"/>
                        <a:pt x="513" y="95"/>
                        <a:pt x="492" y="69"/>
                      </a:cubicBezTo>
                      <a:lnTo>
                        <a:pt x="492" y="69"/>
                      </a:lnTo>
                      <a:cubicBezTo>
                        <a:pt x="470" y="44"/>
                        <a:pt x="442" y="25"/>
                        <a:pt x="410" y="13"/>
                      </a:cubicBezTo>
                      <a:lnTo>
                        <a:pt x="410" y="13"/>
                      </a:lnTo>
                      <a:cubicBezTo>
                        <a:pt x="377" y="0"/>
                        <a:pt x="345" y="0"/>
                        <a:pt x="312" y="13"/>
                      </a:cubicBezTo>
                      <a:lnTo>
                        <a:pt x="312" y="13"/>
                      </a:lnTo>
                      <a:cubicBezTo>
                        <a:pt x="278" y="25"/>
                        <a:pt x="251" y="44"/>
                        <a:pt x="230" y="69"/>
                      </a:cubicBezTo>
                      <a:lnTo>
                        <a:pt x="230" y="69"/>
                      </a:lnTo>
                      <a:cubicBezTo>
                        <a:pt x="207"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294" name="Freeform 155">
                  <a:extLst>
                    <a:ext uri="{FF2B5EF4-FFF2-40B4-BE49-F238E27FC236}">
                      <a16:creationId xmlns:a16="http://schemas.microsoft.com/office/drawing/2014/main" xmlns="" id="{29842E48-4817-F348-9AD0-4B0C9976E0B4}"/>
                    </a:ext>
                  </a:extLst>
                </p:cNvPr>
                <p:cNvSpPr>
                  <a:spLocks noChangeArrowheads="1"/>
                </p:cNvSpPr>
                <p:nvPr/>
              </p:nvSpPr>
              <p:spPr bwMode="auto">
                <a:xfrm>
                  <a:off x="2884488" y="6032500"/>
                  <a:ext cx="165100" cy="160338"/>
                </a:xfrm>
                <a:custGeom>
                  <a:avLst/>
                  <a:gdLst>
                    <a:gd name="T0" fmla="*/ 327 w 459"/>
                    <a:gd name="T1" fmla="*/ 222 h 447"/>
                    <a:gd name="T2" fmla="*/ 327 w 459"/>
                    <a:gd name="T3" fmla="*/ 222 h 447"/>
                    <a:gd name="T4" fmla="*/ 278 w 459"/>
                    <a:gd name="T5" fmla="*/ 165 h 447"/>
                    <a:gd name="T6" fmla="*/ 278 w 459"/>
                    <a:gd name="T7" fmla="*/ 165 h 447"/>
                    <a:gd name="T8" fmla="*/ 179 w 459"/>
                    <a:gd name="T9" fmla="*/ 165 h 447"/>
                    <a:gd name="T10" fmla="*/ 179 w 459"/>
                    <a:gd name="T11" fmla="*/ 165 h 447"/>
                    <a:gd name="T12" fmla="*/ 130 w 459"/>
                    <a:gd name="T13" fmla="*/ 222 h 447"/>
                    <a:gd name="T14" fmla="*/ 130 w 459"/>
                    <a:gd name="T15" fmla="*/ 222 h 447"/>
                    <a:gd name="T16" fmla="*/ 179 w 459"/>
                    <a:gd name="T17" fmla="*/ 280 h 447"/>
                    <a:gd name="T18" fmla="*/ 179 w 459"/>
                    <a:gd name="T19" fmla="*/ 280 h 447"/>
                    <a:gd name="T20" fmla="*/ 278 w 459"/>
                    <a:gd name="T21" fmla="*/ 280 h 447"/>
                    <a:gd name="T22" fmla="*/ 278 w 459"/>
                    <a:gd name="T23" fmla="*/ 280 h 447"/>
                    <a:gd name="T24" fmla="*/ 327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79 w 459"/>
                    <a:gd name="T45" fmla="*/ 433 h 447"/>
                    <a:gd name="T46" fmla="*/ 179 w 459"/>
                    <a:gd name="T47" fmla="*/ 433 h 447"/>
                    <a:gd name="T48" fmla="*/ 97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7 w 459"/>
                    <a:gd name="T61" fmla="*/ 69 h 447"/>
                    <a:gd name="T62" fmla="*/ 97 w 459"/>
                    <a:gd name="T63" fmla="*/ 69 h 447"/>
                    <a:gd name="T64" fmla="*/ 179 w 459"/>
                    <a:gd name="T65" fmla="*/ 13 h 447"/>
                    <a:gd name="T66" fmla="*/ 179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7" y="222"/>
                      </a:moveTo>
                      <a:lnTo>
                        <a:pt x="327" y="222"/>
                      </a:lnTo>
                      <a:cubicBezTo>
                        <a:pt x="327" y="197"/>
                        <a:pt x="311" y="177"/>
                        <a:pt x="278" y="165"/>
                      </a:cubicBezTo>
                      <a:lnTo>
                        <a:pt x="278" y="165"/>
                      </a:lnTo>
                      <a:cubicBezTo>
                        <a:pt x="245" y="152"/>
                        <a:pt x="212" y="152"/>
                        <a:pt x="179" y="165"/>
                      </a:cubicBezTo>
                      <a:lnTo>
                        <a:pt x="179" y="165"/>
                      </a:lnTo>
                      <a:cubicBezTo>
                        <a:pt x="146" y="177"/>
                        <a:pt x="130" y="197"/>
                        <a:pt x="130" y="222"/>
                      </a:cubicBezTo>
                      <a:lnTo>
                        <a:pt x="130" y="222"/>
                      </a:lnTo>
                      <a:cubicBezTo>
                        <a:pt x="130" y="248"/>
                        <a:pt x="146" y="267"/>
                        <a:pt x="179" y="280"/>
                      </a:cubicBezTo>
                      <a:lnTo>
                        <a:pt x="179" y="280"/>
                      </a:lnTo>
                      <a:cubicBezTo>
                        <a:pt x="212" y="293"/>
                        <a:pt x="245" y="293"/>
                        <a:pt x="278" y="280"/>
                      </a:cubicBezTo>
                      <a:lnTo>
                        <a:pt x="278" y="280"/>
                      </a:lnTo>
                      <a:cubicBezTo>
                        <a:pt x="311" y="267"/>
                        <a:pt x="327" y="248"/>
                        <a:pt x="327"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79" y="433"/>
                      </a:cubicBezTo>
                      <a:lnTo>
                        <a:pt x="179" y="433"/>
                      </a:lnTo>
                      <a:cubicBezTo>
                        <a:pt x="146" y="420"/>
                        <a:pt x="120" y="401"/>
                        <a:pt x="97" y="376"/>
                      </a:cubicBezTo>
                      <a:lnTo>
                        <a:pt x="32" y="299"/>
                      </a:lnTo>
                      <a:lnTo>
                        <a:pt x="32" y="299"/>
                      </a:lnTo>
                      <a:cubicBezTo>
                        <a:pt x="10" y="273"/>
                        <a:pt x="0" y="248"/>
                        <a:pt x="0" y="222"/>
                      </a:cubicBezTo>
                      <a:lnTo>
                        <a:pt x="0" y="222"/>
                      </a:lnTo>
                      <a:cubicBezTo>
                        <a:pt x="0" y="197"/>
                        <a:pt x="10" y="172"/>
                        <a:pt x="32" y="146"/>
                      </a:cubicBezTo>
                      <a:lnTo>
                        <a:pt x="97" y="69"/>
                      </a:lnTo>
                      <a:lnTo>
                        <a:pt x="97" y="69"/>
                      </a:lnTo>
                      <a:cubicBezTo>
                        <a:pt x="120" y="44"/>
                        <a:pt x="146" y="25"/>
                        <a:pt x="179" y="13"/>
                      </a:cubicBezTo>
                      <a:lnTo>
                        <a:pt x="179"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295" name="Freeform 156">
                  <a:extLst>
                    <a:ext uri="{FF2B5EF4-FFF2-40B4-BE49-F238E27FC236}">
                      <a16:creationId xmlns:a16="http://schemas.microsoft.com/office/drawing/2014/main" xmlns="" id="{2F1224EF-AF86-2A4D-81E4-01900FB562B7}"/>
                    </a:ext>
                  </a:extLst>
                </p:cNvPr>
                <p:cNvSpPr>
                  <a:spLocks noChangeArrowheads="1"/>
                </p:cNvSpPr>
                <p:nvPr/>
              </p:nvSpPr>
              <p:spPr bwMode="auto">
                <a:xfrm>
                  <a:off x="4384675" y="5645150"/>
                  <a:ext cx="68263" cy="111125"/>
                </a:xfrm>
                <a:custGeom>
                  <a:avLst/>
                  <a:gdLst>
                    <a:gd name="T0" fmla="*/ 11 w 191"/>
                    <a:gd name="T1" fmla="*/ 57 h 307"/>
                    <a:gd name="T2" fmla="*/ 11 w 191"/>
                    <a:gd name="T3" fmla="*/ 57 h 307"/>
                    <a:gd name="T4" fmla="*/ 59 w 191"/>
                    <a:gd name="T5" fmla="*/ 153 h 307"/>
                    <a:gd name="T6" fmla="*/ 190 w 191"/>
                    <a:gd name="T7" fmla="*/ 306 h 307"/>
                    <a:gd name="T8" fmla="*/ 190 w 191"/>
                    <a:gd name="T9" fmla="*/ 0 h 307"/>
                    <a:gd name="T10" fmla="*/ 59 w 191"/>
                    <a:gd name="T11" fmla="*/ 0 h 307"/>
                    <a:gd name="T12" fmla="*/ 59 w 191"/>
                    <a:gd name="T13" fmla="*/ 0 h 307"/>
                    <a:gd name="T14" fmla="*/ 11 w 191"/>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07">
                      <a:moveTo>
                        <a:pt x="11" y="57"/>
                      </a:moveTo>
                      <a:lnTo>
                        <a:pt x="11" y="57"/>
                      </a:lnTo>
                      <a:cubicBezTo>
                        <a:pt x="22" y="96"/>
                        <a:pt x="37" y="127"/>
                        <a:pt x="59" y="153"/>
                      </a:cubicBezTo>
                      <a:lnTo>
                        <a:pt x="190" y="306"/>
                      </a:lnTo>
                      <a:lnTo>
                        <a:pt x="190" y="0"/>
                      </a:lnTo>
                      <a:lnTo>
                        <a:pt x="59" y="0"/>
                      </a:lnTo>
                      <a:lnTo>
                        <a:pt x="59"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296" name="Freeform 157">
                  <a:extLst>
                    <a:ext uri="{FF2B5EF4-FFF2-40B4-BE49-F238E27FC236}">
                      <a16:creationId xmlns:a16="http://schemas.microsoft.com/office/drawing/2014/main" xmlns="" id="{6A522A40-AF1B-3043-B31F-0B6FF9E598F9}"/>
                    </a:ext>
                  </a:extLst>
                </p:cNvPr>
                <p:cNvSpPr>
                  <a:spLocks noChangeArrowheads="1"/>
                </p:cNvSpPr>
                <p:nvPr/>
              </p:nvSpPr>
              <p:spPr bwMode="auto">
                <a:xfrm>
                  <a:off x="2754313" y="5645150"/>
                  <a:ext cx="493712" cy="328613"/>
                </a:xfrm>
                <a:custGeom>
                  <a:avLst/>
                  <a:gdLst>
                    <a:gd name="T0" fmla="*/ 0 w 1373"/>
                    <a:gd name="T1" fmla="*/ 0 h 913"/>
                    <a:gd name="T2" fmla="*/ 1311 w 1373"/>
                    <a:gd name="T3" fmla="*/ 0 h 913"/>
                    <a:gd name="T4" fmla="*/ 1311 w 1373"/>
                    <a:gd name="T5" fmla="*/ 0 h 913"/>
                    <a:gd name="T6" fmla="*/ 1361 w 1373"/>
                    <a:gd name="T7" fmla="*/ 57 h 913"/>
                    <a:gd name="T8" fmla="*/ 1361 w 1373"/>
                    <a:gd name="T9" fmla="*/ 57 h 913"/>
                    <a:gd name="T10" fmla="*/ 1311 w 1373"/>
                    <a:gd name="T11" fmla="*/ 153 h 913"/>
                    <a:gd name="T12" fmla="*/ 1246 w 1373"/>
                    <a:gd name="T13" fmla="*/ 230 h 913"/>
                    <a:gd name="T14" fmla="*/ 1181 w 1373"/>
                    <a:gd name="T15" fmla="*/ 306 h 913"/>
                    <a:gd name="T16" fmla="*/ 1115 w 1373"/>
                    <a:gd name="T17" fmla="*/ 382 h 913"/>
                    <a:gd name="T18" fmla="*/ 1050 w 1373"/>
                    <a:gd name="T19" fmla="*/ 459 h 913"/>
                    <a:gd name="T20" fmla="*/ 984 w 1373"/>
                    <a:gd name="T21" fmla="*/ 535 h 913"/>
                    <a:gd name="T22" fmla="*/ 919 w 1373"/>
                    <a:gd name="T23" fmla="*/ 613 h 913"/>
                    <a:gd name="T24" fmla="*/ 853 w 1373"/>
                    <a:gd name="T25" fmla="*/ 689 h 913"/>
                    <a:gd name="T26" fmla="*/ 788 w 1373"/>
                    <a:gd name="T27" fmla="*/ 765 h 913"/>
                    <a:gd name="T28" fmla="*/ 722 w 1373"/>
                    <a:gd name="T29" fmla="*/ 842 h 913"/>
                    <a:gd name="T30" fmla="*/ 722 w 1373"/>
                    <a:gd name="T31" fmla="*/ 842 h 913"/>
                    <a:gd name="T32" fmla="*/ 640 w 1373"/>
                    <a:gd name="T33" fmla="*/ 900 h 913"/>
                    <a:gd name="T34" fmla="*/ 640 w 1373"/>
                    <a:gd name="T35" fmla="*/ 900 h 913"/>
                    <a:gd name="T36" fmla="*/ 541 w 1373"/>
                    <a:gd name="T37" fmla="*/ 900 h 913"/>
                    <a:gd name="T38" fmla="*/ 541 w 1373"/>
                    <a:gd name="T39" fmla="*/ 900 h 913"/>
                    <a:gd name="T40" fmla="*/ 459 w 1373"/>
                    <a:gd name="T41" fmla="*/ 842 h 913"/>
                    <a:gd name="T42" fmla="*/ 394 w 1373"/>
                    <a:gd name="T43" fmla="*/ 765 h 913"/>
                    <a:gd name="T44" fmla="*/ 328 w 1373"/>
                    <a:gd name="T45" fmla="*/ 689 h 913"/>
                    <a:gd name="T46" fmla="*/ 263 w 1373"/>
                    <a:gd name="T47" fmla="*/ 613 h 913"/>
                    <a:gd name="T48" fmla="*/ 198 w 1373"/>
                    <a:gd name="T49" fmla="*/ 535 h 913"/>
                    <a:gd name="T50" fmla="*/ 131 w 1373"/>
                    <a:gd name="T51" fmla="*/ 459 h 913"/>
                    <a:gd name="T52" fmla="*/ 66 w 1373"/>
                    <a:gd name="T53" fmla="*/ 382 h 913"/>
                    <a:gd name="T54" fmla="*/ 0 w 1373"/>
                    <a:gd name="T55" fmla="*/ 306 h 913"/>
                    <a:gd name="T56" fmla="*/ 0 w 1373"/>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3" h="913">
                      <a:moveTo>
                        <a:pt x="0" y="0"/>
                      </a:moveTo>
                      <a:lnTo>
                        <a:pt x="1311" y="0"/>
                      </a:lnTo>
                      <a:lnTo>
                        <a:pt x="1311" y="0"/>
                      </a:lnTo>
                      <a:cubicBezTo>
                        <a:pt x="1356" y="0"/>
                        <a:pt x="1372" y="19"/>
                        <a:pt x="1361" y="57"/>
                      </a:cubicBezTo>
                      <a:lnTo>
                        <a:pt x="1361" y="57"/>
                      </a:lnTo>
                      <a:cubicBezTo>
                        <a:pt x="1350" y="96"/>
                        <a:pt x="1334" y="127"/>
                        <a:pt x="1311" y="153"/>
                      </a:cubicBezTo>
                      <a:lnTo>
                        <a:pt x="1246" y="230"/>
                      </a:lnTo>
                      <a:lnTo>
                        <a:pt x="1181" y="306"/>
                      </a:lnTo>
                      <a:lnTo>
                        <a:pt x="1115" y="382"/>
                      </a:lnTo>
                      <a:lnTo>
                        <a:pt x="1050" y="459"/>
                      </a:lnTo>
                      <a:lnTo>
                        <a:pt x="984" y="535"/>
                      </a:lnTo>
                      <a:lnTo>
                        <a:pt x="919" y="613"/>
                      </a:lnTo>
                      <a:lnTo>
                        <a:pt x="853" y="689"/>
                      </a:lnTo>
                      <a:lnTo>
                        <a:pt x="788" y="765"/>
                      </a:lnTo>
                      <a:lnTo>
                        <a:pt x="722" y="842"/>
                      </a:lnTo>
                      <a:lnTo>
                        <a:pt x="722" y="842"/>
                      </a:lnTo>
                      <a:cubicBezTo>
                        <a:pt x="700" y="867"/>
                        <a:pt x="673" y="887"/>
                        <a:pt x="640" y="900"/>
                      </a:cubicBezTo>
                      <a:lnTo>
                        <a:pt x="640" y="900"/>
                      </a:lnTo>
                      <a:cubicBezTo>
                        <a:pt x="607" y="912"/>
                        <a:pt x="574" y="912"/>
                        <a:pt x="541" y="900"/>
                      </a:cubicBezTo>
                      <a:lnTo>
                        <a:pt x="541" y="900"/>
                      </a:lnTo>
                      <a:cubicBezTo>
                        <a:pt x="508" y="887"/>
                        <a:pt x="482" y="867"/>
                        <a:pt x="459" y="842"/>
                      </a:cubicBezTo>
                      <a:lnTo>
                        <a:pt x="394" y="765"/>
                      </a:lnTo>
                      <a:lnTo>
                        <a:pt x="328" y="689"/>
                      </a:lnTo>
                      <a:lnTo>
                        <a:pt x="263" y="613"/>
                      </a:lnTo>
                      <a:lnTo>
                        <a:pt x="198"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297" name="Freeform 158">
                  <a:extLst>
                    <a:ext uri="{FF2B5EF4-FFF2-40B4-BE49-F238E27FC236}">
                      <a16:creationId xmlns:a16="http://schemas.microsoft.com/office/drawing/2014/main" xmlns="" id="{32198624-D1B8-114F-819E-89D1033B7E19}"/>
                    </a:ext>
                  </a:extLst>
                </p:cNvPr>
                <p:cNvSpPr>
                  <a:spLocks noChangeArrowheads="1"/>
                </p:cNvSpPr>
                <p:nvPr/>
              </p:nvSpPr>
              <p:spPr bwMode="auto">
                <a:xfrm>
                  <a:off x="2836863" y="5699125"/>
                  <a:ext cx="260350" cy="163513"/>
                </a:xfrm>
                <a:custGeom>
                  <a:avLst/>
                  <a:gdLst>
                    <a:gd name="T0" fmla="*/ 0 w 722"/>
                    <a:gd name="T1" fmla="*/ 77 h 453"/>
                    <a:gd name="T2" fmla="*/ 0 w 722"/>
                    <a:gd name="T3" fmla="*/ 77 h 453"/>
                    <a:gd name="T4" fmla="*/ 33 w 722"/>
                    <a:gd name="T5" fmla="*/ 153 h 453"/>
                    <a:gd name="T6" fmla="*/ 229 w 722"/>
                    <a:gd name="T7" fmla="*/ 382 h 453"/>
                    <a:gd name="T8" fmla="*/ 229 w 722"/>
                    <a:gd name="T9" fmla="*/ 382 h 453"/>
                    <a:gd name="T10" fmla="*/ 311 w 722"/>
                    <a:gd name="T11" fmla="*/ 440 h 453"/>
                    <a:gd name="T12" fmla="*/ 311 w 722"/>
                    <a:gd name="T13" fmla="*/ 440 h 453"/>
                    <a:gd name="T14" fmla="*/ 410 w 722"/>
                    <a:gd name="T15" fmla="*/ 440 h 453"/>
                    <a:gd name="T16" fmla="*/ 410 w 722"/>
                    <a:gd name="T17" fmla="*/ 440 h 453"/>
                    <a:gd name="T18" fmla="*/ 492 w 722"/>
                    <a:gd name="T19" fmla="*/ 382 h 453"/>
                    <a:gd name="T20" fmla="*/ 689 w 722"/>
                    <a:gd name="T21" fmla="*/ 153 h 453"/>
                    <a:gd name="T22" fmla="*/ 689 w 722"/>
                    <a:gd name="T23" fmla="*/ 153 h 453"/>
                    <a:gd name="T24" fmla="*/ 721 w 722"/>
                    <a:gd name="T25" fmla="*/ 77 h 453"/>
                    <a:gd name="T26" fmla="*/ 721 w 722"/>
                    <a:gd name="T27" fmla="*/ 77 h 453"/>
                    <a:gd name="T28" fmla="*/ 672 w 722"/>
                    <a:gd name="T29" fmla="*/ 19 h 453"/>
                    <a:gd name="T30" fmla="*/ 672 w 722"/>
                    <a:gd name="T31" fmla="*/ 19 h 453"/>
                    <a:gd name="T32" fmla="*/ 558 w 722"/>
                    <a:gd name="T33" fmla="*/ 0 h 453"/>
                    <a:gd name="T34" fmla="*/ 164 w 722"/>
                    <a:gd name="T35" fmla="*/ 0 h 453"/>
                    <a:gd name="T36" fmla="*/ 164 w 722"/>
                    <a:gd name="T37" fmla="*/ 0 h 453"/>
                    <a:gd name="T38" fmla="*/ 50 w 722"/>
                    <a:gd name="T39" fmla="*/ 19 h 453"/>
                    <a:gd name="T40" fmla="*/ 50 w 722"/>
                    <a:gd name="T41" fmla="*/ 19 h 453"/>
                    <a:gd name="T42" fmla="*/ 0 w 722"/>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2" h="453">
                      <a:moveTo>
                        <a:pt x="0" y="77"/>
                      </a:moveTo>
                      <a:lnTo>
                        <a:pt x="0" y="77"/>
                      </a:lnTo>
                      <a:cubicBezTo>
                        <a:pt x="0" y="102"/>
                        <a:pt x="11" y="128"/>
                        <a:pt x="33" y="153"/>
                      </a:cubicBezTo>
                      <a:lnTo>
                        <a:pt x="229" y="382"/>
                      </a:lnTo>
                      <a:lnTo>
                        <a:pt x="229" y="382"/>
                      </a:lnTo>
                      <a:cubicBezTo>
                        <a:pt x="252" y="408"/>
                        <a:pt x="278" y="427"/>
                        <a:pt x="311" y="440"/>
                      </a:cubicBezTo>
                      <a:lnTo>
                        <a:pt x="311" y="440"/>
                      </a:lnTo>
                      <a:cubicBezTo>
                        <a:pt x="344" y="452"/>
                        <a:pt x="377" y="452"/>
                        <a:pt x="410" y="440"/>
                      </a:cubicBezTo>
                      <a:lnTo>
                        <a:pt x="410" y="440"/>
                      </a:lnTo>
                      <a:cubicBezTo>
                        <a:pt x="443" y="427"/>
                        <a:pt x="470" y="408"/>
                        <a:pt x="492" y="382"/>
                      </a:cubicBezTo>
                      <a:lnTo>
                        <a:pt x="689" y="153"/>
                      </a:lnTo>
                      <a:lnTo>
                        <a:pt x="689" y="153"/>
                      </a:lnTo>
                      <a:cubicBezTo>
                        <a:pt x="710" y="128"/>
                        <a:pt x="721" y="102"/>
                        <a:pt x="721" y="77"/>
                      </a:cubicBezTo>
                      <a:lnTo>
                        <a:pt x="721" y="77"/>
                      </a:lnTo>
                      <a:cubicBezTo>
                        <a:pt x="721"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298" name="Freeform 159">
                  <a:extLst>
                    <a:ext uri="{FF2B5EF4-FFF2-40B4-BE49-F238E27FC236}">
                      <a16:creationId xmlns:a16="http://schemas.microsoft.com/office/drawing/2014/main" xmlns="" id="{592338B0-5C8E-BC44-8937-22C1EB36D8E8}"/>
                    </a:ext>
                  </a:extLst>
                </p:cNvPr>
                <p:cNvSpPr>
                  <a:spLocks noChangeArrowheads="1"/>
                </p:cNvSpPr>
                <p:nvPr/>
              </p:nvSpPr>
              <p:spPr bwMode="auto">
                <a:xfrm>
                  <a:off x="4335463" y="6619875"/>
                  <a:ext cx="117475" cy="130175"/>
                </a:xfrm>
                <a:custGeom>
                  <a:avLst/>
                  <a:gdLst>
                    <a:gd name="T0" fmla="*/ 196 w 328"/>
                    <a:gd name="T1" fmla="*/ 98 h 361"/>
                    <a:gd name="T2" fmla="*/ 131 w 328"/>
                    <a:gd name="T3" fmla="*/ 164 h 361"/>
                    <a:gd name="T4" fmla="*/ 66 w 328"/>
                    <a:gd name="T5" fmla="*/ 229 h 361"/>
                    <a:gd name="T6" fmla="*/ 66 w 328"/>
                    <a:gd name="T7" fmla="*/ 229 h 361"/>
                    <a:gd name="T8" fmla="*/ 17 w 328"/>
                    <a:gd name="T9" fmla="*/ 311 h 361"/>
                    <a:gd name="T10" fmla="*/ 0 w 328"/>
                    <a:gd name="T11" fmla="*/ 360 h 361"/>
                    <a:gd name="T12" fmla="*/ 263 w 328"/>
                    <a:gd name="T13" fmla="*/ 360 h 361"/>
                    <a:gd name="T14" fmla="*/ 278 w 328"/>
                    <a:gd name="T15" fmla="*/ 311 h 361"/>
                    <a:gd name="T16" fmla="*/ 278 w 328"/>
                    <a:gd name="T17" fmla="*/ 311 h 361"/>
                    <a:gd name="T18" fmla="*/ 327 w 328"/>
                    <a:gd name="T19" fmla="*/ 262 h 361"/>
                    <a:gd name="T20" fmla="*/ 327 w 328"/>
                    <a:gd name="T21" fmla="*/ 0 h 361"/>
                    <a:gd name="T22" fmla="*/ 327 w 328"/>
                    <a:gd name="T23" fmla="*/ 0 h 361"/>
                    <a:gd name="T24" fmla="*/ 263 w 328"/>
                    <a:gd name="T25" fmla="*/ 33 h 361"/>
                    <a:gd name="T26" fmla="*/ 196 w 328"/>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1">
                      <a:moveTo>
                        <a:pt x="196" y="98"/>
                      </a:moveTo>
                      <a:lnTo>
                        <a:pt x="131" y="164"/>
                      </a:lnTo>
                      <a:lnTo>
                        <a:pt x="66" y="229"/>
                      </a:lnTo>
                      <a:lnTo>
                        <a:pt x="66" y="229"/>
                      </a:lnTo>
                      <a:cubicBezTo>
                        <a:pt x="43" y="251"/>
                        <a:pt x="28" y="279"/>
                        <a:pt x="17" y="311"/>
                      </a:cubicBezTo>
                      <a:lnTo>
                        <a:pt x="0" y="360"/>
                      </a:lnTo>
                      <a:lnTo>
                        <a:pt x="263" y="360"/>
                      </a:lnTo>
                      <a:lnTo>
                        <a:pt x="278" y="311"/>
                      </a:lnTo>
                      <a:lnTo>
                        <a:pt x="278" y="311"/>
                      </a:lnTo>
                      <a:cubicBezTo>
                        <a:pt x="290" y="279"/>
                        <a:pt x="306" y="262"/>
                        <a:pt x="327" y="262"/>
                      </a:cubicBezTo>
                      <a:lnTo>
                        <a:pt x="327" y="0"/>
                      </a:lnTo>
                      <a:lnTo>
                        <a:pt x="327" y="0"/>
                      </a:lnTo>
                      <a:cubicBezTo>
                        <a:pt x="306" y="0"/>
                        <a:pt x="284" y="11"/>
                        <a:pt x="263" y="33"/>
                      </a:cubicBezTo>
                      <a:lnTo>
                        <a:pt x="196" y="98"/>
                      </a:lnTo>
                    </a:path>
                  </a:pathLst>
                </a:custGeom>
                <a:solidFill>
                  <a:schemeClr val="accent4"/>
                </a:solidFill>
                <a:ln>
                  <a:noFill/>
                </a:ln>
                <a:effectLst/>
              </p:spPr>
              <p:txBody>
                <a:bodyPr wrap="none" anchor="ctr"/>
                <a:lstStyle/>
                <a:p>
                  <a:endParaRPr lang="es-ES_tradnl"/>
                </a:p>
              </p:txBody>
            </p:sp>
            <p:sp>
              <p:nvSpPr>
                <p:cNvPr id="299" name="Freeform 160">
                  <a:extLst>
                    <a:ext uri="{FF2B5EF4-FFF2-40B4-BE49-F238E27FC236}">
                      <a16:creationId xmlns:a16="http://schemas.microsoft.com/office/drawing/2014/main" xmlns="" id="{FECC714F-C5B6-7F4F-A648-70C090109001}"/>
                    </a:ext>
                  </a:extLst>
                </p:cNvPr>
                <p:cNvSpPr>
                  <a:spLocks noChangeArrowheads="1"/>
                </p:cNvSpPr>
                <p:nvPr/>
              </p:nvSpPr>
              <p:spPr bwMode="auto">
                <a:xfrm>
                  <a:off x="4051300" y="6619875"/>
                  <a:ext cx="236538" cy="130175"/>
                </a:xfrm>
                <a:custGeom>
                  <a:avLst/>
                  <a:gdLst>
                    <a:gd name="T0" fmla="*/ 590 w 656"/>
                    <a:gd name="T1" fmla="*/ 229 h 361"/>
                    <a:gd name="T2" fmla="*/ 394 w 656"/>
                    <a:gd name="T3" fmla="*/ 33 h 361"/>
                    <a:gd name="T4" fmla="*/ 394 w 656"/>
                    <a:gd name="T5" fmla="*/ 33 h 361"/>
                    <a:gd name="T6" fmla="*/ 328 w 656"/>
                    <a:gd name="T7" fmla="*/ 0 h 361"/>
                    <a:gd name="T8" fmla="*/ 328 w 656"/>
                    <a:gd name="T9" fmla="*/ 0 h 361"/>
                    <a:gd name="T10" fmla="*/ 262 w 656"/>
                    <a:gd name="T11" fmla="*/ 33 h 361"/>
                    <a:gd name="T12" fmla="*/ 66 w 656"/>
                    <a:gd name="T13" fmla="*/ 229 h 361"/>
                    <a:gd name="T14" fmla="*/ 66 w 656"/>
                    <a:gd name="T15" fmla="*/ 229 h 361"/>
                    <a:gd name="T16" fmla="*/ 16 w 656"/>
                    <a:gd name="T17" fmla="*/ 311 h 361"/>
                    <a:gd name="T18" fmla="*/ 0 w 656"/>
                    <a:gd name="T19" fmla="*/ 360 h 361"/>
                    <a:gd name="T20" fmla="*/ 262 w 656"/>
                    <a:gd name="T21" fmla="*/ 360 h 361"/>
                    <a:gd name="T22" fmla="*/ 279 w 656"/>
                    <a:gd name="T23" fmla="*/ 311 h 361"/>
                    <a:gd name="T24" fmla="*/ 279 w 656"/>
                    <a:gd name="T25" fmla="*/ 311 h 361"/>
                    <a:gd name="T26" fmla="*/ 328 w 656"/>
                    <a:gd name="T27" fmla="*/ 262 h 361"/>
                    <a:gd name="T28" fmla="*/ 328 w 656"/>
                    <a:gd name="T29" fmla="*/ 262 h 361"/>
                    <a:gd name="T30" fmla="*/ 377 w 656"/>
                    <a:gd name="T31" fmla="*/ 311 h 361"/>
                    <a:gd name="T32" fmla="*/ 394 w 656"/>
                    <a:gd name="T33" fmla="*/ 360 h 361"/>
                    <a:gd name="T34" fmla="*/ 655 w 656"/>
                    <a:gd name="T35" fmla="*/ 360 h 361"/>
                    <a:gd name="T36" fmla="*/ 640 w 656"/>
                    <a:gd name="T37" fmla="*/ 311 h 361"/>
                    <a:gd name="T38" fmla="*/ 640 w 656"/>
                    <a:gd name="T39" fmla="*/ 311 h 361"/>
                    <a:gd name="T40" fmla="*/ 590 w 656"/>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6" h="361">
                      <a:moveTo>
                        <a:pt x="590" y="229"/>
                      </a:moveTo>
                      <a:lnTo>
                        <a:pt x="394" y="33"/>
                      </a:lnTo>
                      <a:lnTo>
                        <a:pt x="394" y="33"/>
                      </a:lnTo>
                      <a:cubicBezTo>
                        <a:pt x="372" y="11"/>
                        <a:pt x="350" y="0"/>
                        <a:pt x="328" y="0"/>
                      </a:cubicBezTo>
                      <a:lnTo>
                        <a:pt x="328" y="0"/>
                      </a:lnTo>
                      <a:cubicBezTo>
                        <a:pt x="306" y="0"/>
                        <a:pt x="284" y="11"/>
                        <a:pt x="262" y="33"/>
                      </a:cubicBezTo>
                      <a:lnTo>
                        <a:pt x="66" y="229"/>
                      </a:lnTo>
                      <a:lnTo>
                        <a:pt x="66" y="229"/>
                      </a:lnTo>
                      <a:cubicBezTo>
                        <a:pt x="44" y="251"/>
                        <a:pt x="28" y="279"/>
                        <a:pt x="16" y="311"/>
                      </a:cubicBezTo>
                      <a:lnTo>
                        <a:pt x="0" y="360"/>
                      </a:lnTo>
                      <a:lnTo>
                        <a:pt x="262" y="360"/>
                      </a:lnTo>
                      <a:lnTo>
                        <a:pt x="279" y="311"/>
                      </a:lnTo>
                      <a:lnTo>
                        <a:pt x="279" y="311"/>
                      </a:lnTo>
                      <a:cubicBezTo>
                        <a:pt x="290" y="279"/>
                        <a:pt x="306" y="262"/>
                        <a:pt x="328" y="262"/>
                      </a:cubicBezTo>
                      <a:lnTo>
                        <a:pt x="328" y="262"/>
                      </a:lnTo>
                      <a:cubicBezTo>
                        <a:pt x="350" y="262"/>
                        <a:pt x="367" y="279"/>
                        <a:pt x="377" y="311"/>
                      </a:cubicBezTo>
                      <a:lnTo>
                        <a:pt x="394" y="360"/>
                      </a:lnTo>
                      <a:lnTo>
                        <a:pt x="655" y="360"/>
                      </a:lnTo>
                      <a:lnTo>
                        <a:pt x="640" y="311"/>
                      </a:lnTo>
                      <a:lnTo>
                        <a:pt x="640"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0" name="Freeform 161">
                  <a:extLst>
                    <a:ext uri="{FF2B5EF4-FFF2-40B4-BE49-F238E27FC236}">
                      <a16:creationId xmlns:a16="http://schemas.microsoft.com/office/drawing/2014/main" xmlns="" id="{A3B2A3E7-05F2-FF46-B3E3-C5D1DEDD0DE8}"/>
                    </a:ext>
                  </a:extLst>
                </p:cNvPr>
                <p:cNvSpPr>
                  <a:spLocks noChangeArrowheads="1"/>
                </p:cNvSpPr>
                <p:nvPr/>
              </p:nvSpPr>
              <p:spPr bwMode="auto">
                <a:xfrm>
                  <a:off x="3768725"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5 w 657"/>
                    <a:gd name="T13" fmla="*/ 229 h 361"/>
                    <a:gd name="T14" fmla="*/ 65 w 657"/>
                    <a:gd name="T15" fmla="*/ 229 h 361"/>
                    <a:gd name="T16" fmla="*/ 16 w 657"/>
                    <a:gd name="T17" fmla="*/ 311 h 361"/>
                    <a:gd name="T18" fmla="*/ 0 w 657"/>
                    <a:gd name="T19" fmla="*/ 360 h 361"/>
                    <a:gd name="T20" fmla="*/ 262 w 657"/>
                    <a:gd name="T21" fmla="*/ 360 h 361"/>
                    <a:gd name="T22" fmla="*/ 278 w 657"/>
                    <a:gd name="T23" fmla="*/ 311 h 361"/>
                    <a:gd name="T24" fmla="*/ 278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1" y="11"/>
                        <a:pt x="350" y="0"/>
                        <a:pt x="328" y="0"/>
                      </a:cubicBezTo>
                      <a:lnTo>
                        <a:pt x="328" y="0"/>
                      </a:lnTo>
                      <a:cubicBezTo>
                        <a:pt x="306" y="0"/>
                        <a:pt x="283" y="11"/>
                        <a:pt x="262" y="33"/>
                      </a:cubicBezTo>
                      <a:lnTo>
                        <a:pt x="65" y="229"/>
                      </a:lnTo>
                      <a:lnTo>
                        <a:pt x="65" y="229"/>
                      </a:lnTo>
                      <a:cubicBezTo>
                        <a:pt x="44" y="251"/>
                        <a:pt x="27" y="279"/>
                        <a:pt x="16" y="311"/>
                      </a:cubicBezTo>
                      <a:lnTo>
                        <a:pt x="0" y="360"/>
                      </a:lnTo>
                      <a:lnTo>
                        <a:pt x="262" y="360"/>
                      </a:lnTo>
                      <a:lnTo>
                        <a:pt x="278" y="311"/>
                      </a:lnTo>
                      <a:lnTo>
                        <a:pt x="278" y="311"/>
                      </a:lnTo>
                      <a:cubicBezTo>
                        <a:pt x="289" y="279"/>
                        <a:pt x="306" y="262"/>
                        <a:pt x="328" y="262"/>
                      </a:cubicBezTo>
                      <a:lnTo>
                        <a:pt x="328" y="262"/>
                      </a:lnTo>
                      <a:cubicBezTo>
                        <a:pt x="350" y="262"/>
                        <a:pt x="366" y="279"/>
                        <a:pt x="376" y="311"/>
                      </a:cubicBezTo>
                      <a:lnTo>
                        <a:pt x="393" y="360"/>
                      </a:lnTo>
                      <a:lnTo>
                        <a:pt x="656" y="360"/>
                      </a:lnTo>
                      <a:lnTo>
                        <a:pt x="639" y="311"/>
                      </a:lnTo>
                      <a:lnTo>
                        <a:pt x="639" y="311"/>
                      </a:lnTo>
                      <a:cubicBezTo>
                        <a:pt x="628" y="279"/>
                        <a:pt x="612" y="251"/>
                        <a:pt x="589" y="229"/>
                      </a:cubicBezTo>
                    </a:path>
                  </a:pathLst>
                </a:custGeom>
                <a:solidFill>
                  <a:schemeClr val="accent6"/>
                </a:solidFill>
                <a:ln>
                  <a:noFill/>
                </a:ln>
                <a:effectLst/>
              </p:spPr>
              <p:txBody>
                <a:bodyPr wrap="none" anchor="ctr"/>
                <a:lstStyle/>
                <a:p>
                  <a:endParaRPr lang="es-ES_tradnl"/>
                </a:p>
              </p:txBody>
            </p:sp>
            <p:sp>
              <p:nvSpPr>
                <p:cNvPr id="301" name="Freeform 162">
                  <a:extLst>
                    <a:ext uri="{FF2B5EF4-FFF2-40B4-BE49-F238E27FC236}">
                      <a16:creationId xmlns:a16="http://schemas.microsoft.com/office/drawing/2014/main" xmlns="" id="{0618ED1E-9786-5F4B-840B-F62CF8439218}"/>
                    </a:ext>
                  </a:extLst>
                </p:cNvPr>
                <p:cNvSpPr>
                  <a:spLocks noChangeArrowheads="1"/>
                </p:cNvSpPr>
                <p:nvPr/>
              </p:nvSpPr>
              <p:spPr bwMode="auto">
                <a:xfrm>
                  <a:off x="3486150" y="6619875"/>
                  <a:ext cx="236538" cy="130175"/>
                </a:xfrm>
                <a:custGeom>
                  <a:avLst/>
                  <a:gdLst>
                    <a:gd name="T0" fmla="*/ 590 w 657"/>
                    <a:gd name="T1" fmla="*/ 229 h 361"/>
                    <a:gd name="T2" fmla="*/ 525 w 657"/>
                    <a:gd name="T3" fmla="*/ 164 h 361"/>
                    <a:gd name="T4" fmla="*/ 459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5 w 657"/>
                    <a:gd name="T21" fmla="*/ 229 h 361"/>
                    <a:gd name="T22" fmla="*/ 65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59" y="98"/>
                      </a:lnTo>
                      <a:lnTo>
                        <a:pt x="393" y="33"/>
                      </a:lnTo>
                      <a:lnTo>
                        <a:pt x="393" y="33"/>
                      </a:lnTo>
                      <a:cubicBezTo>
                        <a:pt x="371" y="11"/>
                        <a:pt x="350" y="0"/>
                        <a:pt x="328" y="0"/>
                      </a:cubicBezTo>
                      <a:lnTo>
                        <a:pt x="328" y="0"/>
                      </a:lnTo>
                      <a:cubicBezTo>
                        <a:pt x="306" y="0"/>
                        <a:pt x="284" y="11"/>
                        <a:pt x="262" y="33"/>
                      </a:cubicBezTo>
                      <a:lnTo>
                        <a:pt x="196" y="98"/>
                      </a:lnTo>
                      <a:lnTo>
                        <a:pt x="131" y="164"/>
                      </a:lnTo>
                      <a:lnTo>
                        <a:pt x="65" y="229"/>
                      </a:lnTo>
                      <a:lnTo>
                        <a:pt x="65"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2" y="251"/>
                        <a:pt x="590" y="229"/>
                      </a:cubicBezTo>
                    </a:path>
                  </a:pathLst>
                </a:custGeom>
                <a:solidFill>
                  <a:schemeClr val="accent4"/>
                </a:solidFill>
                <a:ln>
                  <a:noFill/>
                </a:ln>
                <a:effectLst/>
              </p:spPr>
              <p:txBody>
                <a:bodyPr wrap="none" anchor="ctr"/>
                <a:lstStyle/>
                <a:p>
                  <a:endParaRPr lang="es-ES_tradnl"/>
                </a:p>
              </p:txBody>
            </p:sp>
            <p:sp>
              <p:nvSpPr>
                <p:cNvPr id="302" name="Freeform 163">
                  <a:extLst>
                    <a:ext uri="{FF2B5EF4-FFF2-40B4-BE49-F238E27FC236}">
                      <a16:creationId xmlns:a16="http://schemas.microsoft.com/office/drawing/2014/main" xmlns="" id="{E289E987-F439-F644-8193-9CB53C3AA98B}"/>
                    </a:ext>
                  </a:extLst>
                </p:cNvPr>
                <p:cNvSpPr>
                  <a:spLocks noChangeArrowheads="1"/>
                </p:cNvSpPr>
                <p:nvPr/>
              </p:nvSpPr>
              <p:spPr bwMode="auto">
                <a:xfrm>
                  <a:off x="3201988" y="6619875"/>
                  <a:ext cx="236537"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5 w 657"/>
                    <a:gd name="T21" fmla="*/ 229 h 361"/>
                    <a:gd name="T22" fmla="*/ 65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4" y="11"/>
                        <a:pt x="263" y="33"/>
                      </a:cubicBezTo>
                      <a:lnTo>
                        <a:pt x="197" y="98"/>
                      </a:lnTo>
                      <a:lnTo>
                        <a:pt x="132" y="164"/>
                      </a:lnTo>
                      <a:lnTo>
                        <a:pt x="65" y="229"/>
                      </a:lnTo>
                      <a:lnTo>
                        <a:pt x="65"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3" y="360"/>
                      </a:lnTo>
                      <a:lnTo>
                        <a:pt x="656" y="360"/>
                      </a:lnTo>
                      <a:lnTo>
                        <a:pt x="639" y="311"/>
                      </a:lnTo>
                      <a:lnTo>
                        <a:pt x="639" y="311"/>
                      </a:lnTo>
                      <a:cubicBezTo>
                        <a:pt x="628" y="279"/>
                        <a:pt x="612" y="251"/>
                        <a:pt x="590" y="229"/>
                      </a:cubicBezTo>
                    </a:path>
                  </a:pathLst>
                </a:custGeom>
                <a:solidFill>
                  <a:schemeClr val="accent3"/>
                </a:solidFill>
                <a:ln>
                  <a:noFill/>
                </a:ln>
                <a:effectLst/>
              </p:spPr>
              <p:txBody>
                <a:bodyPr wrap="none" anchor="ctr"/>
                <a:lstStyle/>
                <a:p>
                  <a:endParaRPr lang="es-ES_tradnl"/>
                </a:p>
              </p:txBody>
            </p:sp>
            <p:sp>
              <p:nvSpPr>
                <p:cNvPr id="303" name="Freeform 164">
                  <a:extLst>
                    <a:ext uri="{FF2B5EF4-FFF2-40B4-BE49-F238E27FC236}">
                      <a16:creationId xmlns:a16="http://schemas.microsoft.com/office/drawing/2014/main" xmlns="" id="{24A523C7-4F40-0247-A0C6-313B80349016}"/>
                    </a:ext>
                  </a:extLst>
                </p:cNvPr>
                <p:cNvSpPr>
                  <a:spLocks noChangeArrowheads="1"/>
                </p:cNvSpPr>
                <p:nvPr/>
              </p:nvSpPr>
              <p:spPr bwMode="auto">
                <a:xfrm>
                  <a:off x="2919413" y="6619875"/>
                  <a:ext cx="236537" cy="130175"/>
                </a:xfrm>
                <a:custGeom>
                  <a:avLst/>
                  <a:gdLst>
                    <a:gd name="T0" fmla="*/ 591 w 657"/>
                    <a:gd name="T1" fmla="*/ 229 h 361"/>
                    <a:gd name="T2" fmla="*/ 525 w 657"/>
                    <a:gd name="T3" fmla="*/ 164 h 361"/>
                    <a:gd name="T4" fmla="*/ 460 w 657"/>
                    <a:gd name="T5" fmla="*/ 98 h 361"/>
                    <a:gd name="T6" fmla="*/ 394 w 657"/>
                    <a:gd name="T7" fmla="*/ 33 h 361"/>
                    <a:gd name="T8" fmla="*/ 394 w 657"/>
                    <a:gd name="T9" fmla="*/ 33 h 361"/>
                    <a:gd name="T10" fmla="*/ 329 w 657"/>
                    <a:gd name="T11" fmla="*/ 0 h 361"/>
                    <a:gd name="T12" fmla="*/ 329 w 657"/>
                    <a:gd name="T13" fmla="*/ 0 h 361"/>
                    <a:gd name="T14" fmla="*/ 263 w 657"/>
                    <a:gd name="T15" fmla="*/ 33 h 361"/>
                    <a:gd name="T16" fmla="*/ 197 w 657"/>
                    <a:gd name="T17" fmla="*/ 98 h 361"/>
                    <a:gd name="T18" fmla="*/ 132 w 657"/>
                    <a:gd name="T19" fmla="*/ 164 h 361"/>
                    <a:gd name="T20" fmla="*/ 67 w 657"/>
                    <a:gd name="T21" fmla="*/ 229 h 361"/>
                    <a:gd name="T22" fmla="*/ 67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9 w 657"/>
                    <a:gd name="T35" fmla="*/ 262 h 361"/>
                    <a:gd name="T36" fmla="*/ 329 w 657"/>
                    <a:gd name="T37" fmla="*/ 262 h 361"/>
                    <a:gd name="T38" fmla="*/ 378 w 657"/>
                    <a:gd name="T39" fmla="*/ 311 h 361"/>
                    <a:gd name="T40" fmla="*/ 394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4" y="33"/>
                      </a:lnTo>
                      <a:lnTo>
                        <a:pt x="394" y="33"/>
                      </a:lnTo>
                      <a:cubicBezTo>
                        <a:pt x="372" y="11"/>
                        <a:pt x="350" y="0"/>
                        <a:pt x="329" y="0"/>
                      </a:cubicBezTo>
                      <a:lnTo>
                        <a:pt x="329" y="0"/>
                      </a:lnTo>
                      <a:cubicBezTo>
                        <a:pt x="306" y="0"/>
                        <a:pt x="285" y="11"/>
                        <a:pt x="263" y="33"/>
                      </a:cubicBezTo>
                      <a:lnTo>
                        <a:pt x="197" y="98"/>
                      </a:lnTo>
                      <a:lnTo>
                        <a:pt x="132" y="164"/>
                      </a:lnTo>
                      <a:lnTo>
                        <a:pt x="67" y="229"/>
                      </a:lnTo>
                      <a:lnTo>
                        <a:pt x="67" y="229"/>
                      </a:lnTo>
                      <a:cubicBezTo>
                        <a:pt x="44" y="251"/>
                        <a:pt x="28" y="279"/>
                        <a:pt x="17" y="311"/>
                      </a:cubicBezTo>
                      <a:lnTo>
                        <a:pt x="0" y="360"/>
                      </a:lnTo>
                      <a:lnTo>
                        <a:pt x="263" y="360"/>
                      </a:lnTo>
                      <a:lnTo>
                        <a:pt x="279" y="311"/>
                      </a:lnTo>
                      <a:lnTo>
                        <a:pt x="279" y="311"/>
                      </a:lnTo>
                      <a:cubicBezTo>
                        <a:pt x="290" y="279"/>
                        <a:pt x="306" y="262"/>
                        <a:pt x="329" y="262"/>
                      </a:cubicBezTo>
                      <a:lnTo>
                        <a:pt x="329" y="262"/>
                      </a:lnTo>
                      <a:cubicBezTo>
                        <a:pt x="350" y="262"/>
                        <a:pt x="367" y="279"/>
                        <a:pt x="378" y="311"/>
                      </a:cubicBezTo>
                      <a:lnTo>
                        <a:pt x="394" y="360"/>
                      </a:lnTo>
                      <a:lnTo>
                        <a:pt x="656" y="360"/>
                      </a:lnTo>
                      <a:lnTo>
                        <a:pt x="640" y="311"/>
                      </a:lnTo>
                      <a:lnTo>
                        <a:pt x="640" y="311"/>
                      </a:lnTo>
                      <a:cubicBezTo>
                        <a:pt x="629" y="279"/>
                        <a:pt x="613" y="251"/>
                        <a:pt x="591" y="229"/>
                      </a:cubicBezTo>
                    </a:path>
                  </a:pathLst>
                </a:custGeom>
                <a:solidFill>
                  <a:schemeClr val="accent6"/>
                </a:solidFill>
                <a:ln>
                  <a:noFill/>
                </a:ln>
                <a:effectLst/>
              </p:spPr>
              <p:txBody>
                <a:bodyPr wrap="none" anchor="ctr"/>
                <a:lstStyle/>
                <a:p>
                  <a:endParaRPr lang="es-ES_tradnl"/>
                </a:p>
              </p:txBody>
            </p:sp>
            <p:sp>
              <p:nvSpPr>
                <p:cNvPr id="304" name="Freeform 165">
                  <a:extLst>
                    <a:ext uri="{FF2B5EF4-FFF2-40B4-BE49-F238E27FC236}">
                      <a16:creationId xmlns:a16="http://schemas.microsoft.com/office/drawing/2014/main" xmlns="" id="{0F4F68B2-BD3B-CD49-9930-FA061D0DFB95}"/>
                    </a:ext>
                  </a:extLst>
                </p:cNvPr>
                <p:cNvSpPr>
                  <a:spLocks noChangeArrowheads="1"/>
                </p:cNvSpPr>
                <p:nvPr/>
              </p:nvSpPr>
              <p:spPr bwMode="auto">
                <a:xfrm>
                  <a:off x="2754313" y="6619875"/>
                  <a:ext cx="119062" cy="130175"/>
                </a:xfrm>
                <a:custGeom>
                  <a:avLst/>
                  <a:gdLst>
                    <a:gd name="T0" fmla="*/ 263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50 w 329"/>
                    <a:gd name="T13" fmla="*/ 311 h 361"/>
                    <a:gd name="T14" fmla="*/ 66 w 329"/>
                    <a:gd name="T15" fmla="*/ 360 h 361"/>
                    <a:gd name="T16" fmla="*/ 328 w 329"/>
                    <a:gd name="T17" fmla="*/ 360 h 361"/>
                    <a:gd name="T18" fmla="*/ 312 w 329"/>
                    <a:gd name="T19" fmla="*/ 311 h 361"/>
                    <a:gd name="T20" fmla="*/ 312 w 329"/>
                    <a:gd name="T21" fmla="*/ 311 h 361"/>
                    <a:gd name="T22" fmla="*/ 263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3" y="229"/>
                      </a:moveTo>
                      <a:lnTo>
                        <a:pt x="66" y="33"/>
                      </a:lnTo>
                      <a:lnTo>
                        <a:pt x="66" y="33"/>
                      </a:lnTo>
                      <a:cubicBezTo>
                        <a:pt x="45" y="11"/>
                        <a:pt x="23" y="0"/>
                        <a:pt x="0" y="0"/>
                      </a:cubicBezTo>
                      <a:lnTo>
                        <a:pt x="0" y="262"/>
                      </a:lnTo>
                      <a:lnTo>
                        <a:pt x="0" y="262"/>
                      </a:lnTo>
                      <a:cubicBezTo>
                        <a:pt x="23" y="262"/>
                        <a:pt x="39" y="279"/>
                        <a:pt x="50" y="311"/>
                      </a:cubicBezTo>
                      <a:lnTo>
                        <a:pt x="66" y="360"/>
                      </a:lnTo>
                      <a:lnTo>
                        <a:pt x="328" y="360"/>
                      </a:lnTo>
                      <a:lnTo>
                        <a:pt x="312" y="311"/>
                      </a:lnTo>
                      <a:lnTo>
                        <a:pt x="312" y="311"/>
                      </a:lnTo>
                      <a:cubicBezTo>
                        <a:pt x="301" y="279"/>
                        <a:pt x="285" y="251"/>
                        <a:pt x="263" y="229"/>
                      </a:cubicBezTo>
                    </a:path>
                  </a:pathLst>
                </a:custGeom>
                <a:solidFill>
                  <a:schemeClr val="accent4"/>
                </a:solidFill>
                <a:ln>
                  <a:noFill/>
                </a:ln>
                <a:effectLst/>
              </p:spPr>
              <p:txBody>
                <a:bodyPr wrap="none" anchor="ctr"/>
                <a:lstStyle/>
                <a:p>
                  <a:endParaRPr lang="es-ES_tradnl"/>
                </a:p>
              </p:txBody>
            </p:sp>
            <p:sp>
              <p:nvSpPr>
                <p:cNvPr id="305" name="Freeform 166">
                  <a:extLst>
                    <a:ext uri="{FF2B5EF4-FFF2-40B4-BE49-F238E27FC236}">
                      <a16:creationId xmlns:a16="http://schemas.microsoft.com/office/drawing/2014/main" xmlns="" id="{BA6B4944-D1C6-B844-BC11-31119DC8F62A}"/>
                    </a:ext>
                  </a:extLst>
                </p:cNvPr>
                <p:cNvSpPr>
                  <a:spLocks noChangeArrowheads="1"/>
                </p:cNvSpPr>
                <p:nvPr/>
              </p:nvSpPr>
              <p:spPr bwMode="auto">
                <a:xfrm>
                  <a:off x="4300538"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6" name="Freeform 167">
                  <a:extLst>
                    <a:ext uri="{FF2B5EF4-FFF2-40B4-BE49-F238E27FC236}">
                      <a16:creationId xmlns:a16="http://schemas.microsoft.com/office/drawing/2014/main" xmlns="" id="{C0CA3E97-4B4E-0048-AAD0-16F54FC35BA6}"/>
                    </a:ext>
                  </a:extLst>
                </p:cNvPr>
                <p:cNvSpPr>
                  <a:spLocks noChangeArrowheads="1"/>
                </p:cNvSpPr>
                <p:nvPr/>
              </p:nvSpPr>
              <p:spPr bwMode="auto">
                <a:xfrm>
                  <a:off x="4016375"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7" name="Freeform 168">
                  <a:extLst>
                    <a:ext uri="{FF2B5EF4-FFF2-40B4-BE49-F238E27FC236}">
                      <a16:creationId xmlns:a16="http://schemas.microsoft.com/office/drawing/2014/main" xmlns="" id="{6E22E2BA-D9A9-A744-BA93-96E35B4BCAD9}"/>
                    </a:ext>
                  </a:extLst>
                </p:cNvPr>
                <p:cNvSpPr>
                  <a:spLocks noChangeArrowheads="1"/>
                </p:cNvSpPr>
                <p:nvPr/>
              </p:nvSpPr>
              <p:spPr bwMode="auto">
                <a:xfrm>
                  <a:off x="3733800"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3" y="65"/>
                        <a:pt x="65" y="54"/>
                        <a:pt x="65" y="33"/>
                      </a:cubicBezTo>
                      <a:lnTo>
                        <a:pt x="65" y="33"/>
                      </a:lnTo>
                      <a:cubicBezTo>
                        <a:pt x="65" y="11"/>
                        <a:pt x="53"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8" name="Freeform 169">
                  <a:extLst>
                    <a:ext uri="{FF2B5EF4-FFF2-40B4-BE49-F238E27FC236}">
                      <a16:creationId xmlns:a16="http://schemas.microsoft.com/office/drawing/2014/main" xmlns="" id="{250504B1-E454-FD47-99F5-DC203C87412B}"/>
                    </a:ext>
                  </a:extLst>
                </p:cNvPr>
                <p:cNvSpPr>
                  <a:spLocks noChangeArrowheads="1"/>
                </p:cNvSpPr>
                <p:nvPr/>
              </p:nvSpPr>
              <p:spPr bwMode="auto">
                <a:xfrm>
                  <a:off x="344963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2" y="0"/>
                        <a:pt x="0" y="11"/>
                        <a:pt x="0" y="33"/>
                      </a:cubicBezTo>
                      <a:lnTo>
                        <a:pt x="0" y="33"/>
                      </a:lnTo>
                      <a:cubicBezTo>
                        <a:pt x="0" y="54"/>
                        <a:pt x="12" y="65"/>
                        <a:pt x="33" y="65"/>
                      </a:cubicBezTo>
                      <a:lnTo>
                        <a:pt x="33" y="65"/>
                      </a:lnTo>
                      <a:cubicBezTo>
                        <a:pt x="56" y="65"/>
                        <a:pt x="66" y="54"/>
                        <a:pt x="66" y="33"/>
                      </a:cubicBezTo>
                      <a:lnTo>
                        <a:pt x="66" y="33"/>
                      </a:lnTo>
                      <a:cubicBezTo>
                        <a:pt x="66" y="11"/>
                        <a:pt x="56"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09" name="Freeform 170">
                  <a:extLst>
                    <a:ext uri="{FF2B5EF4-FFF2-40B4-BE49-F238E27FC236}">
                      <a16:creationId xmlns:a16="http://schemas.microsoft.com/office/drawing/2014/main" xmlns="" id="{D140DE9C-489E-8A4D-B731-7F6BA574A7B8}"/>
                    </a:ext>
                  </a:extLst>
                </p:cNvPr>
                <p:cNvSpPr>
                  <a:spLocks noChangeArrowheads="1"/>
                </p:cNvSpPr>
                <p:nvPr/>
              </p:nvSpPr>
              <p:spPr bwMode="auto">
                <a:xfrm>
                  <a:off x="3167063"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10" name="Freeform 171">
                  <a:extLst>
                    <a:ext uri="{FF2B5EF4-FFF2-40B4-BE49-F238E27FC236}">
                      <a16:creationId xmlns:a16="http://schemas.microsoft.com/office/drawing/2014/main" xmlns="" id="{A3269360-F666-E047-AA4E-384C8EC7C38E}"/>
                    </a:ext>
                  </a:extLst>
                </p:cNvPr>
                <p:cNvSpPr>
                  <a:spLocks noChangeArrowheads="1"/>
                </p:cNvSpPr>
                <p:nvPr/>
              </p:nvSpPr>
              <p:spPr bwMode="auto">
                <a:xfrm>
                  <a:off x="2884488"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nvGrpSpPr>
              <p:cNvPr id="311" name="Group 310">
                <a:extLst>
                  <a:ext uri="{FF2B5EF4-FFF2-40B4-BE49-F238E27FC236}">
                    <a16:creationId xmlns:a16="http://schemas.microsoft.com/office/drawing/2014/main" xmlns="" id="{2539F72F-4524-FE46-B9B4-58062FFBC9CD}"/>
                  </a:ext>
                </a:extLst>
              </p:cNvPr>
              <p:cNvGrpSpPr/>
              <p:nvPr/>
            </p:nvGrpSpPr>
            <p:grpSpPr>
              <a:xfrm rot="5400000">
                <a:off x="-491702" y="4252490"/>
                <a:ext cx="2808604" cy="1825200"/>
                <a:chOff x="4452938" y="5645150"/>
                <a:chExt cx="1700212" cy="1104900"/>
              </a:xfrm>
            </p:grpSpPr>
            <p:sp>
              <p:nvSpPr>
                <p:cNvPr id="312" name="Freeform 291">
                  <a:extLst>
                    <a:ext uri="{FF2B5EF4-FFF2-40B4-BE49-F238E27FC236}">
                      <a16:creationId xmlns:a16="http://schemas.microsoft.com/office/drawing/2014/main" xmlns="" id="{20CBB53B-215F-D849-A247-A8A9470F960F}"/>
                    </a:ext>
                  </a:extLst>
                </p:cNvPr>
                <p:cNvSpPr>
                  <a:spLocks noChangeArrowheads="1"/>
                </p:cNvSpPr>
                <p:nvPr/>
              </p:nvSpPr>
              <p:spPr bwMode="auto">
                <a:xfrm>
                  <a:off x="6083300" y="6470650"/>
                  <a:ext cx="69850" cy="111125"/>
                </a:xfrm>
                <a:custGeom>
                  <a:avLst/>
                  <a:gdLst>
                    <a:gd name="T0" fmla="*/ 60 w 192"/>
                    <a:gd name="T1" fmla="*/ 153 h 307"/>
                    <a:gd name="T2" fmla="*/ 60 w 192"/>
                    <a:gd name="T3" fmla="*/ 153 h 307"/>
                    <a:gd name="T4" fmla="*/ 11 w 192"/>
                    <a:gd name="T5" fmla="*/ 248 h 307"/>
                    <a:gd name="T6" fmla="*/ 11 w 192"/>
                    <a:gd name="T7" fmla="*/ 248 h 307"/>
                    <a:gd name="T8" fmla="*/ 60 w 192"/>
                    <a:gd name="T9" fmla="*/ 306 h 307"/>
                    <a:gd name="T10" fmla="*/ 191 w 192"/>
                    <a:gd name="T11" fmla="*/ 306 h 307"/>
                    <a:gd name="T12" fmla="*/ 191 w 192"/>
                    <a:gd name="T13" fmla="*/ 0 h 307"/>
                    <a:gd name="T14" fmla="*/ 126 w 192"/>
                    <a:gd name="T15" fmla="*/ 76 h 307"/>
                    <a:gd name="T16" fmla="*/ 60 w 192"/>
                    <a:gd name="T17" fmla="*/ 15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307">
                      <a:moveTo>
                        <a:pt x="60" y="153"/>
                      </a:moveTo>
                      <a:lnTo>
                        <a:pt x="60" y="153"/>
                      </a:lnTo>
                      <a:cubicBezTo>
                        <a:pt x="38" y="178"/>
                        <a:pt x="22" y="211"/>
                        <a:pt x="11" y="248"/>
                      </a:cubicBezTo>
                      <a:lnTo>
                        <a:pt x="11" y="248"/>
                      </a:lnTo>
                      <a:cubicBezTo>
                        <a:pt x="0" y="286"/>
                        <a:pt x="16" y="306"/>
                        <a:pt x="60" y="306"/>
                      </a:cubicBezTo>
                      <a:lnTo>
                        <a:pt x="191" y="306"/>
                      </a:lnTo>
                      <a:lnTo>
                        <a:pt x="191" y="0"/>
                      </a:lnTo>
                      <a:lnTo>
                        <a:pt x="126" y="76"/>
                      </a:lnTo>
                      <a:lnTo>
                        <a:pt x="60" y="153"/>
                      </a:lnTo>
                    </a:path>
                  </a:pathLst>
                </a:custGeom>
                <a:solidFill>
                  <a:schemeClr val="accent6"/>
                </a:solidFill>
                <a:ln>
                  <a:noFill/>
                </a:ln>
                <a:effectLst/>
              </p:spPr>
              <p:txBody>
                <a:bodyPr wrap="none" anchor="ctr"/>
                <a:lstStyle/>
                <a:p>
                  <a:endParaRPr lang="es-ES_tradnl"/>
                </a:p>
              </p:txBody>
            </p:sp>
            <p:sp>
              <p:nvSpPr>
                <p:cNvPr id="313" name="Freeform 292">
                  <a:extLst>
                    <a:ext uri="{FF2B5EF4-FFF2-40B4-BE49-F238E27FC236}">
                      <a16:creationId xmlns:a16="http://schemas.microsoft.com/office/drawing/2014/main" xmlns="" id="{23BC746C-7C7D-9F45-A8D1-389C4F8C3951}"/>
                    </a:ext>
                  </a:extLst>
                </p:cNvPr>
                <p:cNvSpPr>
                  <a:spLocks noChangeArrowheads="1"/>
                </p:cNvSpPr>
                <p:nvPr/>
              </p:nvSpPr>
              <p:spPr bwMode="auto">
                <a:xfrm>
                  <a:off x="4452938" y="6253163"/>
                  <a:ext cx="493712" cy="328612"/>
                </a:xfrm>
                <a:custGeom>
                  <a:avLst/>
                  <a:gdLst>
                    <a:gd name="T0" fmla="*/ 0 w 1372"/>
                    <a:gd name="T1" fmla="*/ 605 h 912"/>
                    <a:gd name="T2" fmla="*/ 66 w 1372"/>
                    <a:gd name="T3" fmla="*/ 528 h 912"/>
                    <a:gd name="T4" fmla="*/ 262 w 1372"/>
                    <a:gd name="T5" fmla="*/ 299 h 912"/>
                    <a:gd name="T6" fmla="*/ 328 w 1372"/>
                    <a:gd name="T7" fmla="*/ 222 h 912"/>
                    <a:gd name="T8" fmla="*/ 393 w 1372"/>
                    <a:gd name="T9" fmla="*/ 146 h 912"/>
                    <a:gd name="T10" fmla="*/ 459 w 1372"/>
                    <a:gd name="T11" fmla="*/ 70 h 912"/>
                    <a:gd name="T12" fmla="*/ 459 w 1372"/>
                    <a:gd name="T13" fmla="*/ 70 h 912"/>
                    <a:gd name="T14" fmla="*/ 541 w 1372"/>
                    <a:gd name="T15" fmla="*/ 12 h 912"/>
                    <a:gd name="T16" fmla="*/ 541 w 1372"/>
                    <a:gd name="T17" fmla="*/ 12 h 912"/>
                    <a:gd name="T18" fmla="*/ 639 w 1372"/>
                    <a:gd name="T19" fmla="*/ 12 h 912"/>
                    <a:gd name="T20" fmla="*/ 639 w 1372"/>
                    <a:gd name="T21" fmla="*/ 12 h 912"/>
                    <a:gd name="T22" fmla="*/ 721 w 1372"/>
                    <a:gd name="T23" fmla="*/ 70 h 912"/>
                    <a:gd name="T24" fmla="*/ 787 w 1372"/>
                    <a:gd name="T25" fmla="*/ 146 h 912"/>
                    <a:gd name="T26" fmla="*/ 853 w 1372"/>
                    <a:gd name="T27" fmla="*/ 222 h 912"/>
                    <a:gd name="T28" fmla="*/ 918 w 1372"/>
                    <a:gd name="T29" fmla="*/ 299 h 912"/>
                    <a:gd name="T30" fmla="*/ 1115 w 1372"/>
                    <a:gd name="T31" fmla="*/ 528 h 912"/>
                    <a:gd name="T32" fmla="*/ 1180 w 1372"/>
                    <a:gd name="T33" fmla="*/ 605 h 912"/>
                    <a:gd name="T34" fmla="*/ 1245 w 1372"/>
                    <a:gd name="T35" fmla="*/ 681 h 912"/>
                    <a:gd name="T36" fmla="*/ 1311 w 1372"/>
                    <a:gd name="T37" fmla="*/ 758 h 912"/>
                    <a:gd name="T38" fmla="*/ 1311 w 1372"/>
                    <a:gd name="T39" fmla="*/ 758 h 912"/>
                    <a:gd name="T40" fmla="*/ 1360 w 1372"/>
                    <a:gd name="T41" fmla="*/ 853 h 912"/>
                    <a:gd name="T42" fmla="*/ 1360 w 1372"/>
                    <a:gd name="T43" fmla="*/ 853 h 912"/>
                    <a:gd name="T44" fmla="*/ 1311 w 1372"/>
                    <a:gd name="T45" fmla="*/ 911 h 912"/>
                    <a:gd name="T46" fmla="*/ 0 w 1372"/>
                    <a:gd name="T47" fmla="*/ 911 h 912"/>
                    <a:gd name="T48" fmla="*/ 0 w 1372"/>
                    <a:gd name="T49" fmla="*/ 605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72" h="912">
                      <a:moveTo>
                        <a:pt x="0" y="605"/>
                      </a:moveTo>
                      <a:lnTo>
                        <a:pt x="66" y="528"/>
                      </a:lnTo>
                      <a:lnTo>
                        <a:pt x="262" y="299"/>
                      </a:lnTo>
                      <a:lnTo>
                        <a:pt x="328" y="222"/>
                      </a:lnTo>
                      <a:lnTo>
                        <a:pt x="393" y="146"/>
                      </a:lnTo>
                      <a:lnTo>
                        <a:pt x="459" y="70"/>
                      </a:lnTo>
                      <a:lnTo>
                        <a:pt x="459" y="70"/>
                      </a:lnTo>
                      <a:cubicBezTo>
                        <a:pt x="481" y="44"/>
                        <a:pt x="508" y="25"/>
                        <a:pt x="541" y="12"/>
                      </a:cubicBezTo>
                      <a:lnTo>
                        <a:pt x="541" y="12"/>
                      </a:lnTo>
                      <a:cubicBezTo>
                        <a:pt x="573" y="0"/>
                        <a:pt x="606" y="0"/>
                        <a:pt x="639" y="12"/>
                      </a:cubicBezTo>
                      <a:lnTo>
                        <a:pt x="639" y="12"/>
                      </a:lnTo>
                      <a:cubicBezTo>
                        <a:pt x="672" y="25"/>
                        <a:pt x="699" y="44"/>
                        <a:pt x="721" y="70"/>
                      </a:cubicBezTo>
                      <a:lnTo>
                        <a:pt x="787" y="146"/>
                      </a:lnTo>
                      <a:lnTo>
                        <a:pt x="853" y="222"/>
                      </a:lnTo>
                      <a:lnTo>
                        <a:pt x="918" y="299"/>
                      </a:lnTo>
                      <a:lnTo>
                        <a:pt x="1115" y="528"/>
                      </a:lnTo>
                      <a:lnTo>
                        <a:pt x="1180" y="605"/>
                      </a:lnTo>
                      <a:lnTo>
                        <a:pt x="1245" y="681"/>
                      </a:lnTo>
                      <a:lnTo>
                        <a:pt x="1311" y="758"/>
                      </a:lnTo>
                      <a:lnTo>
                        <a:pt x="1311" y="758"/>
                      </a:lnTo>
                      <a:cubicBezTo>
                        <a:pt x="1333" y="783"/>
                        <a:pt x="1349" y="816"/>
                        <a:pt x="1360" y="853"/>
                      </a:cubicBezTo>
                      <a:lnTo>
                        <a:pt x="1360" y="853"/>
                      </a:lnTo>
                      <a:cubicBezTo>
                        <a:pt x="1371" y="891"/>
                        <a:pt x="1355" y="911"/>
                        <a:pt x="1311" y="911"/>
                      </a:cubicBezTo>
                      <a:lnTo>
                        <a:pt x="0" y="911"/>
                      </a:lnTo>
                      <a:lnTo>
                        <a:pt x="0" y="605"/>
                      </a:lnTo>
                    </a:path>
                  </a:pathLst>
                </a:custGeom>
                <a:solidFill>
                  <a:schemeClr val="accent6"/>
                </a:solidFill>
                <a:ln>
                  <a:noFill/>
                </a:ln>
                <a:effectLst/>
              </p:spPr>
              <p:txBody>
                <a:bodyPr wrap="none" anchor="ctr"/>
                <a:lstStyle/>
                <a:p>
                  <a:endParaRPr lang="es-ES_tradnl"/>
                </a:p>
              </p:txBody>
            </p:sp>
            <p:sp>
              <p:nvSpPr>
                <p:cNvPr id="314" name="Freeform 293">
                  <a:extLst>
                    <a:ext uri="{FF2B5EF4-FFF2-40B4-BE49-F238E27FC236}">
                      <a16:creationId xmlns:a16="http://schemas.microsoft.com/office/drawing/2014/main" xmlns="" id="{9D906E2F-156E-B548-8078-90F86D66C52C}"/>
                    </a:ext>
                  </a:extLst>
                </p:cNvPr>
                <p:cNvSpPr>
                  <a:spLocks noChangeArrowheads="1"/>
                </p:cNvSpPr>
                <p:nvPr/>
              </p:nvSpPr>
              <p:spPr bwMode="auto">
                <a:xfrm>
                  <a:off x="4535488" y="6362700"/>
                  <a:ext cx="260350" cy="163513"/>
                </a:xfrm>
                <a:custGeom>
                  <a:avLst/>
                  <a:gdLst>
                    <a:gd name="T0" fmla="*/ 0 w 723"/>
                    <a:gd name="T1" fmla="*/ 376 h 454"/>
                    <a:gd name="T2" fmla="*/ 0 w 723"/>
                    <a:gd name="T3" fmla="*/ 376 h 454"/>
                    <a:gd name="T4" fmla="*/ 50 w 723"/>
                    <a:gd name="T5" fmla="*/ 434 h 454"/>
                    <a:gd name="T6" fmla="*/ 50 w 723"/>
                    <a:gd name="T7" fmla="*/ 434 h 454"/>
                    <a:gd name="T8" fmla="*/ 164 w 723"/>
                    <a:gd name="T9" fmla="*/ 453 h 454"/>
                    <a:gd name="T10" fmla="*/ 558 w 723"/>
                    <a:gd name="T11" fmla="*/ 453 h 454"/>
                    <a:gd name="T12" fmla="*/ 558 w 723"/>
                    <a:gd name="T13" fmla="*/ 453 h 454"/>
                    <a:gd name="T14" fmla="*/ 672 w 723"/>
                    <a:gd name="T15" fmla="*/ 434 h 454"/>
                    <a:gd name="T16" fmla="*/ 672 w 723"/>
                    <a:gd name="T17" fmla="*/ 434 h 454"/>
                    <a:gd name="T18" fmla="*/ 722 w 723"/>
                    <a:gd name="T19" fmla="*/ 376 h 454"/>
                    <a:gd name="T20" fmla="*/ 722 w 723"/>
                    <a:gd name="T21" fmla="*/ 376 h 454"/>
                    <a:gd name="T22" fmla="*/ 689 w 723"/>
                    <a:gd name="T23" fmla="*/ 300 h 454"/>
                    <a:gd name="T24" fmla="*/ 624 w 723"/>
                    <a:gd name="T25" fmla="*/ 223 h 454"/>
                    <a:gd name="T26" fmla="*/ 558 w 723"/>
                    <a:gd name="T27" fmla="*/ 148 h 454"/>
                    <a:gd name="T28" fmla="*/ 492 w 723"/>
                    <a:gd name="T29" fmla="*/ 70 h 454"/>
                    <a:gd name="T30" fmla="*/ 492 w 723"/>
                    <a:gd name="T31" fmla="*/ 70 h 454"/>
                    <a:gd name="T32" fmla="*/ 410 w 723"/>
                    <a:gd name="T33" fmla="*/ 13 h 454"/>
                    <a:gd name="T34" fmla="*/ 410 w 723"/>
                    <a:gd name="T35" fmla="*/ 13 h 454"/>
                    <a:gd name="T36" fmla="*/ 312 w 723"/>
                    <a:gd name="T37" fmla="*/ 13 h 454"/>
                    <a:gd name="T38" fmla="*/ 312 w 723"/>
                    <a:gd name="T39" fmla="*/ 13 h 454"/>
                    <a:gd name="T40" fmla="*/ 230 w 723"/>
                    <a:gd name="T41" fmla="*/ 70 h 454"/>
                    <a:gd name="T42" fmla="*/ 164 w 723"/>
                    <a:gd name="T43" fmla="*/ 148 h 454"/>
                    <a:gd name="T44" fmla="*/ 99 w 723"/>
                    <a:gd name="T45" fmla="*/ 223 h 454"/>
                    <a:gd name="T46" fmla="*/ 33 w 723"/>
                    <a:gd name="T47" fmla="*/ 300 h 454"/>
                    <a:gd name="T48" fmla="*/ 33 w 723"/>
                    <a:gd name="T49" fmla="*/ 300 h 454"/>
                    <a:gd name="T50" fmla="*/ 0 w 723"/>
                    <a:gd name="T51" fmla="*/ 3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3" h="454">
                      <a:moveTo>
                        <a:pt x="0" y="376"/>
                      </a:moveTo>
                      <a:lnTo>
                        <a:pt x="0" y="376"/>
                      </a:lnTo>
                      <a:cubicBezTo>
                        <a:pt x="0" y="402"/>
                        <a:pt x="16" y="421"/>
                        <a:pt x="50" y="434"/>
                      </a:cubicBezTo>
                      <a:lnTo>
                        <a:pt x="50" y="434"/>
                      </a:lnTo>
                      <a:cubicBezTo>
                        <a:pt x="82" y="447"/>
                        <a:pt x="121" y="453"/>
                        <a:pt x="164" y="453"/>
                      </a:cubicBezTo>
                      <a:lnTo>
                        <a:pt x="558" y="453"/>
                      </a:lnTo>
                      <a:lnTo>
                        <a:pt x="558" y="453"/>
                      </a:lnTo>
                      <a:cubicBezTo>
                        <a:pt x="601" y="453"/>
                        <a:pt x="639" y="447"/>
                        <a:pt x="672" y="434"/>
                      </a:cubicBezTo>
                      <a:lnTo>
                        <a:pt x="672" y="434"/>
                      </a:lnTo>
                      <a:cubicBezTo>
                        <a:pt x="706" y="421"/>
                        <a:pt x="722" y="402"/>
                        <a:pt x="722" y="376"/>
                      </a:cubicBezTo>
                      <a:lnTo>
                        <a:pt x="722" y="376"/>
                      </a:lnTo>
                      <a:cubicBezTo>
                        <a:pt x="722" y="351"/>
                        <a:pt x="710" y="326"/>
                        <a:pt x="689" y="300"/>
                      </a:cubicBezTo>
                      <a:lnTo>
                        <a:pt x="624" y="223"/>
                      </a:lnTo>
                      <a:lnTo>
                        <a:pt x="558" y="148"/>
                      </a:lnTo>
                      <a:lnTo>
                        <a:pt x="492" y="70"/>
                      </a:lnTo>
                      <a:lnTo>
                        <a:pt x="492" y="70"/>
                      </a:lnTo>
                      <a:cubicBezTo>
                        <a:pt x="470" y="45"/>
                        <a:pt x="443" y="25"/>
                        <a:pt x="410" y="13"/>
                      </a:cubicBezTo>
                      <a:lnTo>
                        <a:pt x="410" y="13"/>
                      </a:lnTo>
                      <a:cubicBezTo>
                        <a:pt x="377" y="0"/>
                        <a:pt x="344" y="0"/>
                        <a:pt x="312" y="13"/>
                      </a:cubicBezTo>
                      <a:lnTo>
                        <a:pt x="312" y="13"/>
                      </a:lnTo>
                      <a:cubicBezTo>
                        <a:pt x="279" y="25"/>
                        <a:pt x="252" y="45"/>
                        <a:pt x="230" y="70"/>
                      </a:cubicBezTo>
                      <a:lnTo>
                        <a:pt x="164" y="148"/>
                      </a:lnTo>
                      <a:lnTo>
                        <a:pt x="99" y="223"/>
                      </a:lnTo>
                      <a:lnTo>
                        <a:pt x="33" y="300"/>
                      </a:lnTo>
                      <a:lnTo>
                        <a:pt x="33" y="300"/>
                      </a:lnTo>
                      <a:cubicBezTo>
                        <a:pt x="11" y="326"/>
                        <a:pt x="0" y="351"/>
                        <a:pt x="0" y="376"/>
                      </a:cubicBezTo>
                    </a:path>
                  </a:pathLst>
                </a:custGeom>
                <a:solidFill>
                  <a:schemeClr val="accent2"/>
                </a:solidFill>
                <a:ln>
                  <a:noFill/>
                </a:ln>
                <a:effectLst/>
              </p:spPr>
              <p:txBody>
                <a:bodyPr wrap="none" anchor="ctr"/>
                <a:lstStyle/>
                <a:p>
                  <a:endParaRPr lang="es-ES_tradnl"/>
                </a:p>
              </p:txBody>
            </p:sp>
            <p:sp>
              <p:nvSpPr>
                <p:cNvPr id="315" name="Freeform 294">
                  <a:extLst>
                    <a:ext uri="{FF2B5EF4-FFF2-40B4-BE49-F238E27FC236}">
                      <a16:creationId xmlns:a16="http://schemas.microsoft.com/office/drawing/2014/main" xmlns="" id="{F5FEB6B3-DE18-8145-A701-09C8E27C7B5C}"/>
                    </a:ext>
                  </a:extLst>
                </p:cNvPr>
                <p:cNvSpPr>
                  <a:spLocks noChangeArrowheads="1"/>
                </p:cNvSpPr>
                <p:nvPr/>
              </p:nvSpPr>
              <p:spPr bwMode="auto">
                <a:xfrm>
                  <a:off x="4818063" y="5645150"/>
                  <a:ext cx="1333500" cy="936625"/>
                </a:xfrm>
                <a:custGeom>
                  <a:avLst/>
                  <a:gdLst>
                    <a:gd name="T0" fmla="*/ 3130 w 3705"/>
                    <a:gd name="T1" fmla="*/ 1014 h 2602"/>
                    <a:gd name="T2" fmla="*/ 2655 w 3705"/>
                    <a:gd name="T3" fmla="*/ 651 h 2602"/>
                    <a:gd name="T4" fmla="*/ 2600 w 3705"/>
                    <a:gd name="T5" fmla="*/ 816 h 2602"/>
                    <a:gd name="T6" fmla="*/ 3049 w 3705"/>
                    <a:gd name="T7" fmla="*/ 1071 h 2602"/>
                    <a:gd name="T8" fmla="*/ 3343 w 3705"/>
                    <a:gd name="T9" fmla="*/ 1300 h 2602"/>
                    <a:gd name="T10" fmla="*/ 3106 w 3705"/>
                    <a:gd name="T11" fmla="*/ 1548 h 2602"/>
                    <a:gd name="T12" fmla="*/ 3475 w 3705"/>
                    <a:gd name="T13" fmla="*/ 1300 h 2602"/>
                    <a:gd name="T14" fmla="*/ 2410 w 3705"/>
                    <a:gd name="T15" fmla="*/ 1052 h 2602"/>
                    <a:gd name="T16" fmla="*/ 1885 w 3705"/>
                    <a:gd name="T17" fmla="*/ 785 h 2602"/>
                    <a:gd name="T18" fmla="*/ 1360 w 3705"/>
                    <a:gd name="T19" fmla="*/ 1091 h 2602"/>
                    <a:gd name="T20" fmla="*/ 1196 w 3705"/>
                    <a:gd name="T21" fmla="*/ 1396 h 2602"/>
                    <a:gd name="T22" fmla="*/ 1721 w 3705"/>
                    <a:gd name="T23" fmla="*/ 1702 h 2602"/>
                    <a:gd name="T24" fmla="*/ 2147 w 3705"/>
                    <a:gd name="T25" fmla="*/ 1702 h 2602"/>
                    <a:gd name="T26" fmla="*/ 2671 w 3705"/>
                    <a:gd name="T27" fmla="*/ 1396 h 2602"/>
                    <a:gd name="T28" fmla="*/ 1869 w 3705"/>
                    <a:gd name="T29" fmla="*/ 2143 h 2602"/>
                    <a:gd name="T30" fmla="*/ 1286 w 3705"/>
                    <a:gd name="T31" fmla="*/ 765 h 2602"/>
                    <a:gd name="T32" fmla="*/ 1213 w 3705"/>
                    <a:gd name="T33" fmla="*/ 651 h 2602"/>
                    <a:gd name="T34" fmla="*/ 738 w 3705"/>
                    <a:gd name="T35" fmla="*/ 1014 h 2602"/>
                    <a:gd name="T36" fmla="*/ 492 w 3705"/>
                    <a:gd name="T37" fmla="*/ 1454 h 2602"/>
                    <a:gd name="T38" fmla="*/ 764 w 3705"/>
                    <a:gd name="T39" fmla="*/ 1546 h 2602"/>
                    <a:gd name="T40" fmla="*/ 525 w 3705"/>
                    <a:gd name="T41" fmla="*/ 1300 h 2602"/>
                    <a:gd name="T42" fmla="*/ 873 w 3705"/>
                    <a:gd name="T43" fmla="*/ 1057 h 2602"/>
                    <a:gd name="T44" fmla="*/ 1344 w 3705"/>
                    <a:gd name="T45" fmla="*/ 765 h 2602"/>
                    <a:gd name="T46" fmla="*/ 2524 w 3705"/>
                    <a:gd name="T47" fmla="*/ 765 h 2602"/>
                    <a:gd name="T48" fmla="*/ 3704 w 3705"/>
                    <a:gd name="T49" fmla="*/ 1683 h 2602"/>
                    <a:gd name="T50" fmla="*/ 3343 w 3705"/>
                    <a:gd name="T51" fmla="*/ 1912 h 2602"/>
                    <a:gd name="T52" fmla="*/ 2787 w 3705"/>
                    <a:gd name="T53" fmla="*/ 2143 h 2602"/>
                    <a:gd name="T54" fmla="*/ 2278 w 3705"/>
                    <a:gd name="T55" fmla="*/ 2276 h 2602"/>
                    <a:gd name="T56" fmla="*/ 2606 w 3705"/>
                    <a:gd name="T57" fmla="*/ 1893 h 2602"/>
                    <a:gd name="T58" fmla="*/ 2966 w 3705"/>
                    <a:gd name="T59" fmla="*/ 1587 h 2602"/>
                    <a:gd name="T60" fmla="*/ 2770 w 3705"/>
                    <a:gd name="T61" fmla="*/ 1664 h 2602"/>
                    <a:gd name="T62" fmla="*/ 2415 w 3705"/>
                    <a:gd name="T63" fmla="*/ 1862 h 2602"/>
                    <a:gd name="T64" fmla="*/ 2053 w 3705"/>
                    <a:gd name="T65" fmla="*/ 2156 h 2602"/>
                    <a:gd name="T66" fmla="*/ 2261 w 3705"/>
                    <a:gd name="T67" fmla="*/ 2448 h 2602"/>
                    <a:gd name="T68" fmla="*/ 1737 w 3705"/>
                    <a:gd name="T69" fmla="*/ 2295 h 2602"/>
                    <a:gd name="T70" fmla="*/ 1793 w 3705"/>
                    <a:gd name="T71" fmla="*/ 2092 h 2602"/>
                    <a:gd name="T72" fmla="*/ 1344 w 3705"/>
                    <a:gd name="T73" fmla="*/ 1836 h 2602"/>
                    <a:gd name="T74" fmla="*/ 1016 w 3705"/>
                    <a:gd name="T75" fmla="*/ 1607 h 2602"/>
                    <a:gd name="T76" fmla="*/ 950 w 3705"/>
                    <a:gd name="T77" fmla="*/ 1683 h 2602"/>
                    <a:gd name="T78" fmla="*/ 1426 w 3705"/>
                    <a:gd name="T79" fmla="*/ 1893 h 2602"/>
                    <a:gd name="T80" fmla="*/ 1476 w 3705"/>
                    <a:gd name="T81" fmla="*/ 2295 h 2602"/>
                    <a:gd name="T82" fmla="*/ 1115 w 3705"/>
                    <a:gd name="T83" fmla="*/ 2065 h 2602"/>
                    <a:gd name="T84" fmla="*/ 557 w 3705"/>
                    <a:gd name="T85" fmla="*/ 1836 h 2602"/>
                    <a:gd name="T86" fmla="*/ 49 w 3705"/>
                    <a:gd name="T87" fmla="*/ 1664 h 2602"/>
                    <a:gd name="T88" fmla="*/ 33 w 3705"/>
                    <a:gd name="T89" fmla="*/ 1071 h 2602"/>
                    <a:gd name="T90" fmla="*/ 541 w 3705"/>
                    <a:gd name="T91" fmla="*/ 900 h 2602"/>
                    <a:gd name="T92" fmla="*/ 950 w 3705"/>
                    <a:gd name="T93" fmla="*/ 613 h 2602"/>
                    <a:gd name="T94" fmla="*/ 1098 w 3705"/>
                    <a:gd name="T95" fmla="*/ 326 h 2602"/>
                    <a:gd name="T96" fmla="*/ 1541 w 3705"/>
                    <a:gd name="T97" fmla="*/ 535 h 2602"/>
                    <a:gd name="T98" fmla="*/ 1452 w 3705"/>
                    <a:gd name="T99" fmla="*/ 739 h 2602"/>
                    <a:gd name="T100" fmla="*/ 1815 w 3705"/>
                    <a:gd name="T101" fmla="*/ 445 h 2602"/>
                    <a:gd name="T102" fmla="*/ 1606 w 3705"/>
                    <a:gd name="T103" fmla="*/ 0 h 2602"/>
                    <a:gd name="T104" fmla="*/ 2082 w 3705"/>
                    <a:gd name="T105" fmla="*/ 402 h 2602"/>
                    <a:gd name="T106" fmla="*/ 2327 w 3705"/>
                    <a:gd name="T107" fmla="*/ 689 h 2602"/>
                    <a:gd name="T108" fmla="*/ 2442 w 3705"/>
                    <a:gd name="T109" fmla="*/ 708 h 2602"/>
                    <a:gd name="T110" fmla="*/ 2655 w 3705"/>
                    <a:gd name="T111" fmla="*/ 306 h 2602"/>
                    <a:gd name="T112" fmla="*/ 2803 w 3705"/>
                    <a:gd name="T113" fmla="*/ 593 h 2602"/>
                    <a:gd name="T114" fmla="*/ 3311 w 3705"/>
                    <a:gd name="T115" fmla="*/ 765 h 2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05" h="2602">
                      <a:moveTo>
                        <a:pt x="3475" y="1300"/>
                      </a:moveTo>
                      <a:lnTo>
                        <a:pt x="3475" y="1300"/>
                      </a:lnTo>
                      <a:cubicBezTo>
                        <a:pt x="3475" y="1275"/>
                        <a:pt x="3464" y="1250"/>
                        <a:pt x="3442" y="1224"/>
                      </a:cubicBezTo>
                      <a:lnTo>
                        <a:pt x="3311" y="1071"/>
                      </a:lnTo>
                      <a:lnTo>
                        <a:pt x="3245" y="995"/>
                      </a:lnTo>
                      <a:lnTo>
                        <a:pt x="3245" y="995"/>
                      </a:lnTo>
                      <a:cubicBezTo>
                        <a:pt x="3223" y="969"/>
                        <a:pt x="3201" y="956"/>
                        <a:pt x="3180" y="956"/>
                      </a:cubicBezTo>
                      <a:lnTo>
                        <a:pt x="3180" y="956"/>
                      </a:lnTo>
                      <a:cubicBezTo>
                        <a:pt x="3158" y="956"/>
                        <a:pt x="3141" y="975"/>
                        <a:pt x="3130" y="1014"/>
                      </a:cubicBezTo>
                      <a:lnTo>
                        <a:pt x="3130" y="1014"/>
                      </a:lnTo>
                      <a:cubicBezTo>
                        <a:pt x="3120" y="1052"/>
                        <a:pt x="3092" y="1071"/>
                        <a:pt x="3049" y="1071"/>
                      </a:cubicBezTo>
                      <a:lnTo>
                        <a:pt x="3049" y="1071"/>
                      </a:lnTo>
                      <a:cubicBezTo>
                        <a:pt x="3005" y="1071"/>
                        <a:pt x="2977" y="1052"/>
                        <a:pt x="2966" y="1014"/>
                      </a:cubicBezTo>
                      <a:lnTo>
                        <a:pt x="2966" y="1014"/>
                      </a:lnTo>
                      <a:cubicBezTo>
                        <a:pt x="2956" y="975"/>
                        <a:pt x="2939" y="943"/>
                        <a:pt x="2917" y="918"/>
                      </a:cubicBezTo>
                      <a:lnTo>
                        <a:pt x="2852" y="842"/>
                      </a:lnTo>
                      <a:lnTo>
                        <a:pt x="2787" y="765"/>
                      </a:lnTo>
                      <a:lnTo>
                        <a:pt x="2720" y="689"/>
                      </a:lnTo>
                      <a:lnTo>
                        <a:pt x="2720" y="689"/>
                      </a:lnTo>
                      <a:cubicBezTo>
                        <a:pt x="2698" y="663"/>
                        <a:pt x="2677" y="651"/>
                        <a:pt x="2655" y="651"/>
                      </a:cubicBezTo>
                      <a:lnTo>
                        <a:pt x="2655" y="651"/>
                      </a:lnTo>
                      <a:cubicBezTo>
                        <a:pt x="2633" y="651"/>
                        <a:pt x="2617" y="669"/>
                        <a:pt x="2606" y="708"/>
                      </a:cubicBezTo>
                      <a:lnTo>
                        <a:pt x="2606" y="708"/>
                      </a:lnTo>
                      <a:cubicBezTo>
                        <a:pt x="2601" y="726"/>
                        <a:pt x="2592" y="740"/>
                        <a:pt x="2579" y="749"/>
                      </a:cubicBezTo>
                      <a:lnTo>
                        <a:pt x="2577" y="750"/>
                      </a:lnTo>
                      <a:lnTo>
                        <a:pt x="2579" y="750"/>
                      </a:lnTo>
                      <a:lnTo>
                        <a:pt x="2579" y="750"/>
                      </a:lnTo>
                      <a:cubicBezTo>
                        <a:pt x="2578" y="750"/>
                        <a:pt x="2578" y="750"/>
                        <a:pt x="2577" y="751"/>
                      </a:cubicBezTo>
                      <a:lnTo>
                        <a:pt x="2582" y="765"/>
                      </a:lnTo>
                      <a:lnTo>
                        <a:pt x="2600" y="816"/>
                      </a:lnTo>
                      <a:lnTo>
                        <a:pt x="2600" y="816"/>
                      </a:lnTo>
                      <a:cubicBezTo>
                        <a:pt x="2615" y="859"/>
                        <a:pt x="2639" y="887"/>
                        <a:pt x="2671" y="900"/>
                      </a:cubicBezTo>
                      <a:lnTo>
                        <a:pt x="2770" y="937"/>
                      </a:lnTo>
                      <a:lnTo>
                        <a:pt x="2770" y="937"/>
                      </a:lnTo>
                      <a:cubicBezTo>
                        <a:pt x="2803" y="950"/>
                        <a:pt x="2830" y="969"/>
                        <a:pt x="2852" y="995"/>
                      </a:cubicBezTo>
                      <a:lnTo>
                        <a:pt x="2852" y="995"/>
                      </a:lnTo>
                      <a:cubicBezTo>
                        <a:pt x="2874" y="1020"/>
                        <a:pt x="2903" y="1037"/>
                        <a:pt x="2940" y="1045"/>
                      </a:cubicBezTo>
                      <a:lnTo>
                        <a:pt x="2995" y="1057"/>
                      </a:lnTo>
                      <a:lnTo>
                        <a:pt x="2995" y="1057"/>
                      </a:lnTo>
                      <a:cubicBezTo>
                        <a:pt x="3009" y="1067"/>
                        <a:pt x="3026" y="1071"/>
                        <a:pt x="3049" y="1071"/>
                      </a:cubicBezTo>
                      <a:lnTo>
                        <a:pt x="3049" y="1071"/>
                      </a:lnTo>
                      <a:cubicBezTo>
                        <a:pt x="3070" y="1071"/>
                        <a:pt x="3088" y="1067"/>
                        <a:pt x="3101" y="1057"/>
                      </a:cubicBezTo>
                      <a:lnTo>
                        <a:pt x="3107" y="1071"/>
                      </a:lnTo>
                      <a:lnTo>
                        <a:pt x="3124" y="1121"/>
                      </a:lnTo>
                      <a:lnTo>
                        <a:pt x="3124" y="1121"/>
                      </a:lnTo>
                      <a:cubicBezTo>
                        <a:pt x="3139" y="1164"/>
                        <a:pt x="3163" y="1192"/>
                        <a:pt x="3197" y="1204"/>
                      </a:cubicBezTo>
                      <a:lnTo>
                        <a:pt x="3294" y="1243"/>
                      </a:lnTo>
                      <a:lnTo>
                        <a:pt x="3294" y="1243"/>
                      </a:lnTo>
                      <a:cubicBezTo>
                        <a:pt x="3327" y="1255"/>
                        <a:pt x="3343" y="1275"/>
                        <a:pt x="3343" y="1300"/>
                      </a:cubicBezTo>
                      <a:lnTo>
                        <a:pt x="3343" y="1300"/>
                      </a:lnTo>
                      <a:cubicBezTo>
                        <a:pt x="3343" y="1326"/>
                        <a:pt x="3327" y="1345"/>
                        <a:pt x="3294" y="1358"/>
                      </a:cubicBezTo>
                      <a:lnTo>
                        <a:pt x="3197" y="1396"/>
                      </a:lnTo>
                      <a:lnTo>
                        <a:pt x="3197" y="1396"/>
                      </a:lnTo>
                      <a:cubicBezTo>
                        <a:pt x="3163" y="1409"/>
                        <a:pt x="3139" y="1437"/>
                        <a:pt x="3124" y="1480"/>
                      </a:cubicBezTo>
                      <a:lnTo>
                        <a:pt x="3107" y="1530"/>
                      </a:lnTo>
                      <a:lnTo>
                        <a:pt x="3101" y="1544"/>
                      </a:lnTo>
                      <a:lnTo>
                        <a:pt x="3101" y="1544"/>
                      </a:lnTo>
                      <a:cubicBezTo>
                        <a:pt x="3102" y="1545"/>
                        <a:pt x="3104" y="1546"/>
                        <a:pt x="3105" y="1547"/>
                      </a:cubicBezTo>
                      <a:lnTo>
                        <a:pt x="3101" y="1545"/>
                      </a:lnTo>
                      <a:lnTo>
                        <a:pt x="3106" y="1548"/>
                      </a:lnTo>
                      <a:lnTo>
                        <a:pt x="3106" y="1548"/>
                      </a:lnTo>
                      <a:cubicBezTo>
                        <a:pt x="3117" y="1557"/>
                        <a:pt x="3126" y="1570"/>
                        <a:pt x="3130" y="1587"/>
                      </a:cubicBezTo>
                      <a:lnTo>
                        <a:pt x="3130" y="1587"/>
                      </a:lnTo>
                      <a:cubicBezTo>
                        <a:pt x="3141" y="1625"/>
                        <a:pt x="3158" y="1645"/>
                        <a:pt x="3180" y="1645"/>
                      </a:cubicBezTo>
                      <a:lnTo>
                        <a:pt x="3180" y="1645"/>
                      </a:lnTo>
                      <a:cubicBezTo>
                        <a:pt x="3201" y="1645"/>
                        <a:pt x="3223" y="1632"/>
                        <a:pt x="3245" y="1607"/>
                      </a:cubicBezTo>
                      <a:lnTo>
                        <a:pt x="3376" y="1454"/>
                      </a:lnTo>
                      <a:lnTo>
                        <a:pt x="3442" y="1377"/>
                      </a:lnTo>
                      <a:lnTo>
                        <a:pt x="3442" y="1377"/>
                      </a:lnTo>
                      <a:cubicBezTo>
                        <a:pt x="3464" y="1351"/>
                        <a:pt x="3475" y="1326"/>
                        <a:pt x="3475" y="1300"/>
                      </a:cubicBezTo>
                      <a:close/>
                      <a:moveTo>
                        <a:pt x="2819" y="1300"/>
                      </a:moveTo>
                      <a:lnTo>
                        <a:pt x="2819" y="1300"/>
                      </a:lnTo>
                      <a:cubicBezTo>
                        <a:pt x="2819" y="1275"/>
                        <a:pt x="2803" y="1255"/>
                        <a:pt x="2770" y="1243"/>
                      </a:cubicBezTo>
                      <a:lnTo>
                        <a:pt x="2671" y="1204"/>
                      </a:lnTo>
                      <a:lnTo>
                        <a:pt x="2671" y="1204"/>
                      </a:lnTo>
                      <a:cubicBezTo>
                        <a:pt x="2639" y="1192"/>
                        <a:pt x="2612" y="1173"/>
                        <a:pt x="2589" y="1147"/>
                      </a:cubicBezTo>
                      <a:lnTo>
                        <a:pt x="2589" y="1147"/>
                      </a:lnTo>
                      <a:cubicBezTo>
                        <a:pt x="2568" y="1122"/>
                        <a:pt x="2541" y="1103"/>
                        <a:pt x="2507" y="1091"/>
                      </a:cubicBezTo>
                      <a:lnTo>
                        <a:pt x="2410" y="1052"/>
                      </a:lnTo>
                      <a:lnTo>
                        <a:pt x="2410" y="1052"/>
                      </a:lnTo>
                      <a:cubicBezTo>
                        <a:pt x="2377" y="1039"/>
                        <a:pt x="2349" y="1020"/>
                        <a:pt x="2327" y="995"/>
                      </a:cubicBezTo>
                      <a:lnTo>
                        <a:pt x="2327" y="995"/>
                      </a:lnTo>
                      <a:cubicBezTo>
                        <a:pt x="2306" y="969"/>
                        <a:pt x="2278" y="950"/>
                        <a:pt x="2246" y="937"/>
                      </a:cubicBezTo>
                      <a:lnTo>
                        <a:pt x="2147" y="900"/>
                      </a:lnTo>
                      <a:lnTo>
                        <a:pt x="2147" y="900"/>
                      </a:lnTo>
                      <a:cubicBezTo>
                        <a:pt x="2114" y="887"/>
                        <a:pt x="2087" y="867"/>
                        <a:pt x="2065" y="842"/>
                      </a:cubicBezTo>
                      <a:lnTo>
                        <a:pt x="2065" y="842"/>
                      </a:lnTo>
                      <a:cubicBezTo>
                        <a:pt x="2043" y="816"/>
                        <a:pt x="2015" y="797"/>
                        <a:pt x="1983" y="785"/>
                      </a:cubicBezTo>
                      <a:lnTo>
                        <a:pt x="1983" y="785"/>
                      </a:lnTo>
                      <a:cubicBezTo>
                        <a:pt x="1950" y="772"/>
                        <a:pt x="1918" y="772"/>
                        <a:pt x="1885" y="785"/>
                      </a:cubicBezTo>
                      <a:lnTo>
                        <a:pt x="1885" y="785"/>
                      </a:lnTo>
                      <a:cubicBezTo>
                        <a:pt x="1852" y="797"/>
                        <a:pt x="1825" y="816"/>
                        <a:pt x="1803" y="842"/>
                      </a:cubicBezTo>
                      <a:lnTo>
                        <a:pt x="1803" y="842"/>
                      </a:lnTo>
                      <a:cubicBezTo>
                        <a:pt x="1781" y="867"/>
                        <a:pt x="1754" y="887"/>
                        <a:pt x="1721" y="900"/>
                      </a:cubicBezTo>
                      <a:lnTo>
                        <a:pt x="1622" y="937"/>
                      </a:lnTo>
                      <a:lnTo>
                        <a:pt x="1622" y="937"/>
                      </a:lnTo>
                      <a:cubicBezTo>
                        <a:pt x="1590" y="950"/>
                        <a:pt x="1563" y="969"/>
                        <a:pt x="1541" y="995"/>
                      </a:cubicBezTo>
                      <a:lnTo>
                        <a:pt x="1541" y="995"/>
                      </a:lnTo>
                      <a:cubicBezTo>
                        <a:pt x="1519" y="1020"/>
                        <a:pt x="1491" y="1039"/>
                        <a:pt x="1459" y="1052"/>
                      </a:cubicBezTo>
                      <a:lnTo>
                        <a:pt x="1360" y="1091"/>
                      </a:lnTo>
                      <a:lnTo>
                        <a:pt x="1360" y="1091"/>
                      </a:lnTo>
                      <a:cubicBezTo>
                        <a:pt x="1328" y="1103"/>
                        <a:pt x="1301" y="1122"/>
                        <a:pt x="1278" y="1147"/>
                      </a:cubicBezTo>
                      <a:lnTo>
                        <a:pt x="1278" y="1147"/>
                      </a:lnTo>
                      <a:cubicBezTo>
                        <a:pt x="1257" y="1173"/>
                        <a:pt x="1230" y="1192"/>
                        <a:pt x="1196" y="1204"/>
                      </a:cubicBezTo>
                      <a:lnTo>
                        <a:pt x="1098" y="1243"/>
                      </a:lnTo>
                      <a:lnTo>
                        <a:pt x="1098" y="1243"/>
                      </a:lnTo>
                      <a:cubicBezTo>
                        <a:pt x="1066" y="1255"/>
                        <a:pt x="1049" y="1275"/>
                        <a:pt x="1049" y="1300"/>
                      </a:cubicBezTo>
                      <a:lnTo>
                        <a:pt x="1049" y="1300"/>
                      </a:lnTo>
                      <a:cubicBezTo>
                        <a:pt x="1049" y="1326"/>
                        <a:pt x="1066" y="1345"/>
                        <a:pt x="1098" y="1358"/>
                      </a:cubicBezTo>
                      <a:lnTo>
                        <a:pt x="1196" y="1396"/>
                      </a:lnTo>
                      <a:lnTo>
                        <a:pt x="1196" y="1396"/>
                      </a:lnTo>
                      <a:cubicBezTo>
                        <a:pt x="1230" y="1409"/>
                        <a:pt x="1257" y="1428"/>
                        <a:pt x="1278" y="1454"/>
                      </a:cubicBezTo>
                      <a:lnTo>
                        <a:pt x="1278" y="1454"/>
                      </a:lnTo>
                      <a:cubicBezTo>
                        <a:pt x="1301" y="1479"/>
                        <a:pt x="1328" y="1498"/>
                        <a:pt x="1360" y="1511"/>
                      </a:cubicBezTo>
                      <a:lnTo>
                        <a:pt x="1459" y="1549"/>
                      </a:lnTo>
                      <a:lnTo>
                        <a:pt x="1459" y="1549"/>
                      </a:lnTo>
                      <a:cubicBezTo>
                        <a:pt x="1491" y="1562"/>
                        <a:pt x="1519" y="1582"/>
                        <a:pt x="1541" y="1607"/>
                      </a:cubicBezTo>
                      <a:lnTo>
                        <a:pt x="1541" y="1607"/>
                      </a:lnTo>
                      <a:cubicBezTo>
                        <a:pt x="1563" y="1632"/>
                        <a:pt x="1590" y="1651"/>
                        <a:pt x="1622" y="1664"/>
                      </a:cubicBezTo>
                      <a:lnTo>
                        <a:pt x="1721" y="1702"/>
                      </a:lnTo>
                      <a:lnTo>
                        <a:pt x="1721" y="1702"/>
                      </a:lnTo>
                      <a:cubicBezTo>
                        <a:pt x="1754" y="1715"/>
                        <a:pt x="1781" y="1734"/>
                        <a:pt x="1803" y="1760"/>
                      </a:cubicBezTo>
                      <a:lnTo>
                        <a:pt x="1803" y="1760"/>
                      </a:lnTo>
                      <a:cubicBezTo>
                        <a:pt x="1825" y="1785"/>
                        <a:pt x="1852" y="1804"/>
                        <a:pt x="1885" y="1817"/>
                      </a:cubicBezTo>
                      <a:lnTo>
                        <a:pt x="1885" y="1817"/>
                      </a:lnTo>
                      <a:cubicBezTo>
                        <a:pt x="1918" y="1829"/>
                        <a:pt x="1950" y="1829"/>
                        <a:pt x="1983" y="1817"/>
                      </a:cubicBezTo>
                      <a:lnTo>
                        <a:pt x="1983" y="1817"/>
                      </a:lnTo>
                      <a:cubicBezTo>
                        <a:pt x="2015" y="1804"/>
                        <a:pt x="2043" y="1785"/>
                        <a:pt x="2065" y="1760"/>
                      </a:cubicBezTo>
                      <a:lnTo>
                        <a:pt x="2065" y="1760"/>
                      </a:lnTo>
                      <a:cubicBezTo>
                        <a:pt x="2087" y="1734"/>
                        <a:pt x="2114" y="1715"/>
                        <a:pt x="2147" y="1702"/>
                      </a:cubicBezTo>
                      <a:lnTo>
                        <a:pt x="2246" y="1664"/>
                      </a:lnTo>
                      <a:lnTo>
                        <a:pt x="2246" y="1664"/>
                      </a:lnTo>
                      <a:cubicBezTo>
                        <a:pt x="2278" y="1651"/>
                        <a:pt x="2306" y="1632"/>
                        <a:pt x="2327" y="1607"/>
                      </a:cubicBezTo>
                      <a:lnTo>
                        <a:pt x="2327" y="1607"/>
                      </a:lnTo>
                      <a:cubicBezTo>
                        <a:pt x="2349" y="1582"/>
                        <a:pt x="2377" y="1562"/>
                        <a:pt x="2410" y="1549"/>
                      </a:cubicBezTo>
                      <a:lnTo>
                        <a:pt x="2507" y="1511"/>
                      </a:lnTo>
                      <a:lnTo>
                        <a:pt x="2507" y="1511"/>
                      </a:lnTo>
                      <a:cubicBezTo>
                        <a:pt x="2541" y="1498"/>
                        <a:pt x="2568" y="1479"/>
                        <a:pt x="2589" y="1454"/>
                      </a:cubicBezTo>
                      <a:lnTo>
                        <a:pt x="2589" y="1454"/>
                      </a:lnTo>
                      <a:cubicBezTo>
                        <a:pt x="2612" y="1428"/>
                        <a:pt x="2639" y="1409"/>
                        <a:pt x="2671" y="1396"/>
                      </a:cubicBezTo>
                      <a:lnTo>
                        <a:pt x="2770" y="1358"/>
                      </a:lnTo>
                      <a:lnTo>
                        <a:pt x="2770" y="1358"/>
                      </a:lnTo>
                      <a:cubicBezTo>
                        <a:pt x="2803" y="1345"/>
                        <a:pt x="2819" y="1326"/>
                        <a:pt x="2819" y="1300"/>
                      </a:cubicBezTo>
                      <a:close/>
                      <a:moveTo>
                        <a:pt x="2047" y="2153"/>
                      </a:moveTo>
                      <a:lnTo>
                        <a:pt x="2047" y="2153"/>
                      </a:lnTo>
                      <a:cubicBezTo>
                        <a:pt x="2034" y="2146"/>
                        <a:pt x="2018" y="2143"/>
                        <a:pt x="2000" y="2143"/>
                      </a:cubicBezTo>
                      <a:lnTo>
                        <a:pt x="2000" y="2143"/>
                      </a:lnTo>
                      <a:cubicBezTo>
                        <a:pt x="2018" y="2143"/>
                        <a:pt x="2034" y="2146"/>
                        <a:pt x="2047" y="2153"/>
                      </a:cubicBezTo>
                      <a:close/>
                      <a:moveTo>
                        <a:pt x="1869" y="2143"/>
                      </a:moveTo>
                      <a:lnTo>
                        <a:pt x="1869" y="2143"/>
                      </a:lnTo>
                      <a:cubicBezTo>
                        <a:pt x="1852" y="2143"/>
                        <a:pt x="1837" y="2145"/>
                        <a:pt x="1825" y="2151"/>
                      </a:cubicBezTo>
                      <a:lnTo>
                        <a:pt x="1825" y="2151"/>
                      </a:lnTo>
                      <a:cubicBezTo>
                        <a:pt x="1837" y="2145"/>
                        <a:pt x="1852" y="2143"/>
                        <a:pt x="1869" y="2143"/>
                      </a:cubicBezTo>
                      <a:close/>
                      <a:moveTo>
                        <a:pt x="1016" y="995"/>
                      </a:moveTo>
                      <a:lnTo>
                        <a:pt x="1016" y="995"/>
                      </a:lnTo>
                      <a:cubicBezTo>
                        <a:pt x="1038" y="969"/>
                        <a:pt x="1066" y="950"/>
                        <a:pt x="1098" y="937"/>
                      </a:cubicBezTo>
                      <a:lnTo>
                        <a:pt x="1196" y="900"/>
                      </a:lnTo>
                      <a:lnTo>
                        <a:pt x="1196" y="900"/>
                      </a:lnTo>
                      <a:cubicBezTo>
                        <a:pt x="1230" y="887"/>
                        <a:pt x="1253" y="859"/>
                        <a:pt x="1268" y="816"/>
                      </a:cubicBezTo>
                      <a:lnTo>
                        <a:pt x="1286" y="765"/>
                      </a:lnTo>
                      <a:lnTo>
                        <a:pt x="1291" y="751"/>
                      </a:lnTo>
                      <a:lnTo>
                        <a:pt x="1291" y="751"/>
                      </a:lnTo>
                      <a:cubicBezTo>
                        <a:pt x="1291" y="750"/>
                        <a:pt x="1290" y="750"/>
                        <a:pt x="1289" y="750"/>
                      </a:cubicBezTo>
                      <a:lnTo>
                        <a:pt x="1291" y="750"/>
                      </a:lnTo>
                      <a:lnTo>
                        <a:pt x="1289" y="749"/>
                      </a:lnTo>
                      <a:lnTo>
                        <a:pt x="1289" y="749"/>
                      </a:lnTo>
                      <a:cubicBezTo>
                        <a:pt x="1277" y="740"/>
                        <a:pt x="1267" y="726"/>
                        <a:pt x="1262" y="708"/>
                      </a:cubicBezTo>
                      <a:lnTo>
                        <a:pt x="1262" y="708"/>
                      </a:lnTo>
                      <a:cubicBezTo>
                        <a:pt x="1251" y="669"/>
                        <a:pt x="1235" y="651"/>
                        <a:pt x="1213" y="651"/>
                      </a:cubicBezTo>
                      <a:lnTo>
                        <a:pt x="1213" y="651"/>
                      </a:lnTo>
                      <a:cubicBezTo>
                        <a:pt x="1191" y="651"/>
                        <a:pt x="1169" y="663"/>
                        <a:pt x="1147" y="689"/>
                      </a:cubicBezTo>
                      <a:lnTo>
                        <a:pt x="1082" y="765"/>
                      </a:lnTo>
                      <a:lnTo>
                        <a:pt x="1016" y="842"/>
                      </a:lnTo>
                      <a:lnTo>
                        <a:pt x="950" y="918"/>
                      </a:lnTo>
                      <a:lnTo>
                        <a:pt x="950" y="918"/>
                      </a:lnTo>
                      <a:cubicBezTo>
                        <a:pt x="929" y="943"/>
                        <a:pt x="912" y="975"/>
                        <a:pt x="902" y="1014"/>
                      </a:cubicBezTo>
                      <a:lnTo>
                        <a:pt x="902" y="1014"/>
                      </a:lnTo>
                      <a:cubicBezTo>
                        <a:pt x="891" y="1052"/>
                        <a:pt x="863" y="1071"/>
                        <a:pt x="820" y="1071"/>
                      </a:cubicBezTo>
                      <a:lnTo>
                        <a:pt x="820" y="1071"/>
                      </a:lnTo>
                      <a:cubicBezTo>
                        <a:pt x="776" y="1071"/>
                        <a:pt x="749" y="1052"/>
                        <a:pt x="738" y="1014"/>
                      </a:cubicBezTo>
                      <a:lnTo>
                        <a:pt x="738" y="1014"/>
                      </a:lnTo>
                      <a:cubicBezTo>
                        <a:pt x="727" y="975"/>
                        <a:pt x="710" y="956"/>
                        <a:pt x="689" y="956"/>
                      </a:cubicBezTo>
                      <a:lnTo>
                        <a:pt x="689" y="956"/>
                      </a:lnTo>
                      <a:cubicBezTo>
                        <a:pt x="667" y="956"/>
                        <a:pt x="645" y="969"/>
                        <a:pt x="622" y="995"/>
                      </a:cubicBezTo>
                      <a:lnTo>
                        <a:pt x="426" y="1224"/>
                      </a:lnTo>
                      <a:lnTo>
                        <a:pt x="426" y="1224"/>
                      </a:lnTo>
                      <a:cubicBezTo>
                        <a:pt x="405" y="1250"/>
                        <a:pt x="393" y="1275"/>
                        <a:pt x="393" y="1300"/>
                      </a:cubicBezTo>
                      <a:lnTo>
                        <a:pt x="393" y="1300"/>
                      </a:lnTo>
                      <a:cubicBezTo>
                        <a:pt x="393" y="1326"/>
                        <a:pt x="405" y="1351"/>
                        <a:pt x="426" y="1377"/>
                      </a:cubicBezTo>
                      <a:lnTo>
                        <a:pt x="492" y="1454"/>
                      </a:lnTo>
                      <a:lnTo>
                        <a:pt x="557" y="1530"/>
                      </a:lnTo>
                      <a:lnTo>
                        <a:pt x="622" y="1607"/>
                      </a:lnTo>
                      <a:lnTo>
                        <a:pt x="622" y="1607"/>
                      </a:lnTo>
                      <a:cubicBezTo>
                        <a:pt x="645" y="1632"/>
                        <a:pt x="667" y="1645"/>
                        <a:pt x="689" y="1645"/>
                      </a:cubicBezTo>
                      <a:lnTo>
                        <a:pt x="689" y="1645"/>
                      </a:lnTo>
                      <a:cubicBezTo>
                        <a:pt x="710" y="1645"/>
                        <a:pt x="727" y="1625"/>
                        <a:pt x="738" y="1587"/>
                      </a:cubicBezTo>
                      <a:lnTo>
                        <a:pt x="738" y="1587"/>
                      </a:lnTo>
                      <a:cubicBezTo>
                        <a:pt x="743" y="1569"/>
                        <a:pt x="752" y="1555"/>
                        <a:pt x="764" y="1546"/>
                      </a:cubicBezTo>
                      <a:lnTo>
                        <a:pt x="766" y="1545"/>
                      </a:lnTo>
                      <a:lnTo>
                        <a:pt x="764" y="1546"/>
                      </a:lnTo>
                      <a:lnTo>
                        <a:pt x="764" y="1546"/>
                      </a:lnTo>
                      <a:cubicBezTo>
                        <a:pt x="765" y="1545"/>
                        <a:pt x="766" y="1545"/>
                        <a:pt x="766" y="1545"/>
                      </a:cubicBezTo>
                      <a:lnTo>
                        <a:pt x="761" y="1530"/>
                      </a:lnTo>
                      <a:lnTo>
                        <a:pt x="744" y="1480"/>
                      </a:lnTo>
                      <a:lnTo>
                        <a:pt x="744" y="1480"/>
                      </a:lnTo>
                      <a:cubicBezTo>
                        <a:pt x="729" y="1437"/>
                        <a:pt x="705" y="1409"/>
                        <a:pt x="672" y="1396"/>
                      </a:cubicBezTo>
                      <a:lnTo>
                        <a:pt x="574" y="1358"/>
                      </a:lnTo>
                      <a:lnTo>
                        <a:pt x="574" y="1358"/>
                      </a:lnTo>
                      <a:cubicBezTo>
                        <a:pt x="541" y="1345"/>
                        <a:pt x="525" y="1326"/>
                        <a:pt x="525" y="1300"/>
                      </a:cubicBezTo>
                      <a:lnTo>
                        <a:pt x="525" y="1300"/>
                      </a:lnTo>
                      <a:cubicBezTo>
                        <a:pt x="525" y="1275"/>
                        <a:pt x="541" y="1255"/>
                        <a:pt x="574" y="1243"/>
                      </a:cubicBezTo>
                      <a:lnTo>
                        <a:pt x="672" y="1204"/>
                      </a:lnTo>
                      <a:lnTo>
                        <a:pt x="672" y="1204"/>
                      </a:lnTo>
                      <a:cubicBezTo>
                        <a:pt x="705" y="1192"/>
                        <a:pt x="729" y="1164"/>
                        <a:pt x="744" y="1121"/>
                      </a:cubicBezTo>
                      <a:lnTo>
                        <a:pt x="761" y="1071"/>
                      </a:lnTo>
                      <a:lnTo>
                        <a:pt x="766" y="1057"/>
                      </a:lnTo>
                      <a:lnTo>
                        <a:pt x="766" y="1057"/>
                      </a:lnTo>
                      <a:cubicBezTo>
                        <a:pt x="780" y="1067"/>
                        <a:pt x="797" y="1071"/>
                        <a:pt x="820" y="1071"/>
                      </a:cubicBezTo>
                      <a:lnTo>
                        <a:pt x="820" y="1071"/>
                      </a:lnTo>
                      <a:cubicBezTo>
                        <a:pt x="841" y="1071"/>
                        <a:pt x="859" y="1067"/>
                        <a:pt x="873" y="1057"/>
                      </a:cubicBezTo>
                      <a:lnTo>
                        <a:pt x="928" y="1045"/>
                      </a:lnTo>
                      <a:lnTo>
                        <a:pt x="928" y="1045"/>
                      </a:lnTo>
                      <a:cubicBezTo>
                        <a:pt x="965" y="1037"/>
                        <a:pt x="995" y="1020"/>
                        <a:pt x="1016" y="995"/>
                      </a:cubicBezTo>
                      <a:lnTo>
                        <a:pt x="1301" y="756"/>
                      </a:lnTo>
                      <a:lnTo>
                        <a:pt x="1301" y="756"/>
                      </a:lnTo>
                      <a:cubicBezTo>
                        <a:pt x="1312" y="762"/>
                        <a:pt x="1327" y="765"/>
                        <a:pt x="1344" y="765"/>
                      </a:cubicBezTo>
                      <a:lnTo>
                        <a:pt x="1344" y="765"/>
                      </a:lnTo>
                      <a:cubicBezTo>
                        <a:pt x="1362" y="765"/>
                        <a:pt x="1378" y="762"/>
                        <a:pt x="1390" y="755"/>
                      </a:cubicBezTo>
                      <a:lnTo>
                        <a:pt x="1390" y="755"/>
                      </a:lnTo>
                      <a:cubicBezTo>
                        <a:pt x="1378" y="761"/>
                        <a:pt x="1362" y="765"/>
                        <a:pt x="1344" y="765"/>
                      </a:cubicBezTo>
                      <a:lnTo>
                        <a:pt x="1344" y="765"/>
                      </a:lnTo>
                      <a:cubicBezTo>
                        <a:pt x="1327" y="765"/>
                        <a:pt x="1312" y="762"/>
                        <a:pt x="1301" y="756"/>
                      </a:cubicBezTo>
                      <a:lnTo>
                        <a:pt x="1016" y="995"/>
                      </a:lnTo>
                      <a:close/>
                      <a:moveTo>
                        <a:pt x="2481" y="756"/>
                      </a:moveTo>
                      <a:lnTo>
                        <a:pt x="2481" y="756"/>
                      </a:lnTo>
                      <a:cubicBezTo>
                        <a:pt x="2492" y="762"/>
                        <a:pt x="2507" y="765"/>
                        <a:pt x="2524" y="765"/>
                      </a:cubicBezTo>
                      <a:lnTo>
                        <a:pt x="2524" y="765"/>
                      </a:lnTo>
                      <a:cubicBezTo>
                        <a:pt x="2541" y="765"/>
                        <a:pt x="2556" y="762"/>
                        <a:pt x="2568" y="756"/>
                      </a:cubicBezTo>
                      <a:lnTo>
                        <a:pt x="2568" y="756"/>
                      </a:lnTo>
                      <a:cubicBezTo>
                        <a:pt x="2555" y="762"/>
                        <a:pt x="2541" y="765"/>
                        <a:pt x="2524" y="765"/>
                      </a:cubicBezTo>
                      <a:lnTo>
                        <a:pt x="2524" y="765"/>
                      </a:lnTo>
                      <a:cubicBezTo>
                        <a:pt x="2507" y="765"/>
                        <a:pt x="2492" y="762"/>
                        <a:pt x="2481" y="756"/>
                      </a:cubicBezTo>
                      <a:close/>
                      <a:moveTo>
                        <a:pt x="3442" y="918"/>
                      </a:moveTo>
                      <a:lnTo>
                        <a:pt x="3704" y="918"/>
                      </a:lnTo>
                      <a:lnTo>
                        <a:pt x="3704" y="1224"/>
                      </a:lnTo>
                      <a:lnTo>
                        <a:pt x="3704" y="1224"/>
                      </a:lnTo>
                      <a:cubicBezTo>
                        <a:pt x="3682" y="1250"/>
                        <a:pt x="3671" y="1275"/>
                        <a:pt x="3671" y="1300"/>
                      </a:cubicBezTo>
                      <a:lnTo>
                        <a:pt x="3671" y="1300"/>
                      </a:lnTo>
                      <a:cubicBezTo>
                        <a:pt x="3671" y="1326"/>
                        <a:pt x="3682" y="1351"/>
                        <a:pt x="3704" y="1377"/>
                      </a:cubicBezTo>
                      <a:lnTo>
                        <a:pt x="3704" y="1683"/>
                      </a:lnTo>
                      <a:lnTo>
                        <a:pt x="3442" y="1683"/>
                      </a:lnTo>
                      <a:lnTo>
                        <a:pt x="3442" y="1683"/>
                      </a:lnTo>
                      <a:cubicBezTo>
                        <a:pt x="3398" y="1683"/>
                        <a:pt x="3360" y="1690"/>
                        <a:pt x="3327" y="1702"/>
                      </a:cubicBezTo>
                      <a:lnTo>
                        <a:pt x="3327" y="1702"/>
                      </a:lnTo>
                      <a:cubicBezTo>
                        <a:pt x="3294" y="1715"/>
                        <a:pt x="3278" y="1734"/>
                        <a:pt x="3278" y="1760"/>
                      </a:cubicBezTo>
                      <a:lnTo>
                        <a:pt x="3278" y="1760"/>
                      </a:lnTo>
                      <a:cubicBezTo>
                        <a:pt x="3278" y="1785"/>
                        <a:pt x="3289" y="1811"/>
                        <a:pt x="3311" y="1836"/>
                      </a:cubicBezTo>
                      <a:lnTo>
                        <a:pt x="3311" y="1836"/>
                      </a:lnTo>
                      <a:cubicBezTo>
                        <a:pt x="3333" y="1861"/>
                        <a:pt x="3343" y="1887"/>
                        <a:pt x="3343" y="1912"/>
                      </a:cubicBezTo>
                      <a:lnTo>
                        <a:pt x="3343" y="1912"/>
                      </a:lnTo>
                      <a:cubicBezTo>
                        <a:pt x="3343" y="1938"/>
                        <a:pt x="3327" y="1957"/>
                        <a:pt x="3294" y="1970"/>
                      </a:cubicBezTo>
                      <a:lnTo>
                        <a:pt x="3294" y="1970"/>
                      </a:lnTo>
                      <a:cubicBezTo>
                        <a:pt x="3262" y="1983"/>
                        <a:pt x="3223" y="1989"/>
                        <a:pt x="3180" y="1989"/>
                      </a:cubicBezTo>
                      <a:lnTo>
                        <a:pt x="2917" y="1989"/>
                      </a:lnTo>
                      <a:lnTo>
                        <a:pt x="2917" y="1989"/>
                      </a:lnTo>
                      <a:cubicBezTo>
                        <a:pt x="2874" y="1989"/>
                        <a:pt x="2835" y="1995"/>
                        <a:pt x="2803" y="2008"/>
                      </a:cubicBezTo>
                      <a:lnTo>
                        <a:pt x="2803" y="2008"/>
                      </a:lnTo>
                      <a:cubicBezTo>
                        <a:pt x="2770" y="2020"/>
                        <a:pt x="2753" y="2040"/>
                        <a:pt x="2753" y="2065"/>
                      </a:cubicBezTo>
                      <a:lnTo>
                        <a:pt x="2753" y="2065"/>
                      </a:lnTo>
                      <a:cubicBezTo>
                        <a:pt x="2753" y="2091"/>
                        <a:pt x="2764" y="2116"/>
                        <a:pt x="2787" y="2143"/>
                      </a:cubicBezTo>
                      <a:lnTo>
                        <a:pt x="2787" y="2143"/>
                      </a:lnTo>
                      <a:cubicBezTo>
                        <a:pt x="2808" y="2168"/>
                        <a:pt x="2819" y="2193"/>
                        <a:pt x="2819" y="2218"/>
                      </a:cubicBezTo>
                      <a:lnTo>
                        <a:pt x="2819" y="2218"/>
                      </a:lnTo>
                      <a:cubicBezTo>
                        <a:pt x="2819" y="2244"/>
                        <a:pt x="2803" y="2264"/>
                        <a:pt x="2770" y="2276"/>
                      </a:cubicBezTo>
                      <a:lnTo>
                        <a:pt x="2770" y="2276"/>
                      </a:lnTo>
                      <a:cubicBezTo>
                        <a:pt x="2737" y="2289"/>
                        <a:pt x="2698" y="2295"/>
                        <a:pt x="2655" y="2295"/>
                      </a:cubicBezTo>
                      <a:lnTo>
                        <a:pt x="2392" y="2295"/>
                      </a:lnTo>
                      <a:lnTo>
                        <a:pt x="2392" y="2295"/>
                      </a:lnTo>
                      <a:cubicBezTo>
                        <a:pt x="2349" y="2295"/>
                        <a:pt x="2311" y="2289"/>
                        <a:pt x="2278" y="2276"/>
                      </a:cubicBezTo>
                      <a:lnTo>
                        <a:pt x="2278" y="2276"/>
                      </a:lnTo>
                      <a:cubicBezTo>
                        <a:pt x="2246" y="2264"/>
                        <a:pt x="2229" y="2244"/>
                        <a:pt x="2229" y="2218"/>
                      </a:cubicBezTo>
                      <a:lnTo>
                        <a:pt x="2229" y="2218"/>
                      </a:lnTo>
                      <a:cubicBezTo>
                        <a:pt x="2229" y="2193"/>
                        <a:pt x="2240" y="2168"/>
                        <a:pt x="2261" y="2143"/>
                      </a:cubicBezTo>
                      <a:lnTo>
                        <a:pt x="2392" y="1989"/>
                      </a:lnTo>
                      <a:lnTo>
                        <a:pt x="2392" y="1989"/>
                      </a:lnTo>
                      <a:cubicBezTo>
                        <a:pt x="2414" y="1964"/>
                        <a:pt x="2431" y="1932"/>
                        <a:pt x="2442" y="1893"/>
                      </a:cubicBezTo>
                      <a:lnTo>
                        <a:pt x="2442" y="1893"/>
                      </a:lnTo>
                      <a:cubicBezTo>
                        <a:pt x="2453" y="1855"/>
                        <a:pt x="2481" y="1836"/>
                        <a:pt x="2524" y="1836"/>
                      </a:cubicBezTo>
                      <a:lnTo>
                        <a:pt x="2524" y="1836"/>
                      </a:lnTo>
                      <a:cubicBezTo>
                        <a:pt x="2568" y="1836"/>
                        <a:pt x="2595" y="1855"/>
                        <a:pt x="2606" y="1893"/>
                      </a:cubicBezTo>
                      <a:lnTo>
                        <a:pt x="2606" y="1893"/>
                      </a:lnTo>
                      <a:cubicBezTo>
                        <a:pt x="2617" y="1932"/>
                        <a:pt x="2633" y="1951"/>
                        <a:pt x="2655" y="1951"/>
                      </a:cubicBezTo>
                      <a:lnTo>
                        <a:pt x="2655" y="1951"/>
                      </a:lnTo>
                      <a:cubicBezTo>
                        <a:pt x="2677" y="1951"/>
                        <a:pt x="2698" y="1938"/>
                        <a:pt x="2720" y="1912"/>
                      </a:cubicBezTo>
                      <a:lnTo>
                        <a:pt x="2787" y="1836"/>
                      </a:lnTo>
                      <a:lnTo>
                        <a:pt x="2852" y="1760"/>
                      </a:lnTo>
                      <a:lnTo>
                        <a:pt x="2917" y="1683"/>
                      </a:lnTo>
                      <a:lnTo>
                        <a:pt x="2917" y="1683"/>
                      </a:lnTo>
                      <a:cubicBezTo>
                        <a:pt x="2939" y="1657"/>
                        <a:pt x="2956" y="1625"/>
                        <a:pt x="2966" y="1587"/>
                      </a:cubicBezTo>
                      <a:lnTo>
                        <a:pt x="2966" y="1587"/>
                      </a:lnTo>
                      <a:cubicBezTo>
                        <a:pt x="2971" y="1570"/>
                        <a:pt x="2980" y="1557"/>
                        <a:pt x="2991" y="1547"/>
                      </a:cubicBezTo>
                      <a:lnTo>
                        <a:pt x="2995" y="1545"/>
                      </a:lnTo>
                      <a:lnTo>
                        <a:pt x="2992" y="1547"/>
                      </a:lnTo>
                      <a:lnTo>
                        <a:pt x="2992" y="1547"/>
                      </a:lnTo>
                      <a:cubicBezTo>
                        <a:pt x="2993" y="1546"/>
                        <a:pt x="2993" y="1546"/>
                        <a:pt x="2994" y="1545"/>
                      </a:cubicBezTo>
                      <a:lnTo>
                        <a:pt x="2940" y="1557"/>
                      </a:lnTo>
                      <a:lnTo>
                        <a:pt x="2940" y="1557"/>
                      </a:lnTo>
                      <a:cubicBezTo>
                        <a:pt x="2903" y="1564"/>
                        <a:pt x="2874" y="1582"/>
                        <a:pt x="2852" y="1607"/>
                      </a:cubicBezTo>
                      <a:lnTo>
                        <a:pt x="2852" y="1607"/>
                      </a:lnTo>
                      <a:cubicBezTo>
                        <a:pt x="2830" y="1632"/>
                        <a:pt x="2803" y="1651"/>
                        <a:pt x="2770" y="1664"/>
                      </a:cubicBezTo>
                      <a:lnTo>
                        <a:pt x="2671" y="1702"/>
                      </a:lnTo>
                      <a:lnTo>
                        <a:pt x="2671" y="1702"/>
                      </a:lnTo>
                      <a:cubicBezTo>
                        <a:pt x="2639" y="1715"/>
                        <a:pt x="2615" y="1742"/>
                        <a:pt x="2600" y="1786"/>
                      </a:cubicBezTo>
                      <a:lnTo>
                        <a:pt x="2582" y="1836"/>
                      </a:lnTo>
                      <a:lnTo>
                        <a:pt x="2577" y="1850"/>
                      </a:lnTo>
                      <a:lnTo>
                        <a:pt x="2577" y="1850"/>
                      </a:lnTo>
                      <a:cubicBezTo>
                        <a:pt x="2563" y="1841"/>
                        <a:pt x="2546" y="1836"/>
                        <a:pt x="2524" y="1836"/>
                      </a:cubicBezTo>
                      <a:lnTo>
                        <a:pt x="2524" y="1836"/>
                      </a:lnTo>
                      <a:cubicBezTo>
                        <a:pt x="2502" y="1836"/>
                        <a:pt x="2484" y="1841"/>
                        <a:pt x="2471" y="1850"/>
                      </a:cubicBezTo>
                      <a:lnTo>
                        <a:pt x="2415" y="1862"/>
                      </a:lnTo>
                      <a:lnTo>
                        <a:pt x="2415" y="1862"/>
                      </a:lnTo>
                      <a:cubicBezTo>
                        <a:pt x="2378" y="1871"/>
                        <a:pt x="2349" y="1887"/>
                        <a:pt x="2327" y="1912"/>
                      </a:cubicBezTo>
                      <a:lnTo>
                        <a:pt x="2327" y="1912"/>
                      </a:lnTo>
                      <a:cubicBezTo>
                        <a:pt x="2306" y="1938"/>
                        <a:pt x="2278" y="1957"/>
                        <a:pt x="2246" y="1970"/>
                      </a:cubicBezTo>
                      <a:lnTo>
                        <a:pt x="2147" y="2008"/>
                      </a:lnTo>
                      <a:lnTo>
                        <a:pt x="2147" y="2008"/>
                      </a:lnTo>
                      <a:cubicBezTo>
                        <a:pt x="2114" y="2020"/>
                        <a:pt x="2091" y="2049"/>
                        <a:pt x="2075" y="2092"/>
                      </a:cubicBezTo>
                      <a:lnTo>
                        <a:pt x="2058" y="2143"/>
                      </a:lnTo>
                      <a:lnTo>
                        <a:pt x="2053" y="2156"/>
                      </a:lnTo>
                      <a:lnTo>
                        <a:pt x="2053" y="2156"/>
                      </a:lnTo>
                      <a:cubicBezTo>
                        <a:pt x="2053" y="2156"/>
                        <a:pt x="2054" y="2156"/>
                        <a:pt x="2054" y="2157"/>
                      </a:cubicBezTo>
                      <a:lnTo>
                        <a:pt x="2053" y="2156"/>
                      </a:lnTo>
                      <a:lnTo>
                        <a:pt x="2054" y="2157"/>
                      </a:lnTo>
                      <a:lnTo>
                        <a:pt x="2054" y="2157"/>
                      </a:lnTo>
                      <a:cubicBezTo>
                        <a:pt x="2067" y="2166"/>
                        <a:pt x="2077" y="2181"/>
                        <a:pt x="2082" y="2199"/>
                      </a:cubicBezTo>
                      <a:lnTo>
                        <a:pt x="2082" y="2199"/>
                      </a:lnTo>
                      <a:cubicBezTo>
                        <a:pt x="2092" y="2238"/>
                        <a:pt x="2109" y="2269"/>
                        <a:pt x="2131" y="2295"/>
                      </a:cubicBezTo>
                      <a:lnTo>
                        <a:pt x="2196" y="2371"/>
                      </a:lnTo>
                      <a:lnTo>
                        <a:pt x="2261" y="2448"/>
                      </a:lnTo>
                      <a:lnTo>
                        <a:pt x="2261" y="2448"/>
                      </a:lnTo>
                      <a:cubicBezTo>
                        <a:pt x="2284" y="2473"/>
                        <a:pt x="2300" y="2506"/>
                        <a:pt x="2311" y="2543"/>
                      </a:cubicBezTo>
                      <a:lnTo>
                        <a:pt x="2311" y="2543"/>
                      </a:lnTo>
                      <a:cubicBezTo>
                        <a:pt x="2322" y="2581"/>
                        <a:pt x="2306" y="2601"/>
                        <a:pt x="2261" y="2601"/>
                      </a:cubicBezTo>
                      <a:lnTo>
                        <a:pt x="1606" y="2601"/>
                      </a:lnTo>
                      <a:lnTo>
                        <a:pt x="1606" y="2601"/>
                      </a:lnTo>
                      <a:cubicBezTo>
                        <a:pt x="1563" y="2601"/>
                        <a:pt x="1546" y="2581"/>
                        <a:pt x="1557" y="2543"/>
                      </a:cubicBezTo>
                      <a:lnTo>
                        <a:pt x="1557" y="2543"/>
                      </a:lnTo>
                      <a:cubicBezTo>
                        <a:pt x="1568" y="2506"/>
                        <a:pt x="1584" y="2473"/>
                        <a:pt x="1606" y="2448"/>
                      </a:cubicBezTo>
                      <a:lnTo>
                        <a:pt x="1672" y="2371"/>
                      </a:lnTo>
                      <a:lnTo>
                        <a:pt x="1737" y="2295"/>
                      </a:lnTo>
                      <a:lnTo>
                        <a:pt x="1737" y="2295"/>
                      </a:lnTo>
                      <a:cubicBezTo>
                        <a:pt x="1759" y="2269"/>
                        <a:pt x="1776" y="2238"/>
                        <a:pt x="1786" y="2199"/>
                      </a:cubicBezTo>
                      <a:lnTo>
                        <a:pt x="1786" y="2199"/>
                      </a:lnTo>
                      <a:cubicBezTo>
                        <a:pt x="1792" y="2181"/>
                        <a:pt x="1801" y="2167"/>
                        <a:pt x="1813" y="2158"/>
                      </a:cubicBezTo>
                      <a:lnTo>
                        <a:pt x="1815" y="2156"/>
                      </a:lnTo>
                      <a:lnTo>
                        <a:pt x="1814" y="2157"/>
                      </a:lnTo>
                      <a:lnTo>
                        <a:pt x="1814" y="2157"/>
                      </a:lnTo>
                      <a:cubicBezTo>
                        <a:pt x="1815" y="2157"/>
                        <a:pt x="1815" y="2156"/>
                        <a:pt x="1815" y="2156"/>
                      </a:cubicBezTo>
                      <a:lnTo>
                        <a:pt x="1811" y="2143"/>
                      </a:lnTo>
                      <a:lnTo>
                        <a:pt x="1793" y="2092"/>
                      </a:lnTo>
                      <a:lnTo>
                        <a:pt x="1793" y="2092"/>
                      </a:lnTo>
                      <a:cubicBezTo>
                        <a:pt x="1778" y="2049"/>
                        <a:pt x="1754" y="2020"/>
                        <a:pt x="1721" y="2008"/>
                      </a:cubicBezTo>
                      <a:lnTo>
                        <a:pt x="1622" y="1970"/>
                      </a:lnTo>
                      <a:lnTo>
                        <a:pt x="1622" y="1970"/>
                      </a:lnTo>
                      <a:cubicBezTo>
                        <a:pt x="1590" y="1957"/>
                        <a:pt x="1563" y="1938"/>
                        <a:pt x="1541" y="1912"/>
                      </a:cubicBezTo>
                      <a:lnTo>
                        <a:pt x="1541" y="1912"/>
                      </a:lnTo>
                      <a:cubicBezTo>
                        <a:pt x="1519" y="1887"/>
                        <a:pt x="1489" y="1871"/>
                        <a:pt x="1452" y="1862"/>
                      </a:cubicBezTo>
                      <a:lnTo>
                        <a:pt x="1397" y="1850"/>
                      </a:lnTo>
                      <a:lnTo>
                        <a:pt x="1397" y="1850"/>
                      </a:lnTo>
                      <a:cubicBezTo>
                        <a:pt x="1384" y="1841"/>
                        <a:pt x="1366" y="1836"/>
                        <a:pt x="1344" y="1836"/>
                      </a:cubicBezTo>
                      <a:lnTo>
                        <a:pt x="1344" y="1836"/>
                      </a:lnTo>
                      <a:cubicBezTo>
                        <a:pt x="1322" y="1836"/>
                        <a:pt x="1304" y="1841"/>
                        <a:pt x="1291" y="1850"/>
                      </a:cubicBezTo>
                      <a:lnTo>
                        <a:pt x="1286" y="1836"/>
                      </a:lnTo>
                      <a:lnTo>
                        <a:pt x="1268" y="1786"/>
                      </a:lnTo>
                      <a:lnTo>
                        <a:pt x="1268" y="1786"/>
                      </a:lnTo>
                      <a:cubicBezTo>
                        <a:pt x="1253" y="1742"/>
                        <a:pt x="1230" y="1715"/>
                        <a:pt x="1196" y="1702"/>
                      </a:cubicBezTo>
                      <a:lnTo>
                        <a:pt x="1098" y="1664"/>
                      </a:lnTo>
                      <a:lnTo>
                        <a:pt x="1098" y="1664"/>
                      </a:lnTo>
                      <a:cubicBezTo>
                        <a:pt x="1066" y="1651"/>
                        <a:pt x="1038" y="1632"/>
                        <a:pt x="1016" y="1607"/>
                      </a:cubicBezTo>
                      <a:lnTo>
                        <a:pt x="1016" y="1607"/>
                      </a:lnTo>
                      <a:cubicBezTo>
                        <a:pt x="995" y="1582"/>
                        <a:pt x="965" y="1564"/>
                        <a:pt x="928" y="1557"/>
                      </a:cubicBezTo>
                      <a:lnTo>
                        <a:pt x="874" y="1545"/>
                      </a:lnTo>
                      <a:lnTo>
                        <a:pt x="874" y="1545"/>
                      </a:lnTo>
                      <a:cubicBezTo>
                        <a:pt x="875" y="1546"/>
                        <a:pt x="875" y="1546"/>
                        <a:pt x="876" y="1547"/>
                      </a:cubicBezTo>
                      <a:lnTo>
                        <a:pt x="873" y="1545"/>
                      </a:lnTo>
                      <a:lnTo>
                        <a:pt x="877" y="1547"/>
                      </a:lnTo>
                      <a:lnTo>
                        <a:pt x="877" y="1547"/>
                      </a:lnTo>
                      <a:cubicBezTo>
                        <a:pt x="888" y="1557"/>
                        <a:pt x="897" y="1570"/>
                        <a:pt x="902" y="1587"/>
                      </a:cubicBezTo>
                      <a:lnTo>
                        <a:pt x="902" y="1587"/>
                      </a:lnTo>
                      <a:cubicBezTo>
                        <a:pt x="912" y="1625"/>
                        <a:pt x="929" y="1657"/>
                        <a:pt x="950" y="1683"/>
                      </a:cubicBezTo>
                      <a:lnTo>
                        <a:pt x="1082" y="1836"/>
                      </a:lnTo>
                      <a:lnTo>
                        <a:pt x="1147" y="1912"/>
                      </a:lnTo>
                      <a:lnTo>
                        <a:pt x="1147" y="1912"/>
                      </a:lnTo>
                      <a:cubicBezTo>
                        <a:pt x="1169" y="1938"/>
                        <a:pt x="1191" y="1951"/>
                        <a:pt x="1213" y="1951"/>
                      </a:cubicBezTo>
                      <a:lnTo>
                        <a:pt x="1213" y="1951"/>
                      </a:lnTo>
                      <a:cubicBezTo>
                        <a:pt x="1235" y="1951"/>
                        <a:pt x="1251" y="1932"/>
                        <a:pt x="1262" y="1893"/>
                      </a:cubicBezTo>
                      <a:lnTo>
                        <a:pt x="1262" y="1893"/>
                      </a:lnTo>
                      <a:cubicBezTo>
                        <a:pt x="1273" y="1855"/>
                        <a:pt x="1301" y="1836"/>
                        <a:pt x="1344" y="1836"/>
                      </a:cubicBezTo>
                      <a:lnTo>
                        <a:pt x="1344" y="1836"/>
                      </a:lnTo>
                      <a:cubicBezTo>
                        <a:pt x="1388" y="1836"/>
                        <a:pt x="1415" y="1855"/>
                        <a:pt x="1426" y="1893"/>
                      </a:cubicBezTo>
                      <a:lnTo>
                        <a:pt x="1426" y="1893"/>
                      </a:lnTo>
                      <a:cubicBezTo>
                        <a:pt x="1437" y="1932"/>
                        <a:pt x="1453" y="1964"/>
                        <a:pt x="1476" y="1989"/>
                      </a:cubicBezTo>
                      <a:lnTo>
                        <a:pt x="1541" y="2065"/>
                      </a:lnTo>
                      <a:lnTo>
                        <a:pt x="1606" y="2143"/>
                      </a:lnTo>
                      <a:lnTo>
                        <a:pt x="1606" y="2143"/>
                      </a:lnTo>
                      <a:cubicBezTo>
                        <a:pt x="1629" y="2168"/>
                        <a:pt x="1640" y="2193"/>
                        <a:pt x="1640" y="2218"/>
                      </a:cubicBezTo>
                      <a:lnTo>
                        <a:pt x="1640" y="2218"/>
                      </a:lnTo>
                      <a:cubicBezTo>
                        <a:pt x="1640" y="2244"/>
                        <a:pt x="1622" y="2264"/>
                        <a:pt x="1590" y="2276"/>
                      </a:cubicBezTo>
                      <a:lnTo>
                        <a:pt x="1590" y="2276"/>
                      </a:lnTo>
                      <a:cubicBezTo>
                        <a:pt x="1557" y="2289"/>
                        <a:pt x="1519" y="2295"/>
                        <a:pt x="1476" y="2295"/>
                      </a:cubicBezTo>
                      <a:lnTo>
                        <a:pt x="1213" y="2295"/>
                      </a:lnTo>
                      <a:lnTo>
                        <a:pt x="1213" y="2295"/>
                      </a:lnTo>
                      <a:cubicBezTo>
                        <a:pt x="1169" y="2295"/>
                        <a:pt x="1131" y="2289"/>
                        <a:pt x="1098" y="2276"/>
                      </a:cubicBezTo>
                      <a:lnTo>
                        <a:pt x="1098" y="2276"/>
                      </a:lnTo>
                      <a:cubicBezTo>
                        <a:pt x="1066" y="2264"/>
                        <a:pt x="1049" y="2244"/>
                        <a:pt x="1049" y="2218"/>
                      </a:cubicBezTo>
                      <a:lnTo>
                        <a:pt x="1049" y="2218"/>
                      </a:lnTo>
                      <a:cubicBezTo>
                        <a:pt x="1049" y="2193"/>
                        <a:pt x="1060" y="2168"/>
                        <a:pt x="1082" y="2143"/>
                      </a:cubicBezTo>
                      <a:lnTo>
                        <a:pt x="1082" y="2143"/>
                      </a:lnTo>
                      <a:cubicBezTo>
                        <a:pt x="1103" y="2116"/>
                        <a:pt x="1115" y="2091"/>
                        <a:pt x="1115" y="2065"/>
                      </a:cubicBezTo>
                      <a:lnTo>
                        <a:pt x="1115" y="2065"/>
                      </a:lnTo>
                      <a:cubicBezTo>
                        <a:pt x="1115" y="2040"/>
                        <a:pt x="1098" y="2020"/>
                        <a:pt x="1066" y="2008"/>
                      </a:cubicBezTo>
                      <a:lnTo>
                        <a:pt x="1066" y="2008"/>
                      </a:lnTo>
                      <a:cubicBezTo>
                        <a:pt x="1032" y="1995"/>
                        <a:pt x="995" y="1989"/>
                        <a:pt x="950" y="1989"/>
                      </a:cubicBezTo>
                      <a:lnTo>
                        <a:pt x="689" y="1989"/>
                      </a:lnTo>
                      <a:lnTo>
                        <a:pt x="689" y="1989"/>
                      </a:lnTo>
                      <a:cubicBezTo>
                        <a:pt x="645" y="1989"/>
                        <a:pt x="607" y="1983"/>
                        <a:pt x="574" y="1970"/>
                      </a:cubicBezTo>
                      <a:lnTo>
                        <a:pt x="574" y="1970"/>
                      </a:lnTo>
                      <a:cubicBezTo>
                        <a:pt x="541" y="1957"/>
                        <a:pt x="525" y="1938"/>
                        <a:pt x="525" y="1912"/>
                      </a:cubicBezTo>
                      <a:lnTo>
                        <a:pt x="525" y="1912"/>
                      </a:lnTo>
                      <a:cubicBezTo>
                        <a:pt x="525" y="1887"/>
                        <a:pt x="536" y="1861"/>
                        <a:pt x="557" y="1836"/>
                      </a:cubicBezTo>
                      <a:lnTo>
                        <a:pt x="557" y="1836"/>
                      </a:lnTo>
                      <a:cubicBezTo>
                        <a:pt x="579" y="1811"/>
                        <a:pt x="590" y="1785"/>
                        <a:pt x="590" y="1760"/>
                      </a:cubicBezTo>
                      <a:lnTo>
                        <a:pt x="590" y="1760"/>
                      </a:lnTo>
                      <a:cubicBezTo>
                        <a:pt x="590" y="1734"/>
                        <a:pt x="574" y="1715"/>
                        <a:pt x="541" y="1702"/>
                      </a:cubicBezTo>
                      <a:lnTo>
                        <a:pt x="541" y="1702"/>
                      </a:lnTo>
                      <a:cubicBezTo>
                        <a:pt x="508" y="1690"/>
                        <a:pt x="470" y="1683"/>
                        <a:pt x="426" y="1683"/>
                      </a:cubicBezTo>
                      <a:lnTo>
                        <a:pt x="164" y="1683"/>
                      </a:lnTo>
                      <a:lnTo>
                        <a:pt x="164" y="1683"/>
                      </a:lnTo>
                      <a:cubicBezTo>
                        <a:pt x="120" y="1683"/>
                        <a:pt x="83" y="1677"/>
                        <a:pt x="49" y="1664"/>
                      </a:cubicBezTo>
                      <a:lnTo>
                        <a:pt x="49" y="1664"/>
                      </a:lnTo>
                      <a:cubicBezTo>
                        <a:pt x="16" y="1651"/>
                        <a:pt x="0" y="1632"/>
                        <a:pt x="0" y="1607"/>
                      </a:cubicBezTo>
                      <a:lnTo>
                        <a:pt x="0" y="1607"/>
                      </a:lnTo>
                      <a:cubicBezTo>
                        <a:pt x="0" y="1582"/>
                        <a:pt x="11" y="1556"/>
                        <a:pt x="33" y="1530"/>
                      </a:cubicBezTo>
                      <a:lnTo>
                        <a:pt x="99" y="1454"/>
                      </a:lnTo>
                      <a:lnTo>
                        <a:pt x="164" y="1377"/>
                      </a:lnTo>
                      <a:lnTo>
                        <a:pt x="164" y="1377"/>
                      </a:lnTo>
                      <a:cubicBezTo>
                        <a:pt x="186" y="1351"/>
                        <a:pt x="197" y="1326"/>
                        <a:pt x="197" y="1300"/>
                      </a:cubicBezTo>
                      <a:lnTo>
                        <a:pt x="197" y="1300"/>
                      </a:lnTo>
                      <a:cubicBezTo>
                        <a:pt x="197" y="1275"/>
                        <a:pt x="186" y="1250"/>
                        <a:pt x="164" y="1224"/>
                      </a:cubicBezTo>
                      <a:lnTo>
                        <a:pt x="33" y="1071"/>
                      </a:lnTo>
                      <a:lnTo>
                        <a:pt x="33" y="1071"/>
                      </a:lnTo>
                      <a:cubicBezTo>
                        <a:pt x="11" y="1046"/>
                        <a:pt x="0" y="1020"/>
                        <a:pt x="0" y="995"/>
                      </a:cubicBezTo>
                      <a:lnTo>
                        <a:pt x="0" y="995"/>
                      </a:lnTo>
                      <a:cubicBezTo>
                        <a:pt x="0" y="969"/>
                        <a:pt x="16" y="950"/>
                        <a:pt x="49" y="937"/>
                      </a:cubicBezTo>
                      <a:lnTo>
                        <a:pt x="49" y="937"/>
                      </a:lnTo>
                      <a:cubicBezTo>
                        <a:pt x="83" y="924"/>
                        <a:pt x="120" y="918"/>
                        <a:pt x="164" y="918"/>
                      </a:cubicBezTo>
                      <a:lnTo>
                        <a:pt x="426" y="918"/>
                      </a:lnTo>
                      <a:lnTo>
                        <a:pt x="426" y="918"/>
                      </a:lnTo>
                      <a:cubicBezTo>
                        <a:pt x="470" y="918"/>
                        <a:pt x="508" y="912"/>
                        <a:pt x="541" y="900"/>
                      </a:cubicBezTo>
                      <a:lnTo>
                        <a:pt x="541" y="900"/>
                      </a:lnTo>
                      <a:cubicBezTo>
                        <a:pt x="574" y="887"/>
                        <a:pt x="590" y="867"/>
                        <a:pt x="590" y="842"/>
                      </a:cubicBezTo>
                      <a:lnTo>
                        <a:pt x="590" y="842"/>
                      </a:lnTo>
                      <a:cubicBezTo>
                        <a:pt x="590" y="816"/>
                        <a:pt x="579" y="791"/>
                        <a:pt x="557" y="765"/>
                      </a:cubicBezTo>
                      <a:lnTo>
                        <a:pt x="557" y="765"/>
                      </a:lnTo>
                      <a:cubicBezTo>
                        <a:pt x="536" y="739"/>
                        <a:pt x="525" y="714"/>
                        <a:pt x="525" y="689"/>
                      </a:cubicBezTo>
                      <a:lnTo>
                        <a:pt x="525" y="689"/>
                      </a:lnTo>
                      <a:cubicBezTo>
                        <a:pt x="525" y="663"/>
                        <a:pt x="541" y="644"/>
                        <a:pt x="574" y="631"/>
                      </a:cubicBezTo>
                      <a:lnTo>
                        <a:pt x="574" y="631"/>
                      </a:lnTo>
                      <a:cubicBezTo>
                        <a:pt x="607" y="618"/>
                        <a:pt x="645" y="613"/>
                        <a:pt x="689" y="613"/>
                      </a:cubicBezTo>
                      <a:lnTo>
                        <a:pt x="950" y="613"/>
                      </a:lnTo>
                      <a:lnTo>
                        <a:pt x="950" y="613"/>
                      </a:lnTo>
                      <a:cubicBezTo>
                        <a:pt x="995" y="613"/>
                        <a:pt x="1032" y="605"/>
                        <a:pt x="1066" y="593"/>
                      </a:cubicBezTo>
                      <a:lnTo>
                        <a:pt x="1066" y="593"/>
                      </a:lnTo>
                      <a:cubicBezTo>
                        <a:pt x="1098" y="580"/>
                        <a:pt x="1115" y="561"/>
                        <a:pt x="1115" y="535"/>
                      </a:cubicBezTo>
                      <a:lnTo>
                        <a:pt x="1115" y="535"/>
                      </a:lnTo>
                      <a:cubicBezTo>
                        <a:pt x="1115" y="510"/>
                        <a:pt x="1103" y="485"/>
                        <a:pt x="1082" y="459"/>
                      </a:cubicBezTo>
                      <a:lnTo>
                        <a:pt x="1082" y="459"/>
                      </a:lnTo>
                      <a:cubicBezTo>
                        <a:pt x="1060" y="434"/>
                        <a:pt x="1049" y="409"/>
                        <a:pt x="1049" y="382"/>
                      </a:cubicBezTo>
                      <a:lnTo>
                        <a:pt x="1049" y="382"/>
                      </a:lnTo>
                      <a:cubicBezTo>
                        <a:pt x="1049" y="357"/>
                        <a:pt x="1066" y="338"/>
                        <a:pt x="1098" y="326"/>
                      </a:cubicBezTo>
                      <a:lnTo>
                        <a:pt x="1098" y="326"/>
                      </a:lnTo>
                      <a:cubicBezTo>
                        <a:pt x="1131" y="313"/>
                        <a:pt x="1169" y="306"/>
                        <a:pt x="1213" y="306"/>
                      </a:cubicBezTo>
                      <a:lnTo>
                        <a:pt x="1476" y="306"/>
                      </a:lnTo>
                      <a:lnTo>
                        <a:pt x="1476" y="306"/>
                      </a:lnTo>
                      <a:cubicBezTo>
                        <a:pt x="1519" y="306"/>
                        <a:pt x="1557" y="313"/>
                        <a:pt x="1590" y="326"/>
                      </a:cubicBezTo>
                      <a:lnTo>
                        <a:pt x="1590" y="326"/>
                      </a:lnTo>
                      <a:cubicBezTo>
                        <a:pt x="1622" y="338"/>
                        <a:pt x="1640" y="357"/>
                        <a:pt x="1640" y="382"/>
                      </a:cubicBezTo>
                      <a:lnTo>
                        <a:pt x="1640" y="382"/>
                      </a:lnTo>
                      <a:cubicBezTo>
                        <a:pt x="1640" y="409"/>
                        <a:pt x="1629" y="434"/>
                        <a:pt x="1606" y="459"/>
                      </a:cubicBezTo>
                      <a:lnTo>
                        <a:pt x="1541" y="535"/>
                      </a:lnTo>
                      <a:lnTo>
                        <a:pt x="1476" y="613"/>
                      </a:lnTo>
                      <a:lnTo>
                        <a:pt x="1476" y="613"/>
                      </a:lnTo>
                      <a:cubicBezTo>
                        <a:pt x="1453" y="638"/>
                        <a:pt x="1437" y="669"/>
                        <a:pt x="1426" y="708"/>
                      </a:cubicBezTo>
                      <a:lnTo>
                        <a:pt x="1426" y="708"/>
                      </a:lnTo>
                      <a:cubicBezTo>
                        <a:pt x="1420" y="726"/>
                        <a:pt x="1412" y="740"/>
                        <a:pt x="1398" y="750"/>
                      </a:cubicBezTo>
                      <a:lnTo>
                        <a:pt x="1397" y="750"/>
                      </a:lnTo>
                      <a:lnTo>
                        <a:pt x="1398" y="750"/>
                      </a:lnTo>
                      <a:lnTo>
                        <a:pt x="1398" y="750"/>
                      </a:lnTo>
                      <a:lnTo>
                        <a:pt x="1398" y="750"/>
                      </a:lnTo>
                      <a:lnTo>
                        <a:pt x="1452" y="739"/>
                      </a:lnTo>
                      <a:lnTo>
                        <a:pt x="1452" y="739"/>
                      </a:lnTo>
                      <a:cubicBezTo>
                        <a:pt x="1489" y="731"/>
                        <a:pt x="1519" y="714"/>
                        <a:pt x="1541" y="689"/>
                      </a:cubicBezTo>
                      <a:lnTo>
                        <a:pt x="1541" y="689"/>
                      </a:lnTo>
                      <a:cubicBezTo>
                        <a:pt x="1563" y="663"/>
                        <a:pt x="1590" y="644"/>
                        <a:pt x="1622" y="631"/>
                      </a:cubicBezTo>
                      <a:lnTo>
                        <a:pt x="1721" y="593"/>
                      </a:lnTo>
                      <a:lnTo>
                        <a:pt x="1721" y="593"/>
                      </a:lnTo>
                      <a:cubicBezTo>
                        <a:pt x="1754" y="580"/>
                        <a:pt x="1778" y="553"/>
                        <a:pt x="1793" y="510"/>
                      </a:cubicBezTo>
                      <a:lnTo>
                        <a:pt x="1811" y="459"/>
                      </a:lnTo>
                      <a:lnTo>
                        <a:pt x="1815" y="445"/>
                      </a:lnTo>
                      <a:lnTo>
                        <a:pt x="1815" y="445"/>
                      </a:lnTo>
                      <a:cubicBezTo>
                        <a:pt x="1818" y="447"/>
                        <a:pt x="1821" y="449"/>
                        <a:pt x="1824" y="450"/>
                      </a:cubicBezTo>
                      <a:lnTo>
                        <a:pt x="1824" y="450"/>
                      </a:lnTo>
                      <a:cubicBezTo>
                        <a:pt x="1806" y="441"/>
                        <a:pt x="1793" y="424"/>
                        <a:pt x="1786" y="402"/>
                      </a:cubicBezTo>
                      <a:lnTo>
                        <a:pt x="1786" y="402"/>
                      </a:lnTo>
                      <a:cubicBezTo>
                        <a:pt x="1776" y="364"/>
                        <a:pt x="1759" y="332"/>
                        <a:pt x="1737" y="306"/>
                      </a:cubicBezTo>
                      <a:lnTo>
                        <a:pt x="1606" y="153"/>
                      </a:lnTo>
                      <a:lnTo>
                        <a:pt x="1606" y="153"/>
                      </a:lnTo>
                      <a:cubicBezTo>
                        <a:pt x="1584" y="127"/>
                        <a:pt x="1568" y="96"/>
                        <a:pt x="1557" y="57"/>
                      </a:cubicBezTo>
                      <a:lnTo>
                        <a:pt x="1557" y="57"/>
                      </a:lnTo>
                      <a:cubicBezTo>
                        <a:pt x="1546" y="19"/>
                        <a:pt x="1563" y="0"/>
                        <a:pt x="1606" y="0"/>
                      </a:cubicBezTo>
                      <a:lnTo>
                        <a:pt x="2261" y="0"/>
                      </a:lnTo>
                      <a:lnTo>
                        <a:pt x="2261" y="0"/>
                      </a:lnTo>
                      <a:cubicBezTo>
                        <a:pt x="2306" y="0"/>
                        <a:pt x="2322" y="19"/>
                        <a:pt x="2311" y="57"/>
                      </a:cubicBezTo>
                      <a:lnTo>
                        <a:pt x="2311" y="57"/>
                      </a:lnTo>
                      <a:cubicBezTo>
                        <a:pt x="2300" y="96"/>
                        <a:pt x="2284" y="127"/>
                        <a:pt x="2261" y="153"/>
                      </a:cubicBezTo>
                      <a:lnTo>
                        <a:pt x="2196" y="230"/>
                      </a:lnTo>
                      <a:lnTo>
                        <a:pt x="2131" y="306"/>
                      </a:lnTo>
                      <a:lnTo>
                        <a:pt x="2131" y="306"/>
                      </a:lnTo>
                      <a:cubicBezTo>
                        <a:pt x="2109" y="332"/>
                        <a:pt x="2092" y="364"/>
                        <a:pt x="2082" y="402"/>
                      </a:cubicBezTo>
                      <a:lnTo>
                        <a:pt x="2082" y="402"/>
                      </a:lnTo>
                      <a:cubicBezTo>
                        <a:pt x="2076" y="422"/>
                        <a:pt x="2065" y="437"/>
                        <a:pt x="2049" y="447"/>
                      </a:cubicBezTo>
                      <a:lnTo>
                        <a:pt x="2049" y="447"/>
                      </a:lnTo>
                      <a:cubicBezTo>
                        <a:pt x="2051" y="446"/>
                        <a:pt x="2052" y="446"/>
                        <a:pt x="2053" y="445"/>
                      </a:cubicBezTo>
                      <a:lnTo>
                        <a:pt x="2058" y="459"/>
                      </a:lnTo>
                      <a:lnTo>
                        <a:pt x="2075" y="510"/>
                      </a:lnTo>
                      <a:lnTo>
                        <a:pt x="2075" y="510"/>
                      </a:lnTo>
                      <a:cubicBezTo>
                        <a:pt x="2091" y="553"/>
                        <a:pt x="2114" y="580"/>
                        <a:pt x="2147" y="593"/>
                      </a:cubicBezTo>
                      <a:lnTo>
                        <a:pt x="2246" y="631"/>
                      </a:lnTo>
                      <a:lnTo>
                        <a:pt x="2246" y="631"/>
                      </a:lnTo>
                      <a:cubicBezTo>
                        <a:pt x="2278" y="644"/>
                        <a:pt x="2306" y="663"/>
                        <a:pt x="2327" y="689"/>
                      </a:cubicBezTo>
                      <a:lnTo>
                        <a:pt x="2327" y="689"/>
                      </a:lnTo>
                      <a:cubicBezTo>
                        <a:pt x="2349" y="714"/>
                        <a:pt x="2378" y="731"/>
                        <a:pt x="2415" y="739"/>
                      </a:cubicBezTo>
                      <a:lnTo>
                        <a:pt x="2471" y="750"/>
                      </a:lnTo>
                      <a:lnTo>
                        <a:pt x="2471" y="750"/>
                      </a:lnTo>
                      <a:cubicBezTo>
                        <a:pt x="2470" y="750"/>
                        <a:pt x="2470" y="750"/>
                        <a:pt x="2470" y="750"/>
                      </a:cubicBezTo>
                      <a:lnTo>
                        <a:pt x="2471" y="750"/>
                      </a:lnTo>
                      <a:lnTo>
                        <a:pt x="2469" y="749"/>
                      </a:lnTo>
                      <a:lnTo>
                        <a:pt x="2469" y="749"/>
                      </a:lnTo>
                      <a:cubicBezTo>
                        <a:pt x="2457" y="740"/>
                        <a:pt x="2447" y="726"/>
                        <a:pt x="2442" y="708"/>
                      </a:cubicBezTo>
                      <a:lnTo>
                        <a:pt x="2442" y="708"/>
                      </a:lnTo>
                      <a:cubicBezTo>
                        <a:pt x="2431" y="669"/>
                        <a:pt x="2414" y="638"/>
                        <a:pt x="2392" y="613"/>
                      </a:cubicBezTo>
                      <a:lnTo>
                        <a:pt x="2327" y="535"/>
                      </a:lnTo>
                      <a:lnTo>
                        <a:pt x="2261" y="459"/>
                      </a:lnTo>
                      <a:lnTo>
                        <a:pt x="2261" y="459"/>
                      </a:lnTo>
                      <a:cubicBezTo>
                        <a:pt x="2240" y="434"/>
                        <a:pt x="2229" y="409"/>
                        <a:pt x="2229" y="382"/>
                      </a:cubicBezTo>
                      <a:lnTo>
                        <a:pt x="2229" y="382"/>
                      </a:lnTo>
                      <a:cubicBezTo>
                        <a:pt x="2229" y="357"/>
                        <a:pt x="2246" y="338"/>
                        <a:pt x="2278" y="326"/>
                      </a:cubicBezTo>
                      <a:lnTo>
                        <a:pt x="2278" y="326"/>
                      </a:lnTo>
                      <a:cubicBezTo>
                        <a:pt x="2311" y="313"/>
                        <a:pt x="2349" y="306"/>
                        <a:pt x="2392" y="306"/>
                      </a:cubicBezTo>
                      <a:lnTo>
                        <a:pt x="2655" y="306"/>
                      </a:lnTo>
                      <a:lnTo>
                        <a:pt x="2655" y="306"/>
                      </a:lnTo>
                      <a:cubicBezTo>
                        <a:pt x="2698" y="306"/>
                        <a:pt x="2737" y="313"/>
                        <a:pt x="2770" y="326"/>
                      </a:cubicBezTo>
                      <a:lnTo>
                        <a:pt x="2770" y="326"/>
                      </a:lnTo>
                      <a:cubicBezTo>
                        <a:pt x="2803" y="338"/>
                        <a:pt x="2819" y="357"/>
                        <a:pt x="2819" y="382"/>
                      </a:cubicBezTo>
                      <a:lnTo>
                        <a:pt x="2819" y="382"/>
                      </a:lnTo>
                      <a:cubicBezTo>
                        <a:pt x="2819" y="409"/>
                        <a:pt x="2808" y="434"/>
                        <a:pt x="2787" y="459"/>
                      </a:cubicBezTo>
                      <a:lnTo>
                        <a:pt x="2787" y="459"/>
                      </a:lnTo>
                      <a:cubicBezTo>
                        <a:pt x="2764" y="485"/>
                        <a:pt x="2753" y="510"/>
                        <a:pt x="2753" y="535"/>
                      </a:cubicBezTo>
                      <a:lnTo>
                        <a:pt x="2753" y="535"/>
                      </a:lnTo>
                      <a:cubicBezTo>
                        <a:pt x="2753" y="561"/>
                        <a:pt x="2770" y="580"/>
                        <a:pt x="2803" y="593"/>
                      </a:cubicBezTo>
                      <a:lnTo>
                        <a:pt x="2803" y="593"/>
                      </a:lnTo>
                      <a:cubicBezTo>
                        <a:pt x="2835" y="605"/>
                        <a:pt x="2874" y="613"/>
                        <a:pt x="2917" y="613"/>
                      </a:cubicBezTo>
                      <a:lnTo>
                        <a:pt x="3180" y="613"/>
                      </a:lnTo>
                      <a:lnTo>
                        <a:pt x="3180" y="613"/>
                      </a:lnTo>
                      <a:cubicBezTo>
                        <a:pt x="3223" y="613"/>
                        <a:pt x="3262" y="618"/>
                        <a:pt x="3294" y="631"/>
                      </a:cubicBezTo>
                      <a:lnTo>
                        <a:pt x="3294" y="631"/>
                      </a:lnTo>
                      <a:cubicBezTo>
                        <a:pt x="3327" y="644"/>
                        <a:pt x="3343" y="663"/>
                        <a:pt x="3343" y="689"/>
                      </a:cubicBezTo>
                      <a:lnTo>
                        <a:pt x="3343" y="689"/>
                      </a:lnTo>
                      <a:cubicBezTo>
                        <a:pt x="3343" y="714"/>
                        <a:pt x="3333" y="739"/>
                        <a:pt x="3311" y="765"/>
                      </a:cubicBezTo>
                      <a:lnTo>
                        <a:pt x="3311" y="765"/>
                      </a:lnTo>
                      <a:cubicBezTo>
                        <a:pt x="3289" y="791"/>
                        <a:pt x="3278" y="816"/>
                        <a:pt x="3278" y="842"/>
                      </a:cubicBezTo>
                      <a:lnTo>
                        <a:pt x="3278" y="842"/>
                      </a:lnTo>
                      <a:cubicBezTo>
                        <a:pt x="3278" y="867"/>
                        <a:pt x="3294" y="887"/>
                        <a:pt x="3327" y="900"/>
                      </a:cubicBezTo>
                      <a:lnTo>
                        <a:pt x="3327" y="900"/>
                      </a:lnTo>
                      <a:cubicBezTo>
                        <a:pt x="3360" y="912"/>
                        <a:pt x="3398" y="918"/>
                        <a:pt x="3442" y="918"/>
                      </a:cubicBezTo>
                      <a:close/>
                    </a:path>
                  </a:pathLst>
                </a:custGeom>
                <a:solidFill>
                  <a:schemeClr val="accent4"/>
                </a:solidFill>
                <a:ln>
                  <a:noFill/>
                </a:ln>
                <a:effectLst/>
              </p:spPr>
              <p:txBody>
                <a:bodyPr wrap="none" anchor="ctr"/>
                <a:lstStyle/>
                <a:p>
                  <a:endParaRPr lang="es-ES_tradnl"/>
                </a:p>
              </p:txBody>
            </p:sp>
            <p:sp>
              <p:nvSpPr>
                <p:cNvPr id="316" name="Freeform 295">
                  <a:extLst>
                    <a:ext uri="{FF2B5EF4-FFF2-40B4-BE49-F238E27FC236}">
                      <a16:creationId xmlns:a16="http://schemas.microsoft.com/office/drawing/2014/main" xmlns="" id="{3004C1A6-B5F0-2945-B917-268FA26DDC87}"/>
                    </a:ext>
                  </a:extLst>
                </p:cNvPr>
                <p:cNvSpPr>
                  <a:spLocks noChangeArrowheads="1"/>
                </p:cNvSpPr>
                <p:nvPr/>
              </p:nvSpPr>
              <p:spPr bwMode="auto">
                <a:xfrm>
                  <a:off x="5108575" y="5868988"/>
                  <a:ext cx="814388" cy="487362"/>
                </a:xfrm>
                <a:custGeom>
                  <a:avLst/>
                  <a:gdLst>
                    <a:gd name="T0" fmla="*/ 2260 w 2261"/>
                    <a:gd name="T1" fmla="*/ 675 h 1352"/>
                    <a:gd name="T2" fmla="*/ 2071 w 2261"/>
                    <a:gd name="T3" fmla="*/ 553 h 1352"/>
                    <a:gd name="T4" fmla="*/ 1967 w 2261"/>
                    <a:gd name="T5" fmla="*/ 480 h 1352"/>
                    <a:gd name="T6" fmla="*/ 1862 w 2261"/>
                    <a:gd name="T7" fmla="*/ 407 h 1352"/>
                    <a:gd name="T8" fmla="*/ 1737 w 2261"/>
                    <a:gd name="T9" fmla="*/ 357 h 1352"/>
                    <a:gd name="T10" fmla="*/ 1633 w 2261"/>
                    <a:gd name="T11" fmla="*/ 285 h 1352"/>
                    <a:gd name="T12" fmla="*/ 1402 w 2261"/>
                    <a:gd name="T13" fmla="*/ 163 h 1352"/>
                    <a:gd name="T14" fmla="*/ 1297 w 2261"/>
                    <a:gd name="T15" fmla="*/ 90 h 1352"/>
                    <a:gd name="T16" fmla="*/ 1193 w 2261"/>
                    <a:gd name="T17" fmla="*/ 16 h 1352"/>
                    <a:gd name="T18" fmla="*/ 1068 w 2261"/>
                    <a:gd name="T19" fmla="*/ 16 h 1352"/>
                    <a:gd name="T20" fmla="*/ 963 w 2261"/>
                    <a:gd name="T21" fmla="*/ 90 h 1352"/>
                    <a:gd name="T22" fmla="*/ 858 w 2261"/>
                    <a:gd name="T23" fmla="*/ 163 h 1352"/>
                    <a:gd name="T24" fmla="*/ 732 w 2261"/>
                    <a:gd name="T25" fmla="*/ 212 h 1352"/>
                    <a:gd name="T26" fmla="*/ 628 w 2261"/>
                    <a:gd name="T27" fmla="*/ 285 h 1352"/>
                    <a:gd name="T28" fmla="*/ 397 w 2261"/>
                    <a:gd name="T29" fmla="*/ 407 h 1352"/>
                    <a:gd name="T30" fmla="*/ 292 w 2261"/>
                    <a:gd name="T31" fmla="*/ 480 h 1352"/>
                    <a:gd name="T32" fmla="*/ 188 w 2261"/>
                    <a:gd name="T33" fmla="*/ 553 h 1352"/>
                    <a:gd name="T34" fmla="*/ 63 w 2261"/>
                    <a:gd name="T35" fmla="*/ 602 h 1352"/>
                    <a:gd name="T36" fmla="*/ 0 w 2261"/>
                    <a:gd name="T37" fmla="*/ 675 h 1352"/>
                    <a:gd name="T38" fmla="*/ 188 w 2261"/>
                    <a:gd name="T39" fmla="*/ 798 h 1352"/>
                    <a:gd name="T40" fmla="*/ 292 w 2261"/>
                    <a:gd name="T41" fmla="*/ 871 h 1352"/>
                    <a:gd name="T42" fmla="*/ 397 w 2261"/>
                    <a:gd name="T43" fmla="*/ 944 h 1352"/>
                    <a:gd name="T44" fmla="*/ 523 w 2261"/>
                    <a:gd name="T45" fmla="*/ 993 h 1352"/>
                    <a:gd name="T46" fmla="*/ 628 w 2261"/>
                    <a:gd name="T47" fmla="*/ 1066 h 1352"/>
                    <a:gd name="T48" fmla="*/ 858 w 2261"/>
                    <a:gd name="T49" fmla="*/ 1188 h 1352"/>
                    <a:gd name="T50" fmla="*/ 963 w 2261"/>
                    <a:gd name="T51" fmla="*/ 1262 h 1352"/>
                    <a:gd name="T52" fmla="*/ 1068 w 2261"/>
                    <a:gd name="T53" fmla="*/ 1334 h 1352"/>
                    <a:gd name="T54" fmla="*/ 1193 w 2261"/>
                    <a:gd name="T55" fmla="*/ 1334 h 1352"/>
                    <a:gd name="T56" fmla="*/ 1297 w 2261"/>
                    <a:gd name="T57" fmla="*/ 1262 h 1352"/>
                    <a:gd name="T58" fmla="*/ 1402 w 2261"/>
                    <a:gd name="T59" fmla="*/ 1188 h 1352"/>
                    <a:gd name="T60" fmla="*/ 1528 w 2261"/>
                    <a:gd name="T61" fmla="*/ 1140 h 1352"/>
                    <a:gd name="T62" fmla="*/ 1633 w 2261"/>
                    <a:gd name="T63" fmla="*/ 1066 h 1352"/>
                    <a:gd name="T64" fmla="*/ 1862 w 2261"/>
                    <a:gd name="T65" fmla="*/ 944 h 1352"/>
                    <a:gd name="T66" fmla="*/ 1967 w 2261"/>
                    <a:gd name="T67" fmla="*/ 871 h 1352"/>
                    <a:gd name="T68" fmla="*/ 2071 w 2261"/>
                    <a:gd name="T69" fmla="*/ 798 h 1352"/>
                    <a:gd name="T70" fmla="*/ 2197 w 2261"/>
                    <a:gd name="T71" fmla="*/ 749 h 1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61" h="1352">
                      <a:moveTo>
                        <a:pt x="2260" y="675"/>
                      </a:moveTo>
                      <a:lnTo>
                        <a:pt x="2260" y="675"/>
                      </a:lnTo>
                      <a:cubicBezTo>
                        <a:pt x="2260" y="643"/>
                        <a:pt x="2239" y="618"/>
                        <a:pt x="2197" y="602"/>
                      </a:cubicBezTo>
                      <a:lnTo>
                        <a:pt x="2071" y="553"/>
                      </a:lnTo>
                      <a:lnTo>
                        <a:pt x="2071" y="553"/>
                      </a:lnTo>
                      <a:cubicBezTo>
                        <a:pt x="2030" y="537"/>
                        <a:pt x="1995" y="513"/>
                        <a:pt x="1967" y="480"/>
                      </a:cubicBezTo>
                      <a:lnTo>
                        <a:pt x="1967" y="480"/>
                      </a:lnTo>
                      <a:cubicBezTo>
                        <a:pt x="1939" y="447"/>
                        <a:pt x="1904" y="424"/>
                        <a:pt x="1862" y="407"/>
                      </a:cubicBezTo>
                      <a:lnTo>
                        <a:pt x="1737" y="357"/>
                      </a:lnTo>
                      <a:lnTo>
                        <a:pt x="1737" y="357"/>
                      </a:lnTo>
                      <a:cubicBezTo>
                        <a:pt x="1696" y="342"/>
                        <a:pt x="1660" y="317"/>
                        <a:pt x="1633" y="285"/>
                      </a:cubicBezTo>
                      <a:lnTo>
                        <a:pt x="1633" y="285"/>
                      </a:lnTo>
                      <a:cubicBezTo>
                        <a:pt x="1604" y="252"/>
                        <a:pt x="1570" y="228"/>
                        <a:pt x="1528" y="212"/>
                      </a:cubicBezTo>
                      <a:lnTo>
                        <a:pt x="1402" y="163"/>
                      </a:lnTo>
                      <a:lnTo>
                        <a:pt x="1402" y="163"/>
                      </a:lnTo>
                      <a:cubicBezTo>
                        <a:pt x="1360" y="147"/>
                        <a:pt x="1325" y="123"/>
                        <a:pt x="1297" y="90"/>
                      </a:cubicBezTo>
                      <a:lnTo>
                        <a:pt x="1297" y="90"/>
                      </a:lnTo>
                      <a:cubicBezTo>
                        <a:pt x="1270" y="57"/>
                        <a:pt x="1234" y="33"/>
                        <a:pt x="1193" y="16"/>
                      </a:cubicBezTo>
                      <a:lnTo>
                        <a:pt x="1193" y="16"/>
                      </a:lnTo>
                      <a:cubicBezTo>
                        <a:pt x="1151" y="0"/>
                        <a:pt x="1109" y="0"/>
                        <a:pt x="1068" y="16"/>
                      </a:cubicBezTo>
                      <a:lnTo>
                        <a:pt x="1068" y="16"/>
                      </a:lnTo>
                      <a:cubicBezTo>
                        <a:pt x="1025" y="33"/>
                        <a:pt x="991" y="57"/>
                        <a:pt x="963" y="90"/>
                      </a:cubicBezTo>
                      <a:lnTo>
                        <a:pt x="963" y="90"/>
                      </a:lnTo>
                      <a:cubicBezTo>
                        <a:pt x="934" y="123"/>
                        <a:pt x="900" y="147"/>
                        <a:pt x="858" y="163"/>
                      </a:cubicBezTo>
                      <a:lnTo>
                        <a:pt x="732" y="212"/>
                      </a:lnTo>
                      <a:lnTo>
                        <a:pt x="732" y="212"/>
                      </a:lnTo>
                      <a:cubicBezTo>
                        <a:pt x="691" y="228"/>
                        <a:pt x="655" y="252"/>
                        <a:pt x="628" y="285"/>
                      </a:cubicBezTo>
                      <a:lnTo>
                        <a:pt x="628" y="285"/>
                      </a:lnTo>
                      <a:cubicBezTo>
                        <a:pt x="600" y="317"/>
                        <a:pt x="565" y="342"/>
                        <a:pt x="523" y="357"/>
                      </a:cubicBezTo>
                      <a:lnTo>
                        <a:pt x="397" y="407"/>
                      </a:lnTo>
                      <a:lnTo>
                        <a:pt x="397" y="407"/>
                      </a:lnTo>
                      <a:cubicBezTo>
                        <a:pt x="355" y="424"/>
                        <a:pt x="321" y="447"/>
                        <a:pt x="292" y="480"/>
                      </a:cubicBezTo>
                      <a:lnTo>
                        <a:pt x="292" y="480"/>
                      </a:lnTo>
                      <a:cubicBezTo>
                        <a:pt x="265" y="513"/>
                        <a:pt x="231" y="537"/>
                        <a:pt x="188" y="553"/>
                      </a:cubicBezTo>
                      <a:lnTo>
                        <a:pt x="63" y="602"/>
                      </a:lnTo>
                      <a:lnTo>
                        <a:pt x="63" y="602"/>
                      </a:lnTo>
                      <a:cubicBezTo>
                        <a:pt x="21" y="618"/>
                        <a:pt x="0" y="643"/>
                        <a:pt x="0" y="675"/>
                      </a:cubicBezTo>
                      <a:lnTo>
                        <a:pt x="0" y="675"/>
                      </a:lnTo>
                      <a:cubicBezTo>
                        <a:pt x="0" y="708"/>
                        <a:pt x="21" y="733"/>
                        <a:pt x="63" y="749"/>
                      </a:cubicBezTo>
                      <a:lnTo>
                        <a:pt x="188" y="798"/>
                      </a:lnTo>
                      <a:lnTo>
                        <a:pt x="188" y="798"/>
                      </a:lnTo>
                      <a:cubicBezTo>
                        <a:pt x="231" y="814"/>
                        <a:pt x="265" y="839"/>
                        <a:pt x="292" y="871"/>
                      </a:cubicBezTo>
                      <a:lnTo>
                        <a:pt x="292" y="871"/>
                      </a:lnTo>
                      <a:cubicBezTo>
                        <a:pt x="321" y="904"/>
                        <a:pt x="355" y="928"/>
                        <a:pt x="397" y="944"/>
                      </a:cubicBezTo>
                      <a:lnTo>
                        <a:pt x="523" y="993"/>
                      </a:lnTo>
                      <a:lnTo>
                        <a:pt x="523" y="993"/>
                      </a:lnTo>
                      <a:cubicBezTo>
                        <a:pt x="565" y="1009"/>
                        <a:pt x="600" y="1034"/>
                        <a:pt x="628" y="1066"/>
                      </a:cubicBezTo>
                      <a:lnTo>
                        <a:pt x="628" y="1066"/>
                      </a:lnTo>
                      <a:cubicBezTo>
                        <a:pt x="655" y="1099"/>
                        <a:pt x="691" y="1124"/>
                        <a:pt x="732" y="1140"/>
                      </a:cubicBezTo>
                      <a:lnTo>
                        <a:pt x="858" y="1188"/>
                      </a:lnTo>
                      <a:lnTo>
                        <a:pt x="858" y="1188"/>
                      </a:lnTo>
                      <a:cubicBezTo>
                        <a:pt x="900" y="1205"/>
                        <a:pt x="934" y="1228"/>
                        <a:pt x="963" y="1262"/>
                      </a:cubicBezTo>
                      <a:lnTo>
                        <a:pt x="963" y="1262"/>
                      </a:lnTo>
                      <a:cubicBezTo>
                        <a:pt x="991" y="1294"/>
                        <a:pt x="1025" y="1318"/>
                        <a:pt x="1068" y="1334"/>
                      </a:cubicBezTo>
                      <a:lnTo>
                        <a:pt x="1068" y="1334"/>
                      </a:lnTo>
                      <a:cubicBezTo>
                        <a:pt x="1109" y="1351"/>
                        <a:pt x="1151" y="1351"/>
                        <a:pt x="1193" y="1334"/>
                      </a:cubicBezTo>
                      <a:lnTo>
                        <a:pt x="1193" y="1334"/>
                      </a:lnTo>
                      <a:cubicBezTo>
                        <a:pt x="1234" y="1318"/>
                        <a:pt x="1270" y="1294"/>
                        <a:pt x="1297" y="1262"/>
                      </a:cubicBezTo>
                      <a:lnTo>
                        <a:pt x="1297" y="1262"/>
                      </a:lnTo>
                      <a:cubicBezTo>
                        <a:pt x="1325" y="1228"/>
                        <a:pt x="1360" y="1205"/>
                        <a:pt x="1402" y="1188"/>
                      </a:cubicBezTo>
                      <a:lnTo>
                        <a:pt x="1528" y="1140"/>
                      </a:lnTo>
                      <a:lnTo>
                        <a:pt x="1528" y="1140"/>
                      </a:lnTo>
                      <a:cubicBezTo>
                        <a:pt x="1570" y="1124"/>
                        <a:pt x="1604" y="1099"/>
                        <a:pt x="1633" y="1066"/>
                      </a:cubicBezTo>
                      <a:lnTo>
                        <a:pt x="1633" y="1066"/>
                      </a:lnTo>
                      <a:cubicBezTo>
                        <a:pt x="1660" y="1034"/>
                        <a:pt x="1696" y="1009"/>
                        <a:pt x="1737" y="993"/>
                      </a:cubicBezTo>
                      <a:lnTo>
                        <a:pt x="1862" y="944"/>
                      </a:lnTo>
                      <a:lnTo>
                        <a:pt x="1862" y="944"/>
                      </a:lnTo>
                      <a:cubicBezTo>
                        <a:pt x="1904" y="928"/>
                        <a:pt x="1939" y="904"/>
                        <a:pt x="1967" y="871"/>
                      </a:cubicBezTo>
                      <a:lnTo>
                        <a:pt x="1967" y="871"/>
                      </a:lnTo>
                      <a:cubicBezTo>
                        <a:pt x="1995" y="839"/>
                        <a:pt x="2030" y="814"/>
                        <a:pt x="2071" y="798"/>
                      </a:cubicBezTo>
                      <a:lnTo>
                        <a:pt x="2197" y="749"/>
                      </a:lnTo>
                      <a:lnTo>
                        <a:pt x="2197" y="749"/>
                      </a:lnTo>
                      <a:cubicBezTo>
                        <a:pt x="2239" y="733"/>
                        <a:pt x="2260" y="708"/>
                        <a:pt x="2260" y="675"/>
                      </a:cubicBezTo>
                    </a:path>
                  </a:pathLst>
                </a:custGeom>
                <a:solidFill>
                  <a:schemeClr val="accent2"/>
                </a:solidFill>
                <a:ln>
                  <a:noFill/>
                </a:ln>
                <a:effectLst/>
              </p:spPr>
              <p:txBody>
                <a:bodyPr wrap="none" anchor="ctr"/>
                <a:lstStyle/>
                <a:p>
                  <a:endParaRPr lang="es-ES_tradnl"/>
                </a:p>
              </p:txBody>
            </p:sp>
            <p:sp>
              <p:nvSpPr>
                <p:cNvPr id="317" name="Freeform 296">
                  <a:extLst>
                    <a:ext uri="{FF2B5EF4-FFF2-40B4-BE49-F238E27FC236}">
                      <a16:creationId xmlns:a16="http://schemas.microsoft.com/office/drawing/2014/main" xmlns="" id="{1956A08B-EE0B-E84A-A119-9C82FBB82421}"/>
                    </a:ext>
                  </a:extLst>
                </p:cNvPr>
                <p:cNvSpPr>
                  <a:spLocks noChangeArrowheads="1"/>
                </p:cNvSpPr>
                <p:nvPr/>
              </p:nvSpPr>
              <p:spPr bwMode="auto">
                <a:xfrm>
                  <a:off x="5194300" y="5921375"/>
                  <a:ext cx="641350" cy="382588"/>
                </a:xfrm>
                <a:custGeom>
                  <a:avLst/>
                  <a:gdLst>
                    <a:gd name="T0" fmla="*/ 1779 w 1780"/>
                    <a:gd name="T1" fmla="*/ 531 h 1064"/>
                    <a:gd name="T2" fmla="*/ 1630 w 1780"/>
                    <a:gd name="T3" fmla="*/ 435 h 1064"/>
                    <a:gd name="T4" fmla="*/ 1548 w 1780"/>
                    <a:gd name="T5" fmla="*/ 377 h 1064"/>
                    <a:gd name="T6" fmla="*/ 1465 w 1780"/>
                    <a:gd name="T7" fmla="*/ 320 h 1064"/>
                    <a:gd name="T8" fmla="*/ 1367 w 1780"/>
                    <a:gd name="T9" fmla="*/ 282 h 1064"/>
                    <a:gd name="T10" fmla="*/ 1285 w 1780"/>
                    <a:gd name="T11" fmla="*/ 225 h 1064"/>
                    <a:gd name="T12" fmla="*/ 1103 w 1780"/>
                    <a:gd name="T13" fmla="*/ 128 h 1064"/>
                    <a:gd name="T14" fmla="*/ 1020 w 1780"/>
                    <a:gd name="T15" fmla="*/ 71 h 1064"/>
                    <a:gd name="T16" fmla="*/ 938 w 1780"/>
                    <a:gd name="T17" fmla="*/ 13 h 1064"/>
                    <a:gd name="T18" fmla="*/ 840 w 1780"/>
                    <a:gd name="T19" fmla="*/ 13 h 1064"/>
                    <a:gd name="T20" fmla="*/ 758 w 1780"/>
                    <a:gd name="T21" fmla="*/ 71 h 1064"/>
                    <a:gd name="T22" fmla="*/ 675 w 1780"/>
                    <a:gd name="T23" fmla="*/ 128 h 1064"/>
                    <a:gd name="T24" fmla="*/ 576 w 1780"/>
                    <a:gd name="T25" fmla="*/ 167 h 1064"/>
                    <a:gd name="T26" fmla="*/ 494 w 1780"/>
                    <a:gd name="T27" fmla="*/ 225 h 1064"/>
                    <a:gd name="T28" fmla="*/ 312 w 1780"/>
                    <a:gd name="T29" fmla="*/ 320 h 1064"/>
                    <a:gd name="T30" fmla="*/ 230 w 1780"/>
                    <a:gd name="T31" fmla="*/ 377 h 1064"/>
                    <a:gd name="T32" fmla="*/ 148 w 1780"/>
                    <a:gd name="T33" fmla="*/ 435 h 1064"/>
                    <a:gd name="T34" fmla="*/ 49 w 1780"/>
                    <a:gd name="T35" fmla="*/ 474 h 1064"/>
                    <a:gd name="T36" fmla="*/ 0 w 1780"/>
                    <a:gd name="T37" fmla="*/ 531 h 1064"/>
                    <a:gd name="T38" fmla="*/ 148 w 1780"/>
                    <a:gd name="T39" fmla="*/ 627 h 1064"/>
                    <a:gd name="T40" fmla="*/ 230 w 1780"/>
                    <a:gd name="T41" fmla="*/ 685 h 1064"/>
                    <a:gd name="T42" fmla="*/ 312 w 1780"/>
                    <a:gd name="T43" fmla="*/ 743 h 1064"/>
                    <a:gd name="T44" fmla="*/ 411 w 1780"/>
                    <a:gd name="T45" fmla="*/ 781 h 1064"/>
                    <a:gd name="T46" fmla="*/ 494 w 1780"/>
                    <a:gd name="T47" fmla="*/ 839 h 1064"/>
                    <a:gd name="T48" fmla="*/ 675 w 1780"/>
                    <a:gd name="T49" fmla="*/ 935 h 1064"/>
                    <a:gd name="T50" fmla="*/ 758 w 1780"/>
                    <a:gd name="T51" fmla="*/ 993 h 1064"/>
                    <a:gd name="T52" fmla="*/ 840 w 1780"/>
                    <a:gd name="T53" fmla="*/ 1050 h 1064"/>
                    <a:gd name="T54" fmla="*/ 938 w 1780"/>
                    <a:gd name="T55" fmla="*/ 1050 h 1064"/>
                    <a:gd name="T56" fmla="*/ 1020 w 1780"/>
                    <a:gd name="T57" fmla="*/ 993 h 1064"/>
                    <a:gd name="T58" fmla="*/ 1103 w 1780"/>
                    <a:gd name="T59" fmla="*/ 935 h 1064"/>
                    <a:gd name="T60" fmla="*/ 1202 w 1780"/>
                    <a:gd name="T61" fmla="*/ 897 h 1064"/>
                    <a:gd name="T62" fmla="*/ 1285 w 1780"/>
                    <a:gd name="T63" fmla="*/ 839 h 1064"/>
                    <a:gd name="T64" fmla="*/ 1465 w 1780"/>
                    <a:gd name="T65" fmla="*/ 743 h 1064"/>
                    <a:gd name="T66" fmla="*/ 1548 w 1780"/>
                    <a:gd name="T67" fmla="*/ 685 h 1064"/>
                    <a:gd name="T68" fmla="*/ 1630 w 1780"/>
                    <a:gd name="T69" fmla="*/ 627 h 1064"/>
                    <a:gd name="T70" fmla="*/ 1729 w 1780"/>
                    <a:gd name="T71" fmla="*/ 589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80" h="1064">
                      <a:moveTo>
                        <a:pt x="1779" y="531"/>
                      </a:moveTo>
                      <a:lnTo>
                        <a:pt x="1779" y="531"/>
                      </a:lnTo>
                      <a:cubicBezTo>
                        <a:pt x="1779" y="506"/>
                        <a:pt x="1762" y="486"/>
                        <a:pt x="1729" y="474"/>
                      </a:cubicBezTo>
                      <a:lnTo>
                        <a:pt x="1630" y="435"/>
                      </a:lnTo>
                      <a:lnTo>
                        <a:pt x="1630" y="435"/>
                      </a:lnTo>
                      <a:cubicBezTo>
                        <a:pt x="1597" y="423"/>
                        <a:pt x="1570" y="404"/>
                        <a:pt x="1548" y="377"/>
                      </a:cubicBezTo>
                      <a:lnTo>
                        <a:pt x="1548" y="377"/>
                      </a:lnTo>
                      <a:cubicBezTo>
                        <a:pt x="1526" y="352"/>
                        <a:pt x="1499" y="333"/>
                        <a:pt x="1465" y="320"/>
                      </a:cubicBezTo>
                      <a:lnTo>
                        <a:pt x="1367" y="282"/>
                      </a:lnTo>
                      <a:lnTo>
                        <a:pt x="1367" y="282"/>
                      </a:lnTo>
                      <a:cubicBezTo>
                        <a:pt x="1334" y="269"/>
                        <a:pt x="1306" y="250"/>
                        <a:pt x="1285" y="225"/>
                      </a:cubicBezTo>
                      <a:lnTo>
                        <a:pt x="1285" y="225"/>
                      </a:lnTo>
                      <a:cubicBezTo>
                        <a:pt x="1262" y="198"/>
                        <a:pt x="1235" y="179"/>
                        <a:pt x="1202" y="167"/>
                      </a:cubicBezTo>
                      <a:lnTo>
                        <a:pt x="1103" y="128"/>
                      </a:lnTo>
                      <a:lnTo>
                        <a:pt x="1103" y="128"/>
                      </a:lnTo>
                      <a:cubicBezTo>
                        <a:pt x="1070" y="115"/>
                        <a:pt x="1043" y="96"/>
                        <a:pt x="1020" y="71"/>
                      </a:cubicBezTo>
                      <a:lnTo>
                        <a:pt x="1020" y="71"/>
                      </a:lnTo>
                      <a:cubicBezTo>
                        <a:pt x="999" y="45"/>
                        <a:pt x="971" y="26"/>
                        <a:pt x="938" y="13"/>
                      </a:cubicBezTo>
                      <a:lnTo>
                        <a:pt x="938" y="13"/>
                      </a:lnTo>
                      <a:cubicBezTo>
                        <a:pt x="905" y="0"/>
                        <a:pt x="873" y="0"/>
                        <a:pt x="840" y="13"/>
                      </a:cubicBezTo>
                      <a:lnTo>
                        <a:pt x="840" y="13"/>
                      </a:lnTo>
                      <a:cubicBezTo>
                        <a:pt x="807" y="26"/>
                        <a:pt x="780" y="45"/>
                        <a:pt x="758" y="71"/>
                      </a:cubicBezTo>
                      <a:lnTo>
                        <a:pt x="758" y="71"/>
                      </a:lnTo>
                      <a:cubicBezTo>
                        <a:pt x="735" y="96"/>
                        <a:pt x="708" y="115"/>
                        <a:pt x="675" y="128"/>
                      </a:cubicBezTo>
                      <a:lnTo>
                        <a:pt x="576" y="167"/>
                      </a:lnTo>
                      <a:lnTo>
                        <a:pt x="576" y="167"/>
                      </a:lnTo>
                      <a:cubicBezTo>
                        <a:pt x="544" y="179"/>
                        <a:pt x="516" y="198"/>
                        <a:pt x="494" y="225"/>
                      </a:cubicBezTo>
                      <a:lnTo>
                        <a:pt x="494" y="225"/>
                      </a:lnTo>
                      <a:cubicBezTo>
                        <a:pt x="472" y="250"/>
                        <a:pt x="444" y="269"/>
                        <a:pt x="411" y="282"/>
                      </a:cubicBezTo>
                      <a:lnTo>
                        <a:pt x="312" y="320"/>
                      </a:lnTo>
                      <a:lnTo>
                        <a:pt x="312" y="320"/>
                      </a:lnTo>
                      <a:cubicBezTo>
                        <a:pt x="279" y="333"/>
                        <a:pt x="252" y="352"/>
                        <a:pt x="230" y="377"/>
                      </a:cubicBezTo>
                      <a:lnTo>
                        <a:pt x="230" y="377"/>
                      </a:lnTo>
                      <a:cubicBezTo>
                        <a:pt x="208" y="404"/>
                        <a:pt x="181" y="423"/>
                        <a:pt x="148" y="435"/>
                      </a:cubicBezTo>
                      <a:lnTo>
                        <a:pt x="49" y="474"/>
                      </a:lnTo>
                      <a:lnTo>
                        <a:pt x="49" y="474"/>
                      </a:lnTo>
                      <a:cubicBezTo>
                        <a:pt x="17" y="486"/>
                        <a:pt x="0" y="506"/>
                        <a:pt x="0" y="531"/>
                      </a:cubicBezTo>
                      <a:lnTo>
                        <a:pt x="0" y="531"/>
                      </a:lnTo>
                      <a:cubicBezTo>
                        <a:pt x="0" y="557"/>
                        <a:pt x="17" y="576"/>
                        <a:pt x="49" y="589"/>
                      </a:cubicBezTo>
                      <a:lnTo>
                        <a:pt x="148" y="627"/>
                      </a:lnTo>
                      <a:lnTo>
                        <a:pt x="148" y="627"/>
                      </a:lnTo>
                      <a:cubicBezTo>
                        <a:pt x="181" y="640"/>
                        <a:pt x="208" y="660"/>
                        <a:pt x="230" y="685"/>
                      </a:cubicBezTo>
                      <a:lnTo>
                        <a:pt x="230" y="685"/>
                      </a:lnTo>
                      <a:cubicBezTo>
                        <a:pt x="252" y="711"/>
                        <a:pt x="279" y="730"/>
                        <a:pt x="312" y="743"/>
                      </a:cubicBezTo>
                      <a:lnTo>
                        <a:pt x="411" y="781"/>
                      </a:lnTo>
                      <a:lnTo>
                        <a:pt x="411" y="781"/>
                      </a:lnTo>
                      <a:cubicBezTo>
                        <a:pt x="444" y="794"/>
                        <a:pt x="472" y="814"/>
                        <a:pt x="494" y="839"/>
                      </a:cubicBezTo>
                      <a:lnTo>
                        <a:pt x="494" y="839"/>
                      </a:lnTo>
                      <a:cubicBezTo>
                        <a:pt x="516" y="865"/>
                        <a:pt x="544" y="884"/>
                        <a:pt x="576" y="897"/>
                      </a:cubicBezTo>
                      <a:lnTo>
                        <a:pt x="675" y="935"/>
                      </a:lnTo>
                      <a:lnTo>
                        <a:pt x="675" y="935"/>
                      </a:lnTo>
                      <a:cubicBezTo>
                        <a:pt x="708" y="948"/>
                        <a:pt x="735" y="967"/>
                        <a:pt x="758" y="993"/>
                      </a:cubicBezTo>
                      <a:lnTo>
                        <a:pt x="758" y="993"/>
                      </a:lnTo>
                      <a:cubicBezTo>
                        <a:pt x="780" y="1019"/>
                        <a:pt x="807" y="1038"/>
                        <a:pt x="840" y="1050"/>
                      </a:cubicBezTo>
                      <a:lnTo>
                        <a:pt x="840" y="1050"/>
                      </a:lnTo>
                      <a:cubicBezTo>
                        <a:pt x="873" y="1063"/>
                        <a:pt x="905" y="1063"/>
                        <a:pt x="938" y="1050"/>
                      </a:cubicBezTo>
                      <a:lnTo>
                        <a:pt x="938" y="1050"/>
                      </a:lnTo>
                      <a:cubicBezTo>
                        <a:pt x="971" y="1038"/>
                        <a:pt x="999" y="1019"/>
                        <a:pt x="1020" y="993"/>
                      </a:cubicBezTo>
                      <a:lnTo>
                        <a:pt x="1020" y="993"/>
                      </a:lnTo>
                      <a:cubicBezTo>
                        <a:pt x="1043" y="967"/>
                        <a:pt x="1070" y="948"/>
                        <a:pt x="1103" y="935"/>
                      </a:cubicBezTo>
                      <a:lnTo>
                        <a:pt x="1202" y="897"/>
                      </a:lnTo>
                      <a:lnTo>
                        <a:pt x="1202" y="897"/>
                      </a:lnTo>
                      <a:cubicBezTo>
                        <a:pt x="1235" y="884"/>
                        <a:pt x="1262" y="865"/>
                        <a:pt x="1285" y="839"/>
                      </a:cubicBezTo>
                      <a:lnTo>
                        <a:pt x="1285" y="839"/>
                      </a:lnTo>
                      <a:cubicBezTo>
                        <a:pt x="1306" y="814"/>
                        <a:pt x="1334" y="794"/>
                        <a:pt x="1367" y="781"/>
                      </a:cubicBezTo>
                      <a:lnTo>
                        <a:pt x="1465" y="743"/>
                      </a:lnTo>
                      <a:lnTo>
                        <a:pt x="1465" y="743"/>
                      </a:lnTo>
                      <a:cubicBezTo>
                        <a:pt x="1499" y="730"/>
                        <a:pt x="1526" y="711"/>
                        <a:pt x="1548" y="685"/>
                      </a:cubicBezTo>
                      <a:lnTo>
                        <a:pt x="1548" y="685"/>
                      </a:lnTo>
                      <a:cubicBezTo>
                        <a:pt x="1570" y="660"/>
                        <a:pt x="1597" y="640"/>
                        <a:pt x="1630" y="627"/>
                      </a:cubicBezTo>
                      <a:lnTo>
                        <a:pt x="1729" y="589"/>
                      </a:lnTo>
                      <a:lnTo>
                        <a:pt x="1729" y="589"/>
                      </a:lnTo>
                      <a:cubicBezTo>
                        <a:pt x="1762" y="576"/>
                        <a:pt x="1779" y="557"/>
                        <a:pt x="1779" y="531"/>
                      </a:cubicBezTo>
                    </a:path>
                  </a:pathLst>
                </a:custGeom>
                <a:solidFill>
                  <a:schemeClr val="accent1"/>
                </a:solidFill>
                <a:ln>
                  <a:noFill/>
                </a:ln>
                <a:effectLst/>
              </p:spPr>
              <p:txBody>
                <a:bodyPr wrap="none" anchor="ctr"/>
                <a:lstStyle/>
                <a:p>
                  <a:endParaRPr lang="es-ES_tradnl"/>
                </a:p>
              </p:txBody>
            </p:sp>
            <p:sp>
              <p:nvSpPr>
                <p:cNvPr id="318" name="Freeform 297">
                  <a:extLst>
                    <a:ext uri="{FF2B5EF4-FFF2-40B4-BE49-F238E27FC236}">
                      <a16:creationId xmlns:a16="http://schemas.microsoft.com/office/drawing/2014/main" xmlns="" id="{D8330944-70A7-3E44-9FE8-151F8CB583CC}"/>
                    </a:ext>
                  </a:extLst>
                </p:cNvPr>
                <p:cNvSpPr>
                  <a:spLocks noChangeArrowheads="1"/>
                </p:cNvSpPr>
                <p:nvPr/>
              </p:nvSpPr>
              <p:spPr bwMode="auto">
                <a:xfrm>
                  <a:off x="4452938" y="5975350"/>
                  <a:ext cx="58737" cy="111125"/>
                </a:xfrm>
                <a:custGeom>
                  <a:avLst/>
                  <a:gdLst>
                    <a:gd name="T0" fmla="*/ 0 w 165"/>
                    <a:gd name="T1" fmla="*/ 306 h 307"/>
                    <a:gd name="T2" fmla="*/ 131 w 165"/>
                    <a:gd name="T3" fmla="*/ 153 h 307"/>
                    <a:gd name="T4" fmla="*/ 131 w 165"/>
                    <a:gd name="T5" fmla="*/ 153 h 307"/>
                    <a:gd name="T6" fmla="*/ 164 w 165"/>
                    <a:gd name="T7" fmla="*/ 77 h 307"/>
                    <a:gd name="T8" fmla="*/ 164 w 165"/>
                    <a:gd name="T9" fmla="*/ 77 h 307"/>
                    <a:gd name="T10" fmla="*/ 115 w 165"/>
                    <a:gd name="T11" fmla="*/ 19 h 307"/>
                    <a:gd name="T12" fmla="*/ 115 w 165"/>
                    <a:gd name="T13" fmla="*/ 19 h 307"/>
                    <a:gd name="T14" fmla="*/ 0 w 165"/>
                    <a:gd name="T15" fmla="*/ 0 h 307"/>
                    <a:gd name="T16" fmla="*/ 0 w 165"/>
                    <a:gd name="T17"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307">
                      <a:moveTo>
                        <a:pt x="0" y="306"/>
                      </a:moveTo>
                      <a:lnTo>
                        <a:pt x="131" y="153"/>
                      </a:lnTo>
                      <a:lnTo>
                        <a:pt x="131" y="153"/>
                      </a:lnTo>
                      <a:cubicBezTo>
                        <a:pt x="152" y="128"/>
                        <a:pt x="164" y="102"/>
                        <a:pt x="164" y="77"/>
                      </a:cubicBezTo>
                      <a:lnTo>
                        <a:pt x="164" y="77"/>
                      </a:lnTo>
                      <a:cubicBezTo>
                        <a:pt x="164" y="51"/>
                        <a:pt x="148" y="32"/>
                        <a:pt x="115" y="19"/>
                      </a:cubicBezTo>
                      <a:lnTo>
                        <a:pt x="115" y="19"/>
                      </a:lnTo>
                      <a:cubicBezTo>
                        <a:pt x="81" y="7"/>
                        <a:pt x="44" y="0"/>
                        <a:pt x="0" y="0"/>
                      </a:cubicBezTo>
                      <a:lnTo>
                        <a:pt x="0" y="306"/>
                      </a:lnTo>
                    </a:path>
                  </a:pathLst>
                </a:custGeom>
                <a:solidFill>
                  <a:schemeClr val="accent4"/>
                </a:solidFill>
                <a:ln>
                  <a:noFill/>
                </a:ln>
                <a:effectLst/>
              </p:spPr>
              <p:txBody>
                <a:bodyPr wrap="none" anchor="ctr"/>
                <a:lstStyle/>
                <a:p>
                  <a:endParaRPr lang="es-ES_tradnl"/>
                </a:p>
              </p:txBody>
            </p:sp>
            <p:sp>
              <p:nvSpPr>
                <p:cNvPr id="319" name="Freeform 298">
                  <a:extLst>
                    <a:ext uri="{FF2B5EF4-FFF2-40B4-BE49-F238E27FC236}">
                      <a16:creationId xmlns:a16="http://schemas.microsoft.com/office/drawing/2014/main" xmlns="" id="{A2610B51-7397-8D45-A820-8960A075F046}"/>
                    </a:ext>
                  </a:extLst>
                </p:cNvPr>
                <p:cNvSpPr>
                  <a:spLocks noChangeArrowheads="1"/>
                </p:cNvSpPr>
                <p:nvPr/>
              </p:nvSpPr>
              <p:spPr bwMode="auto">
                <a:xfrm>
                  <a:off x="4452938" y="6140450"/>
                  <a:ext cx="58737" cy="111125"/>
                </a:xfrm>
                <a:custGeom>
                  <a:avLst/>
                  <a:gdLst>
                    <a:gd name="T0" fmla="*/ 0 w 165"/>
                    <a:gd name="T1" fmla="*/ 306 h 307"/>
                    <a:gd name="T2" fmla="*/ 0 w 165"/>
                    <a:gd name="T3" fmla="*/ 306 h 307"/>
                    <a:gd name="T4" fmla="*/ 115 w 165"/>
                    <a:gd name="T5" fmla="*/ 287 h 307"/>
                    <a:gd name="T6" fmla="*/ 115 w 165"/>
                    <a:gd name="T7" fmla="*/ 287 h 307"/>
                    <a:gd name="T8" fmla="*/ 164 w 165"/>
                    <a:gd name="T9" fmla="*/ 230 h 307"/>
                    <a:gd name="T10" fmla="*/ 164 w 165"/>
                    <a:gd name="T11" fmla="*/ 230 h 307"/>
                    <a:gd name="T12" fmla="*/ 131 w 165"/>
                    <a:gd name="T13" fmla="*/ 153 h 307"/>
                    <a:gd name="T14" fmla="*/ 66 w 165"/>
                    <a:gd name="T15" fmla="*/ 77 h 307"/>
                    <a:gd name="T16" fmla="*/ 0 w 165"/>
                    <a:gd name="T17" fmla="*/ 0 h 307"/>
                    <a:gd name="T18" fmla="*/ 0 w 165"/>
                    <a:gd name="T19" fmla="*/ 306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307">
                      <a:moveTo>
                        <a:pt x="0" y="306"/>
                      </a:moveTo>
                      <a:lnTo>
                        <a:pt x="0" y="306"/>
                      </a:lnTo>
                      <a:cubicBezTo>
                        <a:pt x="44" y="306"/>
                        <a:pt x="81" y="300"/>
                        <a:pt x="115" y="287"/>
                      </a:cubicBezTo>
                      <a:lnTo>
                        <a:pt x="115" y="287"/>
                      </a:lnTo>
                      <a:cubicBezTo>
                        <a:pt x="148" y="274"/>
                        <a:pt x="164" y="255"/>
                        <a:pt x="164" y="230"/>
                      </a:cubicBezTo>
                      <a:lnTo>
                        <a:pt x="164" y="230"/>
                      </a:lnTo>
                      <a:cubicBezTo>
                        <a:pt x="164" y="205"/>
                        <a:pt x="152" y="179"/>
                        <a:pt x="131" y="153"/>
                      </a:cubicBezTo>
                      <a:lnTo>
                        <a:pt x="66" y="77"/>
                      </a:lnTo>
                      <a:lnTo>
                        <a:pt x="0" y="0"/>
                      </a:lnTo>
                      <a:lnTo>
                        <a:pt x="0" y="306"/>
                      </a:lnTo>
                    </a:path>
                  </a:pathLst>
                </a:custGeom>
                <a:solidFill>
                  <a:schemeClr val="accent4"/>
                </a:solidFill>
                <a:ln>
                  <a:noFill/>
                </a:ln>
                <a:effectLst/>
              </p:spPr>
              <p:txBody>
                <a:bodyPr wrap="none" anchor="ctr"/>
                <a:lstStyle/>
                <a:p>
                  <a:endParaRPr lang="es-ES_tradnl"/>
                </a:p>
              </p:txBody>
            </p:sp>
            <p:sp>
              <p:nvSpPr>
                <p:cNvPr id="320" name="Freeform 299">
                  <a:extLst>
                    <a:ext uri="{FF2B5EF4-FFF2-40B4-BE49-F238E27FC236}">
                      <a16:creationId xmlns:a16="http://schemas.microsoft.com/office/drawing/2014/main" xmlns="" id="{32B7B1F9-D220-FE4B-AA90-AFB01D31A053}"/>
                    </a:ext>
                  </a:extLst>
                </p:cNvPr>
                <p:cNvSpPr>
                  <a:spLocks noChangeArrowheads="1"/>
                </p:cNvSpPr>
                <p:nvPr/>
              </p:nvSpPr>
              <p:spPr bwMode="auto">
                <a:xfrm>
                  <a:off x="5384800" y="6032500"/>
                  <a:ext cx="260350" cy="160338"/>
                </a:xfrm>
                <a:custGeom>
                  <a:avLst/>
                  <a:gdLst>
                    <a:gd name="T0" fmla="*/ 49 w 723"/>
                    <a:gd name="T1" fmla="*/ 280 h 447"/>
                    <a:gd name="T2" fmla="*/ 148 w 723"/>
                    <a:gd name="T3" fmla="*/ 318 h 447"/>
                    <a:gd name="T4" fmla="*/ 148 w 723"/>
                    <a:gd name="T5" fmla="*/ 318 h 447"/>
                    <a:gd name="T6" fmla="*/ 230 w 723"/>
                    <a:gd name="T7" fmla="*/ 376 h 447"/>
                    <a:gd name="T8" fmla="*/ 230 w 723"/>
                    <a:gd name="T9" fmla="*/ 376 h 447"/>
                    <a:gd name="T10" fmla="*/ 312 w 723"/>
                    <a:gd name="T11" fmla="*/ 433 h 447"/>
                    <a:gd name="T12" fmla="*/ 312 w 723"/>
                    <a:gd name="T13" fmla="*/ 433 h 447"/>
                    <a:gd name="T14" fmla="*/ 410 w 723"/>
                    <a:gd name="T15" fmla="*/ 433 h 447"/>
                    <a:gd name="T16" fmla="*/ 410 w 723"/>
                    <a:gd name="T17" fmla="*/ 433 h 447"/>
                    <a:gd name="T18" fmla="*/ 492 w 723"/>
                    <a:gd name="T19" fmla="*/ 376 h 447"/>
                    <a:gd name="T20" fmla="*/ 492 w 723"/>
                    <a:gd name="T21" fmla="*/ 376 h 447"/>
                    <a:gd name="T22" fmla="*/ 574 w 723"/>
                    <a:gd name="T23" fmla="*/ 318 h 447"/>
                    <a:gd name="T24" fmla="*/ 673 w 723"/>
                    <a:gd name="T25" fmla="*/ 280 h 447"/>
                    <a:gd name="T26" fmla="*/ 673 w 723"/>
                    <a:gd name="T27" fmla="*/ 280 h 447"/>
                    <a:gd name="T28" fmla="*/ 722 w 723"/>
                    <a:gd name="T29" fmla="*/ 222 h 447"/>
                    <a:gd name="T30" fmla="*/ 722 w 723"/>
                    <a:gd name="T31" fmla="*/ 222 h 447"/>
                    <a:gd name="T32" fmla="*/ 673 w 723"/>
                    <a:gd name="T33" fmla="*/ 165 h 447"/>
                    <a:gd name="T34" fmla="*/ 574 w 723"/>
                    <a:gd name="T35" fmla="*/ 126 h 447"/>
                    <a:gd name="T36" fmla="*/ 574 w 723"/>
                    <a:gd name="T37" fmla="*/ 126 h 447"/>
                    <a:gd name="T38" fmla="*/ 492 w 723"/>
                    <a:gd name="T39" fmla="*/ 69 h 447"/>
                    <a:gd name="T40" fmla="*/ 492 w 723"/>
                    <a:gd name="T41" fmla="*/ 69 h 447"/>
                    <a:gd name="T42" fmla="*/ 410 w 723"/>
                    <a:gd name="T43" fmla="*/ 13 h 447"/>
                    <a:gd name="T44" fmla="*/ 410 w 723"/>
                    <a:gd name="T45" fmla="*/ 13 h 447"/>
                    <a:gd name="T46" fmla="*/ 312 w 723"/>
                    <a:gd name="T47" fmla="*/ 13 h 447"/>
                    <a:gd name="T48" fmla="*/ 312 w 723"/>
                    <a:gd name="T49" fmla="*/ 13 h 447"/>
                    <a:gd name="T50" fmla="*/ 230 w 723"/>
                    <a:gd name="T51" fmla="*/ 69 h 447"/>
                    <a:gd name="T52" fmla="*/ 230 w 723"/>
                    <a:gd name="T53" fmla="*/ 69 h 447"/>
                    <a:gd name="T54" fmla="*/ 148 w 723"/>
                    <a:gd name="T55" fmla="*/ 126 h 447"/>
                    <a:gd name="T56" fmla="*/ 49 w 723"/>
                    <a:gd name="T57" fmla="*/ 165 h 447"/>
                    <a:gd name="T58" fmla="*/ 49 w 723"/>
                    <a:gd name="T59" fmla="*/ 165 h 447"/>
                    <a:gd name="T60" fmla="*/ 0 w 723"/>
                    <a:gd name="T61" fmla="*/ 222 h 447"/>
                    <a:gd name="T62" fmla="*/ 0 w 723"/>
                    <a:gd name="T63" fmla="*/ 222 h 447"/>
                    <a:gd name="T64" fmla="*/ 49 w 723"/>
                    <a:gd name="T65" fmla="*/ 28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3" h="447">
                      <a:moveTo>
                        <a:pt x="49" y="280"/>
                      </a:moveTo>
                      <a:lnTo>
                        <a:pt x="148" y="318"/>
                      </a:lnTo>
                      <a:lnTo>
                        <a:pt x="148" y="318"/>
                      </a:lnTo>
                      <a:cubicBezTo>
                        <a:pt x="181" y="331"/>
                        <a:pt x="208" y="350"/>
                        <a:pt x="230" y="376"/>
                      </a:cubicBezTo>
                      <a:lnTo>
                        <a:pt x="230" y="376"/>
                      </a:lnTo>
                      <a:cubicBezTo>
                        <a:pt x="252" y="401"/>
                        <a:pt x="279" y="420"/>
                        <a:pt x="312" y="433"/>
                      </a:cubicBezTo>
                      <a:lnTo>
                        <a:pt x="312" y="433"/>
                      </a:lnTo>
                      <a:cubicBezTo>
                        <a:pt x="345" y="446"/>
                        <a:pt x="377" y="446"/>
                        <a:pt x="410" y="433"/>
                      </a:cubicBezTo>
                      <a:lnTo>
                        <a:pt x="410" y="433"/>
                      </a:lnTo>
                      <a:cubicBezTo>
                        <a:pt x="442" y="420"/>
                        <a:pt x="470" y="401"/>
                        <a:pt x="492" y="376"/>
                      </a:cubicBezTo>
                      <a:lnTo>
                        <a:pt x="492" y="376"/>
                      </a:lnTo>
                      <a:cubicBezTo>
                        <a:pt x="514" y="350"/>
                        <a:pt x="541" y="331"/>
                        <a:pt x="574" y="318"/>
                      </a:cubicBezTo>
                      <a:lnTo>
                        <a:pt x="673" y="280"/>
                      </a:lnTo>
                      <a:lnTo>
                        <a:pt x="673" y="280"/>
                      </a:lnTo>
                      <a:cubicBezTo>
                        <a:pt x="705" y="267"/>
                        <a:pt x="722" y="248"/>
                        <a:pt x="722" y="222"/>
                      </a:cubicBezTo>
                      <a:lnTo>
                        <a:pt x="722" y="222"/>
                      </a:lnTo>
                      <a:cubicBezTo>
                        <a:pt x="722" y="197"/>
                        <a:pt x="705" y="177"/>
                        <a:pt x="673" y="165"/>
                      </a:cubicBezTo>
                      <a:lnTo>
                        <a:pt x="574" y="126"/>
                      </a:lnTo>
                      <a:lnTo>
                        <a:pt x="574" y="126"/>
                      </a:lnTo>
                      <a:cubicBezTo>
                        <a:pt x="541" y="114"/>
                        <a:pt x="514" y="95"/>
                        <a:pt x="492" y="69"/>
                      </a:cubicBezTo>
                      <a:lnTo>
                        <a:pt x="492" y="69"/>
                      </a:lnTo>
                      <a:cubicBezTo>
                        <a:pt x="470" y="44"/>
                        <a:pt x="442" y="25"/>
                        <a:pt x="410" y="13"/>
                      </a:cubicBezTo>
                      <a:lnTo>
                        <a:pt x="410" y="13"/>
                      </a:lnTo>
                      <a:cubicBezTo>
                        <a:pt x="377" y="0"/>
                        <a:pt x="345" y="0"/>
                        <a:pt x="312" y="13"/>
                      </a:cubicBezTo>
                      <a:lnTo>
                        <a:pt x="312" y="13"/>
                      </a:lnTo>
                      <a:cubicBezTo>
                        <a:pt x="279" y="25"/>
                        <a:pt x="252" y="44"/>
                        <a:pt x="230" y="69"/>
                      </a:cubicBezTo>
                      <a:lnTo>
                        <a:pt x="230" y="69"/>
                      </a:lnTo>
                      <a:cubicBezTo>
                        <a:pt x="208" y="95"/>
                        <a:pt x="181" y="114"/>
                        <a:pt x="148" y="126"/>
                      </a:cubicBezTo>
                      <a:lnTo>
                        <a:pt x="49" y="165"/>
                      </a:lnTo>
                      <a:lnTo>
                        <a:pt x="49" y="165"/>
                      </a:lnTo>
                      <a:cubicBezTo>
                        <a:pt x="17" y="177"/>
                        <a:pt x="0" y="197"/>
                        <a:pt x="0" y="222"/>
                      </a:cubicBezTo>
                      <a:lnTo>
                        <a:pt x="0" y="222"/>
                      </a:lnTo>
                      <a:cubicBezTo>
                        <a:pt x="0" y="248"/>
                        <a:pt x="17" y="267"/>
                        <a:pt x="49" y="280"/>
                      </a:cubicBezTo>
                    </a:path>
                  </a:pathLst>
                </a:custGeom>
                <a:solidFill>
                  <a:schemeClr val="accent3"/>
                </a:solidFill>
                <a:ln>
                  <a:noFill/>
                </a:ln>
                <a:effectLst/>
              </p:spPr>
              <p:txBody>
                <a:bodyPr wrap="none" anchor="ctr"/>
                <a:lstStyle/>
                <a:p>
                  <a:endParaRPr lang="es-ES_tradnl"/>
                </a:p>
              </p:txBody>
            </p:sp>
            <p:sp>
              <p:nvSpPr>
                <p:cNvPr id="321" name="Freeform 300">
                  <a:extLst>
                    <a:ext uri="{FF2B5EF4-FFF2-40B4-BE49-F238E27FC236}">
                      <a16:creationId xmlns:a16="http://schemas.microsoft.com/office/drawing/2014/main" xmlns="" id="{552B67E6-F8B9-8A4E-96B4-BECEF7C6A679}"/>
                    </a:ext>
                  </a:extLst>
                </p:cNvPr>
                <p:cNvSpPr>
                  <a:spLocks noChangeArrowheads="1"/>
                </p:cNvSpPr>
                <p:nvPr/>
              </p:nvSpPr>
              <p:spPr bwMode="auto">
                <a:xfrm>
                  <a:off x="4583113" y="6032500"/>
                  <a:ext cx="165100" cy="160338"/>
                </a:xfrm>
                <a:custGeom>
                  <a:avLst/>
                  <a:gdLst>
                    <a:gd name="T0" fmla="*/ 328 w 459"/>
                    <a:gd name="T1" fmla="*/ 222 h 447"/>
                    <a:gd name="T2" fmla="*/ 328 w 459"/>
                    <a:gd name="T3" fmla="*/ 222 h 447"/>
                    <a:gd name="T4" fmla="*/ 278 w 459"/>
                    <a:gd name="T5" fmla="*/ 165 h 447"/>
                    <a:gd name="T6" fmla="*/ 278 w 459"/>
                    <a:gd name="T7" fmla="*/ 165 h 447"/>
                    <a:gd name="T8" fmla="*/ 180 w 459"/>
                    <a:gd name="T9" fmla="*/ 165 h 447"/>
                    <a:gd name="T10" fmla="*/ 180 w 459"/>
                    <a:gd name="T11" fmla="*/ 165 h 447"/>
                    <a:gd name="T12" fmla="*/ 130 w 459"/>
                    <a:gd name="T13" fmla="*/ 222 h 447"/>
                    <a:gd name="T14" fmla="*/ 130 w 459"/>
                    <a:gd name="T15" fmla="*/ 222 h 447"/>
                    <a:gd name="T16" fmla="*/ 180 w 459"/>
                    <a:gd name="T17" fmla="*/ 280 h 447"/>
                    <a:gd name="T18" fmla="*/ 180 w 459"/>
                    <a:gd name="T19" fmla="*/ 280 h 447"/>
                    <a:gd name="T20" fmla="*/ 278 w 459"/>
                    <a:gd name="T21" fmla="*/ 280 h 447"/>
                    <a:gd name="T22" fmla="*/ 278 w 459"/>
                    <a:gd name="T23" fmla="*/ 280 h 447"/>
                    <a:gd name="T24" fmla="*/ 328 w 459"/>
                    <a:gd name="T25" fmla="*/ 222 h 447"/>
                    <a:gd name="T26" fmla="*/ 426 w 459"/>
                    <a:gd name="T27" fmla="*/ 146 h 447"/>
                    <a:gd name="T28" fmla="*/ 426 w 459"/>
                    <a:gd name="T29" fmla="*/ 146 h 447"/>
                    <a:gd name="T30" fmla="*/ 458 w 459"/>
                    <a:gd name="T31" fmla="*/ 222 h 447"/>
                    <a:gd name="T32" fmla="*/ 458 w 459"/>
                    <a:gd name="T33" fmla="*/ 222 h 447"/>
                    <a:gd name="T34" fmla="*/ 426 w 459"/>
                    <a:gd name="T35" fmla="*/ 299 h 447"/>
                    <a:gd name="T36" fmla="*/ 360 w 459"/>
                    <a:gd name="T37" fmla="*/ 376 h 447"/>
                    <a:gd name="T38" fmla="*/ 360 w 459"/>
                    <a:gd name="T39" fmla="*/ 376 h 447"/>
                    <a:gd name="T40" fmla="*/ 278 w 459"/>
                    <a:gd name="T41" fmla="*/ 433 h 447"/>
                    <a:gd name="T42" fmla="*/ 278 w 459"/>
                    <a:gd name="T43" fmla="*/ 433 h 447"/>
                    <a:gd name="T44" fmla="*/ 180 w 459"/>
                    <a:gd name="T45" fmla="*/ 433 h 447"/>
                    <a:gd name="T46" fmla="*/ 180 w 459"/>
                    <a:gd name="T47" fmla="*/ 433 h 447"/>
                    <a:gd name="T48" fmla="*/ 98 w 459"/>
                    <a:gd name="T49" fmla="*/ 376 h 447"/>
                    <a:gd name="T50" fmla="*/ 32 w 459"/>
                    <a:gd name="T51" fmla="*/ 299 h 447"/>
                    <a:gd name="T52" fmla="*/ 32 w 459"/>
                    <a:gd name="T53" fmla="*/ 299 h 447"/>
                    <a:gd name="T54" fmla="*/ 0 w 459"/>
                    <a:gd name="T55" fmla="*/ 222 h 447"/>
                    <a:gd name="T56" fmla="*/ 0 w 459"/>
                    <a:gd name="T57" fmla="*/ 222 h 447"/>
                    <a:gd name="T58" fmla="*/ 32 w 459"/>
                    <a:gd name="T59" fmla="*/ 146 h 447"/>
                    <a:gd name="T60" fmla="*/ 98 w 459"/>
                    <a:gd name="T61" fmla="*/ 69 h 447"/>
                    <a:gd name="T62" fmla="*/ 98 w 459"/>
                    <a:gd name="T63" fmla="*/ 69 h 447"/>
                    <a:gd name="T64" fmla="*/ 180 w 459"/>
                    <a:gd name="T65" fmla="*/ 13 h 447"/>
                    <a:gd name="T66" fmla="*/ 180 w 459"/>
                    <a:gd name="T67" fmla="*/ 13 h 447"/>
                    <a:gd name="T68" fmla="*/ 278 w 459"/>
                    <a:gd name="T69" fmla="*/ 13 h 447"/>
                    <a:gd name="T70" fmla="*/ 278 w 459"/>
                    <a:gd name="T71" fmla="*/ 13 h 447"/>
                    <a:gd name="T72" fmla="*/ 360 w 459"/>
                    <a:gd name="T73" fmla="*/ 69 h 447"/>
                    <a:gd name="T74" fmla="*/ 426 w 459"/>
                    <a:gd name="T75" fmla="*/ 1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9" h="447">
                      <a:moveTo>
                        <a:pt x="328" y="222"/>
                      </a:moveTo>
                      <a:lnTo>
                        <a:pt x="328" y="222"/>
                      </a:lnTo>
                      <a:cubicBezTo>
                        <a:pt x="328" y="197"/>
                        <a:pt x="311" y="177"/>
                        <a:pt x="278" y="165"/>
                      </a:cubicBezTo>
                      <a:lnTo>
                        <a:pt x="278" y="165"/>
                      </a:lnTo>
                      <a:cubicBezTo>
                        <a:pt x="245" y="152"/>
                        <a:pt x="212" y="152"/>
                        <a:pt x="180" y="165"/>
                      </a:cubicBezTo>
                      <a:lnTo>
                        <a:pt x="180" y="165"/>
                      </a:lnTo>
                      <a:cubicBezTo>
                        <a:pt x="147" y="177"/>
                        <a:pt x="130" y="197"/>
                        <a:pt x="130" y="222"/>
                      </a:cubicBezTo>
                      <a:lnTo>
                        <a:pt x="130" y="222"/>
                      </a:lnTo>
                      <a:cubicBezTo>
                        <a:pt x="130" y="248"/>
                        <a:pt x="147" y="267"/>
                        <a:pt x="180" y="280"/>
                      </a:cubicBezTo>
                      <a:lnTo>
                        <a:pt x="180" y="280"/>
                      </a:lnTo>
                      <a:cubicBezTo>
                        <a:pt x="212" y="293"/>
                        <a:pt x="245" y="293"/>
                        <a:pt x="278" y="280"/>
                      </a:cubicBezTo>
                      <a:lnTo>
                        <a:pt x="278" y="280"/>
                      </a:lnTo>
                      <a:cubicBezTo>
                        <a:pt x="311" y="267"/>
                        <a:pt x="328" y="248"/>
                        <a:pt x="328" y="222"/>
                      </a:cubicBezTo>
                      <a:close/>
                      <a:moveTo>
                        <a:pt x="426" y="146"/>
                      </a:moveTo>
                      <a:lnTo>
                        <a:pt x="426" y="146"/>
                      </a:lnTo>
                      <a:cubicBezTo>
                        <a:pt x="447" y="172"/>
                        <a:pt x="458" y="197"/>
                        <a:pt x="458" y="222"/>
                      </a:cubicBezTo>
                      <a:lnTo>
                        <a:pt x="458" y="222"/>
                      </a:lnTo>
                      <a:cubicBezTo>
                        <a:pt x="458" y="248"/>
                        <a:pt x="447" y="273"/>
                        <a:pt x="426" y="299"/>
                      </a:cubicBezTo>
                      <a:lnTo>
                        <a:pt x="360" y="376"/>
                      </a:lnTo>
                      <a:lnTo>
                        <a:pt x="360" y="376"/>
                      </a:lnTo>
                      <a:cubicBezTo>
                        <a:pt x="338" y="401"/>
                        <a:pt x="311" y="420"/>
                        <a:pt x="278" y="433"/>
                      </a:cubicBezTo>
                      <a:lnTo>
                        <a:pt x="278" y="433"/>
                      </a:lnTo>
                      <a:cubicBezTo>
                        <a:pt x="245" y="446"/>
                        <a:pt x="212" y="446"/>
                        <a:pt x="180" y="433"/>
                      </a:cubicBezTo>
                      <a:lnTo>
                        <a:pt x="180" y="433"/>
                      </a:lnTo>
                      <a:cubicBezTo>
                        <a:pt x="147" y="420"/>
                        <a:pt x="120" y="401"/>
                        <a:pt x="98" y="376"/>
                      </a:cubicBezTo>
                      <a:lnTo>
                        <a:pt x="32" y="299"/>
                      </a:lnTo>
                      <a:lnTo>
                        <a:pt x="32" y="299"/>
                      </a:lnTo>
                      <a:cubicBezTo>
                        <a:pt x="10" y="273"/>
                        <a:pt x="0" y="248"/>
                        <a:pt x="0" y="222"/>
                      </a:cubicBezTo>
                      <a:lnTo>
                        <a:pt x="0" y="222"/>
                      </a:lnTo>
                      <a:cubicBezTo>
                        <a:pt x="0" y="197"/>
                        <a:pt x="10" y="172"/>
                        <a:pt x="32" y="146"/>
                      </a:cubicBezTo>
                      <a:lnTo>
                        <a:pt x="98" y="69"/>
                      </a:lnTo>
                      <a:lnTo>
                        <a:pt x="98" y="69"/>
                      </a:lnTo>
                      <a:cubicBezTo>
                        <a:pt x="120" y="44"/>
                        <a:pt x="147" y="25"/>
                        <a:pt x="180" y="13"/>
                      </a:cubicBezTo>
                      <a:lnTo>
                        <a:pt x="180" y="13"/>
                      </a:lnTo>
                      <a:cubicBezTo>
                        <a:pt x="212" y="0"/>
                        <a:pt x="245" y="0"/>
                        <a:pt x="278" y="13"/>
                      </a:cubicBezTo>
                      <a:lnTo>
                        <a:pt x="278" y="13"/>
                      </a:lnTo>
                      <a:cubicBezTo>
                        <a:pt x="311" y="25"/>
                        <a:pt x="338" y="44"/>
                        <a:pt x="360" y="69"/>
                      </a:cubicBezTo>
                      <a:lnTo>
                        <a:pt x="426" y="146"/>
                      </a:lnTo>
                      <a:close/>
                    </a:path>
                  </a:pathLst>
                </a:custGeom>
                <a:solidFill>
                  <a:schemeClr val="accent3"/>
                </a:solidFill>
                <a:ln>
                  <a:noFill/>
                </a:ln>
                <a:effectLst/>
              </p:spPr>
              <p:txBody>
                <a:bodyPr wrap="none" anchor="ctr"/>
                <a:lstStyle/>
                <a:p>
                  <a:endParaRPr lang="es-ES_tradnl"/>
                </a:p>
              </p:txBody>
            </p:sp>
            <p:sp>
              <p:nvSpPr>
                <p:cNvPr id="322" name="Freeform 301">
                  <a:extLst>
                    <a:ext uri="{FF2B5EF4-FFF2-40B4-BE49-F238E27FC236}">
                      <a16:creationId xmlns:a16="http://schemas.microsoft.com/office/drawing/2014/main" xmlns="" id="{F9293F0A-BB51-4D4F-9E03-A20E85E32DA2}"/>
                    </a:ext>
                  </a:extLst>
                </p:cNvPr>
                <p:cNvSpPr>
                  <a:spLocks noChangeArrowheads="1"/>
                </p:cNvSpPr>
                <p:nvPr/>
              </p:nvSpPr>
              <p:spPr bwMode="auto">
                <a:xfrm>
                  <a:off x="6083300" y="5645150"/>
                  <a:ext cx="69850" cy="111125"/>
                </a:xfrm>
                <a:custGeom>
                  <a:avLst/>
                  <a:gdLst>
                    <a:gd name="T0" fmla="*/ 11 w 192"/>
                    <a:gd name="T1" fmla="*/ 57 h 307"/>
                    <a:gd name="T2" fmla="*/ 11 w 192"/>
                    <a:gd name="T3" fmla="*/ 57 h 307"/>
                    <a:gd name="T4" fmla="*/ 60 w 192"/>
                    <a:gd name="T5" fmla="*/ 153 h 307"/>
                    <a:gd name="T6" fmla="*/ 191 w 192"/>
                    <a:gd name="T7" fmla="*/ 306 h 307"/>
                    <a:gd name="T8" fmla="*/ 191 w 192"/>
                    <a:gd name="T9" fmla="*/ 0 h 307"/>
                    <a:gd name="T10" fmla="*/ 60 w 192"/>
                    <a:gd name="T11" fmla="*/ 0 h 307"/>
                    <a:gd name="T12" fmla="*/ 60 w 192"/>
                    <a:gd name="T13" fmla="*/ 0 h 307"/>
                    <a:gd name="T14" fmla="*/ 11 w 192"/>
                    <a:gd name="T15" fmla="*/ 57 h 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307">
                      <a:moveTo>
                        <a:pt x="11" y="57"/>
                      </a:moveTo>
                      <a:lnTo>
                        <a:pt x="11" y="57"/>
                      </a:lnTo>
                      <a:cubicBezTo>
                        <a:pt x="22" y="96"/>
                        <a:pt x="38" y="127"/>
                        <a:pt x="60" y="153"/>
                      </a:cubicBezTo>
                      <a:lnTo>
                        <a:pt x="191" y="306"/>
                      </a:lnTo>
                      <a:lnTo>
                        <a:pt x="191" y="0"/>
                      </a:lnTo>
                      <a:lnTo>
                        <a:pt x="60" y="0"/>
                      </a:lnTo>
                      <a:lnTo>
                        <a:pt x="60" y="0"/>
                      </a:lnTo>
                      <a:cubicBezTo>
                        <a:pt x="16" y="0"/>
                        <a:pt x="0" y="19"/>
                        <a:pt x="11" y="57"/>
                      </a:cubicBezTo>
                    </a:path>
                  </a:pathLst>
                </a:custGeom>
                <a:solidFill>
                  <a:schemeClr val="accent6"/>
                </a:solidFill>
                <a:ln>
                  <a:noFill/>
                </a:ln>
                <a:effectLst/>
              </p:spPr>
              <p:txBody>
                <a:bodyPr wrap="none" anchor="ctr"/>
                <a:lstStyle/>
                <a:p>
                  <a:endParaRPr lang="es-ES_tradnl"/>
                </a:p>
              </p:txBody>
            </p:sp>
            <p:sp>
              <p:nvSpPr>
                <p:cNvPr id="323" name="Freeform 302">
                  <a:extLst>
                    <a:ext uri="{FF2B5EF4-FFF2-40B4-BE49-F238E27FC236}">
                      <a16:creationId xmlns:a16="http://schemas.microsoft.com/office/drawing/2014/main" xmlns="" id="{2D7A4FE3-EB2A-4546-9FB7-EBA5D1DB2EDA}"/>
                    </a:ext>
                  </a:extLst>
                </p:cNvPr>
                <p:cNvSpPr>
                  <a:spLocks noChangeArrowheads="1"/>
                </p:cNvSpPr>
                <p:nvPr/>
              </p:nvSpPr>
              <p:spPr bwMode="auto">
                <a:xfrm>
                  <a:off x="4452938" y="5645150"/>
                  <a:ext cx="493712" cy="328613"/>
                </a:xfrm>
                <a:custGeom>
                  <a:avLst/>
                  <a:gdLst>
                    <a:gd name="T0" fmla="*/ 0 w 1372"/>
                    <a:gd name="T1" fmla="*/ 0 h 913"/>
                    <a:gd name="T2" fmla="*/ 1311 w 1372"/>
                    <a:gd name="T3" fmla="*/ 0 h 913"/>
                    <a:gd name="T4" fmla="*/ 1311 w 1372"/>
                    <a:gd name="T5" fmla="*/ 0 h 913"/>
                    <a:gd name="T6" fmla="*/ 1360 w 1372"/>
                    <a:gd name="T7" fmla="*/ 57 h 913"/>
                    <a:gd name="T8" fmla="*/ 1360 w 1372"/>
                    <a:gd name="T9" fmla="*/ 57 h 913"/>
                    <a:gd name="T10" fmla="*/ 1311 w 1372"/>
                    <a:gd name="T11" fmla="*/ 153 h 913"/>
                    <a:gd name="T12" fmla="*/ 1245 w 1372"/>
                    <a:gd name="T13" fmla="*/ 230 h 913"/>
                    <a:gd name="T14" fmla="*/ 1180 w 1372"/>
                    <a:gd name="T15" fmla="*/ 306 h 913"/>
                    <a:gd name="T16" fmla="*/ 1115 w 1372"/>
                    <a:gd name="T17" fmla="*/ 382 h 913"/>
                    <a:gd name="T18" fmla="*/ 1049 w 1372"/>
                    <a:gd name="T19" fmla="*/ 459 h 913"/>
                    <a:gd name="T20" fmla="*/ 983 w 1372"/>
                    <a:gd name="T21" fmla="*/ 535 h 913"/>
                    <a:gd name="T22" fmla="*/ 918 w 1372"/>
                    <a:gd name="T23" fmla="*/ 613 h 913"/>
                    <a:gd name="T24" fmla="*/ 853 w 1372"/>
                    <a:gd name="T25" fmla="*/ 689 h 913"/>
                    <a:gd name="T26" fmla="*/ 787 w 1372"/>
                    <a:gd name="T27" fmla="*/ 765 h 913"/>
                    <a:gd name="T28" fmla="*/ 721 w 1372"/>
                    <a:gd name="T29" fmla="*/ 842 h 913"/>
                    <a:gd name="T30" fmla="*/ 721 w 1372"/>
                    <a:gd name="T31" fmla="*/ 842 h 913"/>
                    <a:gd name="T32" fmla="*/ 639 w 1372"/>
                    <a:gd name="T33" fmla="*/ 900 h 913"/>
                    <a:gd name="T34" fmla="*/ 639 w 1372"/>
                    <a:gd name="T35" fmla="*/ 900 h 913"/>
                    <a:gd name="T36" fmla="*/ 541 w 1372"/>
                    <a:gd name="T37" fmla="*/ 900 h 913"/>
                    <a:gd name="T38" fmla="*/ 541 w 1372"/>
                    <a:gd name="T39" fmla="*/ 900 h 913"/>
                    <a:gd name="T40" fmla="*/ 459 w 1372"/>
                    <a:gd name="T41" fmla="*/ 842 h 913"/>
                    <a:gd name="T42" fmla="*/ 393 w 1372"/>
                    <a:gd name="T43" fmla="*/ 765 h 913"/>
                    <a:gd name="T44" fmla="*/ 328 w 1372"/>
                    <a:gd name="T45" fmla="*/ 689 h 913"/>
                    <a:gd name="T46" fmla="*/ 262 w 1372"/>
                    <a:gd name="T47" fmla="*/ 613 h 913"/>
                    <a:gd name="T48" fmla="*/ 197 w 1372"/>
                    <a:gd name="T49" fmla="*/ 535 h 913"/>
                    <a:gd name="T50" fmla="*/ 131 w 1372"/>
                    <a:gd name="T51" fmla="*/ 459 h 913"/>
                    <a:gd name="T52" fmla="*/ 66 w 1372"/>
                    <a:gd name="T53" fmla="*/ 382 h 913"/>
                    <a:gd name="T54" fmla="*/ 0 w 1372"/>
                    <a:gd name="T55" fmla="*/ 306 h 913"/>
                    <a:gd name="T56" fmla="*/ 0 w 1372"/>
                    <a:gd name="T57"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72" h="913">
                      <a:moveTo>
                        <a:pt x="0" y="0"/>
                      </a:moveTo>
                      <a:lnTo>
                        <a:pt x="1311" y="0"/>
                      </a:lnTo>
                      <a:lnTo>
                        <a:pt x="1311" y="0"/>
                      </a:lnTo>
                      <a:cubicBezTo>
                        <a:pt x="1355" y="0"/>
                        <a:pt x="1371" y="19"/>
                        <a:pt x="1360" y="57"/>
                      </a:cubicBezTo>
                      <a:lnTo>
                        <a:pt x="1360" y="57"/>
                      </a:lnTo>
                      <a:cubicBezTo>
                        <a:pt x="1349" y="96"/>
                        <a:pt x="1333" y="127"/>
                        <a:pt x="1311" y="153"/>
                      </a:cubicBezTo>
                      <a:lnTo>
                        <a:pt x="1245" y="230"/>
                      </a:lnTo>
                      <a:lnTo>
                        <a:pt x="1180" y="306"/>
                      </a:lnTo>
                      <a:lnTo>
                        <a:pt x="1115" y="382"/>
                      </a:lnTo>
                      <a:lnTo>
                        <a:pt x="1049" y="459"/>
                      </a:lnTo>
                      <a:lnTo>
                        <a:pt x="983" y="535"/>
                      </a:lnTo>
                      <a:lnTo>
                        <a:pt x="918" y="613"/>
                      </a:lnTo>
                      <a:lnTo>
                        <a:pt x="853" y="689"/>
                      </a:lnTo>
                      <a:lnTo>
                        <a:pt x="787" y="765"/>
                      </a:lnTo>
                      <a:lnTo>
                        <a:pt x="721" y="842"/>
                      </a:lnTo>
                      <a:lnTo>
                        <a:pt x="721" y="842"/>
                      </a:lnTo>
                      <a:cubicBezTo>
                        <a:pt x="699" y="867"/>
                        <a:pt x="672" y="887"/>
                        <a:pt x="639" y="900"/>
                      </a:cubicBezTo>
                      <a:lnTo>
                        <a:pt x="639" y="900"/>
                      </a:lnTo>
                      <a:cubicBezTo>
                        <a:pt x="606" y="912"/>
                        <a:pt x="573" y="912"/>
                        <a:pt x="541" y="900"/>
                      </a:cubicBezTo>
                      <a:lnTo>
                        <a:pt x="541" y="900"/>
                      </a:lnTo>
                      <a:cubicBezTo>
                        <a:pt x="508" y="887"/>
                        <a:pt x="481" y="867"/>
                        <a:pt x="459" y="842"/>
                      </a:cubicBezTo>
                      <a:lnTo>
                        <a:pt x="393" y="765"/>
                      </a:lnTo>
                      <a:lnTo>
                        <a:pt x="328" y="689"/>
                      </a:lnTo>
                      <a:lnTo>
                        <a:pt x="262" y="613"/>
                      </a:lnTo>
                      <a:lnTo>
                        <a:pt x="197" y="535"/>
                      </a:lnTo>
                      <a:lnTo>
                        <a:pt x="131" y="459"/>
                      </a:lnTo>
                      <a:lnTo>
                        <a:pt x="66" y="382"/>
                      </a:lnTo>
                      <a:lnTo>
                        <a:pt x="0" y="306"/>
                      </a:lnTo>
                      <a:lnTo>
                        <a:pt x="0" y="0"/>
                      </a:lnTo>
                    </a:path>
                  </a:pathLst>
                </a:custGeom>
                <a:solidFill>
                  <a:schemeClr val="accent6"/>
                </a:solidFill>
                <a:ln>
                  <a:noFill/>
                </a:ln>
                <a:effectLst/>
              </p:spPr>
              <p:txBody>
                <a:bodyPr wrap="none" anchor="ctr"/>
                <a:lstStyle/>
                <a:p>
                  <a:endParaRPr lang="es-ES_tradnl"/>
                </a:p>
              </p:txBody>
            </p:sp>
            <p:sp>
              <p:nvSpPr>
                <p:cNvPr id="324" name="Freeform 303">
                  <a:extLst>
                    <a:ext uri="{FF2B5EF4-FFF2-40B4-BE49-F238E27FC236}">
                      <a16:creationId xmlns:a16="http://schemas.microsoft.com/office/drawing/2014/main" xmlns="" id="{65415F94-7883-704B-9D6F-54E1C4C6E06E}"/>
                    </a:ext>
                  </a:extLst>
                </p:cNvPr>
                <p:cNvSpPr>
                  <a:spLocks noChangeArrowheads="1"/>
                </p:cNvSpPr>
                <p:nvPr/>
              </p:nvSpPr>
              <p:spPr bwMode="auto">
                <a:xfrm>
                  <a:off x="4535488" y="5699125"/>
                  <a:ext cx="260350" cy="163513"/>
                </a:xfrm>
                <a:custGeom>
                  <a:avLst/>
                  <a:gdLst>
                    <a:gd name="T0" fmla="*/ 0 w 723"/>
                    <a:gd name="T1" fmla="*/ 77 h 453"/>
                    <a:gd name="T2" fmla="*/ 0 w 723"/>
                    <a:gd name="T3" fmla="*/ 77 h 453"/>
                    <a:gd name="T4" fmla="*/ 33 w 723"/>
                    <a:gd name="T5" fmla="*/ 153 h 453"/>
                    <a:gd name="T6" fmla="*/ 230 w 723"/>
                    <a:gd name="T7" fmla="*/ 382 h 453"/>
                    <a:gd name="T8" fmla="*/ 230 w 723"/>
                    <a:gd name="T9" fmla="*/ 382 h 453"/>
                    <a:gd name="T10" fmla="*/ 312 w 723"/>
                    <a:gd name="T11" fmla="*/ 440 h 453"/>
                    <a:gd name="T12" fmla="*/ 312 w 723"/>
                    <a:gd name="T13" fmla="*/ 440 h 453"/>
                    <a:gd name="T14" fmla="*/ 410 w 723"/>
                    <a:gd name="T15" fmla="*/ 440 h 453"/>
                    <a:gd name="T16" fmla="*/ 410 w 723"/>
                    <a:gd name="T17" fmla="*/ 440 h 453"/>
                    <a:gd name="T18" fmla="*/ 492 w 723"/>
                    <a:gd name="T19" fmla="*/ 382 h 453"/>
                    <a:gd name="T20" fmla="*/ 689 w 723"/>
                    <a:gd name="T21" fmla="*/ 153 h 453"/>
                    <a:gd name="T22" fmla="*/ 689 w 723"/>
                    <a:gd name="T23" fmla="*/ 153 h 453"/>
                    <a:gd name="T24" fmla="*/ 722 w 723"/>
                    <a:gd name="T25" fmla="*/ 77 h 453"/>
                    <a:gd name="T26" fmla="*/ 722 w 723"/>
                    <a:gd name="T27" fmla="*/ 77 h 453"/>
                    <a:gd name="T28" fmla="*/ 672 w 723"/>
                    <a:gd name="T29" fmla="*/ 19 h 453"/>
                    <a:gd name="T30" fmla="*/ 672 w 723"/>
                    <a:gd name="T31" fmla="*/ 19 h 453"/>
                    <a:gd name="T32" fmla="*/ 558 w 723"/>
                    <a:gd name="T33" fmla="*/ 0 h 453"/>
                    <a:gd name="T34" fmla="*/ 164 w 723"/>
                    <a:gd name="T35" fmla="*/ 0 h 453"/>
                    <a:gd name="T36" fmla="*/ 164 w 723"/>
                    <a:gd name="T37" fmla="*/ 0 h 453"/>
                    <a:gd name="T38" fmla="*/ 50 w 723"/>
                    <a:gd name="T39" fmla="*/ 19 h 453"/>
                    <a:gd name="T40" fmla="*/ 50 w 723"/>
                    <a:gd name="T41" fmla="*/ 19 h 453"/>
                    <a:gd name="T42" fmla="*/ 0 w 723"/>
                    <a:gd name="T43" fmla="*/ 77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3" h="453">
                      <a:moveTo>
                        <a:pt x="0" y="77"/>
                      </a:moveTo>
                      <a:lnTo>
                        <a:pt x="0" y="77"/>
                      </a:lnTo>
                      <a:cubicBezTo>
                        <a:pt x="0" y="102"/>
                        <a:pt x="11" y="128"/>
                        <a:pt x="33" y="153"/>
                      </a:cubicBezTo>
                      <a:lnTo>
                        <a:pt x="230" y="382"/>
                      </a:lnTo>
                      <a:lnTo>
                        <a:pt x="230" y="382"/>
                      </a:lnTo>
                      <a:cubicBezTo>
                        <a:pt x="252" y="408"/>
                        <a:pt x="279" y="427"/>
                        <a:pt x="312" y="440"/>
                      </a:cubicBezTo>
                      <a:lnTo>
                        <a:pt x="312" y="440"/>
                      </a:lnTo>
                      <a:cubicBezTo>
                        <a:pt x="344" y="452"/>
                        <a:pt x="377" y="452"/>
                        <a:pt x="410" y="440"/>
                      </a:cubicBezTo>
                      <a:lnTo>
                        <a:pt x="410" y="440"/>
                      </a:lnTo>
                      <a:cubicBezTo>
                        <a:pt x="443" y="427"/>
                        <a:pt x="470" y="408"/>
                        <a:pt x="492" y="382"/>
                      </a:cubicBezTo>
                      <a:lnTo>
                        <a:pt x="689" y="153"/>
                      </a:lnTo>
                      <a:lnTo>
                        <a:pt x="689" y="153"/>
                      </a:lnTo>
                      <a:cubicBezTo>
                        <a:pt x="710" y="128"/>
                        <a:pt x="722" y="102"/>
                        <a:pt x="722" y="77"/>
                      </a:cubicBezTo>
                      <a:lnTo>
                        <a:pt x="722" y="77"/>
                      </a:lnTo>
                      <a:cubicBezTo>
                        <a:pt x="722" y="51"/>
                        <a:pt x="706" y="32"/>
                        <a:pt x="672" y="19"/>
                      </a:cubicBezTo>
                      <a:lnTo>
                        <a:pt x="672" y="19"/>
                      </a:lnTo>
                      <a:cubicBezTo>
                        <a:pt x="639" y="7"/>
                        <a:pt x="601" y="0"/>
                        <a:pt x="558" y="0"/>
                      </a:cubicBezTo>
                      <a:lnTo>
                        <a:pt x="164" y="0"/>
                      </a:lnTo>
                      <a:lnTo>
                        <a:pt x="164" y="0"/>
                      </a:lnTo>
                      <a:cubicBezTo>
                        <a:pt x="121" y="0"/>
                        <a:pt x="82" y="7"/>
                        <a:pt x="50" y="19"/>
                      </a:cubicBezTo>
                      <a:lnTo>
                        <a:pt x="50" y="19"/>
                      </a:lnTo>
                      <a:cubicBezTo>
                        <a:pt x="16" y="32"/>
                        <a:pt x="0" y="51"/>
                        <a:pt x="0" y="77"/>
                      </a:cubicBezTo>
                    </a:path>
                  </a:pathLst>
                </a:custGeom>
                <a:solidFill>
                  <a:schemeClr val="accent2"/>
                </a:solidFill>
                <a:ln>
                  <a:noFill/>
                </a:ln>
                <a:effectLst/>
              </p:spPr>
              <p:txBody>
                <a:bodyPr wrap="none" anchor="ctr"/>
                <a:lstStyle/>
                <a:p>
                  <a:endParaRPr lang="es-ES_tradnl"/>
                </a:p>
              </p:txBody>
            </p:sp>
            <p:sp>
              <p:nvSpPr>
                <p:cNvPr id="325" name="Freeform 304">
                  <a:extLst>
                    <a:ext uri="{FF2B5EF4-FFF2-40B4-BE49-F238E27FC236}">
                      <a16:creationId xmlns:a16="http://schemas.microsoft.com/office/drawing/2014/main" xmlns="" id="{E05C5AA4-5C73-0B45-B4E7-99ED4514CD1C}"/>
                    </a:ext>
                  </a:extLst>
                </p:cNvPr>
                <p:cNvSpPr>
                  <a:spLocks noChangeArrowheads="1"/>
                </p:cNvSpPr>
                <p:nvPr/>
              </p:nvSpPr>
              <p:spPr bwMode="auto">
                <a:xfrm>
                  <a:off x="6034088" y="6619875"/>
                  <a:ext cx="119062" cy="130175"/>
                </a:xfrm>
                <a:custGeom>
                  <a:avLst/>
                  <a:gdLst>
                    <a:gd name="T0" fmla="*/ 197 w 329"/>
                    <a:gd name="T1" fmla="*/ 98 h 361"/>
                    <a:gd name="T2" fmla="*/ 131 w 329"/>
                    <a:gd name="T3" fmla="*/ 164 h 361"/>
                    <a:gd name="T4" fmla="*/ 66 w 329"/>
                    <a:gd name="T5" fmla="*/ 229 h 361"/>
                    <a:gd name="T6" fmla="*/ 66 w 329"/>
                    <a:gd name="T7" fmla="*/ 229 h 361"/>
                    <a:gd name="T8" fmla="*/ 17 w 329"/>
                    <a:gd name="T9" fmla="*/ 311 h 361"/>
                    <a:gd name="T10" fmla="*/ 0 w 329"/>
                    <a:gd name="T11" fmla="*/ 360 h 361"/>
                    <a:gd name="T12" fmla="*/ 263 w 329"/>
                    <a:gd name="T13" fmla="*/ 360 h 361"/>
                    <a:gd name="T14" fmla="*/ 279 w 329"/>
                    <a:gd name="T15" fmla="*/ 311 h 361"/>
                    <a:gd name="T16" fmla="*/ 279 w 329"/>
                    <a:gd name="T17" fmla="*/ 311 h 361"/>
                    <a:gd name="T18" fmla="*/ 328 w 329"/>
                    <a:gd name="T19" fmla="*/ 262 h 361"/>
                    <a:gd name="T20" fmla="*/ 328 w 329"/>
                    <a:gd name="T21" fmla="*/ 0 h 361"/>
                    <a:gd name="T22" fmla="*/ 328 w 329"/>
                    <a:gd name="T23" fmla="*/ 0 h 361"/>
                    <a:gd name="T24" fmla="*/ 263 w 329"/>
                    <a:gd name="T25" fmla="*/ 33 h 361"/>
                    <a:gd name="T26" fmla="*/ 197 w 329"/>
                    <a:gd name="T27" fmla="*/ 9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9" h="361">
                      <a:moveTo>
                        <a:pt x="197" y="98"/>
                      </a:moveTo>
                      <a:lnTo>
                        <a:pt x="131" y="164"/>
                      </a:lnTo>
                      <a:lnTo>
                        <a:pt x="66" y="229"/>
                      </a:lnTo>
                      <a:lnTo>
                        <a:pt x="66" y="229"/>
                      </a:lnTo>
                      <a:cubicBezTo>
                        <a:pt x="44" y="251"/>
                        <a:pt x="28" y="279"/>
                        <a:pt x="17" y="311"/>
                      </a:cubicBezTo>
                      <a:lnTo>
                        <a:pt x="0" y="360"/>
                      </a:lnTo>
                      <a:lnTo>
                        <a:pt x="263" y="360"/>
                      </a:lnTo>
                      <a:lnTo>
                        <a:pt x="279" y="311"/>
                      </a:lnTo>
                      <a:lnTo>
                        <a:pt x="279" y="311"/>
                      </a:lnTo>
                      <a:cubicBezTo>
                        <a:pt x="289" y="279"/>
                        <a:pt x="306" y="262"/>
                        <a:pt x="328" y="262"/>
                      </a:cubicBezTo>
                      <a:lnTo>
                        <a:pt x="328" y="0"/>
                      </a:lnTo>
                      <a:lnTo>
                        <a:pt x="328" y="0"/>
                      </a:lnTo>
                      <a:cubicBezTo>
                        <a:pt x="306" y="0"/>
                        <a:pt x="285" y="11"/>
                        <a:pt x="263" y="33"/>
                      </a:cubicBezTo>
                      <a:lnTo>
                        <a:pt x="197" y="98"/>
                      </a:lnTo>
                    </a:path>
                  </a:pathLst>
                </a:custGeom>
                <a:solidFill>
                  <a:schemeClr val="accent4"/>
                </a:solidFill>
                <a:ln>
                  <a:noFill/>
                </a:ln>
                <a:effectLst/>
              </p:spPr>
              <p:txBody>
                <a:bodyPr wrap="none" anchor="ctr"/>
                <a:lstStyle/>
                <a:p>
                  <a:endParaRPr lang="es-ES_tradnl"/>
                </a:p>
              </p:txBody>
            </p:sp>
            <p:sp>
              <p:nvSpPr>
                <p:cNvPr id="326" name="Freeform 305">
                  <a:extLst>
                    <a:ext uri="{FF2B5EF4-FFF2-40B4-BE49-F238E27FC236}">
                      <a16:creationId xmlns:a16="http://schemas.microsoft.com/office/drawing/2014/main" xmlns="" id="{E528E908-B421-5E41-891A-B8E328138385}"/>
                    </a:ext>
                  </a:extLst>
                </p:cNvPr>
                <p:cNvSpPr>
                  <a:spLocks noChangeArrowheads="1"/>
                </p:cNvSpPr>
                <p:nvPr/>
              </p:nvSpPr>
              <p:spPr bwMode="auto">
                <a:xfrm>
                  <a:off x="5749925" y="6619875"/>
                  <a:ext cx="236538" cy="130175"/>
                </a:xfrm>
                <a:custGeom>
                  <a:avLst/>
                  <a:gdLst>
                    <a:gd name="T0" fmla="*/ 591 w 657"/>
                    <a:gd name="T1" fmla="*/ 229 h 361"/>
                    <a:gd name="T2" fmla="*/ 394 w 657"/>
                    <a:gd name="T3" fmla="*/ 33 h 361"/>
                    <a:gd name="T4" fmla="*/ 394 w 657"/>
                    <a:gd name="T5" fmla="*/ 33 h 361"/>
                    <a:gd name="T6" fmla="*/ 328 w 657"/>
                    <a:gd name="T7" fmla="*/ 0 h 361"/>
                    <a:gd name="T8" fmla="*/ 328 w 657"/>
                    <a:gd name="T9" fmla="*/ 0 h 361"/>
                    <a:gd name="T10" fmla="*/ 263 w 657"/>
                    <a:gd name="T11" fmla="*/ 33 h 361"/>
                    <a:gd name="T12" fmla="*/ 66 w 657"/>
                    <a:gd name="T13" fmla="*/ 229 h 361"/>
                    <a:gd name="T14" fmla="*/ 66 w 657"/>
                    <a:gd name="T15" fmla="*/ 229 h 361"/>
                    <a:gd name="T16" fmla="*/ 17 w 657"/>
                    <a:gd name="T17" fmla="*/ 311 h 361"/>
                    <a:gd name="T18" fmla="*/ 0 w 657"/>
                    <a:gd name="T19" fmla="*/ 360 h 361"/>
                    <a:gd name="T20" fmla="*/ 263 w 657"/>
                    <a:gd name="T21" fmla="*/ 360 h 361"/>
                    <a:gd name="T22" fmla="*/ 279 w 657"/>
                    <a:gd name="T23" fmla="*/ 311 h 361"/>
                    <a:gd name="T24" fmla="*/ 279 w 657"/>
                    <a:gd name="T25" fmla="*/ 311 h 361"/>
                    <a:gd name="T26" fmla="*/ 328 w 657"/>
                    <a:gd name="T27" fmla="*/ 262 h 361"/>
                    <a:gd name="T28" fmla="*/ 328 w 657"/>
                    <a:gd name="T29" fmla="*/ 262 h 361"/>
                    <a:gd name="T30" fmla="*/ 377 w 657"/>
                    <a:gd name="T31" fmla="*/ 311 h 361"/>
                    <a:gd name="T32" fmla="*/ 394 w 657"/>
                    <a:gd name="T33" fmla="*/ 360 h 361"/>
                    <a:gd name="T34" fmla="*/ 656 w 657"/>
                    <a:gd name="T35" fmla="*/ 360 h 361"/>
                    <a:gd name="T36" fmla="*/ 640 w 657"/>
                    <a:gd name="T37" fmla="*/ 311 h 361"/>
                    <a:gd name="T38" fmla="*/ 640 w 657"/>
                    <a:gd name="T39" fmla="*/ 311 h 361"/>
                    <a:gd name="T40" fmla="*/ 591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91" y="229"/>
                      </a:moveTo>
                      <a:lnTo>
                        <a:pt x="394" y="33"/>
                      </a:lnTo>
                      <a:lnTo>
                        <a:pt x="394" y="33"/>
                      </a:lnTo>
                      <a:cubicBezTo>
                        <a:pt x="372" y="11"/>
                        <a:pt x="350" y="0"/>
                        <a:pt x="328" y="0"/>
                      </a:cubicBezTo>
                      <a:lnTo>
                        <a:pt x="328" y="0"/>
                      </a:lnTo>
                      <a:cubicBezTo>
                        <a:pt x="306" y="0"/>
                        <a:pt x="285" y="11"/>
                        <a:pt x="263" y="33"/>
                      </a:cubicBezTo>
                      <a:lnTo>
                        <a:pt x="66" y="229"/>
                      </a:lnTo>
                      <a:lnTo>
                        <a:pt x="66" y="229"/>
                      </a:lnTo>
                      <a:cubicBezTo>
                        <a:pt x="44" y="251"/>
                        <a:pt x="28" y="279"/>
                        <a:pt x="17" y="311"/>
                      </a:cubicBezTo>
                      <a:lnTo>
                        <a:pt x="0" y="360"/>
                      </a:lnTo>
                      <a:lnTo>
                        <a:pt x="263" y="360"/>
                      </a:lnTo>
                      <a:lnTo>
                        <a:pt x="279" y="311"/>
                      </a:lnTo>
                      <a:lnTo>
                        <a:pt x="279" y="311"/>
                      </a:lnTo>
                      <a:cubicBezTo>
                        <a:pt x="290" y="279"/>
                        <a:pt x="306" y="262"/>
                        <a:pt x="328" y="262"/>
                      </a:cubicBezTo>
                      <a:lnTo>
                        <a:pt x="328" y="262"/>
                      </a:lnTo>
                      <a:cubicBezTo>
                        <a:pt x="350" y="262"/>
                        <a:pt x="367" y="279"/>
                        <a:pt x="377" y="311"/>
                      </a:cubicBezTo>
                      <a:lnTo>
                        <a:pt x="394" y="360"/>
                      </a:lnTo>
                      <a:lnTo>
                        <a:pt x="656" y="360"/>
                      </a:lnTo>
                      <a:lnTo>
                        <a:pt x="640" y="311"/>
                      </a:lnTo>
                      <a:lnTo>
                        <a:pt x="640" y="311"/>
                      </a:lnTo>
                      <a:cubicBezTo>
                        <a:pt x="629" y="279"/>
                        <a:pt x="612" y="251"/>
                        <a:pt x="591" y="229"/>
                      </a:cubicBezTo>
                    </a:path>
                  </a:pathLst>
                </a:custGeom>
                <a:solidFill>
                  <a:schemeClr val="accent3"/>
                </a:solidFill>
                <a:ln>
                  <a:noFill/>
                </a:ln>
                <a:effectLst/>
              </p:spPr>
              <p:txBody>
                <a:bodyPr wrap="none" anchor="ctr"/>
                <a:lstStyle/>
                <a:p>
                  <a:endParaRPr lang="es-ES_tradnl"/>
                </a:p>
              </p:txBody>
            </p:sp>
            <p:sp>
              <p:nvSpPr>
                <p:cNvPr id="327" name="Freeform 306">
                  <a:extLst>
                    <a:ext uri="{FF2B5EF4-FFF2-40B4-BE49-F238E27FC236}">
                      <a16:creationId xmlns:a16="http://schemas.microsoft.com/office/drawing/2014/main" xmlns="" id="{6DF9AE7D-B111-C945-A337-1CFFF228BA09}"/>
                    </a:ext>
                  </a:extLst>
                </p:cNvPr>
                <p:cNvSpPr>
                  <a:spLocks noChangeArrowheads="1"/>
                </p:cNvSpPr>
                <p:nvPr/>
              </p:nvSpPr>
              <p:spPr bwMode="auto">
                <a:xfrm>
                  <a:off x="5467350" y="6619875"/>
                  <a:ext cx="236538" cy="130175"/>
                </a:xfrm>
                <a:custGeom>
                  <a:avLst/>
                  <a:gdLst>
                    <a:gd name="T0" fmla="*/ 589 w 657"/>
                    <a:gd name="T1" fmla="*/ 229 h 361"/>
                    <a:gd name="T2" fmla="*/ 393 w 657"/>
                    <a:gd name="T3" fmla="*/ 33 h 361"/>
                    <a:gd name="T4" fmla="*/ 393 w 657"/>
                    <a:gd name="T5" fmla="*/ 33 h 361"/>
                    <a:gd name="T6" fmla="*/ 328 w 657"/>
                    <a:gd name="T7" fmla="*/ 0 h 361"/>
                    <a:gd name="T8" fmla="*/ 328 w 657"/>
                    <a:gd name="T9" fmla="*/ 0 h 361"/>
                    <a:gd name="T10" fmla="*/ 262 w 657"/>
                    <a:gd name="T11" fmla="*/ 33 h 361"/>
                    <a:gd name="T12" fmla="*/ 66 w 657"/>
                    <a:gd name="T13" fmla="*/ 229 h 361"/>
                    <a:gd name="T14" fmla="*/ 66 w 657"/>
                    <a:gd name="T15" fmla="*/ 229 h 361"/>
                    <a:gd name="T16" fmla="*/ 16 w 657"/>
                    <a:gd name="T17" fmla="*/ 311 h 361"/>
                    <a:gd name="T18" fmla="*/ 0 w 657"/>
                    <a:gd name="T19" fmla="*/ 360 h 361"/>
                    <a:gd name="T20" fmla="*/ 262 w 657"/>
                    <a:gd name="T21" fmla="*/ 360 h 361"/>
                    <a:gd name="T22" fmla="*/ 279 w 657"/>
                    <a:gd name="T23" fmla="*/ 311 h 361"/>
                    <a:gd name="T24" fmla="*/ 279 w 657"/>
                    <a:gd name="T25" fmla="*/ 311 h 361"/>
                    <a:gd name="T26" fmla="*/ 328 w 657"/>
                    <a:gd name="T27" fmla="*/ 262 h 361"/>
                    <a:gd name="T28" fmla="*/ 328 w 657"/>
                    <a:gd name="T29" fmla="*/ 262 h 361"/>
                    <a:gd name="T30" fmla="*/ 376 w 657"/>
                    <a:gd name="T31" fmla="*/ 311 h 361"/>
                    <a:gd name="T32" fmla="*/ 393 w 657"/>
                    <a:gd name="T33" fmla="*/ 360 h 361"/>
                    <a:gd name="T34" fmla="*/ 656 w 657"/>
                    <a:gd name="T35" fmla="*/ 360 h 361"/>
                    <a:gd name="T36" fmla="*/ 639 w 657"/>
                    <a:gd name="T37" fmla="*/ 311 h 361"/>
                    <a:gd name="T38" fmla="*/ 639 w 657"/>
                    <a:gd name="T39" fmla="*/ 311 h 361"/>
                    <a:gd name="T40" fmla="*/ 589 w 657"/>
                    <a:gd name="T41"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7" h="361">
                      <a:moveTo>
                        <a:pt x="589" y="229"/>
                      </a:moveTo>
                      <a:lnTo>
                        <a:pt x="393" y="33"/>
                      </a:lnTo>
                      <a:lnTo>
                        <a:pt x="393" y="33"/>
                      </a:lnTo>
                      <a:cubicBezTo>
                        <a:pt x="372" y="11"/>
                        <a:pt x="350" y="0"/>
                        <a:pt x="328" y="0"/>
                      </a:cubicBezTo>
                      <a:lnTo>
                        <a:pt x="328" y="0"/>
                      </a:lnTo>
                      <a:cubicBezTo>
                        <a:pt x="305" y="0"/>
                        <a:pt x="284" y="11"/>
                        <a:pt x="262" y="33"/>
                      </a:cubicBezTo>
                      <a:lnTo>
                        <a:pt x="66" y="229"/>
                      </a:lnTo>
                      <a:lnTo>
                        <a:pt x="66" y="229"/>
                      </a:lnTo>
                      <a:cubicBezTo>
                        <a:pt x="44" y="251"/>
                        <a:pt x="27" y="279"/>
                        <a:pt x="16" y="311"/>
                      </a:cubicBezTo>
                      <a:lnTo>
                        <a:pt x="0" y="360"/>
                      </a:lnTo>
                      <a:lnTo>
                        <a:pt x="262" y="360"/>
                      </a:lnTo>
                      <a:lnTo>
                        <a:pt x="279" y="311"/>
                      </a:lnTo>
                      <a:lnTo>
                        <a:pt x="279" y="311"/>
                      </a:lnTo>
                      <a:cubicBezTo>
                        <a:pt x="289" y="279"/>
                        <a:pt x="305" y="262"/>
                        <a:pt x="328" y="262"/>
                      </a:cubicBezTo>
                      <a:lnTo>
                        <a:pt x="328" y="262"/>
                      </a:lnTo>
                      <a:cubicBezTo>
                        <a:pt x="350" y="262"/>
                        <a:pt x="366" y="279"/>
                        <a:pt x="376" y="311"/>
                      </a:cubicBezTo>
                      <a:lnTo>
                        <a:pt x="393" y="360"/>
                      </a:lnTo>
                      <a:lnTo>
                        <a:pt x="656" y="360"/>
                      </a:lnTo>
                      <a:lnTo>
                        <a:pt x="639" y="311"/>
                      </a:lnTo>
                      <a:lnTo>
                        <a:pt x="639" y="311"/>
                      </a:lnTo>
                      <a:cubicBezTo>
                        <a:pt x="628" y="279"/>
                        <a:pt x="611" y="251"/>
                        <a:pt x="589" y="229"/>
                      </a:cubicBezTo>
                    </a:path>
                  </a:pathLst>
                </a:custGeom>
                <a:solidFill>
                  <a:schemeClr val="accent6"/>
                </a:solidFill>
                <a:ln>
                  <a:noFill/>
                </a:ln>
                <a:effectLst/>
              </p:spPr>
              <p:txBody>
                <a:bodyPr wrap="none" anchor="ctr"/>
                <a:lstStyle/>
                <a:p>
                  <a:endParaRPr lang="es-ES_tradnl"/>
                </a:p>
              </p:txBody>
            </p:sp>
            <p:sp>
              <p:nvSpPr>
                <p:cNvPr id="328" name="Freeform 307">
                  <a:extLst>
                    <a:ext uri="{FF2B5EF4-FFF2-40B4-BE49-F238E27FC236}">
                      <a16:creationId xmlns:a16="http://schemas.microsoft.com/office/drawing/2014/main" xmlns="" id="{9291D0AA-7759-E346-891E-BBB966B2FA33}"/>
                    </a:ext>
                  </a:extLst>
                </p:cNvPr>
                <p:cNvSpPr>
                  <a:spLocks noChangeArrowheads="1"/>
                </p:cNvSpPr>
                <p:nvPr/>
              </p:nvSpPr>
              <p:spPr bwMode="auto">
                <a:xfrm>
                  <a:off x="5184775" y="6619875"/>
                  <a:ext cx="236538" cy="130175"/>
                </a:xfrm>
                <a:custGeom>
                  <a:avLst/>
                  <a:gdLst>
                    <a:gd name="T0" fmla="*/ 590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2 w 657"/>
                    <a:gd name="T15" fmla="*/ 33 h 361"/>
                    <a:gd name="T16" fmla="*/ 197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9 w 657"/>
                    <a:gd name="T31" fmla="*/ 311 h 361"/>
                    <a:gd name="T32" fmla="*/ 279 w 657"/>
                    <a:gd name="T33" fmla="*/ 311 h 361"/>
                    <a:gd name="T34" fmla="*/ 328 w 657"/>
                    <a:gd name="T35" fmla="*/ 262 h 361"/>
                    <a:gd name="T36" fmla="*/ 328 w 657"/>
                    <a:gd name="T37" fmla="*/ 262 h 361"/>
                    <a:gd name="T38" fmla="*/ 377 w 657"/>
                    <a:gd name="T39" fmla="*/ 311 h 361"/>
                    <a:gd name="T40" fmla="*/ 393 w 657"/>
                    <a:gd name="T41" fmla="*/ 360 h 361"/>
                    <a:gd name="T42" fmla="*/ 656 w 657"/>
                    <a:gd name="T43" fmla="*/ 360 h 361"/>
                    <a:gd name="T44" fmla="*/ 639 w 657"/>
                    <a:gd name="T45" fmla="*/ 311 h 361"/>
                    <a:gd name="T46" fmla="*/ 639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5" y="164"/>
                      </a:lnTo>
                      <a:lnTo>
                        <a:pt x="460" y="98"/>
                      </a:lnTo>
                      <a:lnTo>
                        <a:pt x="393" y="33"/>
                      </a:lnTo>
                      <a:lnTo>
                        <a:pt x="393" y="33"/>
                      </a:lnTo>
                      <a:cubicBezTo>
                        <a:pt x="372" y="11"/>
                        <a:pt x="350" y="0"/>
                        <a:pt x="328" y="0"/>
                      </a:cubicBezTo>
                      <a:lnTo>
                        <a:pt x="328" y="0"/>
                      </a:lnTo>
                      <a:cubicBezTo>
                        <a:pt x="306" y="0"/>
                        <a:pt x="285" y="11"/>
                        <a:pt x="262" y="33"/>
                      </a:cubicBezTo>
                      <a:lnTo>
                        <a:pt x="197" y="98"/>
                      </a:lnTo>
                      <a:lnTo>
                        <a:pt x="131" y="164"/>
                      </a:lnTo>
                      <a:lnTo>
                        <a:pt x="66" y="229"/>
                      </a:lnTo>
                      <a:lnTo>
                        <a:pt x="66" y="229"/>
                      </a:lnTo>
                      <a:cubicBezTo>
                        <a:pt x="44" y="251"/>
                        <a:pt x="27" y="279"/>
                        <a:pt x="16" y="311"/>
                      </a:cubicBezTo>
                      <a:lnTo>
                        <a:pt x="0" y="360"/>
                      </a:lnTo>
                      <a:lnTo>
                        <a:pt x="262" y="360"/>
                      </a:lnTo>
                      <a:lnTo>
                        <a:pt x="279" y="311"/>
                      </a:lnTo>
                      <a:lnTo>
                        <a:pt x="279" y="311"/>
                      </a:lnTo>
                      <a:cubicBezTo>
                        <a:pt x="289" y="279"/>
                        <a:pt x="306" y="262"/>
                        <a:pt x="328" y="262"/>
                      </a:cubicBezTo>
                      <a:lnTo>
                        <a:pt x="328" y="262"/>
                      </a:lnTo>
                      <a:cubicBezTo>
                        <a:pt x="350" y="262"/>
                        <a:pt x="366" y="279"/>
                        <a:pt x="377" y="311"/>
                      </a:cubicBezTo>
                      <a:lnTo>
                        <a:pt x="393" y="360"/>
                      </a:lnTo>
                      <a:lnTo>
                        <a:pt x="656" y="360"/>
                      </a:lnTo>
                      <a:lnTo>
                        <a:pt x="639" y="311"/>
                      </a:lnTo>
                      <a:lnTo>
                        <a:pt x="639" y="311"/>
                      </a:lnTo>
                      <a:cubicBezTo>
                        <a:pt x="628" y="279"/>
                        <a:pt x="613" y="251"/>
                        <a:pt x="590" y="229"/>
                      </a:cubicBezTo>
                    </a:path>
                  </a:pathLst>
                </a:custGeom>
                <a:solidFill>
                  <a:schemeClr val="accent4"/>
                </a:solidFill>
                <a:ln>
                  <a:noFill/>
                </a:ln>
                <a:effectLst/>
              </p:spPr>
              <p:txBody>
                <a:bodyPr wrap="none" anchor="ctr"/>
                <a:lstStyle/>
                <a:p>
                  <a:endParaRPr lang="es-ES_tradnl"/>
                </a:p>
              </p:txBody>
            </p:sp>
            <p:sp>
              <p:nvSpPr>
                <p:cNvPr id="329" name="Freeform 308">
                  <a:extLst>
                    <a:ext uri="{FF2B5EF4-FFF2-40B4-BE49-F238E27FC236}">
                      <a16:creationId xmlns:a16="http://schemas.microsoft.com/office/drawing/2014/main" xmlns="" id="{55B4D6DA-F7B6-744E-A5E9-ED9FE3609C8C}"/>
                    </a:ext>
                  </a:extLst>
                </p:cNvPr>
                <p:cNvSpPr>
                  <a:spLocks noChangeArrowheads="1"/>
                </p:cNvSpPr>
                <p:nvPr/>
              </p:nvSpPr>
              <p:spPr bwMode="auto">
                <a:xfrm>
                  <a:off x="4900613" y="6619875"/>
                  <a:ext cx="236537" cy="130175"/>
                </a:xfrm>
                <a:custGeom>
                  <a:avLst/>
                  <a:gdLst>
                    <a:gd name="T0" fmla="*/ 591 w 657"/>
                    <a:gd name="T1" fmla="*/ 229 h 361"/>
                    <a:gd name="T2" fmla="*/ 525 w 657"/>
                    <a:gd name="T3" fmla="*/ 164 h 361"/>
                    <a:gd name="T4" fmla="*/ 460 w 657"/>
                    <a:gd name="T5" fmla="*/ 98 h 361"/>
                    <a:gd name="T6" fmla="*/ 393 w 657"/>
                    <a:gd name="T7" fmla="*/ 33 h 361"/>
                    <a:gd name="T8" fmla="*/ 393 w 657"/>
                    <a:gd name="T9" fmla="*/ 33 h 361"/>
                    <a:gd name="T10" fmla="*/ 328 w 657"/>
                    <a:gd name="T11" fmla="*/ 0 h 361"/>
                    <a:gd name="T12" fmla="*/ 328 w 657"/>
                    <a:gd name="T13" fmla="*/ 0 h 361"/>
                    <a:gd name="T14" fmla="*/ 263 w 657"/>
                    <a:gd name="T15" fmla="*/ 33 h 361"/>
                    <a:gd name="T16" fmla="*/ 197 w 657"/>
                    <a:gd name="T17" fmla="*/ 98 h 361"/>
                    <a:gd name="T18" fmla="*/ 132 w 657"/>
                    <a:gd name="T19" fmla="*/ 164 h 361"/>
                    <a:gd name="T20" fmla="*/ 66 w 657"/>
                    <a:gd name="T21" fmla="*/ 229 h 361"/>
                    <a:gd name="T22" fmla="*/ 66 w 657"/>
                    <a:gd name="T23" fmla="*/ 229 h 361"/>
                    <a:gd name="T24" fmla="*/ 17 w 657"/>
                    <a:gd name="T25" fmla="*/ 311 h 361"/>
                    <a:gd name="T26" fmla="*/ 0 w 657"/>
                    <a:gd name="T27" fmla="*/ 360 h 361"/>
                    <a:gd name="T28" fmla="*/ 263 w 657"/>
                    <a:gd name="T29" fmla="*/ 360 h 361"/>
                    <a:gd name="T30" fmla="*/ 279 w 657"/>
                    <a:gd name="T31" fmla="*/ 311 h 361"/>
                    <a:gd name="T32" fmla="*/ 279 w 657"/>
                    <a:gd name="T33" fmla="*/ 311 h 361"/>
                    <a:gd name="T34" fmla="*/ 328 w 657"/>
                    <a:gd name="T35" fmla="*/ 262 h 361"/>
                    <a:gd name="T36" fmla="*/ 328 w 657"/>
                    <a:gd name="T37" fmla="*/ 262 h 361"/>
                    <a:gd name="T38" fmla="*/ 378 w 657"/>
                    <a:gd name="T39" fmla="*/ 311 h 361"/>
                    <a:gd name="T40" fmla="*/ 393 w 657"/>
                    <a:gd name="T41" fmla="*/ 360 h 361"/>
                    <a:gd name="T42" fmla="*/ 656 w 657"/>
                    <a:gd name="T43" fmla="*/ 360 h 361"/>
                    <a:gd name="T44" fmla="*/ 640 w 657"/>
                    <a:gd name="T45" fmla="*/ 311 h 361"/>
                    <a:gd name="T46" fmla="*/ 640 w 657"/>
                    <a:gd name="T47" fmla="*/ 311 h 361"/>
                    <a:gd name="T48" fmla="*/ 591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1" y="229"/>
                      </a:moveTo>
                      <a:lnTo>
                        <a:pt x="525" y="164"/>
                      </a:lnTo>
                      <a:lnTo>
                        <a:pt x="460" y="98"/>
                      </a:lnTo>
                      <a:lnTo>
                        <a:pt x="393" y="33"/>
                      </a:lnTo>
                      <a:lnTo>
                        <a:pt x="393" y="33"/>
                      </a:lnTo>
                      <a:cubicBezTo>
                        <a:pt x="372" y="11"/>
                        <a:pt x="350" y="0"/>
                        <a:pt x="328" y="0"/>
                      </a:cubicBezTo>
                      <a:lnTo>
                        <a:pt x="328" y="0"/>
                      </a:lnTo>
                      <a:cubicBezTo>
                        <a:pt x="307" y="0"/>
                        <a:pt x="285" y="11"/>
                        <a:pt x="263" y="33"/>
                      </a:cubicBezTo>
                      <a:lnTo>
                        <a:pt x="197" y="98"/>
                      </a:lnTo>
                      <a:lnTo>
                        <a:pt x="132" y="164"/>
                      </a:lnTo>
                      <a:lnTo>
                        <a:pt x="66" y="229"/>
                      </a:lnTo>
                      <a:lnTo>
                        <a:pt x="66" y="229"/>
                      </a:lnTo>
                      <a:cubicBezTo>
                        <a:pt x="44" y="251"/>
                        <a:pt x="28" y="279"/>
                        <a:pt x="17" y="311"/>
                      </a:cubicBezTo>
                      <a:lnTo>
                        <a:pt x="0" y="360"/>
                      </a:lnTo>
                      <a:lnTo>
                        <a:pt x="263" y="360"/>
                      </a:lnTo>
                      <a:lnTo>
                        <a:pt x="279" y="311"/>
                      </a:lnTo>
                      <a:lnTo>
                        <a:pt x="279" y="311"/>
                      </a:lnTo>
                      <a:cubicBezTo>
                        <a:pt x="290" y="279"/>
                        <a:pt x="307" y="262"/>
                        <a:pt x="328" y="262"/>
                      </a:cubicBezTo>
                      <a:lnTo>
                        <a:pt x="328" y="262"/>
                      </a:lnTo>
                      <a:cubicBezTo>
                        <a:pt x="350" y="262"/>
                        <a:pt x="367" y="279"/>
                        <a:pt x="378" y="311"/>
                      </a:cubicBezTo>
                      <a:lnTo>
                        <a:pt x="393" y="360"/>
                      </a:lnTo>
                      <a:lnTo>
                        <a:pt x="656" y="360"/>
                      </a:lnTo>
                      <a:lnTo>
                        <a:pt x="640" y="311"/>
                      </a:lnTo>
                      <a:lnTo>
                        <a:pt x="640" y="311"/>
                      </a:lnTo>
                      <a:cubicBezTo>
                        <a:pt x="628" y="279"/>
                        <a:pt x="612" y="251"/>
                        <a:pt x="591" y="229"/>
                      </a:cubicBezTo>
                    </a:path>
                  </a:pathLst>
                </a:custGeom>
                <a:solidFill>
                  <a:schemeClr val="accent3"/>
                </a:solidFill>
                <a:ln>
                  <a:noFill/>
                </a:ln>
                <a:effectLst/>
              </p:spPr>
              <p:txBody>
                <a:bodyPr wrap="none" anchor="ctr"/>
                <a:lstStyle/>
                <a:p>
                  <a:endParaRPr lang="es-ES_tradnl"/>
                </a:p>
              </p:txBody>
            </p:sp>
            <p:sp>
              <p:nvSpPr>
                <p:cNvPr id="330" name="Freeform 309">
                  <a:extLst>
                    <a:ext uri="{FF2B5EF4-FFF2-40B4-BE49-F238E27FC236}">
                      <a16:creationId xmlns:a16="http://schemas.microsoft.com/office/drawing/2014/main" xmlns="" id="{DC7A3F3C-7196-5942-B6A6-8CB17DA7F0F3}"/>
                    </a:ext>
                  </a:extLst>
                </p:cNvPr>
                <p:cNvSpPr>
                  <a:spLocks noChangeArrowheads="1"/>
                </p:cNvSpPr>
                <p:nvPr/>
              </p:nvSpPr>
              <p:spPr bwMode="auto">
                <a:xfrm>
                  <a:off x="4618038" y="6619875"/>
                  <a:ext cx="236537" cy="130175"/>
                </a:xfrm>
                <a:custGeom>
                  <a:avLst/>
                  <a:gdLst>
                    <a:gd name="T0" fmla="*/ 590 w 657"/>
                    <a:gd name="T1" fmla="*/ 229 h 361"/>
                    <a:gd name="T2" fmla="*/ 524 w 657"/>
                    <a:gd name="T3" fmla="*/ 164 h 361"/>
                    <a:gd name="T4" fmla="*/ 459 w 657"/>
                    <a:gd name="T5" fmla="*/ 98 h 361"/>
                    <a:gd name="T6" fmla="*/ 394 w 657"/>
                    <a:gd name="T7" fmla="*/ 33 h 361"/>
                    <a:gd name="T8" fmla="*/ 394 w 657"/>
                    <a:gd name="T9" fmla="*/ 33 h 361"/>
                    <a:gd name="T10" fmla="*/ 328 w 657"/>
                    <a:gd name="T11" fmla="*/ 0 h 361"/>
                    <a:gd name="T12" fmla="*/ 328 w 657"/>
                    <a:gd name="T13" fmla="*/ 0 h 361"/>
                    <a:gd name="T14" fmla="*/ 262 w 657"/>
                    <a:gd name="T15" fmla="*/ 33 h 361"/>
                    <a:gd name="T16" fmla="*/ 196 w 657"/>
                    <a:gd name="T17" fmla="*/ 98 h 361"/>
                    <a:gd name="T18" fmla="*/ 131 w 657"/>
                    <a:gd name="T19" fmla="*/ 164 h 361"/>
                    <a:gd name="T20" fmla="*/ 66 w 657"/>
                    <a:gd name="T21" fmla="*/ 229 h 361"/>
                    <a:gd name="T22" fmla="*/ 66 w 657"/>
                    <a:gd name="T23" fmla="*/ 229 h 361"/>
                    <a:gd name="T24" fmla="*/ 16 w 657"/>
                    <a:gd name="T25" fmla="*/ 311 h 361"/>
                    <a:gd name="T26" fmla="*/ 0 w 657"/>
                    <a:gd name="T27" fmla="*/ 360 h 361"/>
                    <a:gd name="T28" fmla="*/ 262 w 657"/>
                    <a:gd name="T29" fmla="*/ 360 h 361"/>
                    <a:gd name="T30" fmla="*/ 278 w 657"/>
                    <a:gd name="T31" fmla="*/ 311 h 361"/>
                    <a:gd name="T32" fmla="*/ 278 w 657"/>
                    <a:gd name="T33" fmla="*/ 311 h 361"/>
                    <a:gd name="T34" fmla="*/ 328 w 657"/>
                    <a:gd name="T35" fmla="*/ 262 h 361"/>
                    <a:gd name="T36" fmla="*/ 328 w 657"/>
                    <a:gd name="T37" fmla="*/ 262 h 361"/>
                    <a:gd name="T38" fmla="*/ 377 w 657"/>
                    <a:gd name="T39" fmla="*/ 311 h 361"/>
                    <a:gd name="T40" fmla="*/ 394 w 657"/>
                    <a:gd name="T41" fmla="*/ 360 h 361"/>
                    <a:gd name="T42" fmla="*/ 656 w 657"/>
                    <a:gd name="T43" fmla="*/ 360 h 361"/>
                    <a:gd name="T44" fmla="*/ 640 w 657"/>
                    <a:gd name="T45" fmla="*/ 311 h 361"/>
                    <a:gd name="T46" fmla="*/ 640 w 657"/>
                    <a:gd name="T47" fmla="*/ 311 h 361"/>
                    <a:gd name="T48" fmla="*/ 590 w 657"/>
                    <a:gd name="T49"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7" h="361">
                      <a:moveTo>
                        <a:pt x="590" y="229"/>
                      </a:moveTo>
                      <a:lnTo>
                        <a:pt x="524" y="164"/>
                      </a:lnTo>
                      <a:lnTo>
                        <a:pt x="459" y="98"/>
                      </a:lnTo>
                      <a:lnTo>
                        <a:pt x="394" y="33"/>
                      </a:lnTo>
                      <a:lnTo>
                        <a:pt x="394" y="33"/>
                      </a:lnTo>
                      <a:cubicBezTo>
                        <a:pt x="371" y="11"/>
                        <a:pt x="349" y="0"/>
                        <a:pt x="328" y="0"/>
                      </a:cubicBezTo>
                      <a:lnTo>
                        <a:pt x="328" y="0"/>
                      </a:lnTo>
                      <a:cubicBezTo>
                        <a:pt x="305" y="0"/>
                        <a:pt x="284" y="11"/>
                        <a:pt x="262" y="33"/>
                      </a:cubicBezTo>
                      <a:lnTo>
                        <a:pt x="196" y="98"/>
                      </a:lnTo>
                      <a:lnTo>
                        <a:pt x="131" y="164"/>
                      </a:lnTo>
                      <a:lnTo>
                        <a:pt x="66" y="229"/>
                      </a:lnTo>
                      <a:lnTo>
                        <a:pt x="66" y="229"/>
                      </a:lnTo>
                      <a:cubicBezTo>
                        <a:pt x="43" y="251"/>
                        <a:pt x="27" y="279"/>
                        <a:pt x="16" y="311"/>
                      </a:cubicBezTo>
                      <a:lnTo>
                        <a:pt x="0" y="360"/>
                      </a:lnTo>
                      <a:lnTo>
                        <a:pt x="262" y="360"/>
                      </a:lnTo>
                      <a:lnTo>
                        <a:pt x="278" y="311"/>
                      </a:lnTo>
                      <a:lnTo>
                        <a:pt x="278" y="311"/>
                      </a:lnTo>
                      <a:cubicBezTo>
                        <a:pt x="289" y="279"/>
                        <a:pt x="305" y="262"/>
                        <a:pt x="328" y="262"/>
                      </a:cubicBezTo>
                      <a:lnTo>
                        <a:pt x="328" y="262"/>
                      </a:lnTo>
                      <a:cubicBezTo>
                        <a:pt x="349" y="262"/>
                        <a:pt x="366" y="279"/>
                        <a:pt x="377" y="311"/>
                      </a:cubicBezTo>
                      <a:lnTo>
                        <a:pt x="394" y="360"/>
                      </a:lnTo>
                      <a:lnTo>
                        <a:pt x="656" y="360"/>
                      </a:lnTo>
                      <a:lnTo>
                        <a:pt x="640" y="311"/>
                      </a:lnTo>
                      <a:lnTo>
                        <a:pt x="640" y="311"/>
                      </a:lnTo>
                      <a:cubicBezTo>
                        <a:pt x="628" y="279"/>
                        <a:pt x="612" y="251"/>
                        <a:pt x="590" y="229"/>
                      </a:cubicBezTo>
                    </a:path>
                  </a:pathLst>
                </a:custGeom>
                <a:solidFill>
                  <a:schemeClr val="accent6"/>
                </a:solidFill>
                <a:ln>
                  <a:noFill/>
                </a:ln>
                <a:effectLst/>
              </p:spPr>
              <p:txBody>
                <a:bodyPr wrap="none" anchor="ctr"/>
                <a:lstStyle/>
                <a:p>
                  <a:endParaRPr lang="es-ES_tradnl"/>
                </a:p>
              </p:txBody>
            </p:sp>
            <p:sp>
              <p:nvSpPr>
                <p:cNvPr id="331" name="Freeform 310">
                  <a:extLst>
                    <a:ext uri="{FF2B5EF4-FFF2-40B4-BE49-F238E27FC236}">
                      <a16:creationId xmlns:a16="http://schemas.microsoft.com/office/drawing/2014/main" xmlns="" id="{F9B863D0-BDFE-FB4F-B86D-05624F48D5A4}"/>
                    </a:ext>
                  </a:extLst>
                </p:cNvPr>
                <p:cNvSpPr>
                  <a:spLocks noChangeArrowheads="1"/>
                </p:cNvSpPr>
                <p:nvPr/>
              </p:nvSpPr>
              <p:spPr bwMode="auto">
                <a:xfrm>
                  <a:off x="4452938" y="6619875"/>
                  <a:ext cx="119062" cy="130175"/>
                </a:xfrm>
                <a:custGeom>
                  <a:avLst/>
                  <a:gdLst>
                    <a:gd name="T0" fmla="*/ 262 w 329"/>
                    <a:gd name="T1" fmla="*/ 229 h 361"/>
                    <a:gd name="T2" fmla="*/ 66 w 329"/>
                    <a:gd name="T3" fmla="*/ 33 h 361"/>
                    <a:gd name="T4" fmla="*/ 66 w 329"/>
                    <a:gd name="T5" fmla="*/ 33 h 361"/>
                    <a:gd name="T6" fmla="*/ 0 w 329"/>
                    <a:gd name="T7" fmla="*/ 0 h 361"/>
                    <a:gd name="T8" fmla="*/ 0 w 329"/>
                    <a:gd name="T9" fmla="*/ 262 h 361"/>
                    <a:gd name="T10" fmla="*/ 0 w 329"/>
                    <a:gd name="T11" fmla="*/ 262 h 361"/>
                    <a:gd name="T12" fmla="*/ 49 w 329"/>
                    <a:gd name="T13" fmla="*/ 311 h 361"/>
                    <a:gd name="T14" fmla="*/ 66 w 329"/>
                    <a:gd name="T15" fmla="*/ 360 h 361"/>
                    <a:gd name="T16" fmla="*/ 328 w 329"/>
                    <a:gd name="T17" fmla="*/ 360 h 361"/>
                    <a:gd name="T18" fmla="*/ 311 w 329"/>
                    <a:gd name="T19" fmla="*/ 311 h 361"/>
                    <a:gd name="T20" fmla="*/ 311 w 329"/>
                    <a:gd name="T21" fmla="*/ 311 h 361"/>
                    <a:gd name="T22" fmla="*/ 262 w 329"/>
                    <a:gd name="T23" fmla="*/ 22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61">
                      <a:moveTo>
                        <a:pt x="262" y="229"/>
                      </a:moveTo>
                      <a:lnTo>
                        <a:pt x="66" y="33"/>
                      </a:lnTo>
                      <a:lnTo>
                        <a:pt x="66" y="33"/>
                      </a:lnTo>
                      <a:cubicBezTo>
                        <a:pt x="44" y="11"/>
                        <a:pt x="22" y="0"/>
                        <a:pt x="0" y="0"/>
                      </a:cubicBezTo>
                      <a:lnTo>
                        <a:pt x="0" y="262"/>
                      </a:lnTo>
                      <a:lnTo>
                        <a:pt x="0" y="262"/>
                      </a:lnTo>
                      <a:cubicBezTo>
                        <a:pt x="22" y="262"/>
                        <a:pt x="38" y="279"/>
                        <a:pt x="49" y="311"/>
                      </a:cubicBezTo>
                      <a:lnTo>
                        <a:pt x="66" y="360"/>
                      </a:lnTo>
                      <a:lnTo>
                        <a:pt x="328" y="360"/>
                      </a:lnTo>
                      <a:lnTo>
                        <a:pt x="311" y="311"/>
                      </a:lnTo>
                      <a:lnTo>
                        <a:pt x="311" y="311"/>
                      </a:lnTo>
                      <a:cubicBezTo>
                        <a:pt x="300" y="279"/>
                        <a:pt x="284" y="251"/>
                        <a:pt x="262" y="229"/>
                      </a:cubicBezTo>
                    </a:path>
                  </a:pathLst>
                </a:custGeom>
                <a:solidFill>
                  <a:schemeClr val="accent4"/>
                </a:solidFill>
                <a:ln>
                  <a:noFill/>
                </a:ln>
                <a:effectLst/>
              </p:spPr>
              <p:txBody>
                <a:bodyPr wrap="none" anchor="ctr"/>
                <a:lstStyle/>
                <a:p>
                  <a:endParaRPr lang="es-ES_tradnl"/>
                </a:p>
              </p:txBody>
            </p:sp>
            <p:sp>
              <p:nvSpPr>
                <p:cNvPr id="332" name="Freeform 311">
                  <a:extLst>
                    <a:ext uri="{FF2B5EF4-FFF2-40B4-BE49-F238E27FC236}">
                      <a16:creationId xmlns:a16="http://schemas.microsoft.com/office/drawing/2014/main" xmlns="" id="{38CCEB40-EF2B-664C-9EA2-6B8AB445318B}"/>
                    </a:ext>
                  </a:extLst>
                </p:cNvPr>
                <p:cNvSpPr>
                  <a:spLocks noChangeArrowheads="1"/>
                </p:cNvSpPr>
                <p:nvPr/>
              </p:nvSpPr>
              <p:spPr bwMode="auto">
                <a:xfrm>
                  <a:off x="5999163" y="6619875"/>
                  <a:ext cx="23812"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3" name="Freeform 312">
                  <a:extLst>
                    <a:ext uri="{FF2B5EF4-FFF2-40B4-BE49-F238E27FC236}">
                      <a16:creationId xmlns:a16="http://schemas.microsoft.com/office/drawing/2014/main" xmlns="" id="{B6730BD1-895E-1A47-B6D1-FEEE7E4116A0}"/>
                    </a:ext>
                  </a:extLst>
                </p:cNvPr>
                <p:cNvSpPr>
                  <a:spLocks noChangeArrowheads="1"/>
                </p:cNvSpPr>
                <p:nvPr/>
              </p:nvSpPr>
              <p:spPr bwMode="auto">
                <a:xfrm>
                  <a:off x="5715000" y="6619875"/>
                  <a:ext cx="23813" cy="23813"/>
                </a:xfrm>
                <a:custGeom>
                  <a:avLst/>
                  <a:gdLst>
                    <a:gd name="T0" fmla="*/ 33 w 66"/>
                    <a:gd name="T1" fmla="*/ 0 h 66"/>
                    <a:gd name="T2" fmla="*/ 33 w 66"/>
                    <a:gd name="T3" fmla="*/ 0 h 66"/>
                    <a:gd name="T4" fmla="*/ 0 w 66"/>
                    <a:gd name="T5" fmla="*/ 33 h 66"/>
                    <a:gd name="T6" fmla="*/ 0 w 66"/>
                    <a:gd name="T7" fmla="*/ 33 h 66"/>
                    <a:gd name="T8" fmla="*/ 33 w 66"/>
                    <a:gd name="T9" fmla="*/ 65 h 66"/>
                    <a:gd name="T10" fmla="*/ 33 w 66"/>
                    <a:gd name="T11" fmla="*/ 65 h 66"/>
                    <a:gd name="T12" fmla="*/ 65 w 66"/>
                    <a:gd name="T13" fmla="*/ 33 h 66"/>
                    <a:gd name="T14" fmla="*/ 65 w 66"/>
                    <a:gd name="T15" fmla="*/ 33 h 66"/>
                    <a:gd name="T16" fmla="*/ 33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3" y="0"/>
                      </a:moveTo>
                      <a:lnTo>
                        <a:pt x="33" y="0"/>
                      </a:lnTo>
                      <a:cubicBezTo>
                        <a:pt x="11" y="0"/>
                        <a:pt x="0" y="11"/>
                        <a:pt x="0" y="33"/>
                      </a:cubicBezTo>
                      <a:lnTo>
                        <a:pt x="0" y="33"/>
                      </a:lnTo>
                      <a:cubicBezTo>
                        <a:pt x="0" y="54"/>
                        <a:pt x="11" y="65"/>
                        <a:pt x="33" y="65"/>
                      </a:cubicBezTo>
                      <a:lnTo>
                        <a:pt x="33" y="65"/>
                      </a:lnTo>
                      <a:cubicBezTo>
                        <a:pt x="55" y="65"/>
                        <a:pt x="65" y="54"/>
                        <a:pt x="65" y="33"/>
                      </a:cubicBezTo>
                      <a:lnTo>
                        <a:pt x="65" y="33"/>
                      </a:lnTo>
                      <a:cubicBezTo>
                        <a:pt x="65"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4" name="Freeform 313">
                  <a:extLst>
                    <a:ext uri="{FF2B5EF4-FFF2-40B4-BE49-F238E27FC236}">
                      <a16:creationId xmlns:a16="http://schemas.microsoft.com/office/drawing/2014/main" xmlns="" id="{079B5AC8-1C91-0D4D-95F7-5C474A76A19D}"/>
                    </a:ext>
                  </a:extLst>
                </p:cNvPr>
                <p:cNvSpPr>
                  <a:spLocks noChangeArrowheads="1"/>
                </p:cNvSpPr>
                <p:nvPr/>
              </p:nvSpPr>
              <p:spPr bwMode="auto">
                <a:xfrm>
                  <a:off x="5432425" y="6619875"/>
                  <a:ext cx="23813"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4" y="65"/>
                        <a:pt x="65" y="54"/>
                        <a:pt x="65" y="33"/>
                      </a:cubicBezTo>
                      <a:lnTo>
                        <a:pt x="65" y="33"/>
                      </a:lnTo>
                      <a:cubicBezTo>
                        <a:pt x="65" y="11"/>
                        <a:pt x="54"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5" name="Freeform 314">
                  <a:extLst>
                    <a:ext uri="{FF2B5EF4-FFF2-40B4-BE49-F238E27FC236}">
                      <a16:creationId xmlns:a16="http://schemas.microsoft.com/office/drawing/2014/main" xmlns="" id="{C430AA24-497C-AC40-8A92-230079DEFD51}"/>
                    </a:ext>
                  </a:extLst>
                </p:cNvPr>
                <p:cNvSpPr>
                  <a:spLocks noChangeArrowheads="1"/>
                </p:cNvSpPr>
                <p:nvPr/>
              </p:nvSpPr>
              <p:spPr bwMode="auto">
                <a:xfrm>
                  <a:off x="5149850" y="6619875"/>
                  <a:ext cx="23813" cy="23813"/>
                </a:xfrm>
                <a:custGeom>
                  <a:avLst/>
                  <a:gdLst>
                    <a:gd name="T0" fmla="*/ 32 w 67"/>
                    <a:gd name="T1" fmla="*/ 0 h 66"/>
                    <a:gd name="T2" fmla="*/ 32 w 67"/>
                    <a:gd name="T3" fmla="*/ 0 h 66"/>
                    <a:gd name="T4" fmla="*/ 0 w 67"/>
                    <a:gd name="T5" fmla="*/ 33 h 66"/>
                    <a:gd name="T6" fmla="*/ 0 w 67"/>
                    <a:gd name="T7" fmla="*/ 33 h 66"/>
                    <a:gd name="T8" fmla="*/ 32 w 67"/>
                    <a:gd name="T9" fmla="*/ 65 h 66"/>
                    <a:gd name="T10" fmla="*/ 32 w 67"/>
                    <a:gd name="T11" fmla="*/ 65 h 66"/>
                    <a:gd name="T12" fmla="*/ 66 w 67"/>
                    <a:gd name="T13" fmla="*/ 33 h 66"/>
                    <a:gd name="T14" fmla="*/ 66 w 67"/>
                    <a:gd name="T15" fmla="*/ 33 h 66"/>
                    <a:gd name="T16" fmla="*/ 32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2" y="0"/>
                      </a:moveTo>
                      <a:lnTo>
                        <a:pt x="32" y="0"/>
                      </a:lnTo>
                      <a:cubicBezTo>
                        <a:pt x="11" y="0"/>
                        <a:pt x="0" y="11"/>
                        <a:pt x="0" y="33"/>
                      </a:cubicBezTo>
                      <a:lnTo>
                        <a:pt x="0" y="33"/>
                      </a:lnTo>
                      <a:cubicBezTo>
                        <a:pt x="0" y="54"/>
                        <a:pt x="11" y="65"/>
                        <a:pt x="32" y="65"/>
                      </a:cubicBezTo>
                      <a:lnTo>
                        <a:pt x="32" y="65"/>
                      </a:lnTo>
                      <a:cubicBezTo>
                        <a:pt x="55" y="65"/>
                        <a:pt x="66" y="54"/>
                        <a:pt x="66" y="33"/>
                      </a:cubicBezTo>
                      <a:lnTo>
                        <a:pt x="66" y="33"/>
                      </a:lnTo>
                      <a:cubicBezTo>
                        <a:pt x="66"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6" name="Freeform 315">
                  <a:extLst>
                    <a:ext uri="{FF2B5EF4-FFF2-40B4-BE49-F238E27FC236}">
                      <a16:creationId xmlns:a16="http://schemas.microsoft.com/office/drawing/2014/main" xmlns="" id="{D080D4EF-A57B-1444-B7A2-A456D75E6749}"/>
                    </a:ext>
                  </a:extLst>
                </p:cNvPr>
                <p:cNvSpPr>
                  <a:spLocks noChangeArrowheads="1"/>
                </p:cNvSpPr>
                <p:nvPr/>
              </p:nvSpPr>
              <p:spPr bwMode="auto">
                <a:xfrm>
                  <a:off x="4865688" y="6619875"/>
                  <a:ext cx="23812" cy="23813"/>
                </a:xfrm>
                <a:custGeom>
                  <a:avLst/>
                  <a:gdLst>
                    <a:gd name="T0" fmla="*/ 33 w 67"/>
                    <a:gd name="T1" fmla="*/ 0 h 66"/>
                    <a:gd name="T2" fmla="*/ 33 w 67"/>
                    <a:gd name="T3" fmla="*/ 0 h 66"/>
                    <a:gd name="T4" fmla="*/ 0 w 67"/>
                    <a:gd name="T5" fmla="*/ 33 h 66"/>
                    <a:gd name="T6" fmla="*/ 0 w 67"/>
                    <a:gd name="T7" fmla="*/ 33 h 66"/>
                    <a:gd name="T8" fmla="*/ 33 w 67"/>
                    <a:gd name="T9" fmla="*/ 65 h 66"/>
                    <a:gd name="T10" fmla="*/ 33 w 67"/>
                    <a:gd name="T11" fmla="*/ 65 h 66"/>
                    <a:gd name="T12" fmla="*/ 66 w 67"/>
                    <a:gd name="T13" fmla="*/ 33 h 66"/>
                    <a:gd name="T14" fmla="*/ 66 w 67"/>
                    <a:gd name="T15" fmla="*/ 33 h 66"/>
                    <a:gd name="T16" fmla="*/ 33 w 67"/>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66">
                      <a:moveTo>
                        <a:pt x="33" y="0"/>
                      </a:moveTo>
                      <a:lnTo>
                        <a:pt x="33" y="0"/>
                      </a:lnTo>
                      <a:cubicBezTo>
                        <a:pt x="11" y="0"/>
                        <a:pt x="0" y="11"/>
                        <a:pt x="0" y="33"/>
                      </a:cubicBezTo>
                      <a:lnTo>
                        <a:pt x="0" y="33"/>
                      </a:lnTo>
                      <a:cubicBezTo>
                        <a:pt x="0" y="54"/>
                        <a:pt x="11" y="65"/>
                        <a:pt x="33" y="65"/>
                      </a:cubicBezTo>
                      <a:lnTo>
                        <a:pt x="33" y="65"/>
                      </a:lnTo>
                      <a:cubicBezTo>
                        <a:pt x="55" y="65"/>
                        <a:pt x="66" y="54"/>
                        <a:pt x="66" y="33"/>
                      </a:cubicBezTo>
                      <a:lnTo>
                        <a:pt x="66" y="33"/>
                      </a:lnTo>
                      <a:cubicBezTo>
                        <a:pt x="66" y="11"/>
                        <a:pt x="55" y="0"/>
                        <a:pt x="33"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337" name="Freeform 316">
                  <a:extLst>
                    <a:ext uri="{FF2B5EF4-FFF2-40B4-BE49-F238E27FC236}">
                      <a16:creationId xmlns:a16="http://schemas.microsoft.com/office/drawing/2014/main" xmlns="" id="{412E32B3-92F4-044C-ACF5-4FF450BA1F0F}"/>
                    </a:ext>
                  </a:extLst>
                </p:cNvPr>
                <p:cNvSpPr>
                  <a:spLocks noChangeArrowheads="1"/>
                </p:cNvSpPr>
                <p:nvPr/>
              </p:nvSpPr>
              <p:spPr bwMode="auto">
                <a:xfrm>
                  <a:off x="4583113" y="6619875"/>
                  <a:ext cx="23812" cy="23813"/>
                </a:xfrm>
                <a:custGeom>
                  <a:avLst/>
                  <a:gdLst>
                    <a:gd name="T0" fmla="*/ 32 w 66"/>
                    <a:gd name="T1" fmla="*/ 0 h 66"/>
                    <a:gd name="T2" fmla="*/ 32 w 66"/>
                    <a:gd name="T3" fmla="*/ 0 h 66"/>
                    <a:gd name="T4" fmla="*/ 0 w 66"/>
                    <a:gd name="T5" fmla="*/ 33 h 66"/>
                    <a:gd name="T6" fmla="*/ 0 w 66"/>
                    <a:gd name="T7" fmla="*/ 33 h 66"/>
                    <a:gd name="T8" fmla="*/ 32 w 66"/>
                    <a:gd name="T9" fmla="*/ 65 h 66"/>
                    <a:gd name="T10" fmla="*/ 32 w 66"/>
                    <a:gd name="T11" fmla="*/ 65 h 66"/>
                    <a:gd name="T12" fmla="*/ 65 w 66"/>
                    <a:gd name="T13" fmla="*/ 33 h 66"/>
                    <a:gd name="T14" fmla="*/ 65 w 66"/>
                    <a:gd name="T15" fmla="*/ 33 h 66"/>
                    <a:gd name="T16" fmla="*/ 32 w 6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66">
                      <a:moveTo>
                        <a:pt x="32" y="0"/>
                      </a:moveTo>
                      <a:lnTo>
                        <a:pt x="32" y="0"/>
                      </a:lnTo>
                      <a:cubicBezTo>
                        <a:pt x="10" y="0"/>
                        <a:pt x="0" y="11"/>
                        <a:pt x="0" y="33"/>
                      </a:cubicBezTo>
                      <a:lnTo>
                        <a:pt x="0" y="33"/>
                      </a:lnTo>
                      <a:cubicBezTo>
                        <a:pt x="0" y="54"/>
                        <a:pt x="10" y="65"/>
                        <a:pt x="32" y="65"/>
                      </a:cubicBezTo>
                      <a:lnTo>
                        <a:pt x="32" y="65"/>
                      </a:lnTo>
                      <a:cubicBezTo>
                        <a:pt x="55" y="65"/>
                        <a:pt x="65" y="54"/>
                        <a:pt x="65" y="33"/>
                      </a:cubicBezTo>
                      <a:lnTo>
                        <a:pt x="65" y="33"/>
                      </a:lnTo>
                      <a:cubicBezTo>
                        <a:pt x="65" y="11"/>
                        <a:pt x="55" y="0"/>
                        <a:pt x="32" y="0"/>
                      </a:cubicBezTo>
                    </a:path>
                  </a:pathLst>
                </a:custGeom>
                <a:solidFill>
                  <a:srgbClr val="C02C2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6" name="Group 5">
              <a:extLst>
                <a:ext uri="{FF2B5EF4-FFF2-40B4-BE49-F238E27FC236}">
                  <a16:creationId xmlns:a16="http://schemas.microsoft.com/office/drawing/2014/main" xmlns="" id="{631ED19F-1D19-EB4C-8FA2-5879AFA54F9B}"/>
                </a:ext>
              </a:extLst>
            </p:cNvPr>
            <p:cNvGrpSpPr>
              <a:grpSpLocks noChangeAspect="1"/>
            </p:cNvGrpSpPr>
            <p:nvPr/>
          </p:nvGrpSpPr>
          <p:grpSpPr>
            <a:xfrm>
              <a:off x="2051915" y="-176464"/>
              <a:ext cx="1620000" cy="7666640"/>
              <a:chOff x="1955663" y="-888984"/>
              <a:chExt cx="1440000" cy="6814791"/>
            </a:xfrm>
          </p:grpSpPr>
          <p:grpSp>
            <p:nvGrpSpPr>
              <p:cNvPr id="546" name="Group 545">
                <a:extLst>
                  <a:ext uri="{FF2B5EF4-FFF2-40B4-BE49-F238E27FC236}">
                    <a16:creationId xmlns:a16="http://schemas.microsoft.com/office/drawing/2014/main" xmlns="" id="{D7FB3FD8-390D-7543-BA90-9AD08CAA3D5C}"/>
                  </a:ext>
                </a:extLst>
              </p:cNvPr>
              <p:cNvGrpSpPr/>
              <p:nvPr/>
            </p:nvGrpSpPr>
            <p:grpSpPr>
              <a:xfrm rot="5400000">
                <a:off x="2521377" y="-1416379"/>
                <a:ext cx="338824" cy="1393613"/>
                <a:chOff x="1054100" y="1865313"/>
                <a:chExt cx="266700" cy="1096962"/>
              </a:xfrm>
            </p:grpSpPr>
            <p:sp>
              <p:nvSpPr>
                <p:cNvPr id="655" name="Freeform 39">
                  <a:extLst>
                    <a:ext uri="{FF2B5EF4-FFF2-40B4-BE49-F238E27FC236}">
                      <a16:creationId xmlns:a16="http://schemas.microsoft.com/office/drawing/2014/main" xmlns="" id="{E7577771-40B6-5E46-9C31-56CAA0AD1FF6}"/>
                    </a:ext>
                  </a:extLst>
                </p:cNvPr>
                <p:cNvSpPr>
                  <a:spLocks noChangeArrowheads="1"/>
                </p:cNvSpPr>
                <p:nvPr/>
              </p:nvSpPr>
              <p:spPr bwMode="auto">
                <a:xfrm>
                  <a:off x="1054100" y="1865313"/>
                  <a:ext cx="266700" cy="1096962"/>
                </a:xfrm>
                <a:custGeom>
                  <a:avLst/>
                  <a:gdLst>
                    <a:gd name="T0" fmla="*/ 279 w 739"/>
                    <a:gd name="T1" fmla="*/ 2442 h 3049"/>
                    <a:gd name="T2" fmla="*/ 312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1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3" y="2458"/>
                        <a:pt x="279" y="2452"/>
                        <a:pt x="279" y="2442"/>
                      </a:cubicBezTo>
                      <a:lnTo>
                        <a:pt x="279" y="2442"/>
                      </a:lnTo>
                      <a:cubicBezTo>
                        <a:pt x="279" y="2431"/>
                        <a:pt x="273"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4" y="2387"/>
                        <a:pt x="344" y="2376"/>
                      </a:cubicBezTo>
                      <a:lnTo>
                        <a:pt x="344" y="2376"/>
                      </a:lnTo>
                      <a:cubicBezTo>
                        <a:pt x="344" y="2365"/>
                        <a:pt x="339" y="2360"/>
                        <a:pt x="328" y="2360"/>
                      </a:cubicBezTo>
                      <a:lnTo>
                        <a:pt x="328" y="2360"/>
                      </a:lnTo>
                      <a:cubicBezTo>
                        <a:pt x="317" y="2360"/>
                        <a:pt x="312" y="2365"/>
                        <a:pt x="312" y="2376"/>
                      </a:cubicBezTo>
                      <a:close/>
                      <a:moveTo>
                        <a:pt x="213" y="2507"/>
                      </a:moveTo>
                      <a:lnTo>
                        <a:pt x="213" y="2507"/>
                      </a:lnTo>
                      <a:cubicBezTo>
                        <a:pt x="213" y="2496"/>
                        <a:pt x="208" y="2491"/>
                        <a:pt x="197" y="2491"/>
                      </a:cubicBezTo>
                      <a:lnTo>
                        <a:pt x="197" y="2491"/>
                      </a:lnTo>
                      <a:cubicBezTo>
                        <a:pt x="186" y="2491"/>
                        <a:pt x="181" y="2496"/>
                        <a:pt x="181" y="2507"/>
                      </a:cubicBezTo>
                      <a:lnTo>
                        <a:pt x="181" y="2507"/>
                      </a:lnTo>
                      <a:cubicBezTo>
                        <a:pt x="181" y="2518"/>
                        <a:pt x="186" y="2524"/>
                        <a:pt x="197" y="2524"/>
                      </a:cubicBezTo>
                      <a:lnTo>
                        <a:pt x="197" y="2524"/>
                      </a:lnTo>
                      <a:cubicBezTo>
                        <a:pt x="208" y="2524"/>
                        <a:pt x="213" y="2518"/>
                        <a:pt x="213" y="2507"/>
                      </a:cubicBezTo>
                      <a:close/>
                      <a:moveTo>
                        <a:pt x="148" y="2573"/>
                      </a:moveTo>
                      <a:lnTo>
                        <a:pt x="148" y="2573"/>
                      </a:lnTo>
                      <a:cubicBezTo>
                        <a:pt x="148" y="2562"/>
                        <a:pt x="142" y="2556"/>
                        <a:pt x="131" y="2556"/>
                      </a:cubicBezTo>
                      <a:lnTo>
                        <a:pt x="131" y="2556"/>
                      </a:lnTo>
                      <a:cubicBezTo>
                        <a:pt x="121" y="2556"/>
                        <a:pt x="115" y="2562"/>
                        <a:pt x="115" y="2573"/>
                      </a:cubicBezTo>
                      <a:lnTo>
                        <a:pt x="115" y="2573"/>
                      </a:lnTo>
                      <a:cubicBezTo>
                        <a:pt x="115" y="2584"/>
                        <a:pt x="121" y="2589"/>
                        <a:pt x="131" y="2589"/>
                      </a:cubicBezTo>
                      <a:lnTo>
                        <a:pt x="131" y="2589"/>
                      </a:lnTo>
                      <a:cubicBezTo>
                        <a:pt x="142"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3" y="541"/>
                      </a:moveTo>
                      <a:lnTo>
                        <a:pt x="213" y="541"/>
                      </a:lnTo>
                      <a:cubicBezTo>
                        <a:pt x="213" y="529"/>
                        <a:pt x="208" y="524"/>
                        <a:pt x="197" y="524"/>
                      </a:cubicBezTo>
                      <a:lnTo>
                        <a:pt x="197" y="524"/>
                      </a:lnTo>
                      <a:cubicBezTo>
                        <a:pt x="186" y="524"/>
                        <a:pt x="181" y="529"/>
                        <a:pt x="181" y="541"/>
                      </a:cubicBezTo>
                      <a:lnTo>
                        <a:pt x="181" y="541"/>
                      </a:lnTo>
                      <a:cubicBezTo>
                        <a:pt x="181" y="551"/>
                        <a:pt x="186" y="557"/>
                        <a:pt x="197" y="557"/>
                      </a:cubicBezTo>
                      <a:lnTo>
                        <a:pt x="197" y="557"/>
                      </a:lnTo>
                      <a:cubicBezTo>
                        <a:pt x="208" y="557"/>
                        <a:pt x="213" y="551"/>
                        <a:pt x="213" y="541"/>
                      </a:cubicBezTo>
                      <a:close/>
                      <a:moveTo>
                        <a:pt x="148" y="475"/>
                      </a:moveTo>
                      <a:lnTo>
                        <a:pt x="148" y="475"/>
                      </a:lnTo>
                      <a:cubicBezTo>
                        <a:pt x="148" y="464"/>
                        <a:pt x="142" y="458"/>
                        <a:pt x="131" y="458"/>
                      </a:cubicBezTo>
                      <a:lnTo>
                        <a:pt x="131" y="458"/>
                      </a:lnTo>
                      <a:cubicBezTo>
                        <a:pt x="121" y="458"/>
                        <a:pt x="115" y="464"/>
                        <a:pt x="115" y="475"/>
                      </a:cubicBezTo>
                      <a:lnTo>
                        <a:pt x="115" y="475"/>
                      </a:lnTo>
                      <a:cubicBezTo>
                        <a:pt x="115" y="486"/>
                        <a:pt x="121" y="491"/>
                        <a:pt x="131" y="491"/>
                      </a:cubicBezTo>
                      <a:lnTo>
                        <a:pt x="131" y="491"/>
                      </a:lnTo>
                      <a:cubicBezTo>
                        <a:pt x="142"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3" y="622"/>
                        <a:pt x="279" y="617"/>
                        <a:pt x="279" y="606"/>
                      </a:cubicBezTo>
                      <a:lnTo>
                        <a:pt x="279" y="606"/>
                      </a:lnTo>
                      <a:cubicBezTo>
                        <a:pt x="279" y="595"/>
                        <a:pt x="273"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4" y="683"/>
                        <a:pt x="344" y="672"/>
                      </a:cubicBezTo>
                      <a:lnTo>
                        <a:pt x="344" y="672"/>
                      </a:lnTo>
                      <a:cubicBezTo>
                        <a:pt x="344" y="660"/>
                        <a:pt x="339" y="655"/>
                        <a:pt x="328" y="655"/>
                      </a:cubicBezTo>
                      <a:lnTo>
                        <a:pt x="328" y="655"/>
                      </a:lnTo>
                      <a:cubicBezTo>
                        <a:pt x="317" y="655"/>
                        <a:pt x="312" y="660"/>
                        <a:pt x="312" y="672"/>
                      </a:cubicBezTo>
                      <a:close/>
                      <a:moveTo>
                        <a:pt x="721" y="1491"/>
                      </a:moveTo>
                      <a:lnTo>
                        <a:pt x="721" y="1491"/>
                      </a:lnTo>
                      <a:cubicBezTo>
                        <a:pt x="732" y="1502"/>
                        <a:pt x="738" y="1513"/>
                        <a:pt x="738" y="1524"/>
                      </a:cubicBezTo>
                      <a:lnTo>
                        <a:pt x="738" y="1524"/>
                      </a:lnTo>
                      <a:cubicBezTo>
                        <a:pt x="738" y="1535"/>
                        <a:pt x="732" y="1545"/>
                        <a:pt x="721"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7"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50" y="2824"/>
                        <a:pt x="50" y="2835"/>
                      </a:cubicBezTo>
                      <a:lnTo>
                        <a:pt x="50" y="2835"/>
                      </a:lnTo>
                      <a:cubicBezTo>
                        <a:pt x="50" y="2846"/>
                        <a:pt x="57" y="2854"/>
                        <a:pt x="74" y="2860"/>
                      </a:cubicBezTo>
                      <a:lnTo>
                        <a:pt x="123" y="2877"/>
                      </a:lnTo>
                      <a:lnTo>
                        <a:pt x="123" y="2877"/>
                      </a:lnTo>
                      <a:cubicBezTo>
                        <a:pt x="140" y="2882"/>
                        <a:pt x="148" y="2889"/>
                        <a:pt x="148" y="2901"/>
                      </a:cubicBezTo>
                      <a:lnTo>
                        <a:pt x="148" y="2901"/>
                      </a:lnTo>
                      <a:cubicBezTo>
                        <a:pt x="148"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2" y="125"/>
                        <a:pt x="148" y="136"/>
                        <a:pt x="148" y="147"/>
                      </a:cubicBezTo>
                      <a:lnTo>
                        <a:pt x="148" y="147"/>
                      </a:lnTo>
                      <a:cubicBezTo>
                        <a:pt x="148" y="158"/>
                        <a:pt x="140" y="166"/>
                        <a:pt x="123" y="172"/>
                      </a:cubicBezTo>
                      <a:lnTo>
                        <a:pt x="74" y="188"/>
                      </a:lnTo>
                      <a:lnTo>
                        <a:pt x="74" y="188"/>
                      </a:lnTo>
                      <a:cubicBezTo>
                        <a:pt x="57" y="194"/>
                        <a:pt x="50" y="202"/>
                        <a:pt x="50" y="213"/>
                      </a:cubicBezTo>
                      <a:lnTo>
                        <a:pt x="50" y="213"/>
                      </a:lnTo>
                      <a:cubicBezTo>
                        <a:pt x="50" y="224"/>
                        <a:pt x="55" y="235"/>
                        <a:pt x="66" y="245"/>
                      </a:cubicBezTo>
                      <a:lnTo>
                        <a:pt x="98"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7" y="784"/>
                        <a:pt x="50" y="792"/>
                        <a:pt x="50" y="803"/>
                      </a:cubicBezTo>
                      <a:lnTo>
                        <a:pt x="50" y="803"/>
                      </a:lnTo>
                      <a:cubicBezTo>
                        <a:pt x="50"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3" y="1393"/>
                      </a:lnTo>
                      <a:lnTo>
                        <a:pt x="656" y="1426"/>
                      </a:lnTo>
                      <a:lnTo>
                        <a:pt x="689" y="1458"/>
                      </a:lnTo>
                      <a:lnTo>
                        <a:pt x="721" y="1491"/>
                      </a:lnTo>
                      <a:close/>
                    </a:path>
                  </a:pathLst>
                </a:custGeom>
                <a:solidFill>
                  <a:schemeClr val="accent1"/>
                </a:solidFill>
                <a:ln>
                  <a:noFill/>
                </a:ln>
                <a:effectLst/>
              </p:spPr>
              <p:txBody>
                <a:bodyPr wrap="none" anchor="ctr"/>
                <a:lstStyle/>
                <a:p>
                  <a:endParaRPr lang="es-ES_tradnl"/>
                </a:p>
              </p:txBody>
            </p:sp>
            <p:sp>
              <p:nvSpPr>
                <p:cNvPr id="656" name="Freeform 48">
                  <a:extLst>
                    <a:ext uri="{FF2B5EF4-FFF2-40B4-BE49-F238E27FC236}">
                      <a16:creationId xmlns:a16="http://schemas.microsoft.com/office/drawing/2014/main" xmlns="" id="{E38AC99D-877A-BA43-97D2-33EFC45CB1CA}"/>
                    </a:ext>
                  </a:extLst>
                </p:cNvPr>
                <p:cNvSpPr>
                  <a:spLocks noChangeArrowheads="1"/>
                </p:cNvSpPr>
                <p:nvPr/>
              </p:nvSpPr>
              <p:spPr bwMode="auto">
                <a:xfrm>
                  <a:off x="1054100"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9" y="453"/>
                        <a:pt x="344" y="464"/>
                        <a:pt x="344" y="475"/>
                      </a:cubicBezTo>
                      <a:lnTo>
                        <a:pt x="344" y="475"/>
                      </a:lnTo>
                      <a:cubicBezTo>
                        <a:pt x="344" y="486"/>
                        <a:pt x="339"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7" name="Group 656">
                  <a:extLst>
                    <a:ext uri="{FF2B5EF4-FFF2-40B4-BE49-F238E27FC236}">
                      <a16:creationId xmlns:a16="http://schemas.microsoft.com/office/drawing/2014/main" xmlns="" id="{F88C50EA-5916-754E-AE48-F31EF73774DA}"/>
                    </a:ext>
                  </a:extLst>
                </p:cNvPr>
                <p:cNvGrpSpPr/>
                <p:nvPr/>
              </p:nvGrpSpPr>
              <p:grpSpPr>
                <a:xfrm>
                  <a:off x="1066800" y="2360613"/>
                  <a:ext cx="41275" cy="107950"/>
                  <a:chOff x="1066800" y="2360613"/>
                  <a:chExt cx="41275" cy="107950"/>
                </a:xfrm>
                <a:solidFill>
                  <a:schemeClr val="accent2"/>
                </a:solidFill>
              </p:grpSpPr>
              <p:sp>
                <p:nvSpPr>
                  <p:cNvPr id="658" name="Freeform 54">
                    <a:extLst>
                      <a:ext uri="{FF2B5EF4-FFF2-40B4-BE49-F238E27FC236}">
                        <a16:creationId xmlns:a16="http://schemas.microsoft.com/office/drawing/2014/main" xmlns="" id="{2FFADB77-FA83-D846-820F-2E36E864231C}"/>
                      </a:ext>
                    </a:extLst>
                  </p:cNvPr>
                  <p:cNvSpPr>
                    <a:spLocks noChangeArrowheads="1"/>
                  </p:cNvSpPr>
                  <p:nvPr/>
                </p:nvSpPr>
                <p:spPr bwMode="auto">
                  <a:xfrm>
                    <a:off x="1066800" y="2360613"/>
                    <a:ext cx="41275" cy="41275"/>
                  </a:xfrm>
                  <a:custGeom>
                    <a:avLst/>
                    <a:gdLst>
                      <a:gd name="T0" fmla="*/ 39 w 114"/>
                      <a:gd name="T1" fmla="*/ 107 h 114"/>
                      <a:gd name="T2" fmla="*/ 39 w 114"/>
                      <a:gd name="T3" fmla="*/ 107 h 114"/>
                      <a:gd name="T4" fmla="*/ 88 w 114"/>
                      <a:gd name="T5" fmla="*/ 107 h 114"/>
                      <a:gd name="T6" fmla="*/ 88 w 114"/>
                      <a:gd name="T7" fmla="*/ 107 h 114"/>
                      <a:gd name="T8" fmla="*/ 113 w 114"/>
                      <a:gd name="T9" fmla="*/ 82 h 114"/>
                      <a:gd name="T10" fmla="*/ 113 w 114"/>
                      <a:gd name="T11" fmla="*/ 82 h 114"/>
                      <a:gd name="T12" fmla="*/ 96 w 114"/>
                      <a:gd name="T13" fmla="*/ 50 h 114"/>
                      <a:gd name="T14" fmla="*/ 63 w 114"/>
                      <a:gd name="T15" fmla="*/ 17 h 114"/>
                      <a:gd name="T16" fmla="*/ 63 w 114"/>
                      <a:gd name="T17" fmla="*/ 17 h 114"/>
                      <a:gd name="T18" fmla="*/ 31 w 114"/>
                      <a:gd name="T19" fmla="*/ 0 h 114"/>
                      <a:gd name="T20" fmla="*/ 31 w 114"/>
                      <a:gd name="T21" fmla="*/ 0 h 114"/>
                      <a:gd name="T22" fmla="*/ 6 w 114"/>
                      <a:gd name="T23" fmla="*/ 25 h 114"/>
                      <a:gd name="T24" fmla="*/ 6 w 114"/>
                      <a:gd name="T25" fmla="*/ 25 h 114"/>
                      <a:gd name="T26" fmla="*/ 6 w 114"/>
                      <a:gd name="T27" fmla="*/ 74 h 114"/>
                      <a:gd name="T28" fmla="*/ 6 w 114"/>
                      <a:gd name="T29" fmla="*/ 74 h 114"/>
                      <a:gd name="T30" fmla="*/ 39 w 114"/>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39" y="107"/>
                        </a:moveTo>
                        <a:lnTo>
                          <a:pt x="39" y="107"/>
                        </a:lnTo>
                        <a:cubicBezTo>
                          <a:pt x="56" y="113"/>
                          <a:pt x="71" y="113"/>
                          <a:pt x="88" y="107"/>
                        </a:cubicBezTo>
                        <a:lnTo>
                          <a:pt x="88" y="107"/>
                        </a:lnTo>
                        <a:cubicBezTo>
                          <a:pt x="105" y="101"/>
                          <a:pt x="113" y="93"/>
                          <a:pt x="113" y="82"/>
                        </a:cubicBezTo>
                        <a:lnTo>
                          <a:pt x="113" y="82"/>
                        </a:lnTo>
                        <a:cubicBezTo>
                          <a:pt x="113" y="72"/>
                          <a:pt x="107" y="60"/>
                          <a:pt x="96" y="50"/>
                        </a:cubicBezTo>
                        <a:lnTo>
                          <a:pt x="63" y="17"/>
                        </a:lnTo>
                        <a:lnTo>
                          <a:pt x="63" y="17"/>
                        </a:lnTo>
                        <a:cubicBezTo>
                          <a:pt x="53" y="6"/>
                          <a:pt x="42" y="0"/>
                          <a:pt x="31" y="0"/>
                        </a:cubicBezTo>
                        <a:lnTo>
                          <a:pt x="31" y="0"/>
                        </a:lnTo>
                        <a:cubicBezTo>
                          <a:pt x="20" y="0"/>
                          <a:pt x="12" y="9"/>
                          <a:pt x="6" y="25"/>
                        </a:cubicBezTo>
                        <a:lnTo>
                          <a:pt x="6" y="25"/>
                        </a:lnTo>
                        <a:cubicBezTo>
                          <a:pt x="0" y="42"/>
                          <a:pt x="0" y="57"/>
                          <a:pt x="6" y="74"/>
                        </a:cubicBezTo>
                        <a:lnTo>
                          <a:pt x="6" y="74"/>
                        </a:lnTo>
                        <a:cubicBezTo>
                          <a:pt x="12"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9" name="Freeform 57">
                    <a:extLst>
                      <a:ext uri="{FF2B5EF4-FFF2-40B4-BE49-F238E27FC236}">
                        <a16:creationId xmlns:a16="http://schemas.microsoft.com/office/drawing/2014/main" xmlns="" id="{59D69414-341E-D845-85D2-ACE1D07D63B3}"/>
                      </a:ext>
                    </a:extLst>
                  </p:cNvPr>
                  <p:cNvSpPr>
                    <a:spLocks noChangeArrowheads="1"/>
                  </p:cNvSpPr>
                  <p:nvPr/>
                </p:nvSpPr>
                <p:spPr bwMode="auto">
                  <a:xfrm>
                    <a:off x="1066800" y="2427288"/>
                    <a:ext cx="41275" cy="41275"/>
                  </a:xfrm>
                  <a:custGeom>
                    <a:avLst/>
                    <a:gdLst>
                      <a:gd name="T0" fmla="*/ 6 w 114"/>
                      <a:gd name="T1" fmla="*/ 87 h 113"/>
                      <a:gd name="T2" fmla="*/ 6 w 114"/>
                      <a:gd name="T3" fmla="*/ 87 h 113"/>
                      <a:gd name="T4" fmla="*/ 31 w 114"/>
                      <a:gd name="T5" fmla="*/ 112 h 113"/>
                      <a:gd name="T6" fmla="*/ 31 w 114"/>
                      <a:gd name="T7" fmla="*/ 112 h 113"/>
                      <a:gd name="T8" fmla="*/ 63 w 114"/>
                      <a:gd name="T9" fmla="*/ 95 h 113"/>
                      <a:gd name="T10" fmla="*/ 96 w 114"/>
                      <a:gd name="T11" fmla="*/ 63 h 113"/>
                      <a:gd name="T12" fmla="*/ 96 w 114"/>
                      <a:gd name="T13" fmla="*/ 63 h 113"/>
                      <a:gd name="T14" fmla="*/ 113 w 114"/>
                      <a:gd name="T15" fmla="*/ 30 h 113"/>
                      <a:gd name="T16" fmla="*/ 113 w 114"/>
                      <a:gd name="T17" fmla="*/ 30 h 113"/>
                      <a:gd name="T18" fmla="*/ 88 w 114"/>
                      <a:gd name="T19" fmla="*/ 5 h 113"/>
                      <a:gd name="T20" fmla="*/ 88 w 114"/>
                      <a:gd name="T21" fmla="*/ 5 h 113"/>
                      <a:gd name="T22" fmla="*/ 39 w 114"/>
                      <a:gd name="T23" fmla="*/ 5 h 113"/>
                      <a:gd name="T24" fmla="*/ 39 w 114"/>
                      <a:gd name="T25" fmla="*/ 5 h 113"/>
                      <a:gd name="T26" fmla="*/ 6 w 114"/>
                      <a:gd name="T27" fmla="*/ 38 h 113"/>
                      <a:gd name="T28" fmla="*/ 6 w 114"/>
                      <a:gd name="T29" fmla="*/ 38 h 113"/>
                      <a:gd name="T30" fmla="*/ 6 w 114"/>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3">
                        <a:moveTo>
                          <a:pt x="6" y="87"/>
                        </a:moveTo>
                        <a:lnTo>
                          <a:pt x="6" y="87"/>
                        </a:lnTo>
                        <a:cubicBezTo>
                          <a:pt x="12" y="103"/>
                          <a:pt x="20" y="112"/>
                          <a:pt x="31" y="112"/>
                        </a:cubicBezTo>
                        <a:lnTo>
                          <a:pt x="31" y="112"/>
                        </a:lnTo>
                        <a:cubicBezTo>
                          <a:pt x="42" y="112"/>
                          <a:pt x="53" y="106"/>
                          <a:pt x="63" y="95"/>
                        </a:cubicBezTo>
                        <a:lnTo>
                          <a:pt x="96" y="63"/>
                        </a:lnTo>
                        <a:lnTo>
                          <a:pt x="96" y="63"/>
                        </a:lnTo>
                        <a:cubicBezTo>
                          <a:pt x="107" y="51"/>
                          <a:pt x="113" y="40"/>
                          <a:pt x="113" y="30"/>
                        </a:cubicBezTo>
                        <a:lnTo>
                          <a:pt x="113" y="30"/>
                        </a:lnTo>
                        <a:cubicBezTo>
                          <a:pt x="113" y="18"/>
                          <a:pt x="105" y="10"/>
                          <a:pt x="88" y="5"/>
                        </a:cubicBezTo>
                        <a:lnTo>
                          <a:pt x="88" y="5"/>
                        </a:lnTo>
                        <a:cubicBezTo>
                          <a:pt x="71" y="0"/>
                          <a:pt x="56" y="0"/>
                          <a:pt x="39" y="5"/>
                        </a:cubicBezTo>
                        <a:lnTo>
                          <a:pt x="39" y="5"/>
                        </a:lnTo>
                        <a:cubicBezTo>
                          <a:pt x="22" y="10"/>
                          <a:pt x="12"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7" name="Group 546">
                <a:extLst>
                  <a:ext uri="{FF2B5EF4-FFF2-40B4-BE49-F238E27FC236}">
                    <a16:creationId xmlns:a16="http://schemas.microsoft.com/office/drawing/2014/main" xmlns="" id="{B729FEA7-343F-384A-AC10-BB83119DDB1F}"/>
                  </a:ext>
                </a:extLst>
              </p:cNvPr>
              <p:cNvGrpSpPr/>
              <p:nvPr/>
            </p:nvGrpSpPr>
            <p:grpSpPr>
              <a:xfrm rot="5400000">
                <a:off x="2356085" y="570091"/>
                <a:ext cx="669408" cy="1393613"/>
                <a:chOff x="2487613" y="1865313"/>
                <a:chExt cx="526915" cy="1096962"/>
              </a:xfrm>
            </p:grpSpPr>
            <p:sp>
              <p:nvSpPr>
                <p:cNvPr id="646" name="Freeform 41">
                  <a:extLst>
                    <a:ext uri="{FF2B5EF4-FFF2-40B4-BE49-F238E27FC236}">
                      <a16:creationId xmlns:a16="http://schemas.microsoft.com/office/drawing/2014/main" xmlns="" id="{D951695E-E380-5C4B-BCEE-C411B9051C0A}"/>
                    </a:ext>
                  </a:extLst>
                </p:cNvPr>
                <p:cNvSpPr>
                  <a:spLocks noChangeArrowheads="1"/>
                </p:cNvSpPr>
                <p:nvPr/>
              </p:nvSpPr>
              <p:spPr bwMode="auto">
                <a:xfrm>
                  <a:off x="2487613" y="1865313"/>
                  <a:ext cx="265112" cy="1096962"/>
                </a:xfrm>
                <a:custGeom>
                  <a:avLst/>
                  <a:gdLst>
                    <a:gd name="T0" fmla="*/ 655 w 738"/>
                    <a:gd name="T1" fmla="*/ 409 h 3049"/>
                    <a:gd name="T2" fmla="*/ 622 w 738"/>
                    <a:gd name="T3" fmla="*/ 475 h 3049"/>
                    <a:gd name="T4" fmla="*/ 590 w 738"/>
                    <a:gd name="T5" fmla="*/ 475 h 3049"/>
                    <a:gd name="T6" fmla="*/ 557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1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39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2" y="475"/>
                      </a:moveTo>
                      <a:lnTo>
                        <a:pt x="622" y="475"/>
                      </a:lnTo>
                      <a:cubicBezTo>
                        <a:pt x="622" y="464"/>
                        <a:pt x="617" y="458"/>
                        <a:pt x="606" y="458"/>
                      </a:cubicBezTo>
                      <a:lnTo>
                        <a:pt x="606" y="458"/>
                      </a:lnTo>
                      <a:cubicBezTo>
                        <a:pt x="595" y="458"/>
                        <a:pt x="590" y="464"/>
                        <a:pt x="590" y="475"/>
                      </a:cubicBezTo>
                      <a:lnTo>
                        <a:pt x="590" y="475"/>
                      </a:lnTo>
                      <a:cubicBezTo>
                        <a:pt x="590" y="486"/>
                        <a:pt x="595" y="491"/>
                        <a:pt x="606" y="491"/>
                      </a:cubicBezTo>
                      <a:lnTo>
                        <a:pt x="606" y="491"/>
                      </a:lnTo>
                      <a:cubicBezTo>
                        <a:pt x="617" y="491"/>
                        <a:pt x="622" y="486"/>
                        <a:pt x="622" y="475"/>
                      </a:cubicBezTo>
                      <a:close/>
                      <a:moveTo>
                        <a:pt x="557" y="541"/>
                      </a:moveTo>
                      <a:lnTo>
                        <a:pt x="557" y="541"/>
                      </a:lnTo>
                      <a:cubicBezTo>
                        <a:pt x="557"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7" y="551"/>
                        <a:pt x="557" y="541"/>
                      </a:cubicBezTo>
                      <a:close/>
                      <a:moveTo>
                        <a:pt x="524" y="2507"/>
                      </a:moveTo>
                      <a:lnTo>
                        <a:pt x="524" y="2507"/>
                      </a:lnTo>
                      <a:cubicBezTo>
                        <a:pt x="524" y="2518"/>
                        <a:pt x="530" y="2524"/>
                        <a:pt x="541" y="2524"/>
                      </a:cubicBezTo>
                      <a:lnTo>
                        <a:pt x="541" y="2524"/>
                      </a:lnTo>
                      <a:cubicBezTo>
                        <a:pt x="552" y="2524"/>
                        <a:pt x="557" y="2518"/>
                        <a:pt x="557" y="2507"/>
                      </a:cubicBezTo>
                      <a:lnTo>
                        <a:pt x="557" y="2507"/>
                      </a:lnTo>
                      <a:cubicBezTo>
                        <a:pt x="557" y="2496"/>
                        <a:pt x="552" y="2491"/>
                        <a:pt x="541" y="2491"/>
                      </a:cubicBezTo>
                      <a:lnTo>
                        <a:pt x="541" y="2491"/>
                      </a:lnTo>
                      <a:cubicBezTo>
                        <a:pt x="530" y="2491"/>
                        <a:pt x="524" y="2496"/>
                        <a:pt x="524" y="2507"/>
                      </a:cubicBezTo>
                      <a:close/>
                      <a:moveTo>
                        <a:pt x="590" y="2573"/>
                      </a:moveTo>
                      <a:lnTo>
                        <a:pt x="590" y="2573"/>
                      </a:lnTo>
                      <a:cubicBezTo>
                        <a:pt x="590" y="2584"/>
                        <a:pt x="595" y="2589"/>
                        <a:pt x="606" y="2589"/>
                      </a:cubicBezTo>
                      <a:lnTo>
                        <a:pt x="606" y="2589"/>
                      </a:lnTo>
                      <a:cubicBezTo>
                        <a:pt x="617" y="2589"/>
                        <a:pt x="622" y="2584"/>
                        <a:pt x="622" y="2573"/>
                      </a:cubicBezTo>
                      <a:lnTo>
                        <a:pt x="622" y="2573"/>
                      </a:lnTo>
                      <a:cubicBezTo>
                        <a:pt x="622" y="2562"/>
                        <a:pt x="617" y="2556"/>
                        <a:pt x="606" y="2556"/>
                      </a:cubicBezTo>
                      <a:lnTo>
                        <a:pt x="606" y="2556"/>
                      </a:lnTo>
                      <a:cubicBezTo>
                        <a:pt x="595"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1" y="2442"/>
                      </a:moveTo>
                      <a:lnTo>
                        <a:pt x="491" y="2442"/>
                      </a:lnTo>
                      <a:cubicBezTo>
                        <a:pt x="491"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1" y="2452"/>
                        <a:pt x="491" y="2442"/>
                      </a:cubicBezTo>
                      <a:close/>
                      <a:moveTo>
                        <a:pt x="426" y="2376"/>
                      </a:moveTo>
                      <a:lnTo>
                        <a:pt x="426" y="2376"/>
                      </a:lnTo>
                      <a:cubicBezTo>
                        <a:pt x="426" y="2365"/>
                        <a:pt x="420" y="2360"/>
                        <a:pt x="410" y="2360"/>
                      </a:cubicBezTo>
                      <a:lnTo>
                        <a:pt x="410" y="2360"/>
                      </a:lnTo>
                      <a:cubicBezTo>
                        <a:pt x="399" y="2360"/>
                        <a:pt x="393" y="2365"/>
                        <a:pt x="393" y="2376"/>
                      </a:cubicBezTo>
                      <a:lnTo>
                        <a:pt x="393" y="2376"/>
                      </a:lnTo>
                      <a:cubicBezTo>
                        <a:pt x="393" y="2387"/>
                        <a:pt x="399" y="2393"/>
                        <a:pt x="410" y="2393"/>
                      </a:cubicBezTo>
                      <a:lnTo>
                        <a:pt x="410" y="2393"/>
                      </a:lnTo>
                      <a:cubicBezTo>
                        <a:pt x="420" y="2393"/>
                        <a:pt x="426" y="2387"/>
                        <a:pt x="426" y="2376"/>
                      </a:cubicBezTo>
                      <a:close/>
                      <a:moveTo>
                        <a:pt x="491" y="606"/>
                      </a:moveTo>
                      <a:lnTo>
                        <a:pt x="491" y="606"/>
                      </a:lnTo>
                      <a:cubicBezTo>
                        <a:pt x="491"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1" y="617"/>
                        <a:pt x="491" y="606"/>
                      </a:cubicBezTo>
                      <a:close/>
                      <a:moveTo>
                        <a:pt x="426" y="672"/>
                      </a:moveTo>
                      <a:lnTo>
                        <a:pt x="426" y="672"/>
                      </a:lnTo>
                      <a:cubicBezTo>
                        <a:pt x="426" y="660"/>
                        <a:pt x="420" y="655"/>
                        <a:pt x="410" y="655"/>
                      </a:cubicBezTo>
                      <a:lnTo>
                        <a:pt x="410" y="655"/>
                      </a:lnTo>
                      <a:cubicBezTo>
                        <a:pt x="399" y="655"/>
                        <a:pt x="393" y="660"/>
                        <a:pt x="393" y="672"/>
                      </a:cubicBezTo>
                      <a:lnTo>
                        <a:pt x="393" y="672"/>
                      </a:lnTo>
                      <a:cubicBezTo>
                        <a:pt x="393" y="683"/>
                        <a:pt x="399" y="688"/>
                        <a:pt x="410" y="688"/>
                      </a:cubicBezTo>
                      <a:lnTo>
                        <a:pt x="410" y="688"/>
                      </a:lnTo>
                      <a:cubicBezTo>
                        <a:pt x="420" y="688"/>
                        <a:pt x="426" y="683"/>
                        <a:pt x="426" y="672"/>
                      </a:cubicBezTo>
                      <a:close/>
                      <a:moveTo>
                        <a:pt x="721" y="344"/>
                      </a:moveTo>
                      <a:lnTo>
                        <a:pt x="721" y="344"/>
                      </a:lnTo>
                      <a:cubicBezTo>
                        <a:pt x="721" y="355"/>
                        <a:pt x="726" y="360"/>
                        <a:pt x="737" y="360"/>
                      </a:cubicBezTo>
                      <a:lnTo>
                        <a:pt x="737" y="458"/>
                      </a:lnTo>
                      <a:lnTo>
                        <a:pt x="737" y="458"/>
                      </a:lnTo>
                      <a:cubicBezTo>
                        <a:pt x="726" y="458"/>
                        <a:pt x="716" y="464"/>
                        <a:pt x="705" y="475"/>
                      </a:cubicBezTo>
                      <a:lnTo>
                        <a:pt x="672" y="508"/>
                      </a:lnTo>
                      <a:lnTo>
                        <a:pt x="639"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5" y="702"/>
                        <a:pt x="584" y="704"/>
                        <a:pt x="606" y="704"/>
                      </a:cubicBezTo>
                      <a:lnTo>
                        <a:pt x="737" y="704"/>
                      </a:lnTo>
                      <a:lnTo>
                        <a:pt x="737" y="917"/>
                      </a:lnTo>
                      <a:lnTo>
                        <a:pt x="737" y="917"/>
                      </a:lnTo>
                      <a:cubicBezTo>
                        <a:pt x="726"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2"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39" y="2048"/>
                      </a:lnTo>
                      <a:lnTo>
                        <a:pt x="672" y="2081"/>
                      </a:lnTo>
                      <a:lnTo>
                        <a:pt x="705" y="2114"/>
                      </a:lnTo>
                      <a:lnTo>
                        <a:pt x="705" y="2114"/>
                      </a:lnTo>
                      <a:cubicBezTo>
                        <a:pt x="716" y="2125"/>
                        <a:pt x="726" y="2131"/>
                        <a:pt x="737" y="2131"/>
                      </a:cubicBezTo>
                      <a:lnTo>
                        <a:pt x="737" y="2344"/>
                      </a:lnTo>
                      <a:lnTo>
                        <a:pt x="606" y="2344"/>
                      </a:lnTo>
                      <a:lnTo>
                        <a:pt x="606" y="2344"/>
                      </a:lnTo>
                      <a:cubicBezTo>
                        <a:pt x="584" y="2344"/>
                        <a:pt x="565"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6" y="2589"/>
                        <a:pt x="737" y="2589"/>
                      </a:cubicBezTo>
                      <a:lnTo>
                        <a:pt x="737" y="2687"/>
                      </a:lnTo>
                      <a:lnTo>
                        <a:pt x="737" y="2687"/>
                      </a:lnTo>
                      <a:cubicBezTo>
                        <a:pt x="726" y="2687"/>
                        <a:pt x="721" y="2693"/>
                        <a:pt x="721" y="2704"/>
                      </a:cubicBezTo>
                      <a:lnTo>
                        <a:pt x="721" y="2704"/>
                      </a:lnTo>
                      <a:cubicBezTo>
                        <a:pt x="721" y="2715"/>
                        <a:pt x="726" y="2720"/>
                        <a:pt x="737" y="2720"/>
                      </a:cubicBezTo>
                      <a:lnTo>
                        <a:pt x="737" y="3048"/>
                      </a:lnTo>
                      <a:lnTo>
                        <a:pt x="737" y="3048"/>
                      </a:lnTo>
                      <a:cubicBezTo>
                        <a:pt x="726" y="3048"/>
                        <a:pt x="716" y="3043"/>
                        <a:pt x="705" y="3032"/>
                      </a:cubicBezTo>
                      <a:lnTo>
                        <a:pt x="672" y="2999"/>
                      </a:lnTo>
                      <a:lnTo>
                        <a:pt x="639" y="2966"/>
                      </a:lnTo>
                      <a:lnTo>
                        <a:pt x="606" y="2933"/>
                      </a:lnTo>
                      <a:lnTo>
                        <a:pt x="606" y="2933"/>
                      </a:lnTo>
                      <a:cubicBezTo>
                        <a:pt x="595" y="2923"/>
                        <a:pt x="590" y="2912"/>
                        <a:pt x="590" y="2901"/>
                      </a:cubicBezTo>
                      <a:lnTo>
                        <a:pt x="590" y="2901"/>
                      </a:lnTo>
                      <a:cubicBezTo>
                        <a:pt x="590" y="2889"/>
                        <a:pt x="598" y="2882"/>
                        <a:pt x="615" y="2877"/>
                      </a:cubicBezTo>
                      <a:lnTo>
                        <a:pt x="664" y="2860"/>
                      </a:lnTo>
                      <a:lnTo>
                        <a:pt x="664" y="2860"/>
                      </a:lnTo>
                      <a:cubicBezTo>
                        <a:pt x="680" y="2854"/>
                        <a:pt x="688" y="2846"/>
                        <a:pt x="688" y="2835"/>
                      </a:cubicBezTo>
                      <a:lnTo>
                        <a:pt x="688" y="2835"/>
                      </a:lnTo>
                      <a:cubicBezTo>
                        <a:pt x="688" y="2824"/>
                        <a:pt x="683" y="2814"/>
                        <a:pt x="672" y="2802"/>
                      </a:cubicBezTo>
                      <a:lnTo>
                        <a:pt x="639"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2" y="2344"/>
                      </a:lnTo>
                      <a:lnTo>
                        <a:pt x="212"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2"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4" y="1393"/>
                      </a:lnTo>
                      <a:lnTo>
                        <a:pt x="147" y="1360"/>
                      </a:lnTo>
                      <a:lnTo>
                        <a:pt x="180" y="1327"/>
                      </a:lnTo>
                      <a:lnTo>
                        <a:pt x="212"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39"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2" y="704"/>
                      </a:cubicBezTo>
                      <a:lnTo>
                        <a:pt x="278" y="639"/>
                      </a:lnTo>
                      <a:lnTo>
                        <a:pt x="311" y="606"/>
                      </a:lnTo>
                      <a:lnTo>
                        <a:pt x="344" y="573"/>
                      </a:lnTo>
                      <a:lnTo>
                        <a:pt x="442" y="475"/>
                      </a:lnTo>
                      <a:lnTo>
                        <a:pt x="475" y="442"/>
                      </a:lnTo>
                      <a:lnTo>
                        <a:pt x="508" y="409"/>
                      </a:lnTo>
                      <a:lnTo>
                        <a:pt x="606" y="311"/>
                      </a:lnTo>
                      <a:lnTo>
                        <a:pt x="639"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8" y="166"/>
                        <a:pt x="590" y="158"/>
                        <a:pt x="590" y="147"/>
                      </a:cubicBezTo>
                      <a:lnTo>
                        <a:pt x="590" y="147"/>
                      </a:lnTo>
                      <a:cubicBezTo>
                        <a:pt x="590" y="136"/>
                        <a:pt x="595" y="125"/>
                        <a:pt x="606" y="114"/>
                      </a:cubicBezTo>
                      <a:lnTo>
                        <a:pt x="672" y="49"/>
                      </a:lnTo>
                      <a:lnTo>
                        <a:pt x="705" y="15"/>
                      </a:lnTo>
                      <a:lnTo>
                        <a:pt x="705" y="15"/>
                      </a:lnTo>
                      <a:cubicBezTo>
                        <a:pt x="716" y="5"/>
                        <a:pt x="726" y="0"/>
                        <a:pt x="737" y="0"/>
                      </a:cubicBezTo>
                      <a:lnTo>
                        <a:pt x="737" y="327"/>
                      </a:lnTo>
                      <a:lnTo>
                        <a:pt x="737" y="327"/>
                      </a:lnTo>
                      <a:cubicBezTo>
                        <a:pt x="726" y="327"/>
                        <a:pt x="721" y="333"/>
                        <a:pt x="721" y="344"/>
                      </a:cubicBezTo>
                      <a:close/>
                    </a:path>
                  </a:pathLst>
                </a:custGeom>
                <a:solidFill>
                  <a:schemeClr val="accent1"/>
                </a:solidFill>
                <a:ln>
                  <a:noFill/>
                </a:ln>
                <a:effectLst/>
              </p:spPr>
              <p:txBody>
                <a:bodyPr wrap="none" anchor="ctr"/>
                <a:lstStyle/>
                <a:p>
                  <a:endParaRPr lang="es-ES_tradnl"/>
                </a:p>
              </p:txBody>
            </p:sp>
            <p:sp>
              <p:nvSpPr>
                <p:cNvPr id="647" name="Freeform 49">
                  <a:extLst>
                    <a:ext uri="{FF2B5EF4-FFF2-40B4-BE49-F238E27FC236}">
                      <a16:creationId xmlns:a16="http://schemas.microsoft.com/office/drawing/2014/main" xmlns="" id="{2A4432CD-A717-9F49-A0FB-6ED513076435}"/>
                    </a:ext>
                  </a:extLst>
                </p:cNvPr>
                <p:cNvSpPr>
                  <a:spLocks noChangeArrowheads="1"/>
                </p:cNvSpPr>
                <p:nvPr/>
              </p:nvSpPr>
              <p:spPr bwMode="auto">
                <a:xfrm>
                  <a:off x="2582863" y="2243138"/>
                  <a:ext cx="171450" cy="342900"/>
                </a:xfrm>
                <a:custGeom>
                  <a:avLst/>
                  <a:gdLst>
                    <a:gd name="T0" fmla="*/ 410 w 476"/>
                    <a:gd name="T1" fmla="*/ 49 h 952"/>
                    <a:gd name="T2" fmla="*/ 377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7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1 w 476"/>
                    <a:gd name="T67" fmla="*/ 475 h 952"/>
                    <a:gd name="T68" fmla="*/ 131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7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7"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4" y="951"/>
                        <a:pt x="475" y="951"/>
                      </a:cubicBezTo>
                      <a:lnTo>
                        <a:pt x="475" y="819"/>
                      </a:lnTo>
                      <a:lnTo>
                        <a:pt x="475" y="819"/>
                      </a:lnTo>
                      <a:cubicBezTo>
                        <a:pt x="464" y="819"/>
                        <a:pt x="454" y="814"/>
                        <a:pt x="443" y="803"/>
                      </a:cubicBezTo>
                      <a:lnTo>
                        <a:pt x="410" y="770"/>
                      </a:lnTo>
                      <a:lnTo>
                        <a:pt x="377" y="737"/>
                      </a:lnTo>
                      <a:lnTo>
                        <a:pt x="344" y="705"/>
                      </a:lnTo>
                      <a:lnTo>
                        <a:pt x="312" y="672"/>
                      </a:lnTo>
                      <a:lnTo>
                        <a:pt x="279" y="639"/>
                      </a:lnTo>
                      <a:lnTo>
                        <a:pt x="246" y="606"/>
                      </a:lnTo>
                      <a:lnTo>
                        <a:pt x="213" y="574"/>
                      </a:lnTo>
                      <a:lnTo>
                        <a:pt x="180" y="541"/>
                      </a:lnTo>
                      <a:lnTo>
                        <a:pt x="148" y="508"/>
                      </a:lnTo>
                      <a:lnTo>
                        <a:pt x="148" y="508"/>
                      </a:lnTo>
                      <a:cubicBezTo>
                        <a:pt x="137" y="496"/>
                        <a:pt x="131" y="486"/>
                        <a:pt x="131" y="475"/>
                      </a:cubicBezTo>
                      <a:lnTo>
                        <a:pt x="131" y="475"/>
                      </a:lnTo>
                      <a:cubicBezTo>
                        <a:pt x="131" y="464"/>
                        <a:pt x="137" y="453"/>
                        <a:pt x="148" y="442"/>
                      </a:cubicBezTo>
                      <a:lnTo>
                        <a:pt x="180" y="409"/>
                      </a:lnTo>
                      <a:lnTo>
                        <a:pt x="213" y="377"/>
                      </a:lnTo>
                      <a:lnTo>
                        <a:pt x="246" y="344"/>
                      </a:lnTo>
                      <a:lnTo>
                        <a:pt x="344" y="245"/>
                      </a:lnTo>
                      <a:lnTo>
                        <a:pt x="377" y="213"/>
                      </a:lnTo>
                      <a:lnTo>
                        <a:pt x="410" y="180"/>
                      </a:lnTo>
                      <a:lnTo>
                        <a:pt x="443" y="147"/>
                      </a:lnTo>
                      <a:lnTo>
                        <a:pt x="443" y="147"/>
                      </a:lnTo>
                      <a:cubicBezTo>
                        <a:pt x="454" y="137"/>
                        <a:pt x="464" y="131"/>
                        <a:pt x="475" y="131"/>
                      </a:cubicBezTo>
                      <a:lnTo>
                        <a:pt x="475" y="0"/>
                      </a:lnTo>
                      <a:lnTo>
                        <a:pt x="475" y="0"/>
                      </a:lnTo>
                      <a:cubicBezTo>
                        <a:pt x="464"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48" name="Freeform 184">
                  <a:extLst>
                    <a:ext uri="{FF2B5EF4-FFF2-40B4-BE49-F238E27FC236}">
                      <a16:creationId xmlns:a16="http://schemas.microsoft.com/office/drawing/2014/main" xmlns="" id="{E605EF15-8CF8-E947-A1B0-B3CA4BFA748A}"/>
                    </a:ext>
                  </a:extLst>
                </p:cNvPr>
                <p:cNvSpPr>
                  <a:spLocks noChangeArrowheads="1"/>
                </p:cNvSpPr>
                <p:nvPr/>
              </p:nvSpPr>
              <p:spPr bwMode="auto">
                <a:xfrm>
                  <a:off x="2747828" y="1865313"/>
                  <a:ext cx="266700" cy="1096962"/>
                </a:xfrm>
                <a:custGeom>
                  <a:avLst/>
                  <a:gdLst>
                    <a:gd name="T0" fmla="*/ 280 w 739"/>
                    <a:gd name="T1" fmla="*/ 2442 h 3049"/>
                    <a:gd name="T2" fmla="*/ 312 w 739"/>
                    <a:gd name="T3" fmla="*/ 2376 h 3049"/>
                    <a:gd name="T4" fmla="*/ 345 w 739"/>
                    <a:gd name="T5" fmla="*/ 2376 h 3049"/>
                    <a:gd name="T6" fmla="*/ 214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1 w 739"/>
                    <a:gd name="T19" fmla="*/ 541 h 3049"/>
                    <a:gd name="T20" fmla="*/ 148 w 739"/>
                    <a:gd name="T21" fmla="*/ 475 h 3049"/>
                    <a:gd name="T22" fmla="*/ 116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2 w 739"/>
                    <a:gd name="T35" fmla="*/ 672 h 3049"/>
                    <a:gd name="T36" fmla="*/ 722 w 739"/>
                    <a:gd name="T37" fmla="*/ 1557 h 3049"/>
                    <a:gd name="T38" fmla="*/ 492 w 739"/>
                    <a:gd name="T39" fmla="*/ 1786 h 3049"/>
                    <a:gd name="T40" fmla="*/ 197 w 739"/>
                    <a:gd name="T41" fmla="*/ 2081 h 3049"/>
                    <a:gd name="T42" fmla="*/ 50 w 739"/>
                    <a:gd name="T43" fmla="*/ 2245 h 3049"/>
                    <a:gd name="T44" fmla="*/ 459 w 739"/>
                    <a:gd name="T45" fmla="*/ 2278 h 3049"/>
                    <a:gd name="T46" fmla="*/ 525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8 w 739"/>
                    <a:gd name="T73" fmla="*/ 1590 h 3049"/>
                    <a:gd name="T74" fmla="*/ 590 w 739"/>
                    <a:gd name="T75" fmla="*/ 1491 h 3049"/>
                    <a:gd name="T76" fmla="*/ 131 w 739"/>
                    <a:gd name="T77" fmla="*/ 704 h 3049"/>
                    <a:gd name="T78" fmla="*/ 214 w 739"/>
                    <a:gd name="T79" fmla="*/ 672 h 3049"/>
                    <a:gd name="T80" fmla="*/ 66 w 739"/>
                    <a:gd name="T81" fmla="*/ 508 h 3049"/>
                    <a:gd name="T82" fmla="*/ 0 w 739"/>
                    <a:gd name="T83" fmla="*/ 360 h 3049"/>
                    <a:gd name="T84" fmla="*/ 0 w 739"/>
                    <a:gd name="T85" fmla="*/ 0 h 3049"/>
                    <a:gd name="T86" fmla="*/ 148 w 739"/>
                    <a:gd name="T87" fmla="*/ 147 h 3049"/>
                    <a:gd name="T88" fmla="*/ 50 w 739"/>
                    <a:gd name="T89" fmla="*/ 213 h 3049"/>
                    <a:gd name="T90" fmla="*/ 230 w 739"/>
                    <a:gd name="T91" fmla="*/ 409 h 3049"/>
                    <a:gd name="T92" fmla="*/ 459 w 739"/>
                    <a:gd name="T93" fmla="*/ 639 h 3049"/>
                    <a:gd name="T94" fmla="*/ 517 w 739"/>
                    <a:gd name="T95" fmla="*/ 762 h 3049"/>
                    <a:gd name="T96" fmla="*/ 74 w 739"/>
                    <a:gd name="T97" fmla="*/ 778 h 3049"/>
                    <a:gd name="T98" fmla="*/ 99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6" y="2442"/>
                      </a:moveTo>
                      <a:lnTo>
                        <a:pt x="246" y="2442"/>
                      </a:lnTo>
                      <a:cubicBezTo>
                        <a:pt x="246" y="2452"/>
                        <a:pt x="252" y="2458"/>
                        <a:pt x="262" y="2458"/>
                      </a:cubicBezTo>
                      <a:lnTo>
                        <a:pt x="262" y="2458"/>
                      </a:lnTo>
                      <a:cubicBezTo>
                        <a:pt x="274" y="2458"/>
                        <a:pt x="280" y="2452"/>
                        <a:pt x="280" y="2442"/>
                      </a:cubicBezTo>
                      <a:lnTo>
                        <a:pt x="280" y="2442"/>
                      </a:lnTo>
                      <a:cubicBezTo>
                        <a:pt x="280" y="2431"/>
                        <a:pt x="274" y="2425"/>
                        <a:pt x="262" y="2425"/>
                      </a:cubicBezTo>
                      <a:lnTo>
                        <a:pt x="262" y="2425"/>
                      </a:lnTo>
                      <a:cubicBezTo>
                        <a:pt x="252" y="2425"/>
                        <a:pt x="246" y="2431"/>
                        <a:pt x="246" y="2442"/>
                      </a:cubicBezTo>
                      <a:close/>
                      <a:moveTo>
                        <a:pt x="312" y="2376"/>
                      </a:moveTo>
                      <a:lnTo>
                        <a:pt x="312" y="2376"/>
                      </a:lnTo>
                      <a:cubicBezTo>
                        <a:pt x="312" y="2387"/>
                        <a:pt x="317" y="2393"/>
                        <a:pt x="328" y="2393"/>
                      </a:cubicBezTo>
                      <a:lnTo>
                        <a:pt x="328" y="2393"/>
                      </a:lnTo>
                      <a:cubicBezTo>
                        <a:pt x="339" y="2393"/>
                        <a:pt x="345" y="2387"/>
                        <a:pt x="345" y="2376"/>
                      </a:cubicBezTo>
                      <a:lnTo>
                        <a:pt x="345" y="2376"/>
                      </a:lnTo>
                      <a:cubicBezTo>
                        <a:pt x="345" y="2365"/>
                        <a:pt x="339" y="2360"/>
                        <a:pt x="328" y="2360"/>
                      </a:cubicBezTo>
                      <a:lnTo>
                        <a:pt x="328" y="2360"/>
                      </a:lnTo>
                      <a:cubicBezTo>
                        <a:pt x="317" y="2360"/>
                        <a:pt x="312" y="2365"/>
                        <a:pt x="312" y="2376"/>
                      </a:cubicBezTo>
                      <a:close/>
                      <a:moveTo>
                        <a:pt x="214" y="2507"/>
                      </a:moveTo>
                      <a:lnTo>
                        <a:pt x="214" y="2507"/>
                      </a:lnTo>
                      <a:cubicBezTo>
                        <a:pt x="214" y="2496"/>
                        <a:pt x="209" y="2491"/>
                        <a:pt x="197" y="2491"/>
                      </a:cubicBezTo>
                      <a:lnTo>
                        <a:pt x="197" y="2491"/>
                      </a:lnTo>
                      <a:cubicBezTo>
                        <a:pt x="186" y="2491"/>
                        <a:pt x="181" y="2496"/>
                        <a:pt x="181" y="2507"/>
                      </a:cubicBezTo>
                      <a:lnTo>
                        <a:pt x="181" y="2507"/>
                      </a:lnTo>
                      <a:cubicBezTo>
                        <a:pt x="181" y="2518"/>
                        <a:pt x="186" y="2524"/>
                        <a:pt x="197" y="2524"/>
                      </a:cubicBezTo>
                      <a:lnTo>
                        <a:pt x="197" y="2524"/>
                      </a:lnTo>
                      <a:cubicBezTo>
                        <a:pt x="209" y="2524"/>
                        <a:pt x="214" y="2518"/>
                        <a:pt x="214" y="2507"/>
                      </a:cubicBezTo>
                      <a:close/>
                      <a:moveTo>
                        <a:pt x="148" y="2573"/>
                      </a:moveTo>
                      <a:lnTo>
                        <a:pt x="148" y="2573"/>
                      </a:lnTo>
                      <a:cubicBezTo>
                        <a:pt x="148" y="2562"/>
                        <a:pt x="143" y="2556"/>
                        <a:pt x="131" y="2556"/>
                      </a:cubicBezTo>
                      <a:lnTo>
                        <a:pt x="131" y="2556"/>
                      </a:lnTo>
                      <a:cubicBezTo>
                        <a:pt x="121" y="2556"/>
                        <a:pt x="116" y="2562"/>
                        <a:pt x="116" y="2573"/>
                      </a:cubicBezTo>
                      <a:lnTo>
                        <a:pt x="116" y="2573"/>
                      </a:lnTo>
                      <a:cubicBezTo>
                        <a:pt x="116" y="2584"/>
                        <a:pt x="121" y="2589"/>
                        <a:pt x="131" y="2589"/>
                      </a:cubicBezTo>
                      <a:lnTo>
                        <a:pt x="131" y="2589"/>
                      </a:lnTo>
                      <a:cubicBezTo>
                        <a:pt x="143" y="2589"/>
                        <a:pt x="148" y="2584"/>
                        <a:pt x="148" y="2573"/>
                      </a:cubicBezTo>
                      <a:close/>
                      <a:moveTo>
                        <a:pt x="82" y="2638"/>
                      </a:moveTo>
                      <a:lnTo>
                        <a:pt x="82" y="2638"/>
                      </a:lnTo>
                      <a:cubicBezTo>
                        <a:pt x="82" y="2627"/>
                        <a:pt x="77" y="2622"/>
                        <a:pt x="66" y="2622"/>
                      </a:cubicBezTo>
                      <a:lnTo>
                        <a:pt x="66" y="2622"/>
                      </a:lnTo>
                      <a:cubicBezTo>
                        <a:pt x="55" y="2622"/>
                        <a:pt x="50" y="2627"/>
                        <a:pt x="50" y="2638"/>
                      </a:cubicBezTo>
                      <a:lnTo>
                        <a:pt x="50" y="2638"/>
                      </a:lnTo>
                      <a:cubicBezTo>
                        <a:pt x="50" y="2650"/>
                        <a:pt x="55" y="2655"/>
                        <a:pt x="66" y="2655"/>
                      </a:cubicBezTo>
                      <a:lnTo>
                        <a:pt x="66" y="2655"/>
                      </a:lnTo>
                      <a:cubicBezTo>
                        <a:pt x="77" y="2655"/>
                        <a:pt x="82" y="2650"/>
                        <a:pt x="82" y="2638"/>
                      </a:cubicBezTo>
                      <a:close/>
                      <a:moveTo>
                        <a:pt x="214" y="541"/>
                      </a:moveTo>
                      <a:lnTo>
                        <a:pt x="214" y="541"/>
                      </a:lnTo>
                      <a:cubicBezTo>
                        <a:pt x="214" y="529"/>
                        <a:pt x="209" y="524"/>
                        <a:pt x="197" y="524"/>
                      </a:cubicBezTo>
                      <a:lnTo>
                        <a:pt x="197" y="524"/>
                      </a:lnTo>
                      <a:cubicBezTo>
                        <a:pt x="186" y="524"/>
                        <a:pt x="181" y="529"/>
                        <a:pt x="181" y="541"/>
                      </a:cubicBezTo>
                      <a:lnTo>
                        <a:pt x="181" y="541"/>
                      </a:lnTo>
                      <a:cubicBezTo>
                        <a:pt x="181" y="551"/>
                        <a:pt x="186" y="557"/>
                        <a:pt x="197" y="557"/>
                      </a:cubicBezTo>
                      <a:lnTo>
                        <a:pt x="197" y="557"/>
                      </a:lnTo>
                      <a:cubicBezTo>
                        <a:pt x="209" y="557"/>
                        <a:pt x="214" y="551"/>
                        <a:pt x="214" y="541"/>
                      </a:cubicBezTo>
                      <a:close/>
                      <a:moveTo>
                        <a:pt x="148" y="475"/>
                      </a:moveTo>
                      <a:lnTo>
                        <a:pt x="148" y="475"/>
                      </a:lnTo>
                      <a:cubicBezTo>
                        <a:pt x="148" y="464"/>
                        <a:pt x="143" y="458"/>
                        <a:pt x="131" y="458"/>
                      </a:cubicBezTo>
                      <a:lnTo>
                        <a:pt x="131" y="458"/>
                      </a:lnTo>
                      <a:cubicBezTo>
                        <a:pt x="121" y="458"/>
                        <a:pt x="116" y="464"/>
                        <a:pt x="116" y="475"/>
                      </a:cubicBezTo>
                      <a:lnTo>
                        <a:pt x="116" y="475"/>
                      </a:lnTo>
                      <a:cubicBezTo>
                        <a:pt x="116" y="486"/>
                        <a:pt x="121" y="491"/>
                        <a:pt x="131" y="491"/>
                      </a:cubicBezTo>
                      <a:lnTo>
                        <a:pt x="131" y="491"/>
                      </a:lnTo>
                      <a:cubicBezTo>
                        <a:pt x="143" y="491"/>
                        <a:pt x="148" y="486"/>
                        <a:pt x="148" y="475"/>
                      </a:cubicBezTo>
                      <a:close/>
                      <a:moveTo>
                        <a:pt x="82" y="409"/>
                      </a:moveTo>
                      <a:lnTo>
                        <a:pt x="82" y="409"/>
                      </a:lnTo>
                      <a:cubicBezTo>
                        <a:pt x="82" y="398"/>
                        <a:pt x="77" y="393"/>
                        <a:pt x="66" y="393"/>
                      </a:cubicBezTo>
                      <a:lnTo>
                        <a:pt x="66" y="393"/>
                      </a:lnTo>
                      <a:cubicBezTo>
                        <a:pt x="55" y="393"/>
                        <a:pt x="50" y="398"/>
                        <a:pt x="50" y="409"/>
                      </a:cubicBezTo>
                      <a:lnTo>
                        <a:pt x="50" y="409"/>
                      </a:lnTo>
                      <a:cubicBezTo>
                        <a:pt x="50" y="420"/>
                        <a:pt x="55" y="426"/>
                        <a:pt x="66" y="426"/>
                      </a:cubicBezTo>
                      <a:lnTo>
                        <a:pt x="66" y="426"/>
                      </a:lnTo>
                      <a:cubicBezTo>
                        <a:pt x="77" y="426"/>
                        <a:pt x="82" y="420"/>
                        <a:pt x="82" y="409"/>
                      </a:cubicBezTo>
                      <a:close/>
                      <a:moveTo>
                        <a:pt x="246" y="606"/>
                      </a:moveTo>
                      <a:lnTo>
                        <a:pt x="246" y="606"/>
                      </a:lnTo>
                      <a:cubicBezTo>
                        <a:pt x="246" y="617"/>
                        <a:pt x="252" y="622"/>
                        <a:pt x="262" y="622"/>
                      </a:cubicBezTo>
                      <a:lnTo>
                        <a:pt x="262" y="622"/>
                      </a:lnTo>
                      <a:cubicBezTo>
                        <a:pt x="274" y="622"/>
                        <a:pt x="280" y="617"/>
                        <a:pt x="280" y="606"/>
                      </a:cubicBezTo>
                      <a:lnTo>
                        <a:pt x="280" y="606"/>
                      </a:lnTo>
                      <a:cubicBezTo>
                        <a:pt x="280" y="595"/>
                        <a:pt x="274" y="589"/>
                        <a:pt x="262" y="589"/>
                      </a:cubicBezTo>
                      <a:lnTo>
                        <a:pt x="262" y="589"/>
                      </a:lnTo>
                      <a:cubicBezTo>
                        <a:pt x="252" y="589"/>
                        <a:pt x="246" y="595"/>
                        <a:pt x="246" y="606"/>
                      </a:cubicBezTo>
                      <a:close/>
                      <a:moveTo>
                        <a:pt x="312" y="672"/>
                      </a:moveTo>
                      <a:lnTo>
                        <a:pt x="312" y="672"/>
                      </a:lnTo>
                      <a:cubicBezTo>
                        <a:pt x="312" y="683"/>
                        <a:pt x="317" y="688"/>
                        <a:pt x="328" y="688"/>
                      </a:cubicBezTo>
                      <a:lnTo>
                        <a:pt x="328" y="688"/>
                      </a:lnTo>
                      <a:cubicBezTo>
                        <a:pt x="339" y="688"/>
                        <a:pt x="345" y="683"/>
                        <a:pt x="345" y="672"/>
                      </a:cubicBezTo>
                      <a:lnTo>
                        <a:pt x="345" y="672"/>
                      </a:lnTo>
                      <a:cubicBezTo>
                        <a:pt x="345" y="660"/>
                        <a:pt x="339" y="655"/>
                        <a:pt x="328" y="655"/>
                      </a:cubicBezTo>
                      <a:lnTo>
                        <a:pt x="328" y="655"/>
                      </a:lnTo>
                      <a:cubicBezTo>
                        <a:pt x="317" y="655"/>
                        <a:pt x="312" y="660"/>
                        <a:pt x="312" y="672"/>
                      </a:cubicBezTo>
                      <a:close/>
                      <a:moveTo>
                        <a:pt x="722" y="1491"/>
                      </a:moveTo>
                      <a:lnTo>
                        <a:pt x="722" y="1491"/>
                      </a:lnTo>
                      <a:cubicBezTo>
                        <a:pt x="732" y="1502"/>
                        <a:pt x="738" y="1513"/>
                        <a:pt x="738" y="1524"/>
                      </a:cubicBezTo>
                      <a:lnTo>
                        <a:pt x="738" y="1524"/>
                      </a:lnTo>
                      <a:cubicBezTo>
                        <a:pt x="738" y="1535"/>
                        <a:pt x="732" y="1545"/>
                        <a:pt x="722" y="1557"/>
                      </a:cubicBezTo>
                      <a:lnTo>
                        <a:pt x="689" y="1590"/>
                      </a:lnTo>
                      <a:lnTo>
                        <a:pt x="656" y="1623"/>
                      </a:lnTo>
                      <a:lnTo>
                        <a:pt x="558" y="1721"/>
                      </a:lnTo>
                      <a:lnTo>
                        <a:pt x="525" y="1754"/>
                      </a:lnTo>
                      <a:lnTo>
                        <a:pt x="492" y="1786"/>
                      </a:lnTo>
                      <a:lnTo>
                        <a:pt x="394" y="1885"/>
                      </a:lnTo>
                      <a:lnTo>
                        <a:pt x="361" y="1917"/>
                      </a:lnTo>
                      <a:lnTo>
                        <a:pt x="328" y="1950"/>
                      </a:lnTo>
                      <a:lnTo>
                        <a:pt x="230" y="2048"/>
                      </a:lnTo>
                      <a:lnTo>
                        <a:pt x="197" y="2081"/>
                      </a:lnTo>
                      <a:lnTo>
                        <a:pt x="164" y="2114"/>
                      </a:lnTo>
                      <a:lnTo>
                        <a:pt x="66" y="2212"/>
                      </a:lnTo>
                      <a:lnTo>
                        <a:pt x="66" y="2212"/>
                      </a:lnTo>
                      <a:cubicBezTo>
                        <a:pt x="55" y="2223"/>
                        <a:pt x="50" y="2234"/>
                        <a:pt x="50" y="2245"/>
                      </a:cubicBezTo>
                      <a:lnTo>
                        <a:pt x="50" y="2245"/>
                      </a:lnTo>
                      <a:cubicBezTo>
                        <a:pt x="50" y="2256"/>
                        <a:pt x="58" y="2264"/>
                        <a:pt x="74" y="2270"/>
                      </a:cubicBezTo>
                      <a:lnTo>
                        <a:pt x="74" y="2270"/>
                      </a:lnTo>
                      <a:cubicBezTo>
                        <a:pt x="91" y="2275"/>
                        <a:pt x="110" y="2278"/>
                        <a:pt x="131" y="2278"/>
                      </a:cubicBezTo>
                      <a:lnTo>
                        <a:pt x="459" y="2278"/>
                      </a:lnTo>
                      <a:lnTo>
                        <a:pt x="459" y="2278"/>
                      </a:lnTo>
                      <a:cubicBezTo>
                        <a:pt x="481" y="2278"/>
                        <a:pt x="500" y="2281"/>
                        <a:pt x="517" y="2286"/>
                      </a:cubicBezTo>
                      <a:lnTo>
                        <a:pt x="517" y="2286"/>
                      </a:lnTo>
                      <a:cubicBezTo>
                        <a:pt x="533" y="2291"/>
                        <a:pt x="541" y="2300"/>
                        <a:pt x="541" y="2310"/>
                      </a:cubicBezTo>
                      <a:lnTo>
                        <a:pt x="541" y="2310"/>
                      </a:lnTo>
                      <a:cubicBezTo>
                        <a:pt x="541" y="2321"/>
                        <a:pt x="536" y="2333"/>
                        <a:pt x="525" y="2344"/>
                      </a:cubicBezTo>
                      <a:lnTo>
                        <a:pt x="492"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9" y="2769"/>
                      </a:lnTo>
                      <a:lnTo>
                        <a:pt x="66" y="2802"/>
                      </a:lnTo>
                      <a:lnTo>
                        <a:pt x="66" y="2802"/>
                      </a:lnTo>
                      <a:cubicBezTo>
                        <a:pt x="55" y="2814"/>
                        <a:pt x="50" y="2824"/>
                        <a:pt x="50" y="2835"/>
                      </a:cubicBezTo>
                      <a:lnTo>
                        <a:pt x="50" y="2835"/>
                      </a:lnTo>
                      <a:cubicBezTo>
                        <a:pt x="50" y="2846"/>
                        <a:pt x="58" y="2854"/>
                        <a:pt x="74" y="2860"/>
                      </a:cubicBezTo>
                      <a:lnTo>
                        <a:pt x="123" y="2877"/>
                      </a:lnTo>
                      <a:lnTo>
                        <a:pt x="123" y="2877"/>
                      </a:lnTo>
                      <a:cubicBezTo>
                        <a:pt x="140" y="2882"/>
                        <a:pt x="148" y="2889"/>
                        <a:pt x="148" y="2901"/>
                      </a:cubicBezTo>
                      <a:lnTo>
                        <a:pt x="148" y="2901"/>
                      </a:lnTo>
                      <a:cubicBezTo>
                        <a:pt x="148" y="2912"/>
                        <a:pt x="143" y="2923"/>
                        <a:pt x="131" y="2933"/>
                      </a:cubicBezTo>
                      <a:lnTo>
                        <a:pt x="99" y="2966"/>
                      </a:lnTo>
                      <a:lnTo>
                        <a:pt x="66" y="2999"/>
                      </a:lnTo>
                      <a:lnTo>
                        <a:pt x="33" y="3032"/>
                      </a:lnTo>
                      <a:lnTo>
                        <a:pt x="33" y="3032"/>
                      </a:lnTo>
                      <a:cubicBezTo>
                        <a:pt x="22" y="3043"/>
                        <a:pt x="11" y="3048"/>
                        <a:pt x="0" y="3048"/>
                      </a:cubicBezTo>
                      <a:lnTo>
                        <a:pt x="0" y="2720"/>
                      </a:lnTo>
                      <a:lnTo>
                        <a:pt x="0" y="2720"/>
                      </a:lnTo>
                      <a:cubicBezTo>
                        <a:pt x="11" y="2720"/>
                        <a:pt x="17" y="2715"/>
                        <a:pt x="17" y="2704"/>
                      </a:cubicBezTo>
                      <a:lnTo>
                        <a:pt x="17" y="2704"/>
                      </a:lnTo>
                      <a:cubicBezTo>
                        <a:pt x="17"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9" y="2398"/>
                        <a:pt x="214" y="2387"/>
                        <a:pt x="214" y="2376"/>
                      </a:cubicBezTo>
                      <a:lnTo>
                        <a:pt x="214" y="2376"/>
                      </a:lnTo>
                      <a:cubicBezTo>
                        <a:pt x="214" y="2365"/>
                        <a:pt x="205" y="2357"/>
                        <a:pt x="189" y="2351"/>
                      </a:cubicBezTo>
                      <a:lnTo>
                        <a:pt x="189" y="2351"/>
                      </a:lnTo>
                      <a:cubicBezTo>
                        <a:pt x="172" y="2346"/>
                        <a:pt x="153" y="2344"/>
                        <a:pt x="131" y="2344"/>
                      </a:cubicBezTo>
                      <a:lnTo>
                        <a:pt x="0" y="2344"/>
                      </a:lnTo>
                      <a:lnTo>
                        <a:pt x="0" y="2131"/>
                      </a:lnTo>
                      <a:lnTo>
                        <a:pt x="0" y="2131"/>
                      </a:lnTo>
                      <a:cubicBezTo>
                        <a:pt x="11" y="2131"/>
                        <a:pt x="22" y="2125"/>
                        <a:pt x="33" y="2114"/>
                      </a:cubicBezTo>
                      <a:lnTo>
                        <a:pt x="66" y="2081"/>
                      </a:lnTo>
                      <a:lnTo>
                        <a:pt x="99"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2" y="1655"/>
                      </a:lnTo>
                      <a:lnTo>
                        <a:pt x="525" y="1623"/>
                      </a:lnTo>
                      <a:lnTo>
                        <a:pt x="558"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9" y="696"/>
                      </a:cubicBezTo>
                      <a:lnTo>
                        <a:pt x="189" y="696"/>
                      </a:lnTo>
                      <a:cubicBezTo>
                        <a:pt x="205" y="691"/>
                        <a:pt x="214" y="683"/>
                        <a:pt x="214" y="672"/>
                      </a:cubicBezTo>
                      <a:lnTo>
                        <a:pt x="214" y="672"/>
                      </a:lnTo>
                      <a:cubicBezTo>
                        <a:pt x="214" y="660"/>
                        <a:pt x="209" y="650"/>
                        <a:pt x="197" y="639"/>
                      </a:cubicBezTo>
                      <a:lnTo>
                        <a:pt x="164" y="606"/>
                      </a:lnTo>
                      <a:lnTo>
                        <a:pt x="131" y="573"/>
                      </a:lnTo>
                      <a:lnTo>
                        <a:pt x="99" y="541"/>
                      </a:lnTo>
                      <a:lnTo>
                        <a:pt x="66" y="508"/>
                      </a:lnTo>
                      <a:lnTo>
                        <a:pt x="33" y="475"/>
                      </a:lnTo>
                      <a:lnTo>
                        <a:pt x="33" y="475"/>
                      </a:lnTo>
                      <a:cubicBezTo>
                        <a:pt x="22" y="464"/>
                        <a:pt x="11" y="458"/>
                        <a:pt x="0" y="458"/>
                      </a:cubicBezTo>
                      <a:lnTo>
                        <a:pt x="0" y="360"/>
                      </a:lnTo>
                      <a:lnTo>
                        <a:pt x="0" y="360"/>
                      </a:lnTo>
                      <a:cubicBezTo>
                        <a:pt x="11" y="360"/>
                        <a:pt x="17" y="355"/>
                        <a:pt x="17" y="344"/>
                      </a:cubicBezTo>
                      <a:lnTo>
                        <a:pt x="17" y="344"/>
                      </a:lnTo>
                      <a:cubicBezTo>
                        <a:pt x="17" y="333"/>
                        <a:pt x="11" y="327"/>
                        <a:pt x="0" y="327"/>
                      </a:cubicBezTo>
                      <a:lnTo>
                        <a:pt x="0" y="0"/>
                      </a:lnTo>
                      <a:lnTo>
                        <a:pt x="0" y="0"/>
                      </a:lnTo>
                      <a:cubicBezTo>
                        <a:pt x="11" y="0"/>
                        <a:pt x="22" y="5"/>
                        <a:pt x="33" y="15"/>
                      </a:cubicBezTo>
                      <a:lnTo>
                        <a:pt x="66" y="49"/>
                      </a:lnTo>
                      <a:lnTo>
                        <a:pt x="131" y="114"/>
                      </a:lnTo>
                      <a:lnTo>
                        <a:pt x="131" y="114"/>
                      </a:lnTo>
                      <a:cubicBezTo>
                        <a:pt x="143" y="125"/>
                        <a:pt x="148" y="136"/>
                        <a:pt x="148" y="147"/>
                      </a:cubicBezTo>
                      <a:lnTo>
                        <a:pt x="148" y="147"/>
                      </a:lnTo>
                      <a:cubicBezTo>
                        <a:pt x="148" y="158"/>
                        <a:pt x="140" y="166"/>
                        <a:pt x="123" y="172"/>
                      </a:cubicBezTo>
                      <a:lnTo>
                        <a:pt x="74" y="188"/>
                      </a:lnTo>
                      <a:lnTo>
                        <a:pt x="74" y="188"/>
                      </a:lnTo>
                      <a:cubicBezTo>
                        <a:pt x="58" y="194"/>
                        <a:pt x="50" y="202"/>
                        <a:pt x="50" y="213"/>
                      </a:cubicBezTo>
                      <a:lnTo>
                        <a:pt x="50" y="213"/>
                      </a:lnTo>
                      <a:cubicBezTo>
                        <a:pt x="50" y="224"/>
                        <a:pt x="55" y="235"/>
                        <a:pt x="66" y="245"/>
                      </a:cubicBezTo>
                      <a:lnTo>
                        <a:pt x="99" y="279"/>
                      </a:lnTo>
                      <a:lnTo>
                        <a:pt x="131" y="311"/>
                      </a:lnTo>
                      <a:lnTo>
                        <a:pt x="230" y="409"/>
                      </a:lnTo>
                      <a:lnTo>
                        <a:pt x="262" y="442"/>
                      </a:lnTo>
                      <a:lnTo>
                        <a:pt x="295" y="475"/>
                      </a:lnTo>
                      <a:lnTo>
                        <a:pt x="394" y="573"/>
                      </a:lnTo>
                      <a:lnTo>
                        <a:pt x="426" y="606"/>
                      </a:lnTo>
                      <a:lnTo>
                        <a:pt x="459" y="639"/>
                      </a:lnTo>
                      <a:lnTo>
                        <a:pt x="525" y="704"/>
                      </a:lnTo>
                      <a:lnTo>
                        <a:pt x="525" y="704"/>
                      </a:lnTo>
                      <a:cubicBezTo>
                        <a:pt x="536" y="715"/>
                        <a:pt x="541" y="726"/>
                        <a:pt x="541" y="737"/>
                      </a:cubicBezTo>
                      <a:lnTo>
                        <a:pt x="541" y="737"/>
                      </a:lnTo>
                      <a:cubicBezTo>
                        <a:pt x="541" y="748"/>
                        <a:pt x="533" y="756"/>
                        <a:pt x="517" y="762"/>
                      </a:cubicBezTo>
                      <a:lnTo>
                        <a:pt x="517" y="762"/>
                      </a:lnTo>
                      <a:cubicBezTo>
                        <a:pt x="500" y="767"/>
                        <a:pt x="481" y="770"/>
                        <a:pt x="459" y="770"/>
                      </a:cubicBezTo>
                      <a:lnTo>
                        <a:pt x="131" y="770"/>
                      </a:lnTo>
                      <a:lnTo>
                        <a:pt x="131" y="770"/>
                      </a:lnTo>
                      <a:cubicBezTo>
                        <a:pt x="110" y="770"/>
                        <a:pt x="91" y="773"/>
                        <a:pt x="74" y="778"/>
                      </a:cubicBezTo>
                      <a:lnTo>
                        <a:pt x="74" y="778"/>
                      </a:lnTo>
                      <a:cubicBezTo>
                        <a:pt x="58" y="784"/>
                        <a:pt x="50" y="792"/>
                        <a:pt x="50" y="803"/>
                      </a:cubicBezTo>
                      <a:lnTo>
                        <a:pt x="50" y="803"/>
                      </a:lnTo>
                      <a:cubicBezTo>
                        <a:pt x="50" y="814"/>
                        <a:pt x="55" y="824"/>
                        <a:pt x="66" y="835"/>
                      </a:cubicBezTo>
                      <a:lnTo>
                        <a:pt x="99"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2" y="1262"/>
                      </a:lnTo>
                      <a:lnTo>
                        <a:pt x="525" y="1294"/>
                      </a:lnTo>
                      <a:lnTo>
                        <a:pt x="558" y="1327"/>
                      </a:lnTo>
                      <a:lnTo>
                        <a:pt x="590" y="1360"/>
                      </a:lnTo>
                      <a:lnTo>
                        <a:pt x="624" y="1393"/>
                      </a:lnTo>
                      <a:lnTo>
                        <a:pt x="656" y="1426"/>
                      </a:lnTo>
                      <a:lnTo>
                        <a:pt x="689" y="1458"/>
                      </a:lnTo>
                      <a:lnTo>
                        <a:pt x="722" y="1491"/>
                      </a:lnTo>
                      <a:close/>
                    </a:path>
                  </a:pathLst>
                </a:custGeom>
                <a:solidFill>
                  <a:schemeClr val="accent1"/>
                </a:solidFill>
                <a:ln>
                  <a:noFill/>
                </a:ln>
                <a:effectLst/>
              </p:spPr>
              <p:txBody>
                <a:bodyPr wrap="none" anchor="ctr"/>
                <a:lstStyle/>
                <a:p>
                  <a:endParaRPr lang="es-ES_tradnl"/>
                </a:p>
              </p:txBody>
            </p:sp>
            <p:sp>
              <p:nvSpPr>
                <p:cNvPr id="649" name="Freeform 193">
                  <a:extLst>
                    <a:ext uri="{FF2B5EF4-FFF2-40B4-BE49-F238E27FC236}">
                      <a16:creationId xmlns:a16="http://schemas.microsoft.com/office/drawing/2014/main" xmlns="" id="{E77A7D8B-345C-2E40-9083-73C8D5A1E533}"/>
                    </a:ext>
                  </a:extLst>
                </p:cNvPr>
                <p:cNvSpPr>
                  <a:spLocks noChangeArrowheads="1"/>
                </p:cNvSpPr>
                <p:nvPr/>
              </p:nvSpPr>
              <p:spPr bwMode="auto">
                <a:xfrm>
                  <a:off x="2754313" y="2243138"/>
                  <a:ext cx="171450" cy="342900"/>
                </a:xfrm>
                <a:custGeom>
                  <a:avLst/>
                  <a:gdLst>
                    <a:gd name="T0" fmla="*/ 459 w 477"/>
                    <a:gd name="T1" fmla="*/ 508 h 952"/>
                    <a:gd name="T2" fmla="*/ 459 w 477"/>
                    <a:gd name="T3" fmla="*/ 508 h 952"/>
                    <a:gd name="T4" fmla="*/ 476 w 477"/>
                    <a:gd name="T5" fmla="*/ 475 h 952"/>
                    <a:gd name="T6" fmla="*/ 476 w 477"/>
                    <a:gd name="T7" fmla="*/ 475 h 952"/>
                    <a:gd name="T8" fmla="*/ 459 w 477"/>
                    <a:gd name="T9" fmla="*/ 442 h 952"/>
                    <a:gd name="T10" fmla="*/ 426 w 477"/>
                    <a:gd name="T11" fmla="*/ 409 h 952"/>
                    <a:gd name="T12" fmla="*/ 394 w 477"/>
                    <a:gd name="T13" fmla="*/ 377 h 952"/>
                    <a:gd name="T14" fmla="*/ 361 w 477"/>
                    <a:gd name="T15" fmla="*/ 344 h 952"/>
                    <a:gd name="T16" fmla="*/ 328 w 477"/>
                    <a:gd name="T17" fmla="*/ 311 h 952"/>
                    <a:gd name="T18" fmla="*/ 295 w 477"/>
                    <a:gd name="T19" fmla="*/ 278 h 952"/>
                    <a:gd name="T20" fmla="*/ 262 w 477"/>
                    <a:gd name="T21" fmla="*/ 245 h 952"/>
                    <a:gd name="T22" fmla="*/ 230 w 477"/>
                    <a:gd name="T23" fmla="*/ 213 h 952"/>
                    <a:gd name="T24" fmla="*/ 197 w 477"/>
                    <a:gd name="T25" fmla="*/ 180 h 952"/>
                    <a:gd name="T26" fmla="*/ 164 w 477"/>
                    <a:gd name="T27" fmla="*/ 147 h 952"/>
                    <a:gd name="T28" fmla="*/ 131 w 477"/>
                    <a:gd name="T29" fmla="*/ 114 h 952"/>
                    <a:gd name="T30" fmla="*/ 99 w 477"/>
                    <a:gd name="T31" fmla="*/ 81 h 952"/>
                    <a:gd name="T32" fmla="*/ 66 w 477"/>
                    <a:gd name="T33" fmla="*/ 49 h 952"/>
                    <a:gd name="T34" fmla="*/ 33 w 477"/>
                    <a:gd name="T35" fmla="*/ 16 h 952"/>
                    <a:gd name="T36" fmla="*/ 33 w 477"/>
                    <a:gd name="T37" fmla="*/ 16 h 952"/>
                    <a:gd name="T38" fmla="*/ 0 w 477"/>
                    <a:gd name="T39" fmla="*/ 0 h 952"/>
                    <a:gd name="T40" fmla="*/ 0 w 477"/>
                    <a:gd name="T41" fmla="*/ 131 h 952"/>
                    <a:gd name="T42" fmla="*/ 0 w 477"/>
                    <a:gd name="T43" fmla="*/ 131 h 952"/>
                    <a:gd name="T44" fmla="*/ 33 w 477"/>
                    <a:gd name="T45" fmla="*/ 147 h 952"/>
                    <a:gd name="T46" fmla="*/ 66 w 477"/>
                    <a:gd name="T47" fmla="*/ 180 h 952"/>
                    <a:gd name="T48" fmla="*/ 99 w 477"/>
                    <a:gd name="T49" fmla="*/ 213 h 952"/>
                    <a:gd name="T50" fmla="*/ 131 w 477"/>
                    <a:gd name="T51" fmla="*/ 245 h 952"/>
                    <a:gd name="T52" fmla="*/ 230 w 477"/>
                    <a:gd name="T53" fmla="*/ 344 h 952"/>
                    <a:gd name="T54" fmla="*/ 262 w 477"/>
                    <a:gd name="T55" fmla="*/ 377 h 952"/>
                    <a:gd name="T56" fmla="*/ 295 w 477"/>
                    <a:gd name="T57" fmla="*/ 409 h 952"/>
                    <a:gd name="T58" fmla="*/ 328 w 477"/>
                    <a:gd name="T59" fmla="*/ 442 h 952"/>
                    <a:gd name="T60" fmla="*/ 328 w 477"/>
                    <a:gd name="T61" fmla="*/ 442 h 952"/>
                    <a:gd name="T62" fmla="*/ 345 w 477"/>
                    <a:gd name="T63" fmla="*/ 475 h 952"/>
                    <a:gd name="T64" fmla="*/ 345 w 477"/>
                    <a:gd name="T65" fmla="*/ 475 h 952"/>
                    <a:gd name="T66" fmla="*/ 328 w 477"/>
                    <a:gd name="T67" fmla="*/ 508 h 952"/>
                    <a:gd name="T68" fmla="*/ 295 w 477"/>
                    <a:gd name="T69" fmla="*/ 541 h 952"/>
                    <a:gd name="T70" fmla="*/ 262 w 477"/>
                    <a:gd name="T71" fmla="*/ 574 h 952"/>
                    <a:gd name="T72" fmla="*/ 230 w 477"/>
                    <a:gd name="T73" fmla="*/ 606 h 952"/>
                    <a:gd name="T74" fmla="*/ 197 w 477"/>
                    <a:gd name="T75" fmla="*/ 639 h 952"/>
                    <a:gd name="T76" fmla="*/ 164 w 477"/>
                    <a:gd name="T77" fmla="*/ 672 h 952"/>
                    <a:gd name="T78" fmla="*/ 131 w 477"/>
                    <a:gd name="T79" fmla="*/ 705 h 952"/>
                    <a:gd name="T80" fmla="*/ 99 w 477"/>
                    <a:gd name="T81" fmla="*/ 737 h 952"/>
                    <a:gd name="T82" fmla="*/ 66 w 477"/>
                    <a:gd name="T83" fmla="*/ 770 h 952"/>
                    <a:gd name="T84" fmla="*/ 33 w 477"/>
                    <a:gd name="T85" fmla="*/ 803 h 952"/>
                    <a:gd name="T86" fmla="*/ 33 w 477"/>
                    <a:gd name="T87" fmla="*/ 803 h 952"/>
                    <a:gd name="T88" fmla="*/ 0 w 477"/>
                    <a:gd name="T89" fmla="*/ 819 h 952"/>
                    <a:gd name="T90" fmla="*/ 0 w 477"/>
                    <a:gd name="T91" fmla="*/ 951 h 952"/>
                    <a:gd name="T92" fmla="*/ 0 w 477"/>
                    <a:gd name="T93" fmla="*/ 951 h 952"/>
                    <a:gd name="T94" fmla="*/ 33 w 477"/>
                    <a:gd name="T95" fmla="*/ 933 h 952"/>
                    <a:gd name="T96" fmla="*/ 459 w 477"/>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59" y="508"/>
                      </a:moveTo>
                      <a:lnTo>
                        <a:pt x="459" y="508"/>
                      </a:lnTo>
                      <a:cubicBezTo>
                        <a:pt x="470" y="496"/>
                        <a:pt x="476" y="486"/>
                        <a:pt x="476" y="475"/>
                      </a:cubicBezTo>
                      <a:lnTo>
                        <a:pt x="476" y="475"/>
                      </a:lnTo>
                      <a:cubicBezTo>
                        <a:pt x="476"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9"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9" y="213"/>
                      </a:lnTo>
                      <a:lnTo>
                        <a:pt x="131" y="245"/>
                      </a:lnTo>
                      <a:lnTo>
                        <a:pt x="230" y="344"/>
                      </a:lnTo>
                      <a:lnTo>
                        <a:pt x="262" y="377"/>
                      </a:lnTo>
                      <a:lnTo>
                        <a:pt x="295" y="409"/>
                      </a:lnTo>
                      <a:lnTo>
                        <a:pt x="328" y="442"/>
                      </a:lnTo>
                      <a:lnTo>
                        <a:pt x="328" y="442"/>
                      </a:lnTo>
                      <a:cubicBezTo>
                        <a:pt x="339" y="453"/>
                        <a:pt x="345" y="464"/>
                        <a:pt x="345" y="475"/>
                      </a:cubicBezTo>
                      <a:lnTo>
                        <a:pt x="345" y="475"/>
                      </a:lnTo>
                      <a:cubicBezTo>
                        <a:pt x="345" y="486"/>
                        <a:pt x="339" y="496"/>
                        <a:pt x="328" y="508"/>
                      </a:cubicBezTo>
                      <a:lnTo>
                        <a:pt x="295" y="541"/>
                      </a:lnTo>
                      <a:lnTo>
                        <a:pt x="262" y="574"/>
                      </a:lnTo>
                      <a:lnTo>
                        <a:pt x="230" y="606"/>
                      </a:lnTo>
                      <a:lnTo>
                        <a:pt x="197" y="639"/>
                      </a:lnTo>
                      <a:lnTo>
                        <a:pt x="164" y="672"/>
                      </a:lnTo>
                      <a:lnTo>
                        <a:pt x="131" y="705"/>
                      </a:lnTo>
                      <a:lnTo>
                        <a:pt x="99"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50" name="Group 649">
                  <a:extLst>
                    <a:ext uri="{FF2B5EF4-FFF2-40B4-BE49-F238E27FC236}">
                      <a16:creationId xmlns:a16="http://schemas.microsoft.com/office/drawing/2014/main" xmlns="" id="{725C5462-DD03-FB4F-B657-3A678ADBCFEC}"/>
                    </a:ext>
                  </a:extLst>
                </p:cNvPr>
                <p:cNvGrpSpPr/>
                <p:nvPr/>
              </p:nvGrpSpPr>
              <p:grpSpPr>
                <a:xfrm>
                  <a:off x="2700338" y="2360613"/>
                  <a:ext cx="107950" cy="107950"/>
                  <a:chOff x="2700338" y="2360613"/>
                  <a:chExt cx="107950" cy="107950"/>
                </a:xfrm>
                <a:solidFill>
                  <a:schemeClr val="accent2"/>
                </a:solidFill>
              </p:grpSpPr>
              <p:sp>
                <p:nvSpPr>
                  <p:cNvPr id="651" name="Freeform 55">
                    <a:extLst>
                      <a:ext uri="{FF2B5EF4-FFF2-40B4-BE49-F238E27FC236}">
                        <a16:creationId xmlns:a16="http://schemas.microsoft.com/office/drawing/2014/main" xmlns="" id="{388CC705-53CC-794B-8BE6-045DF4CE1B5D}"/>
                      </a:ext>
                    </a:extLst>
                  </p:cNvPr>
                  <p:cNvSpPr>
                    <a:spLocks noChangeArrowheads="1"/>
                  </p:cNvSpPr>
                  <p:nvPr/>
                </p:nvSpPr>
                <p:spPr bwMode="auto">
                  <a:xfrm>
                    <a:off x="2700338" y="2360613"/>
                    <a:ext cx="41275" cy="41275"/>
                  </a:xfrm>
                  <a:custGeom>
                    <a:avLst/>
                    <a:gdLst>
                      <a:gd name="T0" fmla="*/ 106 w 113"/>
                      <a:gd name="T1" fmla="*/ 25 h 114"/>
                      <a:gd name="T2" fmla="*/ 106 w 113"/>
                      <a:gd name="T3" fmla="*/ 25 h 114"/>
                      <a:gd name="T4" fmla="*/ 82 w 113"/>
                      <a:gd name="T5" fmla="*/ 0 h 114"/>
                      <a:gd name="T6" fmla="*/ 82 w 113"/>
                      <a:gd name="T7" fmla="*/ 0 h 114"/>
                      <a:gd name="T8" fmla="*/ 49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6 w 113"/>
                      <a:gd name="T27" fmla="*/ 74 h 114"/>
                      <a:gd name="T28" fmla="*/ 106 w 113"/>
                      <a:gd name="T29" fmla="*/ 74 h 114"/>
                      <a:gd name="T30" fmla="*/ 106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6" y="25"/>
                        </a:moveTo>
                        <a:lnTo>
                          <a:pt x="106" y="25"/>
                        </a:lnTo>
                        <a:cubicBezTo>
                          <a:pt x="101" y="9"/>
                          <a:pt x="93" y="0"/>
                          <a:pt x="82" y="0"/>
                        </a:cubicBezTo>
                        <a:lnTo>
                          <a:pt x="82" y="0"/>
                        </a:lnTo>
                        <a:cubicBezTo>
                          <a:pt x="71" y="0"/>
                          <a:pt x="60" y="6"/>
                          <a:pt x="49" y="17"/>
                        </a:cubicBezTo>
                        <a:lnTo>
                          <a:pt x="16" y="50"/>
                        </a:lnTo>
                        <a:lnTo>
                          <a:pt x="16" y="50"/>
                        </a:lnTo>
                        <a:cubicBezTo>
                          <a:pt x="5" y="60"/>
                          <a:pt x="0" y="72"/>
                          <a:pt x="0" y="82"/>
                        </a:cubicBezTo>
                        <a:lnTo>
                          <a:pt x="0" y="82"/>
                        </a:lnTo>
                        <a:cubicBezTo>
                          <a:pt x="0" y="93"/>
                          <a:pt x="8" y="101"/>
                          <a:pt x="25" y="107"/>
                        </a:cubicBezTo>
                        <a:lnTo>
                          <a:pt x="25" y="107"/>
                        </a:lnTo>
                        <a:cubicBezTo>
                          <a:pt x="41" y="113"/>
                          <a:pt x="57" y="113"/>
                          <a:pt x="74" y="107"/>
                        </a:cubicBezTo>
                        <a:lnTo>
                          <a:pt x="74" y="107"/>
                        </a:lnTo>
                        <a:cubicBezTo>
                          <a:pt x="90" y="101"/>
                          <a:pt x="101" y="91"/>
                          <a:pt x="106" y="74"/>
                        </a:cubicBezTo>
                        <a:lnTo>
                          <a:pt x="106" y="74"/>
                        </a:lnTo>
                        <a:cubicBezTo>
                          <a:pt x="112" y="57"/>
                          <a:pt x="112" y="42"/>
                          <a:pt x="106"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2" name="Freeform 58">
                    <a:extLst>
                      <a:ext uri="{FF2B5EF4-FFF2-40B4-BE49-F238E27FC236}">
                        <a16:creationId xmlns:a16="http://schemas.microsoft.com/office/drawing/2014/main" xmlns="" id="{A5C9AB67-805A-044A-90F4-29763C2130ED}"/>
                      </a:ext>
                    </a:extLst>
                  </p:cNvPr>
                  <p:cNvSpPr>
                    <a:spLocks noChangeArrowheads="1"/>
                  </p:cNvSpPr>
                  <p:nvPr/>
                </p:nvSpPr>
                <p:spPr bwMode="auto">
                  <a:xfrm>
                    <a:off x="2700338"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49 w 113"/>
                      <a:gd name="T15" fmla="*/ 95 h 113"/>
                      <a:gd name="T16" fmla="*/ 49 w 113"/>
                      <a:gd name="T17" fmla="*/ 95 h 113"/>
                      <a:gd name="T18" fmla="*/ 82 w 113"/>
                      <a:gd name="T19" fmla="*/ 112 h 113"/>
                      <a:gd name="T20" fmla="*/ 82 w 113"/>
                      <a:gd name="T21" fmla="*/ 112 h 113"/>
                      <a:gd name="T22" fmla="*/ 106 w 113"/>
                      <a:gd name="T23" fmla="*/ 87 h 113"/>
                      <a:gd name="T24" fmla="*/ 106 w 113"/>
                      <a:gd name="T25" fmla="*/ 87 h 113"/>
                      <a:gd name="T26" fmla="*/ 106 w 113"/>
                      <a:gd name="T27" fmla="*/ 38 h 113"/>
                      <a:gd name="T28" fmla="*/ 106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8" y="10"/>
                          <a:pt x="0" y="18"/>
                          <a:pt x="0" y="30"/>
                        </a:cubicBezTo>
                        <a:lnTo>
                          <a:pt x="0" y="30"/>
                        </a:lnTo>
                        <a:cubicBezTo>
                          <a:pt x="0" y="40"/>
                          <a:pt x="5" y="51"/>
                          <a:pt x="16" y="63"/>
                        </a:cubicBezTo>
                        <a:lnTo>
                          <a:pt x="49" y="95"/>
                        </a:lnTo>
                        <a:lnTo>
                          <a:pt x="49" y="95"/>
                        </a:lnTo>
                        <a:cubicBezTo>
                          <a:pt x="60" y="106"/>
                          <a:pt x="71" y="112"/>
                          <a:pt x="82" y="112"/>
                        </a:cubicBezTo>
                        <a:lnTo>
                          <a:pt x="82" y="112"/>
                        </a:lnTo>
                        <a:cubicBezTo>
                          <a:pt x="93" y="112"/>
                          <a:pt x="101" y="103"/>
                          <a:pt x="106" y="87"/>
                        </a:cubicBezTo>
                        <a:lnTo>
                          <a:pt x="106" y="87"/>
                        </a:lnTo>
                        <a:cubicBezTo>
                          <a:pt x="112" y="71"/>
                          <a:pt x="112" y="54"/>
                          <a:pt x="106" y="38"/>
                        </a:cubicBezTo>
                        <a:lnTo>
                          <a:pt x="106"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3" name="Freeform 199">
                    <a:extLst>
                      <a:ext uri="{FF2B5EF4-FFF2-40B4-BE49-F238E27FC236}">
                        <a16:creationId xmlns:a16="http://schemas.microsoft.com/office/drawing/2014/main" xmlns="" id="{25A89AB7-8E98-AB48-B73E-5B302A80BE8D}"/>
                      </a:ext>
                    </a:extLst>
                  </p:cNvPr>
                  <p:cNvSpPr>
                    <a:spLocks noChangeArrowheads="1"/>
                  </p:cNvSpPr>
                  <p:nvPr/>
                </p:nvSpPr>
                <p:spPr bwMode="auto">
                  <a:xfrm>
                    <a:off x="2767013" y="2360613"/>
                    <a:ext cx="41275" cy="41275"/>
                  </a:xfrm>
                  <a:custGeom>
                    <a:avLst/>
                    <a:gdLst>
                      <a:gd name="T0" fmla="*/ 38 w 113"/>
                      <a:gd name="T1" fmla="*/ 107 h 114"/>
                      <a:gd name="T2" fmla="*/ 38 w 113"/>
                      <a:gd name="T3" fmla="*/ 107 h 114"/>
                      <a:gd name="T4" fmla="*/ 87 w 113"/>
                      <a:gd name="T5" fmla="*/ 107 h 114"/>
                      <a:gd name="T6" fmla="*/ 87 w 113"/>
                      <a:gd name="T7" fmla="*/ 107 h 114"/>
                      <a:gd name="T8" fmla="*/ 112 w 113"/>
                      <a:gd name="T9" fmla="*/ 82 h 114"/>
                      <a:gd name="T10" fmla="*/ 112 w 113"/>
                      <a:gd name="T11" fmla="*/ 82 h 114"/>
                      <a:gd name="T12" fmla="*/ 95 w 113"/>
                      <a:gd name="T13" fmla="*/ 50 h 114"/>
                      <a:gd name="T14" fmla="*/ 63 w 113"/>
                      <a:gd name="T15" fmla="*/ 17 h 114"/>
                      <a:gd name="T16" fmla="*/ 63 w 113"/>
                      <a:gd name="T17" fmla="*/ 17 h 114"/>
                      <a:gd name="T18" fmla="*/ 30 w 113"/>
                      <a:gd name="T19" fmla="*/ 0 h 114"/>
                      <a:gd name="T20" fmla="*/ 30 w 113"/>
                      <a:gd name="T21" fmla="*/ 0 h 114"/>
                      <a:gd name="T22" fmla="*/ 5 w 113"/>
                      <a:gd name="T23" fmla="*/ 25 h 114"/>
                      <a:gd name="T24" fmla="*/ 5 w 113"/>
                      <a:gd name="T25" fmla="*/ 25 h 114"/>
                      <a:gd name="T26" fmla="*/ 5 w 113"/>
                      <a:gd name="T27" fmla="*/ 74 h 114"/>
                      <a:gd name="T28" fmla="*/ 5 w 113"/>
                      <a:gd name="T29" fmla="*/ 74 h 114"/>
                      <a:gd name="T30" fmla="*/ 38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8" y="107"/>
                        </a:moveTo>
                        <a:lnTo>
                          <a:pt x="38" y="107"/>
                        </a:lnTo>
                        <a:cubicBezTo>
                          <a:pt x="55" y="113"/>
                          <a:pt x="71" y="113"/>
                          <a:pt x="87" y="107"/>
                        </a:cubicBezTo>
                        <a:lnTo>
                          <a:pt x="87" y="107"/>
                        </a:lnTo>
                        <a:cubicBezTo>
                          <a:pt x="104" y="101"/>
                          <a:pt x="112" y="93"/>
                          <a:pt x="112" y="82"/>
                        </a:cubicBezTo>
                        <a:lnTo>
                          <a:pt x="112" y="82"/>
                        </a:lnTo>
                        <a:cubicBezTo>
                          <a:pt x="112" y="72"/>
                          <a:pt x="107" y="60"/>
                          <a:pt x="95" y="50"/>
                        </a:cubicBezTo>
                        <a:lnTo>
                          <a:pt x="63" y="17"/>
                        </a:lnTo>
                        <a:lnTo>
                          <a:pt x="63" y="17"/>
                        </a:lnTo>
                        <a:cubicBezTo>
                          <a:pt x="52" y="6"/>
                          <a:pt x="41" y="0"/>
                          <a:pt x="30" y="0"/>
                        </a:cubicBezTo>
                        <a:lnTo>
                          <a:pt x="30" y="0"/>
                        </a:lnTo>
                        <a:cubicBezTo>
                          <a:pt x="19" y="0"/>
                          <a:pt x="11" y="9"/>
                          <a:pt x="5" y="25"/>
                        </a:cubicBezTo>
                        <a:lnTo>
                          <a:pt x="5" y="25"/>
                        </a:lnTo>
                        <a:cubicBezTo>
                          <a:pt x="0" y="42"/>
                          <a:pt x="0" y="57"/>
                          <a:pt x="5" y="74"/>
                        </a:cubicBezTo>
                        <a:lnTo>
                          <a:pt x="5" y="74"/>
                        </a:lnTo>
                        <a:cubicBezTo>
                          <a:pt x="11" y="91"/>
                          <a:pt x="22" y="101"/>
                          <a:pt x="38"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54" name="Freeform 202">
                    <a:extLst>
                      <a:ext uri="{FF2B5EF4-FFF2-40B4-BE49-F238E27FC236}">
                        <a16:creationId xmlns:a16="http://schemas.microsoft.com/office/drawing/2014/main" xmlns="" id="{705465AC-7BD5-CB4F-8DBC-228CD0D9C0FA}"/>
                      </a:ext>
                    </a:extLst>
                  </p:cNvPr>
                  <p:cNvSpPr>
                    <a:spLocks noChangeArrowheads="1"/>
                  </p:cNvSpPr>
                  <p:nvPr/>
                </p:nvSpPr>
                <p:spPr bwMode="auto">
                  <a:xfrm>
                    <a:off x="2767013" y="2427288"/>
                    <a:ext cx="41275" cy="41275"/>
                  </a:xfrm>
                  <a:custGeom>
                    <a:avLst/>
                    <a:gdLst>
                      <a:gd name="T0" fmla="*/ 5 w 113"/>
                      <a:gd name="T1" fmla="*/ 87 h 113"/>
                      <a:gd name="T2" fmla="*/ 5 w 113"/>
                      <a:gd name="T3" fmla="*/ 87 h 113"/>
                      <a:gd name="T4" fmla="*/ 30 w 113"/>
                      <a:gd name="T5" fmla="*/ 112 h 113"/>
                      <a:gd name="T6" fmla="*/ 30 w 113"/>
                      <a:gd name="T7" fmla="*/ 112 h 113"/>
                      <a:gd name="T8" fmla="*/ 63 w 113"/>
                      <a:gd name="T9" fmla="*/ 95 h 113"/>
                      <a:gd name="T10" fmla="*/ 95 w 113"/>
                      <a:gd name="T11" fmla="*/ 63 h 113"/>
                      <a:gd name="T12" fmla="*/ 95 w 113"/>
                      <a:gd name="T13" fmla="*/ 63 h 113"/>
                      <a:gd name="T14" fmla="*/ 112 w 113"/>
                      <a:gd name="T15" fmla="*/ 30 h 113"/>
                      <a:gd name="T16" fmla="*/ 112 w 113"/>
                      <a:gd name="T17" fmla="*/ 30 h 113"/>
                      <a:gd name="T18" fmla="*/ 87 w 113"/>
                      <a:gd name="T19" fmla="*/ 5 h 113"/>
                      <a:gd name="T20" fmla="*/ 87 w 113"/>
                      <a:gd name="T21" fmla="*/ 5 h 113"/>
                      <a:gd name="T22" fmla="*/ 38 w 113"/>
                      <a:gd name="T23" fmla="*/ 5 h 113"/>
                      <a:gd name="T24" fmla="*/ 38 w 113"/>
                      <a:gd name="T25" fmla="*/ 5 h 113"/>
                      <a:gd name="T26" fmla="*/ 5 w 113"/>
                      <a:gd name="T27" fmla="*/ 38 h 113"/>
                      <a:gd name="T28" fmla="*/ 5 w 113"/>
                      <a:gd name="T29" fmla="*/ 38 h 113"/>
                      <a:gd name="T30" fmla="*/ 5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5" y="87"/>
                        </a:moveTo>
                        <a:lnTo>
                          <a:pt x="5" y="87"/>
                        </a:lnTo>
                        <a:cubicBezTo>
                          <a:pt x="11" y="103"/>
                          <a:pt x="19" y="112"/>
                          <a:pt x="30" y="112"/>
                        </a:cubicBezTo>
                        <a:lnTo>
                          <a:pt x="30" y="112"/>
                        </a:lnTo>
                        <a:cubicBezTo>
                          <a:pt x="41" y="112"/>
                          <a:pt x="52" y="106"/>
                          <a:pt x="63" y="95"/>
                        </a:cubicBezTo>
                        <a:lnTo>
                          <a:pt x="95" y="63"/>
                        </a:lnTo>
                        <a:lnTo>
                          <a:pt x="95" y="63"/>
                        </a:lnTo>
                        <a:cubicBezTo>
                          <a:pt x="107" y="51"/>
                          <a:pt x="112" y="40"/>
                          <a:pt x="112" y="30"/>
                        </a:cubicBezTo>
                        <a:lnTo>
                          <a:pt x="112" y="30"/>
                        </a:lnTo>
                        <a:cubicBezTo>
                          <a:pt x="112" y="18"/>
                          <a:pt x="104" y="10"/>
                          <a:pt x="87" y="5"/>
                        </a:cubicBezTo>
                        <a:lnTo>
                          <a:pt x="87" y="5"/>
                        </a:lnTo>
                        <a:cubicBezTo>
                          <a:pt x="71" y="0"/>
                          <a:pt x="55" y="0"/>
                          <a:pt x="38" y="5"/>
                        </a:cubicBezTo>
                        <a:lnTo>
                          <a:pt x="38" y="5"/>
                        </a:lnTo>
                        <a:cubicBezTo>
                          <a:pt x="22" y="10"/>
                          <a:pt x="11" y="21"/>
                          <a:pt x="5" y="38"/>
                        </a:cubicBezTo>
                        <a:lnTo>
                          <a:pt x="5" y="38"/>
                        </a:lnTo>
                        <a:cubicBezTo>
                          <a:pt x="0" y="54"/>
                          <a:pt x="0" y="71"/>
                          <a:pt x="5"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48" name="Group 547">
                <a:extLst>
                  <a:ext uri="{FF2B5EF4-FFF2-40B4-BE49-F238E27FC236}">
                    <a16:creationId xmlns:a16="http://schemas.microsoft.com/office/drawing/2014/main" xmlns="" id="{D0A51ABF-8AAD-ED48-831E-D0B1BBF3CC95}"/>
                  </a:ext>
                </a:extLst>
              </p:cNvPr>
              <p:cNvGrpSpPr/>
              <p:nvPr/>
            </p:nvGrpSpPr>
            <p:grpSpPr>
              <a:xfrm rot="5400000">
                <a:off x="1963730" y="1613874"/>
                <a:ext cx="1423866" cy="1440000"/>
                <a:chOff x="3030538" y="1858963"/>
                <a:chExt cx="1120775" cy="1133475"/>
              </a:xfrm>
            </p:grpSpPr>
            <p:sp>
              <p:nvSpPr>
                <p:cNvPr id="629" name="Freeform 185">
                  <a:extLst>
                    <a:ext uri="{FF2B5EF4-FFF2-40B4-BE49-F238E27FC236}">
                      <a16:creationId xmlns:a16="http://schemas.microsoft.com/office/drawing/2014/main" xmlns="" id="{00B7785E-37BF-BD40-AB10-7DF4350AD81C}"/>
                    </a:ext>
                  </a:extLst>
                </p:cNvPr>
                <p:cNvSpPr>
                  <a:spLocks noChangeArrowheads="1"/>
                </p:cNvSpPr>
                <p:nvPr/>
              </p:nvSpPr>
              <p:spPr bwMode="auto">
                <a:xfrm>
                  <a:off x="3455988" y="1858963"/>
                  <a:ext cx="271462" cy="141287"/>
                </a:xfrm>
                <a:custGeom>
                  <a:avLst/>
                  <a:gdLst>
                    <a:gd name="T0" fmla="*/ 49 w 754"/>
                    <a:gd name="T1" fmla="*/ 98 h 392"/>
                    <a:gd name="T2" fmla="*/ 82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2 w 754"/>
                    <a:gd name="T59" fmla="*/ 0 h 392"/>
                    <a:gd name="T60" fmla="*/ 82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2" y="131"/>
                      </a:lnTo>
                      <a:lnTo>
                        <a:pt x="114" y="164"/>
                      </a:lnTo>
                      <a:lnTo>
                        <a:pt x="147" y="197"/>
                      </a:lnTo>
                      <a:lnTo>
                        <a:pt x="180" y="230"/>
                      </a:lnTo>
                      <a:lnTo>
                        <a:pt x="213" y="262"/>
                      </a:lnTo>
                      <a:lnTo>
                        <a:pt x="245" y="296"/>
                      </a:lnTo>
                      <a:lnTo>
                        <a:pt x="278" y="328"/>
                      </a:lnTo>
                      <a:lnTo>
                        <a:pt x="311" y="361"/>
                      </a:lnTo>
                      <a:lnTo>
                        <a:pt x="311" y="361"/>
                      </a:lnTo>
                      <a:cubicBezTo>
                        <a:pt x="323" y="372"/>
                        <a:pt x="336" y="380"/>
                        <a:pt x="352" y="385"/>
                      </a:cubicBezTo>
                      <a:lnTo>
                        <a:pt x="352" y="385"/>
                      </a:lnTo>
                      <a:cubicBezTo>
                        <a:pt x="369" y="391"/>
                        <a:pt x="385" y="391"/>
                        <a:pt x="401" y="385"/>
                      </a:cubicBezTo>
                      <a:lnTo>
                        <a:pt x="401" y="385"/>
                      </a:lnTo>
                      <a:cubicBezTo>
                        <a:pt x="404" y="384"/>
                        <a:pt x="407" y="383"/>
                        <a:pt x="409" y="382"/>
                      </a:cubicBezTo>
                      <a:lnTo>
                        <a:pt x="409" y="382"/>
                      </a:lnTo>
                      <a:cubicBezTo>
                        <a:pt x="422" y="377"/>
                        <a:pt x="434"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6" y="14"/>
                        <a:pt x="729" y="9"/>
                      </a:cubicBezTo>
                      <a:lnTo>
                        <a:pt x="729" y="9"/>
                      </a:lnTo>
                      <a:cubicBezTo>
                        <a:pt x="712" y="3"/>
                        <a:pt x="694" y="0"/>
                        <a:pt x="672" y="0"/>
                      </a:cubicBezTo>
                      <a:lnTo>
                        <a:pt x="409" y="0"/>
                      </a:lnTo>
                      <a:lnTo>
                        <a:pt x="82" y="0"/>
                      </a:lnTo>
                      <a:lnTo>
                        <a:pt x="82" y="0"/>
                      </a:lnTo>
                      <a:cubicBezTo>
                        <a:pt x="60" y="0"/>
                        <a:pt x="41" y="3"/>
                        <a:pt x="24" y="9"/>
                      </a:cubicBezTo>
                      <a:lnTo>
                        <a:pt x="24" y="9"/>
                      </a:lnTo>
                      <a:cubicBezTo>
                        <a:pt x="8" y="14"/>
                        <a:pt x="0" y="22"/>
                        <a:pt x="0" y="32"/>
                      </a:cubicBezTo>
                      <a:lnTo>
                        <a:pt x="0" y="32"/>
                      </a:lnTo>
                      <a:cubicBezTo>
                        <a:pt x="0" y="44"/>
                        <a:pt x="5" y="55"/>
                        <a:pt x="16" y="66"/>
                      </a:cubicBezTo>
                      <a:lnTo>
                        <a:pt x="49" y="98"/>
                      </a:lnTo>
                    </a:path>
                  </a:pathLst>
                </a:custGeom>
                <a:solidFill>
                  <a:schemeClr val="accent4"/>
                </a:solidFill>
                <a:ln>
                  <a:noFill/>
                </a:ln>
                <a:effectLst/>
              </p:spPr>
              <p:txBody>
                <a:bodyPr wrap="none" anchor="ctr"/>
                <a:lstStyle/>
                <a:p>
                  <a:endParaRPr lang="es-ES_tradnl"/>
                </a:p>
              </p:txBody>
            </p:sp>
            <p:sp>
              <p:nvSpPr>
                <p:cNvPr id="630" name="Freeform 187">
                  <a:extLst>
                    <a:ext uri="{FF2B5EF4-FFF2-40B4-BE49-F238E27FC236}">
                      <a16:creationId xmlns:a16="http://schemas.microsoft.com/office/drawing/2014/main" xmlns="" id="{24599834-593B-4E4E-948C-45398D0E454F}"/>
                    </a:ext>
                  </a:extLst>
                </p:cNvPr>
                <p:cNvSpPr>
                  <a:spLocks noChangeArrowheads="1"/>
                </p:cNvSpPr>
                <p:nvPr/>
              </p:nvSpPr>
              <p:spPr bwMode="auto">
                <a:xfrm>
                  <a:off x="3314700"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2 w 690"/>
                    <a:gd name="T9" fmla="*/ 360 h 377"/>
                    <a:gd name="T10" fmla="*/ 312 w 690"/>
                    <a:gd name="T11" fmla="*/ 360 h 377"/>
                    <a:gd name="T12" fmla="*/ 345 w 690"/>
                    <a:gd name="T13" fmla="*/ 376 h 377"/>
                    <a:gd name="T14" fmla="*/ 345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2" y="360"/>
                      </a:lnTo>
                      <a:lnTo>
                        <a:pt x="312" y="360"/>
                      </a:lnTo>
                      <a:cubicBezTo>
                        <a:pt x="323" y="371"/>
                        <a:pt x="334" y="376"/>
                        <a:pt x="345" y="376"/>
                      </a:cubicBezTo>
                      <a:lnTo>
                        <a:pt x="345"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2" y="2"/>
                        <a:pt x="25" y="7"/>
                      </a:cubicBezTo>
                      <a:lnTo>
                        <a:pt x="25" y="7"/>
                      </a:lnTo>
                      <a:cubicBezTo>
                        <a:pt x="9" y="13"/>
                        <a:pt x="0" y="21"/>
                        <a:pt x="0" y="32"/>
                      </a:cubicBezTo>
                      <a:lnTo>
                        <a:pt x="0" y="32"/>
                      </a:lnTo>
                      <a:cubicBezTo>
                        <a:pt x="0" y="43"/>
                        <a:pt x="6" y="54"/>
                        <a:pt x="17" y="65"/>
                      </a:cubicBezTo>
                      <a:lnTo>
                        <a:pt x="50" y="98"/>
                      </a:lnTo>
                    </a:path>
                  </a:pathLst>
                </a:custGeom>
                <a:solidFill>
                  <a:schemeClr val="accent2"/>
                </a:solidFill>
                <a:ln>
                  <a:noFill/>
                </a:ln>
                <a:effectLst/>
              </p:spPr>
              <p:txBody>
                <a:bodyPr wrap="none" anchor="ctr"/>
                <a:lstStyle/>
                <a:p>
                  <a:endParaRPr lang="es-ES_tradnl"/>
                </a:p>
              </p:txBody>
            </p:sp>
            <p:sp>
              <p:nvSpPr>
                <p:cNvPr id="631" name="Freeform 188">
                  <a:extLst>
                    <a:ext uri="{FF2B5EF4-FFF2-40B4-BE49-F238E27FC236}">
                      <a16:creationId xmlns:a16="http://schemas.microsoft.com/office/drawing/2014/main" xmlns="" id="{D54124BE-2811-EF40-A421-A9B85EE9446A}"/>
                    </a:ext>
                  </a:extLst>
                </p:cNvPr>
                <p:cNvSpPr>
                  <a:spLocks noChangeArrowheads="1"/>
                </p:cNvSpPr>
                <p:nvPr/>
              </p:nvSpPr>
              <p:spPr bwMode="auto">
                <a:xfrm>
                  <a:off x="3621088" y="2000250"/>
                  <a:ext cx="247650" cy="134938"/>
                </a:xfrm>
                <a:custGeom>
                  <a:avLst/>
                  <a:gdLst>
                    <a:gd name="T0" fmla="*/ 24 w 689"/>
                    <a:gd name="T1" fmla="*/ 7 h 377"/>
                    <a:gd name="T2" fmla="*/ 24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4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6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3 w 689"/>
                    <a:gd name="T57" fmla="*/ 7 h 377"/>
                    <a:gd name="T58" fmla="*/ 663 w 689"/>
                    <a:gd name="T59" fmla="*/ 7 h 377"/>
                    <a:gd name="T60" fmla="*/ 606 w 689"/>
                    <a:gd name="T61" fmla="*/ 0 h 377"/>
                    <a:gd name="T62" fmla="*/ 82 w 689"/>
                    <a:gd name="T63" fmla="*/ 0 h 377"/>
                    <a:gd name="T64" fmla="*/ 82 w 689"/>
                    <a:gd name="T65" fmla="*/ 0 h 377"/>
                    <a:gd name="T66" fmla="*/ 24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4" y="7"/>
                      </a:moveTo>
                      <a:lnTo>
                        <a:pt x="24" y="7"/>
                      </a:lnTo>
                      <a:cubicBezTo>
                        <a:pt x="8" y="13"/>
                        <a:pt x="0" y="21"/>
                        <a:pt x="0" y="32"/>
                      </a:cubicBezTo>
                      <a:lnTo>
                        <a:pt x="0" y="32"/>
                      </a:lnTo>
                      <a:cubicBezTo>
                        <a:pt x="0" y="43"/>
                        <a:pt x="6" y="54"/>
                        <a:pt x="16" y="65"/>
                      </a:cubicBezTo>
                      <a:lnTo>
                        <a:pt x="49" y="98"/>
                      </a:lnTo>
                      <a:lnTo>
                        <a:pt x="82" y="131"/>
                      </a:lnTo>
                      <a:lnTo>
                        <a:pt x="114" y="164"/>
                      </a:lnTo>
                      <a:lnTo>
                        <a:pt x="213" y="262"/>
                      </a:lnTo>
                      <a:lnTo>
                        <a:pt x="246" y="295"/>
                      </a:lnTo>
                      <a:lnTo>
                        <a:pt x="278" y="327"/>
                      </a:lnTo>
                      <a:lnTo>
                        <a:pt x="311" y="360"/>
                      </a:lnTo>
                      <a:lnTo>
                        <a:pt x="311" y="360"/>
                      </a:lnTo>
                      <a:cubicBezTo>
                        <a:pt x="322" y="371"/>
                        <a:pt x="333" y="376"/>
                        <a:pt x="344" y="376"/>
                      </a:cubicBezTo>
                      <a:lnTo>
                        <a:pt x="344" y="376"/>
                      </a:lnTo>
                      <a:cubicBezTo>
                        <a:pt x="355" y="376"/>
                        <a:pt x="365" y="371"/>
                        <a:pt x="377" y="360"/>
                      </a:cubicBezTo>
                      <a:lnTo>
                        <a:pt x="410" y="327"/>
                      </a:lnTo>
                      <a:lnTo>
                        <a:pt x="442" y="295"/>
                      </a:lnTo>
                      <a:lnTo>
                        <a:pt x="475" y="262"/>
                      </a:lnTo>
                      <a:lnTo>
                        <a:pt x="508" y="229"/>
                      </a:lnTo>
                      <a:lnTo>
                        <a:pt x="541" y="196"/>
                      </a:lnTo>
                      <a:lnTo>
                        <a:pt x="574" y="164"/>
                      </a:lnTo>
                      <a:lnTo>
                        <a:pt x="606" y="131"/>
                      </a:lnTo>
                      <a:lnTo>
                        <a:pt x="639" y="98"/>
                      </a:ln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2" y="0"/>
                      </a:lnTo>
                      <a:lnTo>
                        <a:pt x="82" y="0"/>
                      </a:lnTo>
                      <a:cubicBezTo>
                        <a:pt x="60" y="0"/>
                        <a:pt x="41" y="2"/>
                        <a:pt x="24" y="7"/>
                      </a:cubicBezTo>
                    </a:path>
                  </a:pathLst>
                </a:custGeom>
                <a:solidFill>
                  <a:schemeClr val="accent2"/>
                </a:solidFill>
                <a:ln>
                  <a:noFill/>
                </a:ln>
                <a:effectLst/>
              </p:spPr>
              <p:txBody>
                <a:bodyPr wrap="none" anchor="ctr"/>
                <a:lstStyle/>
                <a:p>
                  <a:endParaRPr lang="es-ES_tradnl"/>
                </a:p>
              </p:txBody>
            </p:sp>
            <p:sp>
              <p:nvSpPr>
                <p:cNvPr id="632" name="Freeform 189">
                  <a:extLst>
                    <a:ext uri="{FF2B5EF4-FFF2-40B4-BE49-F238E27FC236}">
                      <a16:creationId xmlns:a16="http://schemas.microsoft.com/office/drawing/2014/main" xmlns="" id="{E066ACCE-5D41-304E-B925-518CA7012D54}"/>
                    </a:ext>
                  </a:extLst>
                </p:cNvPr>
                <p:cNvSpPr>
                  <a:spLocks noChangeArrowheads="1"/>
                </p:cNvSpPr>
                <p:nvPr/>
              </p:nvSpPr>
              <p:spPr bwMode="auto">
                <a:xfrm>
                  <a:off x="3238500"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6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4 w 1962"/>
                    <a:gd name="T57" fmla="*/ 956 h 1962"/>
                    <a:gd name="T58" fmla="*/ 1768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2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69" y="784"/>
                      </a:lnTo>
                      <a:lnTo>
                        <a:pt x="1637" y="751"/>
                      </a:lnTo>
                      <a:lnTo>
                        <a:pt x="1604" y="718"/>
                      </a:lnTo>
                      <a:lnTo>
                        <a:pt x="1505" y="620"/>
                      </a:lnTo>
                      <a:lnTo>
                        <a:pt x="1473" y="587"/>
                      </a:lnTo>
                      <a:lnTo>
                        <a:pt x="1440" y="554"/>
                      </a:lnTo>
                      <a:lnTo>
                        <a:pt x="1341" y="456"/>
                      </a:lnTo>
                      <a:lnTo>
                        <a:pt x="1309" y="423"/>
                      </a:lnTo>
                      <a:lnTo>
                        <a:pt x="1276" y="390"/>
                      </a:lnTo>
                      <a:lnTo>
                        <a:pt x="1177" y="292"/>
                      </a:lnTo>
                      <a:lnTo>
                        <a:pt x="1145" y="259"/>
                      </a:lnTo>
                      <a:lnTo>
                        <a:pt x="1112" y="227"/>
                      </a:lnTo>
                      <a:lnTo>
                        <a:pt x="1046" y="161"/>
                      </a:lnTo>
                      <a:lnTo>
                        <a:pt x="1046" y="161"/>
                      </a:lnTo>
                      <a:cubicBezTo>
                        <a:pt x="1038" y="152"/>
                        <a:pt x="1026" y="145"/>
                        <a:pt x="1013" y="140"/>
                      </a:cubicBezTo>
                      <a:lnTo>
                        <a:pt x="1013" y="140"/>
                      </a:lnTo>
                      <a:cubicBezTo>
                        <a:pt x="1011" y="138"/>
                        <a:pt x="1008" y="137"/>
                        <a:pt x="1005" y="136"/>
                      </a:cubicBezTo>
                      <a:lnTo>
                        <a:pt x="1005" y="136"/>
                      </a:lnTo>
                      <a:cubicBezTo>
                        <a:pt x="989" y="131"/>
                        <a:pt x="973" y="131"/>
                        <a:pt x="956" y="136"/>
                      </a:cubicBezTo>
                      <a:lnTo>
                        <a:pt x="956" y="136"/>
                      </a:lnTo>
                      <a:cubicBezTo>
                        <a:pt x="940" y="142"/>
                        <a:pt x="927"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2" y="1406"/>
                      </a:lnTo>
                      <a:lnTo>
                        <a:pt x="555" y="1440"/>
                      </a:lnTo>
                      <a:lnTo>
                        <a:pt x="587" y="1472"/>
                      </a:lnTo>
                      <a:lnTo>
                        <a:pt x="620" y="1505"/>
                      </a:lnTo>
                      <a:lnTo>
                        <a:pt x="653" y="1538"/>
                      </a:lnTo>
                      <a:lnTo>
                        <a:pt x="686" y="1570"/>
                      </a:lnTo>
                      <a:lnTo>
                        <a:pt x="718" y="1604"/>
                      </a:lnTo>
                      <a:lnTo>
                        <a:pt x="751" y="1636"/>
                      </a:lnTo>
                      <a:lnTo>
                        <a:pt x="784" y="1669"/>
                      </a:lnTo>
                      <a:lnTo>
                        <a:pt x="817" y="1702"/>
                      </a:lnTo>
                      <a:lnTo>
                        <a:pt x="849" y="1734"/>
                      </a:lnTo>
                      <a:lnTo>
                        <a:pt x="882" y="1768"/>
                      </a:lnTo>
                      <a:lnTo>
                        <a:pt x="915" y="1800"/>
                      </a:lnTo>
                      <a:lnTo>
                        <a:pt x="915" y="1800"/>
                      </a:lnTo>
                      <a:cubicBezTo>
                        <a:pt x="927" y="1811"/>
                        <a:pt x="940" y="1819"/>
                        <a:pt x="956" y="1825"/>
                      </a:cubicBezTo>
                      <a:lnTo>
                        <a:pt x="956" y="1825"/>
                      </a:lnTo>
                      <a:cubicBezTo>
                        <a:pt x="973" y="1830"/>
                        <a:pt x="989" y="1830"/>
                        <a:pt x="1005" y="1825"/>
                      </a:cubicBezTo>
                      <a:lnTo>
                        <a:pt x="1005" y="1825"/>
                      </a:lnTo>
                      <a:cubicBezTo>
                        <a:pt x="1008" y="1824"/>
                        <a:pt x="1011" y="1823"/>
                        <a:pt x="1013" y="1822"/>
                      </a:cubicBezTo>
                      <a:lnTo>
                        <a:pt x="1013" y="1822"/>
                      </a:lnTo>
                      <a:cubicBezTo>
                        <a:pt x="1026" y="1817"/>
                        <a:pt x="1038" y="1809"/>
                        <a:pt x="1046" y="1800"/>
                      </a:cubicBezTo>
                      <a:lnTo>
                        <a:pt x="1079" y="1768"/>
                      </a:lnTo>
                      <a:lnTo>
                        <a:pt x="1112" y="1734"/>
                      </a:lnTo>
                      <a:lnTo>
                        <a:pt x="1145" y="1702"/>
                      </a:lnTo>
                      <a:lnTo>
                        <a:pt x="1177"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69" y="1178"/>
                      </a:lnTo>
                      <a:lnTo>
                        <a:pt x="1702" y="1145"/>
                      </a:lnTo>
                      <a:lnTo>
                        <a:pt x="1735" y="1112"/>
                      </a:lnTo>
                      <a:lnTo>
                        <a:pt x="1768"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8" y="882"/>
                      </a:lnTo>
                      <a:close/>
                      <a:moveTo>
                        <a:pt x="1735" y="718"/>
                      </a:moveTo>
                      <a:lnTo>
                        <a:pt x="1833" y="817"/>
                      </a:lnTo>
                      <a:lnTo>
                        <a:pt x="1865"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3" y="1145"/>
                      </a:lnTo>
                      <a:lnTo>
                        <a:pt x="1800" y="1178"/>
                      </a:lnTo>
                      <a:lnTo>
                        <a:pt x="1768" y="1210"/>
                      </a:lnTo>
                      <a:lnTo>
                        <a:pt x="1669" y="1309"/>
                      </a:lnTo>
                      <a:lnTo>
                        <a:pt x="1637" y="1341"/>
                      </a:lnTo>
                      <a:lnTo>
                        <a:pt x="1604" y="1374"/>
                      </a:lnTo>
                      <a:lnTo>
                        <a:pt x="1505" y="1472"/>
                      </a:lnTo>
                      <a:lnTo>
                        <a:pt x="1473" y="1505"/>
                      </a:lnTo>
                      <a:lnTo>
                        <a:pt x="1440" y="1538"/>
                      </a:lnTo>
                      <a:lnTo>
                        <a:pt x="1341" y="1636"/>
                      </a:lnTo>
                      <a:lnTo>
                        <a:pt x="1309" y="1669"/>
                      </a:lnTo>
                      <a:lnTo>
                        <a:pt x="1276" y="1702"/>
                      </a:lnTo>
                      <a:lnTo>
                        <a:pt x="1177" y="1800"/>
                      </a:lnTo>
                      <a:lnTo>
                        <a:pt x="1145" y="1833"/>
                      </a:lnTo>
                      <a:lnTo>
                        <a:pt x="1112" y="1866"/>
                      </a:lnTo>
                      <a:lnTo>
                        <a:pt x="1046" y="1931"/>
                      </a:lnTo>
                      <a:lnTo>
                        <a:pt x="1046" y="1931"/>
                      </a:lnTo>
                      <a:cubicBezTo>
                        <a:pt x="1038" y="1940"/>
                        <a:pt x="1026" y="1948"/>
                        <a:pt x="1013" y="1953"/>
                      </a:cubicBezTo>
                      <a:lnTo>
                        <a:pt x="1013" y="1953"/>
                      </a:lnTo>
                      <a:cubicBezTo>
                        <a:pt x="1011" y="1954"/>
                        <a:pt x="1008" y="1955"/>
                        <a:pt x="1005" y="1956"/>
                      </a:cubicBezTo>
                      <a:lnTo>
                        <a:pt x="1005" y="1956"/>
                      </a:lnTo>
                      <a:cubicBezTo>
                        <a:pt x="989" y="1961"/>
                        <a:pt x="973" y="1961"/>
                        <a:pt x="956" y="1956"/>
                      </a:cubicBezTo>
                      <a:lnTo>
                        <a:pt x="956" y="1956"/>
                      </a:lnTo>
                      <a:cubicBezTo>
                        <a:pt x="940" y="1950"/>
                        <a:pt x="927" y="1942"/>
                        <a:pt x="915"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2" y="423"/>
                      </a:lnTo>
                      <a:lnTo>
                        <a:pt x="555" y="390"/>
                      </a:lnTo>
                      <a:lnTo>
                        <a:pt x="587" y="358"/>
                      </a:lnTo>
                      <a:lnTo>
                        <a:pt x="620" y="325"/>
                      </a:lnTo>
                      <a:lnTo>
                        <a:pt x="653" y="292"/>
                      </a:lnTo>
                      <a:lnTo>
                        <a:pt x="686" y="259"/>
                      </a:lnTo>
                      <a:lnTo>
                        <a:pt x="718" y="227"/>
                      </a:lnTo>
                      <a:lnTo>
                        <a:pt x="751" y="194"/>
                      </a:lnTo>
                      <a:lnTo>
                        <a:pt x="784" y="161"/>
                      </a:lnTo>
                      <a:lnTo>
                        <a:pt x="817" y="128"/>
                      </a:lnTo>
                      <a:lnTo>
                        <a:pt x="849" y="96"/>
                      </a:lnTo>
                      <a:lnTo>
                        <a:pt x="882" y="63"/>
                      </a:lnTo>
                      <a:lnTo>
                        <a:pt x="915" y="30"/>
                      </a:lnTo>
                      <a:lnTo>
                        <a:pt x="915" y="30"/>
                      </a:lnTo>
                      <a:cubicBezTo>
                        <a:pt x="927" y="19"/>
                        <a:pt x="940" y="11"/>
                        <a:pt x="956" y="6"/>
                      </a:cubicBezTo>
                      <a:lnTo>
                        <a:pt x="956" y="6"/>
                      </a:lnTo>
                      <a:cubicBezTo>
                        <a:pt x="973" y="0"/>
                        <a:pt x="989" y="0"/>
                        <a:pt x="1005" y="6"/>
                      </a:cubicBezTo>
                      <a:lnTo>
                        <a:pt x="1005" y="6"/>
                      </a:lnTo>
                      <a:cubicBezTo>
                        <a:pt x="1008" y="6"/>
                        <a:pt x="1011" y="7"/>
                        <a:pt x="1013" y="9"/>
                      </a:cubicBezTo>
                      <a:lnTo>
                        <a:pt x="1013" y="9"/>
                      </a:lnTo>
                      <a:cubicBezTo>
                        <a:pt x="1026" y="14"/>
                        <a:pt x="1038"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1" y="554"/>
                      </a:lnTo>
                      <a:lnTo>
                        <a:pt x="1669"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33" name="Freeform 190">
                  <a:extLst>
                    <a:ext uri="{FF2B5EF4-FFF2-40B4-BE49-F238E27FC236}">
                      <a16:creationId xmlns:a16="http://schemas.microsoft.com/office/drawing/2014/main" xmlns="" id="{B0E3357E-7459-C648-8DE9-C0EAFC046758}"/>
                    </a:ext>
                  </a:extLst>
                </p:cNvPr>
                <p:cNvSpPr>
                  <a:spLocks noChangeArrowheads="1"/>
                </p:cNvSpPr>
                <p:nvPr/>
              </p:nvSpPr>
              <p:spPr bwMode="auto">
                <a:xfrm>
                  <a:off x="3173413" y="2143125"/>
                  <a:ext cx="247650" cy="136525"/>
                </a:xfrm>
                <a:custGeom>
                  <a:avLst/>
                  <a:gdLst>
                    <a:gd name="T0" fmla="*/ 49 w 689"/>
                    <a:gd name="T1" fmla="*/ 98 h 378"/>
                    <a:gd name="T2" fmla="*/ 147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0"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8" y="3"/>
                        <a:pt x="628" y="0"/>
                        <a:pt x="607" y="0"/>
                      </a:cubicBezTo>
                      <a:lnTo>
                        <a:pt x="82" y="0"/>
                      </a:lnTo>
                      <a:lnTo>
                        <a:pt x="82" y="0"/>
                      </a:lnTo>
                      <a:cubicBezTo>
                        <a:pt x="60" y="0"/>
                        <a:pt x="41" y="3"/>
                        <a:pt x="25" y="8"/>
                      </a:cubicBezTo>
                      <a:lnTo>
                        <a:pt x="25" y="8"/>
                      </a:lnTo>
                      <a:cubicBezTo>
                        <a:pt x="8" y="14"/>
                        <a:pt x="0" y="22"/>
                        <a:pt x="0" y="33"/>
                      </a:cubicBezTo>
                      <a:lnTo>
                        <a:pt x="0" y="33"/>
                      </a:lnTo>
                      <a:cubicBezTo>
                        <a:pt x="0" y="44"/>
                        <a:pt x="5" y="54"/>
                        <a:pt x="17" y="65"/>
                      </a:cubicBezTo>
                      <a:lnTo>
                        <a:pt x="49" y="98"/>
                      </a:lnTo>
                    </a:path>
                  </a:pathLst>
                </a:custGeom>
                <a:solidFill>
                  <a:schemeClr val="accent3"/>
                </a:solidFill>
                <a:ln>
                  <a:noFill/>
                </a:ln>
                <a:effectLst/>
              </p:spPr>
              <p:txBody>
                <a:bodyPr wrap="none" anchor="ctr"/>
                <a:lstStyle/>
                <a:p>
                  <a:endParaRPr lang="es-ES_tradnl"/>
                </a:p>
              </p:txBody>
            </p:sp>
            <p:sp>
              <p:nvSpPr>
                <p:cNvPr id="634" name="Freeform 191">
                  <a:extLst>
                    <a:ext uri="{FF2B5EF4-FFF2-40B4-BE49-F238E27FC236}">
                      <a16:creationId xmlns:a16="http://schemas.microsoft.com/office/drawing/2014/main" xmlns="" id="{23787467-881E-7C41-B6EC-D80C99A21EC8}"/>
                    </a:ext>
                  </a:extLst>
                </p:cNvPr>
                <p:cNvSpPr>
                  <a:spLocks noChangeArrowheads="1"/>
                </p:cNvSpPr>
                <p:nvPr/>
              </p:nvSpPr>
              <p:spPr bwMode="auto">
                <a:xfrm>
                  <a:off x="3762375" y="2143125"/>
                  <a:ext cx="247650" cy="136525"/>
                </a:xfrm>
                <a:custGeom>
                  <a:avLst/>
                  <a:gdLst>
                    <a:gd name="T0" fmla="*/ 24 w 689"/>
                    <a:gd name="T1" fmla="*/ 8 h 378"/>
                    <a:gd name="T2" fmla="*/ 24 w 689"/>
                    <a:gd name="T3" fmla="*/ 8 h 378"/>
                    <a:gd name="T4" fmla="*/ 0 w 689"/>
                    <a:gd name="T5" fmla="*/ 33 h 378"/>
                    <a:gd name="T6" fmla="*/ 0 w 689"/>
                    <a:gd name="T7" fmla="*/ 33 h 378"/>
                    <a:gd name="T8" fmla="*/ 17 w 689"/>
                    <a:gd name="T9" fmla="*/ 65 h 378"/>
                    <a:gd name="T10" fmla="*/ 49 w 689"/>
                    <a:gd name="T11" fmla="*/ 98 h 378"/>
                    <a:gd name="T12" fmla="*/ 148 w 689"/>
                    <a:gd name="T13" fmla="*/ 196 h 378"/>
                    <a:gd name="T14" fmla="*/ 181 w 689"/>
                    <a:gd name="T15" fmla="*/ 229 h 378"/>
                    <a:gd name="T16" fmla="*/ 213 w 689"/>
                    <a:gd name="T17" fmla="*/ 262 h 378"/>
                    <a:gd name="T18" fmla="*/ 312 w 689"/>
                    <a:gd name="T19" fmla="*/ 360 h 378"/>
                    <a:gd name="T20" fmla="*/ 312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4 w 689"/>
                    <a:gd name="T37" fmla="*/ 8 h 378"/>
                    <a:gd name="T38" fmla="*/ 664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7" y="65"/>
                      </a:cubicBezTo>
                      <a:lnTo>
                        <a:pt x="49" y="98"/>
                      </a:lnTo>
                      <a:lnTo>
                        <a:pt x="148" y="196"/>
                      </a:lnTo>
                      <a:lnTo>
                        <a:pt x="181" y="229"/>
                      </a:lnTo>
                      <a:lnTo>
                        <a:pt x="213" y="262"/>
                      </a:lnTo>
                      <a:lnTo>
                        <a:pt x="312" y="360"/>
                      </a:lnTo>
                      <a:lnTo>
                        <a:pt x="312"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4" y="8"/>
                      </a:cubicBezTo>
                      <a:lnTo>
                        <a:pt x="664"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635" name="Freeform 192">
                  <a:extLst>
                    <a:ext uri="{FF2B5EF4-FFF2-40B4-BE49-F238E27FC236}">
                      <a16:creationId xmlns:a16="http://schemas.microsoft.com/office/drawing/2014/main" xmlns="" id="{F554BF7D-8183-A548-A542-3A4E2FADB9FF}"/>
                    </a:ext>
                  </a:extLst>
                </p:cNvPr>
                <p:cNvSpPr>
                  <a:spLocks noChangeArrowheads="1"/>
                </p:cNvSpPr>
                <p:nvPr/>
              </p:nvSpPr>
              <p:spPr bwMode="auto">
                <a:xfrm>
                  <a:off x="3332163"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sp>
              <p:nvSpPr>
                <p:cNvPr id="636" name="Freeform 195">
                  <a:extLst>
                    <a:ext uri="{FF2B5EF4-FFF2-40B4-BE49-F238E27FC236}">
                      <a16:creationId xmlns:a16="http://schemas.microsoft.com/office/drawing/2014/main" xmlns="" id="{3DFCE22F-FC6D-504F-8849-134EE12F97A5}"/>
                    </a:ext>
                  </a:extLst>
                </p:cNvPr>
                <p:cNvSpPr>
                  <a:spLocks noChangeArrowheads="1"/>
                </p:cNvSpPr>
                <p:nvPr/>
              </p:nvSpPr>
              <p:spPr bwMode="auto">
                <a:xfrm>
                  <a:off x="3427413" y="2260600"/>
                  <a:ext cx="328612" cy="328613"/>
                </a:xfrm>
                <a:custGeom>
                  <a:avLst/>
                  <a:gdLst>
                    <a:gd name="T0" fmla="*/ 776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1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30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1" y="402"/>
                        <a:pt x="751" y="391"/>
                      </a:cubicBezTo>
                      <a:lnTo>
                        <a:pt x="718" y="358"/>
                      </a:lnTo>
                      <a:lnTo>
                        <a:pt x="685" y="326"/>
                      </a:lnTo>
                      <a:lnTo>
                        <a:pt x="652" y="293"/>
                      </a:lnTo>
                      <a:lnTo>
                        <a:pt x="554" y="194"/>
                      </a:lnTo>
                      <a:lnTo>
                        <a:pt x="521" y="162"/>
                      </a:lnTo>
                      <a:lnTo>
                        <a:pt x="521" y="162"/>
                      </a:lnTo>
                      <a:cubicBezTo>
                        <a:pt x="513" y="152"/>
                        <a:pt x="501" y="146"/>
                        <a:pt x="488" y="140"/>
                      </a:cubicBezTo>
                      <a:lnTo>
                        <a:pt x="488" y="140"/>
                      </a:lnTo>
                      <a:cubicBezTo>
                        <a:pt x="486" y="139"/>
                        <a:pt x="483" y="138"/>
                        <a:pt x="480" y="137"/>
                      </a:cubicBezTo>
                      <a:lnTo>
                        <a:pt x="480" y="137"/>
                      </a:lnTo>
                      <a:cubicBezTo>
                        <a:pt x="464" y="132"/>
                        <a:pt x="448" y="132"/>
                        <a:pt x="431" y="137"/>
                      </a:cubicBezTo>
                      <a:lnTo>
                        <a:pt x="431" y="137"/>
                      </a:lnTo>
                      <a:cubicBezTo>
                        <a:pt x="415" y="142"/>
                        <a:pt x="402" y="151"/>
                        <a:pt x="390" y="162"/>
                      </a:cubicBezTo>
                      <a:lnTo>
                        <a:pt x="357" y="194"/>
                      </a:lnTo>
                      <a:lnTo>
                        <a:pt x="324" y="227"/>
                      </a:lnTo>
                      <a:lnTo>
                        <a:pt x="292" y="260"/>
                      </a:lnTo>
                      <a:lnTo>
                        <a:pt x="259" y="293"/>
                      </a:lnTo>
                      <a:lnTo>
                        <a:pt x="226" y="326"/>
                      </a:lnTo>
                      <a:lnTo>
                        <a:pt x="193"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0" y="752"/>
                      </a:lnTo>
                      <a:lnTo>
                        <a:pt x="390" y="752"/>
                      </a:lnTo>
                      <a:cubicBezTo>
                        <a:pt x="402" y="763"/>
                        <a:pt x="415" y="771"/>
                        <a:pt x="431" y="776"/>
                      </a:cubicBezTo>
                      <a:lnTo>
                        <a:pt x="431" y="776"/>
                      </a:lnTo>
                      <a:cubicBezTo>
                        <a:pt x="448" y="782"/>
                        <a:pt x="464" y="782"/>
                        <a:pt x="480" y="776"/>
                      </a:cubicBezTo>
                      <a:lnTo>
                        <a:pt x="480" y="776"/>
                      </a:lnTo>
                      <a:cubicBezTo>
                        <a:pt x="483" y="776"/>
                        <a:pt x="486" y="775"/>
                        <a:pt x="488" y="773"/>
                      </a:cubicBezTo>
                      <a:lnTo>
                        <a:pt x="488" y="773"/>
                      </a:lnTo>
                      <a:cubicBezTo>
                        <a:pt x="501" y="768"/>
                        <a:pt x="513" y="761"/>
                        <a:pt x="521" y="752"/>
                      </a:cubicBezTo>
                      <a:lnTo>
                        <a:pt x="587" y="686"/>
                      </a:lnTo>
                      <a:lnTo>
                        <a:pt x="620" y="654"/>
                      </a:lnTo>
                      <a:lnTo>
                        <a:pt x="652" y="621"/>
                      </a:lnTo>
                      <a:lnTo>
                        <a:pt x="751" y="523"/>
                      </a:lnTo>
                      <a:lnTo>
                        <a:pt x="751" y="523"/>
                      </a:lnTo>
                      <a:cubicBezTo>
                        <a:pt x="761"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3" y="892"/>
                        <a:pt x="501" y="899"/>
                        <a:pt x="488" y="904"/>
                      </a:cubicBezTo>
                      <a:lnTo>
                        <a:pt x="488" y="904"/>
                      </a:lnTo>
                      <a:cubicBezTo>
                        <a:pt x="486" y="906"/>
                        <a:pt x="483" y="907"/>
                        <a:pt x="480" y="907"/>
                      </a:cubicBezTo>
                      <a:lnTo>
                        <a:pt x="480" y="907"/>
                      </a:lnTo>
                      <a:cubicBezTo>
                        <a:pt x="464" y="913"/>
                        <a:pt x="448" y="913"/>
                        <a:pt x="431" y="907"/>
                      </a:cubicBezTo>
                      <a:lnTo>
                        <a:pt x="431" y="907"/>
                      </a:lnTo>
                      <a:cubicBezTo>
                        <a:pt x="415" y="902"/>
                        <a:pt x="402" y="894"/>
                        <a:pt x="390" y="882"/>
                      </a:cubicBezTo>
                      <a:lnTo>
                        <a:pt x="357" y="850"/>
                      </a:lnTo>
                      <a:lnTo>
                        <a:pt x="324" y="817"/>
                      </a:lnTo>
                      <a:lnTo>
                        <a:pt x="292" y="785"/>
                      </a:lnTo>
                      <a:lnTo>
                        <a:pt x="259" y="752"/>
                      </a:lnTo>
                      <a:lnTo>
                        <a:pt x="226" y="719"/>
                      </a:lnTo>
                      <a:lnTo>
                        <a:pt x="193" y="686"/>
                      </a:lnTo>
                      <a:lnTo>
                        <a:pt x="161" y="654"/>
                      </a:lnTo>
                      <a:lnTo>
                        <a:pt x="128" y="621"/>
                      </a:lnTo>
                      <a:lnTo>
                        <a:pt x="95" y="588"/>
                      </a:lnTo>
                      <a:lnTo>
                        <a:pt x="62"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2" y="358"/>
                      </a:lnTo>
                      <a:lnTo>
                        <a:pt x="161" y="260"/>
                      </a:lnTo>
                      <a:lnTo>
                        <a:pt x="193" y="227"/>
                      </a:lnTo>
                      <a:lnTo>
                        <a:pt x="226" y="194"/>
                      </a:lnTo>
                      <a:lnTo>
                        <a:pt x="324" y="96"/>
                      </a:lnTo>
                      <a:lnTo>
                        <a:pt x="357" y="63"/>
                      </a:lnTo>
                      <a:lnTo>
                        <a:pt x="390" y="30"/>
                      </a:lnTo>
                      <a:lnTo>
                        <a:pt x="390" y="30"/>
                      </a:lnTo>
                      <a:cubicBezTo>
                        <a:pt x="402" y="20"/>
                        <a:pt x="415" y="11"/>
                        <a:pt x="431" y="6"/>
                      </a:cubicBezTo>
                      <a:lnTo>
                        <a:pt x="431" y="6"/>
                      </a:lnTo>
                      <a:cubicBezTo>
                        <a:pt x="448" y="0"/>
                        <a:pt x="464" y="0"/>
                        <a:pt x="480" y="6"/>
                      </a:cubicBezTo>
                      <a:lnTo>
                        <a:pt x="480" y="6"/>
                      </a:lnTo>
                      <a:cubicBezTo>
                        <a:pt x="483" y="7"/>
                        <a:pt x="486" y="8"/>
                        <a:pt x="488" y="9"/>
                      </a:cubicBezTo>
                      <a:lnTo>
                        <a:pt x="488" y="9"/>
                      </a:lnTo>
                      <a:cubicBezTo>
                        <a:pt x="501" y="15"/>
                        <a:pt x="513" y="21"/>
                        <a:pt x="521" y="30"/>
                      </a:cubicBezTo>
                      <a:lnTo>
                        <a:pt x="554" y="63"/>
                      </a:lnTo>
                      <a:lnTo>
                        <a:pt x="587" y="96"/>
                      </a:lnTo>
                      <a:lnTo>
                        <a:pt x="620" y="129"/>
                      </a:lnTo>
                      <a:lnTo>
                        <a:pt x="652"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37" name="Freeform 196">
                  <a:extLst>
                    <a:ext uri="{FF2B5EF4-FFF2-40B4-BE49-F238E27FC236}">
                      <a16:creationId xmlns:a16="http://schemas.microsoft.com/office/drawing/2014/main" xmlns="" id="{18BED190-0DF8-1041-A04B-F12FBF31B4CE}"/>
                    </a:ext>
                  </a:extLst>
                </p:cNvPr>
                <p:cNvSpPr>
                  <a:spLocks noChangeArrowheads="1"/>
                </p:cNvSpPr>
                <p:nvPr/>
              </p:nvSpPr>
              <p:spPr bwMode="auto">
                <a:xfrm>
                  <a:off x="3030538"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3 w 689"/>
                    <a:gd name="T15" fmla="*/ 623 h 788"/>
                    <a:gd name="T16" fmla="*/ 540 w 689"/>
                    <a:gd name="T17" fmla="*/ 591 h 788"/>
                    <a:gd name="T18" fmla="*/ 508 w 689"/>
                    <a:gd name="T19" fmla="*/ 558 h 788"/>
                    <a:gd name="T20" fmla="*/ 475 w 689"/>
                    <a:gd name="T21" fmla="*/ 525 h 788"/>
                    <a:gd name="T22" fmla="*/ 442 w 689"/>
                    <a:gd name="T23" fmla="*/ 492 h 788"/>
                    <a:gd name="T24" fmla="*/ 410 w 689"/>
                    <a:gd name="T25" fmla="*/ 460 h 788"/>
                    <a:gd name="T26" fmla="*/ 410 w 689"/>
                    <a:gd name="T27" fmla="*/ 460 h 788"/>
                    <a:gd name="T28" fmla="*/ 385 w 689"/>
                    <a:gd name="T29" fmla="*/ 418 h 788"/>
                    <a:gd name="T30" fmla="*/ 385 w 689"/>
                    <a:gd name="T31" fmla="*/ 418 h 788"/>
                    <a:gd name="T32" fmla="*/ 385 w 689"/>
                    <a:gd name="T33" fmla="*/ 369 h 788"/>
                    <a:gd name="T34" fmla="*/ 385 w 689"/>
                    <a:gd name="T35" fmla="*/ 369 h 788"/>
                    <a:gd name="T36" fmla="*/ 410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2 w 689"/>
                    <a:gd name="T53" fmla="*/ 0 h 788"/>
                    <a:gd name="T54" fmla="*/ 82 w 689"/>
                    <a:gd name="T55" fmla="*/ 0 h 788"/>
                    <a:gd name="T56" fmla="*/ 24 w 689"/>
                    <a:gd name="T57" fmla="*/ 8 h 788"/>
                    <a:gd name="T58" fmla="*/ 24 w 689"/>
                    <a:gd name="T59" fmla="*/ 8 h 788"/>
                    <a:gd name="T60" fmla="*/ 0 w 689"/>
                    <a:gd name="T61" fmla="*/ 33 h 788"/>
                    <a:gd name="T62" fmla="*/ 0 w 689"/>
                    <a:gd name="T63" fmla="*/ 33 h 788"/>
                    <a:gd name="T64" fmla="*/ 17 w 689"/>
                    <a:gd name="T65" fmla="*/ 66 h 788"/>
                    <a:gd name="T66" fmla="*/ 49 w 689"/>
                    <a:gd name="T67" fmla="*/ 99 h 788"/>
                    <a:gd name="T68" fmla="*/ 82 w 689"/>
                    <a:gd name="T69" fmla="*/ 131 h 788"/>
                    <a:gd name="T70" fmla="*/ 115 w 689"/>
                    <a:gd name="T71" fmla="*/ 164 h 788"/>
                    <a:gd name="T72" fmla="*/ 147 w 689"/>
                    <a:gd name="T73" fmla="*/ 197 h 788"/>
                    <a:gd name="T74" fmla="*/ 180 w 689"/>
                    <a:gd name="T75" fmla="*/ 230 h 788"/>
                    <a:gd name="T76" fmla="*/ 213 w 689"/>
                    <a:gd name="T77" fmla="*/ 263 h 788"/>
                    <a:gd name="T78" fmla="*/ 246 w 689"/>
                    <a:gd name="T79" fmla="*/ 296 h 788"/>
                    <a:gd name="T80" fmla="*/ 279 w 689"/>
                    <a:gd name="T81" fmla="*/ 328 h 788"/>
                    <a:gd name="T82" fmla="*/ 279 w 689"/>
                    <a:gd name="T83" fmla="*/ 328 h 788"/>
                    <a:gd name="T84" fmla="*/ 303 w 689"/>
                    <a:gd name="T85" fmla="*/ 369 h 788"/>
                    <a:gd name="T86" fmla="*/ 303 w 689"/>
                    <a:gd name="T87" fmla="*/ 369 h 788"/>
                    <a:gd name="T88" fmla="*/ 303 w 689"/>
                    <a:gd name="T89" fmla="*/ 418 h 788"/>
                    <a:gd name="T90" fmla="*/ 303 w 689"/>
                    <a:gd name="T91" fmla="*/ 418 h 788"/>
                    <a:gd name="T92" fmla="*/ 279 w 689"/>
                    <a:gd name="T93" fmla="*/ 460 h 788"/>
                    <a:gd name="T94" fmla="*/ 17 w 689"/>
                    <a:gd name="T95" fmla="*/ 722 h 788"/>
                    <a:gd name="T96" fmla="*/ 17 w 689"/>
                    <a:gd name="T97" fmla="*/ 722 h 788"/>
                    <a:gd name="T98" fmla="*/ 0 w 689"/>
                    <a:gd name="T99" fmla="*/ 754 h 788"/>
                    <a:gd name="T100" fmla="*/ 0 w 689"/>
                    <a:gd name="T101" fmla="*/ 754 h 788"/>
                    <a:gd name="T102" fmla="*/ 24 w 689"/>
                    <a:gd name="T103" fmla="*/ 778 h 788"/>
                    <a:gd name="T104" fmla="*/ 24 w 689"/>
                    <a:gd name="T105" fmla="*/ 778 h 788"/>
                    <a:gd name="T106" fmla="*/ 82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80" y="773"/>
                        <a:pt x="688" y="765"/>
                        <a:pt x="688" y="754"/>
                      </a:cubicBezTo>
                      <a:lnTo>
                        <a:pt x="688" y="754"/>
                      </a:lnTo>
                      <a:cubicBezTo>
                        <a:pt x="688" y="743"/>
                        <a:pt x="683" y="732"/>
                        <a:pt x="672" y="722"/>
                      </a:cubicBezTo>
                      <a:lnTo>
                        <a:pt x="639" y="689"/>
                      </a:lnTo>
                      <a:lnTo>
                        <a:pt x="606" y="656"/>
                      </a:lnTo>
                      <a:lnTo>
                        <a:pt x="573" y="623"/>
                      </a:lnTo>
                      <a:lnTo>
                        <a:pt x="540" y="591"/>
                      </a:lnTo>
                      <a:lnTo>
                        <a:pt x="508" y="558"/>
                      </a:lnTo>
                      <a:lnTo>
                        <a:pt x="475" y="525"/>
                      </a:lnTo>
                      <a:lnTo>
                        <a:pt x="442" y="492"/>
                      </a:lnTo>
                      <a:lnTo>
                        <a:pt x="410" y="460"/>
                      </a:lnTo>
                      <a:lnTo>
                        <a:pt x="410" y="460"/>
                      </a:lnTo>
                      <a:cubicBezTo>
                        <a:pt x="398" y="448"/>
                        <a:pt x="391" y="435"/>
                        <a:pt x="385" y="418"/>
                      </a:cubicBezTo>
                      <a:lnTo>
                        <a:pt x="385" y="418"/>
                      </a:lnTo>
                      <a:cubicBezTo>
                        <a:pt x="380" y="402"/>
                        <a:pt x="380" y="386"/>
                        <a:pt x="385" y="369"/>
                      </a:cubicBezTo>
                      <a:lnTo>
                        <a:pt x="385" y="369"/>
                      </a:lnTo>
                      <a:cubicBezTo>
                        <a:pt x="391" y="352"/>
                        <a:pt x="398" y="339"/>
                        <a:pt x="410" y="328"/>
                      </a:cubicBezTo>
                      <a:lnTo>
                        <a:pt x="672" y="66"/>
                      </a:lnTo>
                      <a:lnTo>
                        <a:pt x="672" y="66"/>
                      </a:lnTo>
                      <a:cubicBezTo>
                        <a:pt x="683" y="55"/>
                        <a:pt x="688" y="44"/>
                        <a:pt x="688" y="33"/>
                      </a:cubicBezTo>
                      <a:lnTo>
                        <a:pt x="688" y="33"/>
                      </a:lnTo>
                      <a:cubicBezTo>
                        <a:pt x="688" y="23"/>
                        <a:pt x="680" y="14"/>
                        <a:pt x="664" y="8"/>
                      </a:cubicBezTo>
                      <a:lnTo>
                        <a:pt x="664" y="8"/>
                      </a:lnTo>
                      <a:cubicBezTo>
                        <a:pt x="647" y="3"/>
                        <a:pt x="628" y="0"/>
                        <a:pt x="606" y="0"/>
                      </a:cubicBezTo>
                      <a:lnTo>
                        <a:pt x="82" y="0"/>
                      </a:lnTo>
                      <a:lnTo>
                        <a:pt x="82" y="0"/>
                      </a:lnTo>
                      <a:cubicBezTo>
                        <a:pt x="60" y="0"/>
                        <a:pt x="41" y="3"/>
                        <a:pt x="24" y="8"/>
                      </a:cubicBezTo>
                      <a:lnTo>
                        <a:pt x="24" y="8"/>
                      </a:lnTo>
                      <a:cubicBezTo>
                        <a:pt x="8" y="14"/>
                        <a:pt x="0" y="23"/>
                        <a:pt x="0" y="33"/>
                      </a:cubicBezTo>
                      <a:lnTo>
                        <a:pt x="0" y="33"/>
                      </a:lnTo>
                      <a:cubicBezTo>
                        <a:pt x="0" y="44"/>
                        <a:pt x="5" y="55"/>
                        <a:pt x="17" y="66"/>
                      </a:cubicBezTo>
                      <a:lnTo>
                        <a:pt x="49" y="99"/>
                      </a:lnTo>
                      <a:lnTo>
                        <a:pt x="82" y="131"/>
                      </a:lnTo>
                      <a:lnTo>
                        <a:pt x="115" y="164"/>
                      </a:lnTo>
                      <a:lnTo>
                        <a:pt x="147" y="197"/>
                      </a:lnTo>
                      <a:lnTo>
                        <a:pt x="180"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5"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638" name="Freeform 197">
                  <a:extLst>
                    <a:ext uri="{FF2B5EF4-FFF2-40B4-BE49-F238E27FC236}">
                      <a16:creationId xmlns:a16="http://schemas.microsoft.com/office/drawing/2014/main" xmlns="" id="{BBB6B7E1-E8B0-7241-82D6-1FFB048B815E}"/>
                    </a:ext>
                  </a:extLst>
                </p:cNvPr>
                <p:cNvSpPr>
                  <a:spLocks noChangeArrowheads="1"/>
                </p:cNvSpPr>
                <p:nvPr/>
              </p:nvSpPr>
              <p:spPr bwMode="auto">
                <a:xfrm>
                  <a:off x="3903663"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5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50 w 690"/>
                    <a:gd name="T39" fmla="*/ 689 h 788"/>
                    <a:gd name="T40" fmla="*/ 16 w 690"/>
                    <a:gd name="T41" fmla="*/ 722 h 788"/>
                    <a:gd name="T42" fmla="*/ 0 w 690"/>
                    <a:gd name="T43" fmla="*/ 754 h 788"/>
                    <a:gd name="T44" fmla="*/ 25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50" y="689"/>
                      </a:lnTo>
                      <a:lnTo>
                        <a:pt x="16" y="722"/>
                      </a:lnTo>
                      <a:lnTo>
                        <a:pt x="16"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39" name="Freeform 198">
                  <a:extLst>
                    <a:ext uri="{FF2B5EF4-FFF2-40B4-BE49-F238E27FC236}">
                      <a16:creationId xmlns:a16="http://schemas.microsoft.com/office/drawing/2014/main" xmlns="" id="{8D2C5908-3DB5-A141-BABF-B740AF68FF26}"/>
                    </a:ext>
                  </a:extLst>
                </p:cNvPr>
                <p:cNvSpPr>
                  <a:spLocks noChangeArrowheads="1"/>
                </p:cNvSpPr>
                <p:nvPr/>
              </p:nvSpPr>
              <p:spPr bwMode="auto">
                <a:xfrm>
                  <a:off x="3498850"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8" y="218"/>
                        <a:pt x="369" y="205"/>
                        <a:pt x="358" y="194"/>
                      </a:cubicBezTo>
                      <a:lnTo>
                        <a:pt x="325" y="161"/>
                      </a:lnTo>
                      <a:lnTo>
                        <a:pt x="325" y="161"/>
                      </a:lnTo>
                      <a:cubicBezTo>
                        <a:pt x="317" y="152"/>
                        <a:pt x="305" y="145"/>
                        <a:pt x="292" y="140"/>
                      </a:cubicBezTo>
                      <a:lnTo>
                        <a:pt x="292" y="140"/>
                      </a:lnTo>
                      <a:cubicBezTo>
                        <a:pt x="290" y="139"/>
                        <a:pt x="287" y="137"/>
                        <a:pt x="284" y="136"/>
                      </a:cubicBezTo>
                      <a:lnTo>
                        <a:pt x="284" y="136"/>
                      </a:lnTo>
                      <a:cubicBezTo>
                        <a:pt x="268" y="131"/>
                        <a:pt x="252" y="131"/>
                        <a:pt x="235" y="136"/>
                      </a:cubicBezTo>
                      <a:lnTo>
                        <a:pt x="235" y="136"/>
                      </a:lnTo>
                      <a:cubicBezTo>
                        <a:pt x="219" y="142"/>
                        <a:pt x="206" y="151"/>
                        <a:pt x="194" y="161"/>
                      </a:cubicBezTo>
                      <a:lnTo>
                        <a:pt x="161" y="194"/>
                      </a:lnTo>
                      <a:lnTo>
                        <a:pt x="161" y="194"/>
                      </a:lnTo>
                      <a:cubicBezTo>
                        <a:pt x="150" y="205"/>
                        <a:pt x="143" y="218"/>
                        <a:pt x="137" y="235"/>
                      </a:cubicBezTo>
                      <a:lnTo>
                        <a:pt x="137" y="235"/>
                      </a:lnTo>
                      <a:cubicBezTo>
                        <a:pt x="131" y="252"/>
                        <a:pt x="131" y="268"/>
                        <a:pt x="137" y="284"/>
                      </a:cubicBezTo>
                      <a:lnTo>
                        <a:pt x="137" y="284"/>
                      </a:lnTo>
                      <a:cubicBezTo>
                        <a:pt x="143" y="301"/>
                        <a:pt x="150" y="314"/>
                        <a:pt x="161" y="326"/>
                      </a:cubicBezTo>
                      <a:lnTo>
                        <a:pt x="194" y="358"/>
                      </a:lnTo>
                      <a:lnTo>
                        <a:pt x="194" y="358"/>
                      </a:lnTo>
                      <a:cubicBezTo>
                        <a:pt x="206" y="369"/>
                        <a:pt x="219" y="377"/>
                        <a:pt x="235" y="382"/>
                      </a:cubicBezTo>
                      <a:lnTo>
                        <a:pt x="235" y="382"/>
                      </a:lnTo>
                      <a:cubicBezTo>
                        <a:pt x="252" y="388"/>
                        <a:pt x="268" y="388"/>
                        <a:pt x="284" y="382"/>
                      </a:cubicBezTo>
                      <a:lnTo>
                        <a:pt x="284" y="382"/>
                      </a:lnTo>
                      <a:cubicBezTo>
                        <a:pt x="287" y="381"/>
                        <a:pt x="290" y="381"/>
                        <a:pt x="292" y="379"/>
                      </a:cubicBezTo>
                      <a:lnTo>
                        <a:pt x="292" y="379"/>
                      </a:lnTo>
                      <a:cubicBezTo>
                        <a:pt x="305" y="374"/>
                        <a:pt x="317" y="367"/>
                        <a:pt x="325" y="358"/>
                      </a:cubicBezTo>
                      <a:lnTo>
                        <a:pt x="358" y="326"/>
                      </a:lnTo>
                      <a:lnTo>
                        <a:pt x="358" y="326"/>
                      </a:lnTo>
                      <a:cubicBezTo>
                        <a:pt x="369" y="314"/>
                        <a:pt x="378"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9" y="301"/>
                        <a:pt x="500" y="314"/>
                        <a:pt x="489" y="326"/>
                      </a:cubicBezTo>
                      <a:lnTo>
                        <a:pt x="456" y="358"/>
                      </a:lnTo>
                      <a:lnTo>
                        <a:pt x="424" y="391"/>
                      </a:lnTo>
                      <a:lnTo>
                        <a:pt x="391" y="424"/>
                      </a:lnTo>
                      <a:lnTo>
                        <a:pt x="358" y="457"/>
                      </a:lnTo>
                      <a:lnTo>
                        <a:pt x="325" y="489"/>
                      </a:lnTo>
                      <a:lnTo>
                        <a:pt x="325" y="489"/>
                      </a:lnTo>
                      <a:cubicBezTo>
                        <a:pt x="317" y="498"/>
                        <a:pt x="305" y="505"/>
                        <a:pt x="292" y="510"/>
                      </a:cubicBezTo>
                      <a:lnTo>
                        <a:pt x="292" y="510"/>
                      </a:lnTo>
                      <a:cubicBezTo>
                        <a:pt x="290" y="512"/>
                        <a:pt x="287" y="513"/>
                        <a:pt x="284" y="514"/>
                      </a:cubicBezTo>
                      <a:lnTo>
                        <a:pt x="284" y="514"/>
                      </a:lnTo>
                      <a:cubicBezTo>
                        <a:pt x="268" y="519"/>
                        <a:pt x="252" y="519"/>
                        <a:pt x="235" y="514"/>
                      </a:cubicBezTo>
                      <a:lnTo>
                        <a:pt x="235" y="514"/>
                      </a:lnTo>
                      <a:cubicBezTo>
                        <a:pt x="219" y="508"/>
                        <a:pt x="206"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6" y="20"/>
                        <a:pt x="219" y="11"/>
                        <a:pt x="235" y="6"/>
                      </a:cubicBezTo>
                      <a:lnTo>
                        <a:pt x="235" y="6"/>
                      </a:lnTo>
                      <a:cubicBezTo>
                        <a:pt x="252" y="0"/>
                        <a:pt x="268" y="0"/>
                        <a:pt x="284" y="6"/>
                      </a:cubicBezTo>
                      <a:lnTo>
                        <a:pt x="284" y="6"/>
                      </a:lnTo>
                      <a:cubicBezTo>
                        <a:pt x="287" y="7"/>
                        <a:pt x="290" y="8"/>
                        <a:pt x="292" y="9"/>
                      </a:cubicBezTo>
                      <a:lnTo>
                        <a:pt x="292" y="9"/>
                      </a:lnTo>
                      <a:cubicBezTo>
                        <a:pt x="305" y="14"/>
                        <a:pt x="317" y="21"/>
                        <a:pt x="325" y="30"/>
                      </a:cubicBezTo>
                      <a:lnTo>
                        <a:pt x="489" y="194"/>
                      </a:lnTo>
                      <a:lnTo>
                        <a:pt x="489" y="194"/>
                      </a:lnTo>
                      <a:cubicBezTo>
                        <a:pt x="500" y="205"/>
                        <a:pt x="509" y="218"/>
                        <a:pt x="514" y="235"/>
                      </a:cubicBezTo>
                      <a:close/>
                    </a:path>
                  </a:pathLst>
                </a:custGeom>
                <a:solidFill>
                  <a:schemeClr val="accent2"/>
                </a:solidFill>
                <a:ln>
                  <a:noFill/>
                </a:ln>
                <a:effectLst/>
              </p:spPr>
              <p:txBody>
                <a:bodyPr wrap="none" anchor="ctr"/>
                <a:lstStyle/>
                <a:p>
                  <a:endParaRPr lang="es-ES_tradnl"/>
                </a:p>
              </p:txBody>
            </p:sp>
            <p:sp>
              <p:nvSpPr>
                <p:cNvPr id="640" name="Freeform 201">
                  <a:extLst>
                    <a:ext uri="{FF2B5EF4-FFF2-40B4-BE49-F238E27FC236}">
                      <a16:creationId xmlns:a16="http://schemas.microsoft.com/office/drawing/2014/main" xmlns="" id="{32EA553B-C753-244E-9CF2-DA923EEB9BC8}"/>
                    </a:ext>
                  </a:extLst>
                </p:cNvPr>
                <p:cNvSpPr>
                  <a:spLocks noChangeArrowheads="1"/>
                </p:cNvSpPr>
                <p:nvPr/>
              </p:nvSpPr>
              <p:spPr bwMode="auto">
                <a:xfrm>
                  <a:off x="3568700" y="2403475"/>
                  <a:ext cx="46038" cy="46038"/>
                </a:xfrm>
                <a:custGeom>
                  <a:avLst/>
                  <a:gdLst>
                    <a:gd name="T0" fmla="*/ 95 w 127"/>
                    <a:gd name="T1" fmla="*/ 9 h 127"/>
                    <a:gd name="T2" fmla="*/ 95 w 127"/>
                    <a:gd name="T3" fmla="*/ 9 h 127"/>
                    <a:gd name="T4" fmla="*/ 87 w 127"/>
                    <a:gd name="T5" fmla="*/ 5 h 127"/>
                    <a:gd name="T6" fmla="*/ 87 w 127"/>
                    <a:gd name="T7" fmla="*/ 5 h 127"/>
                    <a:gd name="T8" fmla="*/ 38 w 127"/>
                    <a:gd name="T9" fmla="*/ 5 h 127"/>
                    <a:gd name="T10" fmla="*/ 38 w 127"/>
                    <a:gd name="T11" fmla="*/ 5 h 127"/>
                    <a:gd name="T12" fmla="*/ 5 w 127"/>
                    <a:gd name="T13" fmla="*/ 38 h 127"/>
                    <a:gd name="T14" fmla="*/ 5 w 127"/>
                    <a:gd name="T15" fmla="*/ 38 h 127"/>
                    <a:gd name="T16" fmla="*/ 5 w 127"/>
                    <a:gd name="T17" fmla="*/ 87 h 127"/>
                    <a:gd name="T18" fmla="*/ 5 w 127"/>
                    <a:gd name="T19" fmla="*/ 87 h 127"/>
                    <a:gd name="T20" fmla="*/ 38 w 127"/>
                    <a:gd name="T21" fmla="*/ 120 h 127"/>
                    <a:gd name="T22" fmla="*/ 38 w 127"/>
                    <a:gd name="T23" fmla="*/ 120 h 127"/>
                    <a:gd name="T24" fmla="*/ 87 w 127"/>
                    <a:gd name="T25" fmla="*/ 120 h 127"/>
                    <a:gd name="T26" fmla="*/ 87 w 127"/>
                    <a:gd name="T27" fmla="*/ 120 h 127"/>
                    <a:gd name="T28" fmla="*/ 95 w 127"/>
                    <a:gd name="T29" fmla="*/ 116 h 127"/>
                    <a:gd name="T30" fmla="*/ 95 w 127"/>
                    <a:gd name="T31" fmla="*/ 116 h 127"/>
                    <a:gd name="T32" fmla="*/ 120 w 127"/>
                    <a:gd name="T33" fmla="*/ 87 h 127"/>
                    <a:gd name="T34" fmla="*/ 120 w 127"/>
                    <a:gd name="T35" fmla="*/ 87 h 127"/>
                    <a:gd name="T36" fmla="*/ 120 w 127"/>
                    <a:gd name="T37" fmla="*/ 38 h 127"/>
                    <a:gd name="T38" fmla="*/ 120 w 127"/>
                    <a:gd name="T39" fmla="*/ 38 h 127"/>
                    <a:gd name="T40" fmla="*/ 95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5" y="9"/>
                      </a:moveTo>
                      <a:lnTo>
                        <a:pt x="95" y="9"/>
                      </a:lnTo>
                      <a:cubicBezTo>
                        <a:pt x="93" y="8"/>
                        <a:pt x="90" y="6"/>
                        <a:pt x="87" y="5"/>
                      </a:cubicBezTo>
                      <a:lnTo>
                        <a:pt x="87" y="5"/>
                      </a:lnTo>
                      <a:cubicBezTo>
                        <a:pt x="71" y="0"/>
                        <a:pt x="55" y="0"/>
                        <a:pt x="38" y="5"/>
                      </a:cubicBezTo>
                      <a:lnTo>
                        <a:pt x="38" y="5"/>
                      </a:lnTo>
                      <a:cubicBezTo>
                        <a:pt x="22" y="10"/>
                        <a:pt x="11" y="21"/>
                        <a:pt x="5" y="38"/>
                      </a:cubicBezTo>
                      <a:lnTo>
                        <a:pt x="5" y="38"/>
                      </a:lnTo>
                      <a:cubicBezTo>
                        <a:pt x="0" y="55"/>
                        <a:pt x="0" y="71"/>
                        <a:pt x="5" y="87"/>
                      </a:cubicBezTo>
                      <a:lnTo>
                        <a:pt x="5" y="87"/>
                      </a:lnTo>
                      <a:cubicBezTo>
                        <a:pt x="11" y="104"/>
                        <a:pt x="22" y="114"/>
                        <a:pt x="38" y="120"/>
                      </a:cubicBezTo>
                      <a:lnTo>
                        <a:pt x="38" y="120"/>
                      </a:lnTo>
                      <a:cubicBezTo>
                        <a:pt x="55" y="126"/>
                        <a:pt x="71" y="126"/>
                        <a:pt x="87" y="120"/>
                      </a:cubicBezTo>
                      <a:lnTo>
                        <a:pt x="87" y="120"/>
                      </a:lnTo>
                      <a:cubicBezTo>
                        <a:pt x="90" y="119"/>
                        <a:pt x="93" y="118"/>
                        <a:pt x="95" y="116"/>
                      </a:cubicBezTo>
                      <a:lnTo>
                        <a:pt x="95" y="116"/>
                      </a:lnTo>
                      <a:cubicBezTo>
                        <a:pt x="108" y="110"/>
                        <a:pt x="116" y="101"/>
                        <a:pt x="120" y="87"/>
                      </a:cubicBezTo>
                      <a:lnTo>
                        <a:pt x="120" y="87"/>
                      </a:lnTo>
                      <a:cubicBezTo>
                        <a:pt x="126" y="71"/>
                        <a:pt x="126" y="55"/>
                        <a:pt x="120" y="38"/>
                      </a:cubicBezTo>
                      <a:lnTo>
                        <a:pt x="120" y="38"/>
                      </a:lnTo>
                      <a:cubicBezTo>
                        <a:pt x="116" y="25"/>
                        <a:pt x="108" y="15"/>
                        <a:pt x="95" y="9"/>
                      </a:cubicBezTo>
                    </a:path>
                  </a:pathLst>
                </a:custGeom>
                <a:solidFill>
                  <a:schemeClr val="accent6"/>
                </a:solidFill>
                <a:ln>
                  <a:noFill/>
                </a:ln>
                <a:effectLst/>
              </p:spPr>
              <p:txBody>
                <a:bodyPr wrap="none" anchor="ctr"/>
                <a:lstStyle/>
                <a:p>
                  <a:endParaRPr lang="es-ES_tradnl"/>
                </a:p>
              </p:txBody>
            </p:sp>
            <p:sp>
              <p:nvSpPr>
                <p:cNvPr id="641" name="Freeform 204">
                  <a:extLst>
                    <a:ext uri="{FF2B5EF4-FFF2-40B4-BE49-F238E27FC236}">
                      <a16:creationId xmlns:a16="http://schemas.microsoft.com/office/drawing/2014/main" xmlns="" id="{86719EFE-8660-E64F-8B2B-5FA1CE8D1135}"/>
                    </a:ext>
                  </a:extLst>
                </p:cNvPr>
                <p:cNvSpPr>
                  <a:spLocks noChangeArrowheads="1"/>
                </p:cNvSpPr>
                <p:nvPr/>
              </p:nvSpPr>
              <p:spPr bwMode="auto">
                <a:xfrm>
                  <a:off x="3173413"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7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0" y="148"/>
                      </a:lnTo>
                      <a:lnTo>
                        <a:pt x="147" y="180"/>
                      </a:lnTo>
                      <a:lnTo>
                        <a:pt x="115" y="214"/>
                      </a:lnTo>
                      <a:lnTo>
                        <a:pt x="82" y="246"/>
                      </a:lnTo>
                      <a:lnTo>
                        <a:pt x="49" y="279"/>
                      </a:lnTo>
                      <a:lnTo>
                        <a:pt x="17" y="312"/>
                      </a:lnTo>
                      <a:lnTo>
                        <a:pt x="17" y="312"/>
                      </a:lnTo>
                      <a:cubicBezTo>
                        <a:pt x="5" y="323"/>
                        <a:pt x="0" y="334"/>
                        <a:pt x="0" y="344"/>
                      </a:cubicBezTo>
                      <a:lnTo>
                        <a:pt x="0" y="344"/>
                      </a:lnTo>
                      <a:cubicBezTo>
                        <a:pt x="0" y="355"/>
                        <a:pt x="8" y="364"/>
                        <a:pt x="25" y="369"/>
                      </a:cubicBezTo>
                      <a:lnTo>
                        <a:pt x="25" y="369"/>
                      </a:lnTo>
                      <a:cubicBezTo>
                        <a:pt x="41" y="375"/>
                        <a:pt x="60" y="378"/>
                        <a:pt x="82" y="378"/>
                      </a:cubicBezTo>
                      <a:lnTo>
                        <a:pt x="607" y="378"/>
                      </a:lnTo>
                      <a:lnTo>
                        <a:pt x="607" y="378"/>
                      </a:lnTo>
                      <a:cubicBezTo>
                        <a:pt x="628" y="378"/>
                        <a:pt x="648" y="375"/>
                        <a:pt x="664" y="369"/>
                      </a:cubicBezTo>
                    </a:path>
                  </a:pathLst>
                </a:custGeom>
                <a:solidFill>
                  <a:schemeClr val="accent3"/>
                </a:solidFill>
                <a:ln>
                  <a:noFill/>
                </a:ln>
                <a:effectLst/>
              </p:spPr>
              <p:txBody>
                <a:bodyPr wrap="none" anchor="ctr"/>
                <a:lstStyle/>
                <a:p>
                  <a:endParaRPr lang="es-ES_tradnl"/>
                </a:p>
              </p:txBody>
            </p:sp>
            <p:sp>
              <p:nvSpPr>
                <p:cNvPr id="642" name="Freeform 205">
                  <a:extLst>
                    <a:ext uri="{FF2B5EF4-FFF2-40B4-BE49-F238E27FC236}">
                      <a16:creationId xmlns:a16="http://schemas.microsoft.com/office/drawing/2014/main" xmlns="" id="{F47DF0E1-093B-4E4B-9925-D8D6DEAD5858}"/>
                    </a:ext>
                  </a:extLst>
                </p:cNvPr>
                <p:cNvSpPr>
                  <a:spLocks noChangeArrowheads="1"/>
                </p:cNvSpPr>
                <p:nvPr/>
              </p:nvSpPr>
              <p:spPr bwMode="auto">
                <a:xfrm>
                  <a:off x="3762375"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3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2 w 689"/>
                    <a:gd name="T25" fmla="*/ 16 h 379"/>
                    <a:gd name="T26" fmla="*/ 279 w 689"/>
                    <a:gd name="T27" fmla="*/ 50 h 379"/>
                    <a:gd name="T28" fmla="*/ 246 w 689"/>
                    <a:gd name="T29" fmla="*/ 82 h 379"/>
                    <a:gd name="T30" fmla="*/ 213 w 689"/>
                    <a:gd name="T31" fmla="*/ 115 h 379"/>
                    <a:gd name="T32" fmla="*/ 181 w 689"/>
                    <a:gd name="T33" fmla="*/ 148 h 379"/>
                    <a:gd name="T34" fmla="*/ 148 w 689"/>
                    <a:gd name="T35" fmla="*/ 180 h 379"/>
                    <a:gd name="T36" fmla="*/ 115 w 689"/>
                    <a:gd name="T37" fmla="*/ 213 h 379"/>
                    <a:gd name="T38" fmla="*/ 82 w 689"/>
                    <a:gd name="T39" fmla="*/ 246 h 379"/>
                    <a:gd name="T40" fmla="*/ 49 w 689"/>
                    <a:gd name="T41" fmla="*/ 279 h 379"/>
                    <a:gd name="T42" fmla="*/ 17 w 689"/>
                    <a:gd name="T43" fmla="*/ 312 h 379"/>
                    <a:gd name="T44" fmla="*/ 17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4 w 689"/>
                    <a:gd name="T61" fmla="*/ 369 h 379"/>
                    <a:gd name="T62" fmla="*/ 664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3" y="82"/>
                      </a:lnTo>
                      <a:lnTo>
                        <a:pt x="409" y="50"/>
                      </a:lnTo>
                      <a:lnTo>
                        <a:pt x="377" y="16"/>
                      </a:lnTo>
                      <a:lnTo>
                        <a:pt x="377" y="16"/>
                      </a:lnTo>
                      <a:cubicBezTo>
                        <a:pt x="366" y="6"/>
                        <a:pt x="355" y="0"/>
                        <a:pt x="344" y="0"/>
                      </a:cubicBezTo>
                      <a:lnTo>
                        <a:pt x="344" y="0"/>
                      </a:lnTo>
                      <a:cubicBezTo>
                        <a:pt x="333" y="0"/>
                        <a:pt x="322" y="6"/>
                        <a:pt x="312" y="16"/>
                      </a:cubicBezTo>
                      <a:lnTo>
                        <a:pt x="279" y="50"/>
                      </a:lnTo>
                      <a:lnTo>
                        <a:pt x="246" y="82"/>
                      </a:lnTo>
                      <a:lnTo>
                        <a:pt x="213" y="115"/>
                      </a:lnTo>
                      <a:lnTo>
                        <a:pt x="181" y="148"/>
                      </a:lnTo>
                      <a:lnTo>
                        <a:pt x="148" y="180"/>
                      </a:lnTo>
                      <a:lnTo>
                        <a:pt x="115" y="213"/>
                      </a:lnTo>
                      <a:lnTo>
                        <a:pt x="82" y="246"/>
                      </a:lnTo>
                      <a:lnTo>
                        <a:pt x="49" y="279"/>
                      </a:lnTo>
                      <a:lnTo>
                        <a:pt x="17" y="312"/>
                      </a:lnTo>
                      <a:lnTo>
                        <a:pt x="17"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4" y="369"/>
                      </a:cubicBezTo>
                      <a:lnTo>
                        <a:pt x="664"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643" name="Freeform 206">
                  <a:extLst>
                    <a:ext uri="{FF2B5EF4-FFF2-40B4-BE49-F238E27FC236}">
                      <a16:creationId xmlns:a16="http://schemas.microsoft.com/office/drawing/2014/main" xmlns="" id="{B5515522-6154-5049-9C76-E8CBD261C13D}"/>
                    </a:ext>
                  </a:extLst>
                </p:cNvPr>
                <p:cNvSpPr>
                  <a:spLocks noChangeArrowheads="1"/>
                </p:cNvSpPr>
                <p:nvPr/>
              </p:nvSpPr>
              <p:spPr bwMode="auto">
                <a:xfrm>
                  <a:off x="3314700"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6 w 690"/>
                    <a:gd name="T21" fmla="*/ 114 h 378"/>
                    <a:gd name="T22" fmla="*/ 443 w 690"/>
                    <a:gd name="T23" fmla="*/ 82 h 378"/>
                    <a:gd name="T24" fmla="*/ 410 w 690"/>
                    <a:gd name="T25" fmla="*/ 49 h 378"/>
                    <a:gd name="T26" fmla="*/ 377 w 690"/>
                    <a:gd name="T27" fmla="*/ 16 h 378"/>
                    <a:gd name="T28" fmla="*/ 377 w 690"/>
                    <a:gd name="T29" fmla="*/ 16 h 378"/>
                    <a:gd name="T30" fmla="*/ 345 w 690"/>
                    <a:gd name="T31" fmla="*/ 0 h 378"/>
                    <a:gd name="T32" fmla="*/ 345 w 690"/>
                    <a:gd name="T33" fmla="*/ 0 h 378"/>
                    <a:gd name="T34" fmla="*/ 312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6" y="114"/>
                      </a:lnTo>
                      <a:lnTo>
                        <a:pt x="443" y="82"/>
                      </a:lnTo>
                      <a:lnTo>
                        <a:pt x="410" y="49"/>
                      </a:lnTo>
                      <a:lnTo>
                        <a:pt x="377" y="16"/>
                      </a:lnTo>
                      <a:lnTo>
                        <a:pt x="377" y="16"/>
                      </a:lnTo>
                      <a:cubicBezTo>
                        <a:pt x="366" y="5"/>
                        <a:pt x="356" y="0"/>
                        <a:pt x="345" y="0"/>
                      </a:cubicBezTo>
                      <a:lnTo>
                        <a:pt x="345" y="0"/>
                      </a:lnTo>
                      <a:cubicBezTo>
                        <a:pt x="334" y="0"/>
                        <a:pt x="323" y="5"/>
                        <a:pt x="312" y="16"/>
                      </a:cubicBezTo>
                      <a:lnTo>
                        <a:pt x="279" y="49"/>
                      </a:lnTo>
                      <a:lnTo>
                        <a:pt x="246" y="82"/>
                      </a:lnTo>
                      <a:lnTo>
                        <a:pt x="148" y="180"/>
                      </a:lnTo>
                      <a:lnTo>
                        <a:pt x="115" y="213"/>
                      </a:lnTo>
                      <a:lnTo>
                        <a:pt x="82" y="246"/>
                      </a:lnTo>
                      <a:lnTo>
                        <a:pt x="17" y="311"/>
                      </a:lnTo>
                      <a:lnTo>
                        <a:pt x="17" y="311"/>
                      </a:lnTo>
                      <a:cubicBezTo>
                        <a:pt x="6" y="322"/>
                        <a:pt x="0" y="333"/>
                        <a:pt x="0" y="344"/>
                      </a:cubicBezTo>
                      <a:lnTo>
                        <a:pt x="0" y="344"/>
                      </a:lnTo>
                      <a:cubicBezTo>
                        <a:pt x="0" y="355"/>
                        <a:pt x="9" y="363"/>
                        <a:pt x="25" y="368"/>
                      </a:cubicBezTo>
                      <a:lnTo>
                        <a:pt x="25" y="368"/>
                      </a:lnTo>
                      <a:cubicBezTo>
                        <a:pt x="42"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644" name="Freeform 207">
                  <a:extLst>
                    <a:ext uri="{FF2B5EF4-FFF2-40B4-BE49-F238E27FC236}">
                      <a16:creationId xmlns:a16="http://schemas.microsoft.com/office/drawing/2014/main" xmlns="" id="{9B105322-1E72-B049-98FA-027A3A7038EE}"/>
                    </a:ext>
                  </a:extLst>
                </p:cNvPr>
                <p:cNvSpPr>
                  <a:spLocks noChangeArrowheads="1"/>
                </p:cNvSpPr>
                <p:nvPr/>
              </p:nvSpPr>
              <p:spPr bwMode="auto">
                <a:xfrm>
                  <a:off x="3621088"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4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4 w 689"/>
                    <a:gd name="T35" fmla="*/ 368 h 378"/>
                    <a:gd name="T36" fmla="*/ 24 w 689"/>
                    <a:gd name="T37" fmla="*/ 368 h 378"/>
                    <a:gd name="T38" fmla="*/ 82 w 689"/>
                    <a:gd name="T39" fmla="*/ 377 h 378"/>
                    <a:gd name="T40" fmla="*/ 606 w 689"/>
                    <a:gd name="T41" fmla="*/ 377 h 378"/>
                    <a:gd name="T42" fmla="*/ 606 w 689"/>
                    <a:gd name="T43" fmla="*/ 377 h 378"/>
                    <a:gd name="T44" fmla="*/ 663 w 689"/>
                    <a:gd name="T45" fmla="*/ 368 h 378"/>
                    <a:gd name="T46" fmla="*/ 663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5" y="5"/>
                        <a:pt x="355" y="0"/>
                        <a:pt x="344" y="0"/>
                      </a:cubicBezTo>
                      <a:lnTo>
                        <a:pt x="344" y="0"/>
                      </a:lnTo>
                      <a:cubicBezTo>
                        <a:pt x="333" y="0"/>
                        <a:pt x="322" y="5"/>
                        <a:pt x="311" y="16"/>
                      </a:cubicBezTo>
                      <a:lnTo>
                        <a:pt x="278" y="49"/>
                      </a:lnTo>
                      <a:lnTo>
                        <a:pt x="246" y="82"/>
                      </a:lnTo>
                      <a:lnTo>
                        <a:pt x="213" y="114"/>
                      </a:lnTo>
                      <a:lnTo>
                        <a:pt x="180" y="147"/>
                      </a:lnTo>
                      <a:lnTo>
                        <a:pt x="147" y="180"/>
                      </a:lnTo>
                      <a:lnTo>
                        <a:pt x="114" y="213"/>
                      </a:lnTo>
                      <a:lnTo>
                        <a:pt x="82" y="246"/>
                      </a:lnTo>
                      <a:lnTo>
                        <a:pt x="49" y="278"/>
                      </a:lnTo>
                      <a:lnTo>
                        <a:pt x="16" y="311"/>
                      </a:lnTo>
                      <a:lnTo>
                        <a:pt x="16" y="311"/>
                      </a:lnTo>
                      <a:cubicBezTo>
                        <a:pt x="6" y="322"/>
                        <a:pt x="0" y="333"/>
                        <a:pt x="0" y="344"/>
                      </a:cubicBezTo>
                      <a:lnTo>
                        <a:pt x="0" y="344"/>
                      </a:lnTo>
                      <a:cubicBezTo>
                        <a:pt x="0" y="355"/>
                        <a:pt x="8" y="363"/>
                        <a:pt x="24" y="368"/>
                      </a:cubicBezTo>
                      <a:lnTo>
                        <a:pt x="24" y="368"/>
                      </a:lnTo>
                      <a:cubicBezTo>
                        <a:pt x="41" y="374"/>
                        <a:pt x="60" y="377"/>
                        <a:pt x="82" y="377"/>
                      </a:cubicBezTo>
                      <a:lnTo>
                        <a:pt x="606" y="377"/>
                      </a:lnTo>
                      <a:lnTo>
                        <a:pt x="606" y="377"/>
                      </a:lnTo>
                      <a:cubicBezTo>
                        <a:pt x="628" y="377"/>
                        <a:pt x="647" y="374"/>
                        <a:pt x="663" y="368"/>
                      </a:cubicBezTo>
                      <a:lnTo>
                        <a:pt x="663"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45" name="Freeform 208">
                  <a:extLst>
                    <a:ext uri="{FF2B5EF4-FFF2-40B4-BE49-F238E27FC236}">
                      <a16:creationId xmlns:a16="http://schemas.microsoft.com/office/drawing/2014/main" xmlns="" id="{3C916E85-C176-874A-9A86-0E15BBF0A3B1}"/>
                    </a:ext>
                  </a:extLst>
                </p:cNvPr>
                <p:cNvSpPr>
                  <a:spLocks noChangeArrowheads="1"/>
                </p:cNvSpPr>
                <p:nvPr/>
              </p:nvSpPr>
              <p:spPr bwMode="auto">
                <a:xfrm>
                  <a:off x="3455988" y="2851150"/>
                  <a:ext cx="271462" cy="141288"/>
                </a:xfrm>
                <a:custGeom>
                  <a:avLst/>
                  <a:gdLst>
                    <a:gd name="T0" fmla="*/ 705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2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2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5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5" y="292"/>
                      </a:moveTo>
                      <a:lnTo>
                        <a:pt x="672" y="259"/>
                      </a:lnTo>
                      <a:lnTo>
                        <a:pt x="639" y="226"/>
                      </a:lnTo>
                      <a:lnTo>
                        <a:pt x="606" y="193"/>
                      </a:lnTo>
                      <a:lnTo>
                        <a:pt x="573" y="161"/>
                      </a:lnTo>
                      <a:lnTo>
                        <a:pt x="541" y="128"/>
                      </a:lnTo>
                      <a:lnTo>
                        <a:pt x="508" y="95"/>
                      </a:lnTo>
                      <a:lnTo>
                        <a:pt x="475" y="62"/>
                      </a:lnTo>
                      <a:lnTo>
                        <a:pt x="442" y="29"/>
                      </a:lnTo>
                      <a:lnTo>
                        <a:pt x="442" y="29"/>
                      </a:lnTo>
                      <a:cubicBezTo>
                        <a:pt x="434" y="21"/>
                        <a:pt x="422" y="13"/>
                        <a:pt x="409" y="8"/>
                      </a:cubicBezTo>
                      <a:lnTo>
                        <a:pt x="409" y="8"/>
                      </a:lnTo>
                      <a:cubicBezTo>
                        <a:pt x="407" y="7"/>
                        <a:pt x="404" y="6"/>
                        <a:pt x="401" y="5"/>
                      </a:cubicBezTo>
                      <a:lnTo>
                        <a:pt x="401" y="5"/>
                      </a:lnTo>
                      <a:cubicBezTo>
                        <a:pt x="385" y="0"/>
                        <a:pt x="369" y="0"/>
                        <a:pt x="352" y="5"/>
                      </a:cubicBezTo>
                      <a:lnTo>
                        <a:pt x="352" y="5"/>
                      </a:lnTo>
                      <a:cubicBezTo>
                        <a:pt x="336" y="10"/>
                        <a:pt x="323" y="18"/>
                        <a:pt x="311" y="29"/>
                      </a:cubicBezTo>
                      <a:lnTo>
                        <a:pt x="278" y="62"/>
                      </a:lnTo>
                      <a:lnTo>
                        <a:pt x="245" y="95"/>
                      </a:lnTo>
                      <a:lnTo>
                        <a:pt x="147" y="193"/>
                      </a:lnTo>
                      <a:lnTo>
                        <a:pt x="114" y="226"/>
                      </a:lnTo>
                      <a:lnTo>
                        <a:pt x="82" y="259"/>
                      </a:lnTo>
                      <a:lnTo>
                        <a:pt x="16" y="325"/>
                      </a:lnTo>
                      <a:lnTo>
                        <a:pt x="16" y="325"/>
                      </a:lnTo>
                      <a:cubicBezTo>
                        <a:pt x="5" y="335"/>
                        <a:pt x="0" y="347"/>
                        <a:pt x="0" y="357"/>
                      </a:cubicBezTo>
                      <a:lnTo>
                        <a:pt x="0" y="357"/>
                      </a:lnTo>
                      <a:cubicBezTo>
                        <a:pt x="0" y="369"/>
                        <a:pt x="8" y="377"/>
                        <a:pt x="24" y="382"/>
                      </a:cubicBezTo>
                      <a:lnTo>
                        <a:pt x="24" y="382"/>
                      </a:lnTo>
                      <a:cubicBezTo>
                        <a:pt x="41" y="387"/>
                        <a:pt x="60" y="390"/>
                        <a:pt x="82" y="390"/>
                      </a:cubicBezTo>
                      <a:lnTo>
                        <a:pt x="409" y="390"/>
                      </a:lnTo>
                      <a:lnTo>
                        <a:pt x="672" y="390"/>
                      </a:lnTo>
                      <a:lnTo>
                        <a:pt x="672" y="390"/>
                      </a:lnTo>
                      <a:cubicBezTo>
                        <a:pt x="694" y="390"/>
                        <a:pt x="712" y="387"/>
                        <a:pt x="729" y="382"/>
                      </a:cubicBezTo>
                      <a:lnTo>
                        <a:pt x="729" y="382"/>
                      </a:lnTo>
                      <a:cubicBezTo>
                        <a:pt x="746" y="377"/>
                        <a:pt x="753" y="369"/>
                        <a:pt x="753" y="357"/>
                      </a:cubicBezTo>
                      <a:lnTo>
                        <a:pt x="753" y="357"/>
                      </a:lnTo>
                      <a:cubicBezTo>
                        <a:pt x="753"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49" name="Group 548">
                <a:extLst>
                  <a:ext uri="{FF2B5EF4-FFF2-40B4-BE49-F238E27FC236}">
                    <a16:creationId xmlns:a16="http://schemas.microsoft.com/office/drawing/2014/main" xmlns="" id="{7FB3B8E2-FEF7-1245-9913-3112EB9DB1E0}"/>
                  </a:ext>
                </a:extLst>
              </p:cNvPr>
              <p:cNvGrpSpPr/>
              <p:nvPr/>
            </p:nvGrpSpPr>
            <p:grpSpPr>
              <a:xfrm rot="5400000">
                <a:off x="2353982" y="2732193"/>
                <a:ext cx="673613" cy="1393613"/>
                <a:chOff x="4187825" y="1865313"/>
                <a:chExt cx="530225" cy="1096962"/>
              </a:xfrm>
            </p:grpSpPr>
            <p:sp>
              <p:nvSpPr>
                <p:cNvPr id="620" name="Freeform 186">
                  <a:extLst>
                    <a:ext uri="{FF2B5EF4-FFF2-40B4-BE49-F238E27FC236}">
                      <a16:creationId xmlns:a16="http://schemas.microsoft.com/office/drawing/2014/main" xmlns="" id="{A8E9C739-580C-CD48-8EBB-00AE647F248B}"/>
                    </a:ext>
                  </a:extLst>
                </p:cNvPr>
                <p:cNvSpPr>
                  <a:spLocks noChangeArrowheads="1"/>
                </p:cNvSpPr>
                <p:nvPr/>
              </p:nvSpPr>
              <p:spPr bwMode="auto">
                <a:xfrm>
                  <a:off x="4187825" y="1865313"/>
                  <a:ext cx="265113" cy="1096962"/>
                </a:xfrm>
                <a:custGeom>
                  <a:avLst/>
                  <a:gdLst>
                    <a:gd name="T0" fmla="*/ 655 w 738"/>
                    <a:gd name="T1" fmla="*/ 409 h 3049"/>
                    <a:gd name="T2" fmla="*/ 623 w 738"/>
                    <a:gd name="T3" fmla="*/ 475 h 3049"/>
                    <a:gd name="T4" fmla="*/ 590 w 738"/>
                    <a:gd name="T5" fmla="*/ 475 h 3049"/>
                    <a:gd name="T6" fmla="*/ 558 w 738"/>
                    <a:gd name="T7" fmla="*/ 541 h 3049"/>
                    <a:gd name="T8" fmla="*/ 541 w 738"/>
                    <a:gd name="T9" fmla="*/ 557 h 3049"/>
                    <a:gd name="T10" fmla="*/ 541 w 738"/>
                    <a:gd name="T11" fmla="*/ 2524 h 3049"/>
                    <a:gd name="T12" fmla="*/ 541 w 738"/>
                    <a:gd name="T13" fmla="*/ 2491 h 3049"/>
                    <a:gd name="T14" fmla="*/ 606 w 738"/>
                    <a:gd name="T15" fmla="*/ 2589 h 3049"/>
                    <a:gd name="T16" fmla="*/ 590 w 738"/>
                    <a:gd name="T17" fmla="*/ 2573 h 3049"/>
                    <a:gd name="T18" fmla="*/ 688 w 738"/>
                    <a:gd name="T19" fmla="*/ 2638 h 3049"/>
                    <a:gd name="T20" fmla="*/ 492 w 738"/>
                    <a:gd name="T21" fmla="*/ 2442 h 3049"/>
                    <a:gd name="T22" fmla="*/ 459 w 738"/>
                    <a:gd name="T23" fmla="*/ 2442 h 3049"/>
                    <a:gd name="T24" fmla="*/ 426 w 738"/>
                    <a:gd name="T25" fmla="*/ 2376 h 3049"/>
                    <a:gd name="T26" fmla="*/ 410 w 738"/>
                    <a:gd name="T27" fmla="*/ 2393 h 3049"/>
                    <a:gd name="T28" fmla="*/ 475 w 738"/>
                    <a:gd name="T29" fmla="*/ 589 h 3049"/>
                    <a:gd name="T30" fmla="*/ 475 w 738"/>
                    <a:gd name="T31" fmla="*/ 622 h 3049"/>
                    <a:gd name="T32" fmla="*/ 410 w 738"/>
                    <a:gd name="T33" fmla="*/ 655 h 3049"/>
                    <a:gd name="T34" fmla="*/ 426 w 738"/>
                    <a:gd name="T35" fmla="*/ 672 h 3049"/>
                    <a:gd name="T36" fmla="*/ 737 w 738"/>
                    <a:gd name="T37" fmla="*/ 458 h 3049"/>
                    <a:gd name="T38" fmla="*/ 574 w 738"/>
                    <a:gd name="T39" fmla="*/ 606 h 3049"/>
                    <a:gd name="T40" fmla="*/ 549 w 738"/>
                    <a:gd name="T41" fmla="*/ 696 h 3049"/>
                    <a:gd name="T42" fmla="*/ 737 w 738"/>
                    <a:gd name="T43" fmla="*/ 917 h 3049"/>
                    <a:gd name="T44" fmla="*/ 131 w 738"/>
                    <a:gd name="T45" fmla="*/ 1524 h 3049"/>
                    <a:gd name="T46" fmla="*/ 278 w 738"/>
                    <a:gd name="T47" fmla="*/ 1688 h 3049"/>
                    <a:gd name="T48" fmla="*/ 442 w 738"/>
                    <a:gd name="T49" fmla="*/ 1852 h 3049"/>
                    <a:gd name="T50" fmla="*/ 606 w 738"/>
                    <a:gd name="T51" fmla="*/ 2016 h 3049"/>
                    <a:gd name="T52" fmla="*/ 737 w 738"/>
                    <a:gd name="T53" fmla="*/ 2131 h 3049"/>
                    <a:gd name="T54" fmla="*/ 549 w 738"/>
                    <a:gd name="T55" fmla="*/ 2351 h 3049"/>
                    <a:gd name="T56" fmla="*/ 672 w 738"/>
                    <a:gd name="T57" fmla="*/ 2540 h 3049"/>
                    <a:gd name="T58" fmla="*/ 737 w 738"/>
                    <a:gd name="T59" fmla="*/ 2687 h 3049"/>
                    <a:gd name="T60" fmla="*/ 737 w 738"/>
                    <a:gd name="T61" fmla="*/ 3048 h 3049"/>
                    <a:gd name="T62" fmla="*/ 606 w 738"/>
                    <a:gd name="T63" fmla="*/ 2933 h 3049"/>
                    <a:gd name="T64" fmla="*/ 664 w 738"/>
                    <a:gd name="T65" fmla="*/ 2860 h 3049"/>
                    <a:gd name="T66" fmla="*/ 606 w 738"/>
                    <a:gd name="T67" fmla="*/ 2737 h 3049"/>
                    <a:gd name="T68" fmla="*/ 442 w 738"/>
                    <a:gd name="T69" fmla="*/ 2573 h 3049"/>
                    <a:gd name="T70" fmla="*/ 278 w 738"/>
                    <a:gd name="T71" fmla="*/ 2409 h 3049"/>
                    <a:gd name="T72" fmla="*/ 197 w 738"/>
                    <a:gd name="T73" fmla="*/ 2310 h 3049"/>
                    <a:gd name="T74" fmla="*/ 606 w 738"/>
                    <a:gd name="T75" fmla="*/ 2278 h 3049"/>
                    <a:gd name="T76" fmla="*/ 672 w 738"/>
                    <a:gd name="T77" fmla="*/ 2212 h 3049"/>
                    <a:gd name="T78" fmla="*/ 377 w 738"/>
                    <a:gd name="T79" fmla="*/ 1917 h 3049"/>
                    <a:gd name="T80" fmla="*/ 82 w 738"/>
                    <a:gd name="T81" fmla="*/ 1623 h 3049"/>
                    <a:gd name="T82" fmla="*/ 0 w 738"/>
                    <a:gd name="T83" fmla="*/ 1524 h 3049"/>
                    <a:gd name="T84" fmla="*/ 147 w 738"/>
                    <a:gd name="T85" fmla="*/ 1360 h 3049"/>
                    <a:gd name="T86" fmla="*/ 311 w 738"/>
                    <a:gd name="T87" fmla="*/ 1196 h 3049"/>
                    <a:gd name="T88" fmla="*/ 475 w 738"/>
                    <a:gd name="T89" fmla="*/ 1032 h 3049"/>
                    <a:gd name="T90" fmla="*/ 640 w 738"/>
                    <a:gd name="T91" fmla="*/ 868 h 3049"/>
                    <a:gd name="T92" fmla="*/ 664 w 738"/>
                    <a:gd name="T93" fmla="*/ 778 h 3049"/>
                    <a:gd name="T94" fmla="*/ 221 w 738"/>
                    <a:gd name="T95" fmla="*/ 762 h 3049"/>
                    <a:gd name="T96" fmla="*/ 278 w 738"/>
                    <a:gd name="T97" fmla="*/ 639 h 3049"/>
                    <a:gd name="T98" fmla="*/ 508 w 738"/>
                    <a:gd name="T99" fmla="*/ 409 h 3049"/>
                    <a:gd name="T100" fmla="*/ 688 w 738"/>
                    <a:gd name="T101" fmla="*/ 213 h 3049"/>
                    <a:gd name="T102" fmla="*/ 590 w 738"/>
                    <a:gd name="T103" fmla="*/ 147 h 3049"/>
                    <a:gd name="T104" fmla="*/ 705 w 738"/>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688" y="409"/>
                      </a:moveTo>
                      <a:lnTo>
                        <a:pt x="688" y="409"/>
                      </a:lnTo>
                      <a:cubicBezTo>
                        <a:pt x="688" y="398"/>
                        <a:pt x="683" y="393"/>
                        <a:pt x="672" y="393"/>
                      </a:cubicBezTo>
                      <a:lnTo>
                        <a:pt x="672" y="393"/>
                      </a:lnTo>
                      <a:cubicBezTo>
                        <a:pt x="661" y="393"/>
                        <a:pt x="655" y="398"/>
                        <a:pt x="655" y="409"/>
                      </a:cubicBezTo>
                      <a:lnTo>
                        <a:pt x="655" y="409"/>
                      </a:lnTo>
                      <a:cubicBezTo>
                        <a:pt x="655" y="420"/>
                        <a:pt x="661" y="426"/>
                        <a:pt x="672" y="426"/>
                      </a:cubicBezTo>
                      <a:lnTo>
                        <a:pt x="672" y="426"/>
                      </a:lnTo>
                      <a:cubicBezTo>
                        <a:pt x="683" y="426"/>
                        <a:pt x="688" y="420"/>
                        <a:pt x="688" y="409"/>
                      </a:cubicBezTo>
                      <a:close/>
                      <a:moveTo>
                        <a:pt x="623" y="475"/>
                      </a:moveTo>
                      <a:lnTo>
                        <a:pt x="623" y="475"/>
                      </a:lnTo>
                      <a:cubicBezTo>
                        <a:pt x="623" y="464"/>
                        <a:pt x="617" y="458"/>
                        <a:pt x="606" y="458"/>
                      </a:cubicBezTo>
                      <a:lnTo>
                        <a:pt x="606" y="458"/>
                      </a:lnTo>
                      <a:cubicBezTo>
                        <a:pt x="596" y="458"/>
                        <a:pt x="590" y="464"/>
                        <a:pt x="590" y="475"/>
                      </a:cubicBezTo>
                      <a:lnTo>
                        <a:pt x="590" y="475"/>
                      </a:lnTo>
                      <a:cubicBezTo>
                        <a:pt x="590" y="486"/>
                        <a:pt x="596" y="491"/>
                        <a:pt x="606" y="491"/>
                      </a:cubicBezTo>
                      <a:lnTo>
                        <a:pt x="606" y="491"/>
                      </a:lnTo>
                      <a:cubicBezTo>
                        <a:pt x="617" y="491"/>
                        <a:pt x="623" y="486"/>
                        <a:pt x="623" y="475"/>
                      </a:cubicBezTo>
                      <a:close/>
                      <a:moveTo>
                        <a:pt x="558" y="541"/>
                      </a:moveTo>
                      <a:lnTo>
                        <a:pt x="558" y="541"/>
                      </a:lnTo>
                      <a:cubicBezTo>
                        <a:pt x="558" y="529"/>
                        <a:pt x="552" y="524"/>
                        <a:pt x="541" y="524"/>
                      </a:cubicBezTo>
                      <a:lnTo>
                        <a:pt x="541" y="524"/>
                      </a:lnTo>
                      <a:cubicBezTo>
                        <a:pt x="530" y="524"/>
                        <a:pt x="524" y="529"/>
                        <a:pt x="524" y="541"/>
                      </a:cubicBezTo>
                      <a:lnTo>
                        <a:pt x="524" y="541"/>
                      </a:lnTo>
                      <a:cubicBezTo>
                        <a:pt x="524" y="551"/>
                        <a:pt x="530" y="557"/>
                        <a:pt x="541" y="557"/>
                      </a:cubicBezTo>
                      <a:lnTo>
                        <a:pt x="541" y="557"/>
                      </a:lnTo>
                      <a:cubicBezTo>
                        <a:pt x="552" y="557"/>
                        <a:pt x="558" y="551"/>
                        <a:pt x="558" y="541"/>
                      </a:cubicBezTo>
                      <a:close/>
                      <a:moveTo>
                        <a:pt x="524" y="2507"/>
                      </a:moveTo>
                      <a:lnTo>
                        <a:pt x="524" y="2507"/>
                      </a:lnTo>
                      <a:cubicBezTo>
                        <a:pt x="524"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4" y="2496"/>
                        <a:pt x="524" y="2507"/>
                      </a:cubicBezTo>
                      <a:close/>
                      <a:moveTo>
                        <a:pt x="590" y="2573"/>
                      </a:moveTo>
                      <a:lnTo>
                        <a:pt x="590" y="2573"/>
                      </a:lnTo>
                      <a:cubicBezTo>
                        <a:pt x="590" y="2584"/>
                        <a:pt x="596" y="2589"/>
                        <a:pt x="606" y="2589"/>
                      </a:cubicBezTo>
                      <a:lnTo>
                        <a:pt x="606" y="2589"/>
                      </a:lnTo>
                      <a:cubicBezTo>
                        <a:pt x="617" y="2589"/>
                        <a:pt x="623" y="2584"/>
                        <a:pt x="623" y="2573"/>
                      </a:cubicBezTo>
                      <a:lnTo>
                        <a:pt x="623" y="2573"/>
                      </a:lnTo>
                      <a:cubicBezTo>
                        <a:pt x="623" y="2562"/>
                        <a:pt x="617" y="2556"/>
                        <a:pt x="606" y="2556"/>
                      </a:cubicBezTo>
                      <a:lnTo>
                        <a:pt x="606" y="2556"/>
                      </a:lnTo>
                      <a:cubicBezTo>
                        <a:pt x="596" y="2556"/>
                        <a:pt x="590" y="2562"/>
                        <a:pt x="590" y="2573"/>
                      </a:cubicBezTo>
                      <a:close/>
                      <a:moveTo>
                        <a:pt x="655" y="2638"/>
                      </a:moveTo>
                      <a:lnTo>
                        <a:pt x="655" y="2638"/>
                      </a:lnTo>
                      <a:cubicBezTo>
                        <a:pt x="655" y="2650"/>
                        <a:pt x="661" y="2655"/>
                        <a:pt x="672" y="2655"/>
                      </a:cubicBezTo>
                      <a:lnTo>
                        <a:pt x="672" y="2655"/>
                      </a:lnTo>
                      <a:cubicBezTo>
                        <a:pt x="683" y="2655"/>
                        <a:pt x="688" y="2650"/>
                        <a:pt x="688" y="2638"/>
                      </a:cubicBezTo>
                      <a:lnTo>
                        <a:pt x="688" y="2638"/>
                      </a:lnTo>
                      <a:cubicBezTo>
                        <a:pt x="688" y="2627"/>
                        <a:pt x="683" y="2622"/>
                        <a:pt x="672" y="2622"/>
                      </a:cubicBezTo>
                      <a:lnTo>
                        <a:pt x="672" y="2622"/>
                      </a:lnTo>
                      <a:cubicBezTo>
                        <a:pt x="661" y="2622"/>
                        <a:pt x="655" y="2627"/>
                        <a:pt x="655" y="2638"/>
                      </a:cubicBezTo>
                      <a:close/>
                      <a:moveTo>
                        <a:pt x="492" y="2442"/>
                      </a:moveTo>
                      <a:lnTo>
                        <a:pt x="492" y="2442"/>
                      </a:lnTo>
                      <a:cubicBezTo>
                        <a:pt x="492" y="2431"/>
                        <a:pt x="486" y="2425"/>
                        <a:pt x="475" y="2425"/>
                      </a:cubicBezTo>
                      <a:lnTo>
                        <a:pt x="475" y="2425"/>
                      </a:lnTo>
                      <a:cubicBezTo>
                        <a:pt x="464" y="2425"/>
                        <a:pt x="459" y="2431"/>
                        <a:pt x="459" y="2442"/>
                      </a:cubicBezTo>
                      <a:lnTo>
                        <a:pt x="459" y="2442"/>
                      </a:lnTo>
                      <a:cubicBezTo>
                        <a:pt x="459" y="2452"/>
                        <a:pt x="464" y="2458"/>
                        <a:pt x="475" y="2458"/>
                      </a:cubicBezTo>
                      <a:lnTo>
                        <a:pt x="475" y="2458"/>
                      </a:lnTo>
                      <a:cubicBezTo>
                        <a:pt x="486"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6" y="589"/>
                        <a:pt x="475" y="589"/>
                      </a:cubicBezTo>
                      <a:lnTo>
                        <a:pt x="475" y="589"/>
                      </a:lnTo>
                      <a:cubicBezTo>
                        <a:pt x="464" y="589"/>
                        <a:pt x="459" y="595"/>
                        <a:pt x="459" y="606"/>
                      </a:cubicBezTo>
                      <a:lnTo>
                        <a:pt x="459" y="606"/>
                      </a:lnTo>
                      <a:cubicBezTo>
                        <a:pt x="459" y="617"/>
                        <a:pt x="464" y="622"/>
                        <a:pt x="475" y="622"/>
                      </a:cubicBezTo>
                      <a:lnTo>
                        <a:pt x="475" y="622"/>
                      </a:lnTo>
                      <a:cubicBezTo>
                        <a:pt x="486"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5" y="360"/>
                        <a:pt x="737" y="360"/>
                      </a:cubicBezTo>
                      <a:lnTo>
                        <a:pt x="737" y="458"/>
                      </a:lnTo>
                      <a:lnTo>
                        <a:pt x="737" y="458"/>
                      </a:lnTo>
                      <a:cubicBezTo>
                        <a:pt x="725" y="458"/>
                        <a:pt x="716" y="464"/>
                        <a:pt x="705" y="475"/>
                      </a:cubicBezTo>
                      <a:lnTo>
                        <a:pt x="672" y="508"/>
                      </a:lnTo>
                      <a:lnTo>
                        <a:pt x="640" y="541"/>
                      </a:lnTo>
                      <a:lnTo>
                        <a:pt x="606" y="573"/>
                      </a:lnTo>
                      <a:lnTo>
                        <a:pt x="574" y="606"/>
                      </a:lnTo>
                      <a:lnTo>
                        <a:pt x="541" y="639"/>
                      </a:lnTo>
                      <a:lnTo>
                        <a:pt x="541" y="639"/>
                      </a:lnTo>
                      <a:cubicBezTo>
                        <a:pt x="530" y="650"/>
                        <a:pt x="524" y="660"/>
                        <a:pt x="524" y="672"/>
                      </a:cubicBezTo>
                      <a:lnTo>
                        <a:pt x="524" y="672"/>
                      </a:lnTo>
                      <a:cubicBezTo>
                        <a:pt x="524" y="683"/>
                        <a:pt x="533" y="691"/>
                        <a:pt x="549" y="696"/>
                      </a:cubicBezTo>
                      <a:lnTo>
                        <a:pt x="549" y="696"/>
                      </a:lnTo>
                      <a:cubicBezTo>
                        <a:pt x="566" y="702"/>
                        <a:pt x="584" y="704"/>
                        <a:pt x="606" y="704"/>
                      </a:cubicBezTo>
                      <a:lnTo>
                        <a:pt x="737" y="704"/>
                      </a:lnTo>
                      <a:lnTo>
                        <a:pt x="737" y="917"/>
                      </a:lnTo>
                      <a:lnTo>
                        <a:pt x="737" y="917"/>
                      </a:lnTo>
                      <a:cubicBezTo>
                        <a:pt x="725" y="917"/>
                        <a:pt x="716" y="923"/>
                        <a:pt x="705" y="934"/>
                      </a:cubicBezTo>
                      <a:lnTo>
                        <a:pt x="147" y="1491"/>
                      </a:lnTo>
                      <a:lnTo>
                        <a:pt x="147" y="1491"/>
                      </a:lnTo>
                      <a:cubicBezTo>
                        <a:pt x="136" y="1502"/>
                        <a:pt x="131" y="1513"/>
                        <a:pt x="131" y="1524"/>
                      </a:cubicBezTo>
                      <a:lnTo>
                        <a:pt x="131" y="1524"/>
                      </a:lnTo>
                      <a:cubicBezTo>
                        <a:pt x="131" y="1535"/>
                        <a:pt x="136" y="1545"/>
                        <a:pt x="147" y="1557"/>
                      </a:cubicBezTo>
                      <a:lnTo>
                        <a:pt x="180" y="1590"/>
                      </a:lnTo>
                      <a:lnTo>
                        <a:pt x="213" y="1623"/>
                      </a:lnTo>
                      <a:lnTo>
                        <a:pt x="246" y="1655"/>
                      </a:lnTo>
                      <a:lnTo>
                        <a:pt x="278" y="1688"/>
                      </a:lnTo>
                      <a:lnTo>
                        <a:pt x="311" y="1721"/>
                      </a:lnTo>
                      <a:lnTo>
                        <a:pt x="344" y="1754"/>
                      </a:lnTo>
                      <a:lnTo>
                        <a:pt x="377" y="1786"/>
                      </a:lnTo>
                      <a:lnTo>
                        <a:pt x="410" y="1819"/>
                      </a:lnTo>
                      <a:lnTo>
                        <a:pt x="442" y="1852"/>
                      </a:lnTo>
                      <a:lnTo>
                        <a:pt x="475" y="1885"/>
                      </a:lnTo>
                      <a:lnTo>
                        <a:pt x="508" y="1917"/>
                      </a:lnTo>
                      <a:lnTo>
                        <a:pt x="541" y="1950"/>
                      </a:lnTo>
                      <a:lnTo>
                        <a:pt x="574" y="1982"/>
                      </a:lnTo>
                      <a:lnTo>
                        <a:pt x="606" y="2016"/>
                      </a:lnTo>
                      <a:lnTo>
                        <a:pt x="640" y="2048"/>
                      </a:lnTo>
                      <a:lnTo>
                        <a:pt x="672" y="2081"/>
                      </a:lnTo>
                      <a:lnTo>
                        <a:pt x="705" y="2114"/>
                      </a:lnTo>
                      <a:lnTo>
                        <a:pt x="705" y="2114"/>
                      </a:lnTo>
                      <a:cubicBezTo>
                        <a:pt x="716" y="2125"/>
                        <a:pt x="725" y="2131"/>
                        <a:pt x="737" y="2131"/>
                      </a:cubicBezTo>
                      <a:lnTo>
                        <a:pt x="737" y="2344"/>
                      </a:lnTo>
                      <a:lnTo>
                        <a:pt x="606" y="2344"/>
                      </a:lnTo>
                      <a:lnTo>
                        <a:pt x="606" y="2344"/>
                      </a:lnTo>
                      <a:cubicBezTo>
                        <a:pt x="584" y="2344"/>
                        <a:pt x="566" y="2346"/>
                        <a:pt x="549" y="2351"/>
                      </a:cubicBezTo>
                      <a:lnTo>
                        <a:pt x="549" y="2351"/>
                      </a:lnTo>
                      <a:cubicBezTo>
                        <a:pt x="533" y="2357"/>
                        <a:pt x="524" y="2365"/>
                        <a:pt x="524" y="2376"/>
                      </a:cubicBezTo>
                      <a:lnTo>
                        <a:pt x="524" y="2376"/>
                      </a:lnTo>
                      <a:cubicBezTo>
                        <a:pt x="524" y="2387"/>
                        <a:pt x="530" y="2398"/>
                        <a:pt x="541" y="2409"/>
                      </a:cubicBezTo>
                      <a:lnTo>
                        <a:pt x="574" y="2442"/>
                      </a:lnTo>
                      <a:lnTo>
                        <a:pt x="672" y="2540"/>
                      </a:lnTo>
                      <a:lnTo>
                        <a:pt x="705" y="2573"/>
                      </a:lnTo>
                      <a:lnTo>
                        <a:pt x="705" y="2573"/>
                      </a:lnTo>
                      <a:cubicBezTo>
                        <a:pt x="716" y="2584"/>
                        <a:pt x="725" y="2589"/>
                        <a:pt x="737" y="2589"/>
                      </a:cubicBezTo>
                      <a:lnTo>
                        <a:pt x="737" y="2687"/>
                      </a:lnTo>
                      <a:lnTo>
                        <a:pt x="737" y="2687"/>
                      </a:lnTo>
                      <a:cubicBezTo>
                        <a:pt x="725" y="2687"/>
                        <a:pt x="721" y="2693"/>
                        <a:pt x="721" y="2704"/>
                      </a:cubicBezTo>
                      <a:lnTo>
                        <a:pt x="721" y="2704"/>
                      </a:lnTo>
                      <a:cubicBezTo>
                        <a:pt x="721" y="2715"/>
                        <a:pt x="725" y="2720"/>
                        <a:pt x="737" y="2720"/>
                      </a:cubicBezTo>
                      <a:lnTo>
                        <a:pt x="737" y="3048"/>
                      </a:lnTo>
                      <a:lnTo>
                        <a:pt x="737" y="3048"/>
                      </a:lnTo>
                      <a:cubicBezTo>
                        <a:pt x="725" y="3048"/>
                        <a:pt x="716" y="3043"/>
                        <a:pt x="705" y="3032"/>
                      </a:cubicBezTo>
                      <a:lnTo>
                        <a:pt x="672" y="2999"/>
                      </a:lnTo>
                      <a:lnTo>
                        <a:pt x="640" y="2966"/>
                      </a:lnTo>
                      <a:lnTo>
                        <a:pt x="606" y="2933"/>
                      </a:lnTo>
                      <a:lnTo>
                        <a:pt x="606" y="2933"/>
                      </a:lnTo>
                      <a:cubicBezTo>
                        <a:pt x="596" y="2923"/>
                        <a:pt x="590" y="2912"/>
                        <a:pt x="590" y="2901"/>
                      </a:cubicBezTo>
                      <a:lnTo>
                        <a:pt x="590" y="2901"/>
                      </a:lnTo>
                      <a:cubicBezTo>
                        <a:pt x="590" y="2889"/>
                        <a:pt x="599" y="2882"/>
                        <a:pt x="615" y="2877"/>
                      </a:cubicBezTo>
                      <a:lnTo>
                        <a:pt x="664" y="2860"/>
                      </a:lnTo>
                      <a:lnTo>
                        <a:pt x="664" y="2860"/>
                      </a:lnTo>
                      <a:cubicBezTo>
                        <a:pt x="680" y="2854"/>
                        <a:pt x="688" y="2846"/>
                        <a:pt x="688" y="2835"/>
                      </a:cubicBezTo>
                      <a:lnTo>
                        <a:pt x="688" y="2835"/>
                      </a:lnTo>
                      <a:cubicBezTo>
                        <a:pt x="688" y="2824"/>
                        <a:pt x="683" y="2814"/>
                        <a:pt x="672" y="2802"/>
                      </a:cubicBezTo>
                      <a:lnTo>
                        <a:pt x="640" y="2769"/>
                      </a:lnTo>
                      <a:lnTo>
                        <a:pt x="606" y="2737"/>
                      </a:lnTo>
                      <a:lnTo>
                        <a:pt x="574" y="2704"/>
                      </a:lnTo>
                      <a:lnTo>
                        <a:pt x="541" y="2671"/>
                      </a:lnTo>
                      <a:lnTo>
                        <a:pt x="508" y="2638"/>
                      </a:lnTo>
                      <a:lnTo>
                        <a:pt x="475" y="2606"/>
                      </a:lnTo>
                      <a:lnTo>
                        <a:pt x="442" y="2573"/>
                      </a:lnTo>
                      <a:lnTo>
                        <a:pt x="410" y="2540"/>
                      </a:lnTo>
                      <a:lnTo>
                        <a:pt x="377" y="2507"/>
                      </a:lnTo>
                      <a:lnTo>
                        <a:pt x="344" y="2474"/>
                      </a:lnTo>
                      <a:lnTo>
                        <a:pt x="311" y="2442"/>
                      </a:lnTo>
                      <a:lnTo>
                        <a:pt x="278" y="2409"/>
                      </a:lnTo>
                      <a:lnTo>
                        <a:pt x="246" y="2376"/>
                      </a:lnTo>
                      <a:lnTo>
                        <a:pt x="213" y="2344"/>
                      </a:lnTo>
                      <a:lnTo>
                        <a:pt x="213" y="2344"/>
                      </a:lnTo>
                      <a:cubicBezTo>
                        <a:pt x="202" y="2333"/>
                        <a:pt x="197" y="2321"/>
                        <a:pt x="197" y="2310"/>
                      </a:cubicBezTo>
                      <a:lnTo>
                        <a:pt x="197" y="2310"/>
                      </a:lnTo>
                      <a:cubicBezTo>
                        <a:pt x="197" y="2300"/>
                        <a:pt x="205" y="2291"/>
                        <a:pt x="221" y="2286"/>
                      </a:cubicBezTo>
                      <a:lnTo>
                        <a:pt x="221" y="2286"/>
                      </a:lnTo>
                      <a:cubicBezTo>
                        <a:pt x="237" y="2281"/>
                        <a:pt x="257" y="2278"/>
                        <a:pt x="278" y="2278"/>
                      </a:cubicBezTo>
                      <a:lnTo>
                        <a:pt x="606" y="2278"/>
                      </a:lnTo>
                      <a:lnTo>
                        <a:pt x="606" y="2278"/>
                      </a:lnTo>
                      <a:cubicBezTo>
                        <a:pt x="628" y="2278"/>
                        <a:pt x="647" y="2275"/>
                        <a:pt x="664" y="2270"/>
                      </a:cubicBezTo>
                      <a:lnTo>
                        <a:pt x="664" y="2270"/>
                      </a:lnTo>
                      <a:cubicBezTo>
                        <a:pt x="680" y="2264"/>
                        <a:pt x="688" y="2256"/>
                        <a:pt x="688" y="2245"/>
                      </a:cubicBezTo>
                      <a:lnTo>
                        <a:pt x="688" y="2245"/>
                      </a:lnTo>
                      <a:cubicBezTo>
                        <a:pt x="688" y="2234"/>
                        <a:pt x="683" y="2223"/>
                        <a:pt x="672" y="2212"/>
                      </a:cubicBezTo>
                      <a:lnTo>
                        <a:pt x="574" y="2114"/>
                      </a:lnTo>
                      <a:lnTo>
                        <a:pt x="541" y="2081"/>
                      </a:lnTo>
                      <a:lnTo>
                        <a:pt x="508" y="2048"/>
                      </a:lnTo>
                      <a:lnTo>
                        <a:pt x="410" y="1950"/>
                      </a:lnTo>
                      <a:lnTo>
                        <a:pt x="377" y="1917"/>
                      </a:lnTo>
                      <a:lnTo>
                        <a:pt x="344" y="1885"/>
                      </a:lnTo>
                      <a:lnTo>
                        <a:pt x="246" y="1786"/>
                      </a:lnTo>
                      <a:lnTo>
                        <a:pt x="213" y="1754"/>
                      </a:lnTo>
                      <a:lnTo>
                        <a:pt x="180" y="1721"/>
                      </a:lnTo>
                      <a:lnTo>
                        <a:pt x="82" y="1623"/>
                      </a:lnTo>
                      <a:lnTo>
                        <a:pt x="49" y="1590"/>
                      </a:lnTo>
                      <a:lnTo>
                        <a:pt x="16" y="1557"/>
                      </a:lnTo>
                      <a:lnTo>
                        <a:pt x="16" y="1557"/>
                      </a:lnTo>
                      <a:cubicBezTo>
                        <a:pt x="5" y="1545"/>
                        <a:pt x="0" y="1535"/>
                        <a:pt x="0" y="1524"/>
                      </a:cubicBezTo>
                      <a:lnTo>
                        <a:pt x="0" y="1524"/>
                      </a:lnTo>
                      <a:cubicBezTo>
                        <a:pt x="0" y="1513"/>
                        <a:pt x="5" y="1502"/>
                        <a:pt x="16" y="1491"/>
                      </a:cubicBezTo>
                      <a:lnTo>
                        <a:pt x="49" y="1458"/>
                      </a:lnTo>
                      <a:lnTo>
                        <a:pt x="82" y="1426"/>
                      </a:lnTo>
                      <a:lnTo>
                        <a:pt x="115" y="1393"/>
                      </a:lnTo>
                      <a:lnTo>
                        <a:pt x="147" y="1360"/>
                      </a:lnTo>
                      <a:lnTo>
                        <a:pt x="180" y="1327"/>
                      </a:lnTo>
                      <a:lnTo>
                        <a:pt x="213" y="1294"/>
                      </a:lnTo>
                      <a:lnTo>
                        <a:pt x="246" y="1262"/>
                      </a:lnTo>
                      <a:lnTo>
                        <a:pt x="278" y="1229"/>
                      </a:lnTo>
                      <a:lnTo>
                        <a:pt x="311" y="1196"/>
                      </a:lnTo>
                      <a:lnTo>
                        <a:pt x="344" y="1163"/>
                      </a:lnTo>
                      <a:lnTo>
                        <a:pt x="377" y="1130"/>
                      </a:lnTo>
                      <a:lnTo>
                        <a:pt x="410" y="1098"/>
                      </a:lnTo>
                      <a:lnTo>
                        <a:pt x="442" y="1065"/>
                      </a:lnTo>
                      <a:lnTo>
                        <a:pt x="475" y="1032"/>
                      </a:lnTo>
                      <a:lnTo>
                        <a:pt x="508" y="999"/>
                      </a:lnTo>
                      <a:lnTo>
                        <a:pt x="541" y="966"/>
                      </a:lnTo>
                      <a:lnTo>
                        <a:pt x="574" y="934"/>
                      </a:lnTo>
                      <a:lnTo>
                        <a:pt x="606" y="901"/>
                      </a:lnTo>
                      <a:lnTo>
                        <a:pt x="640" y="868"/>
                      </a:lnTo>
                      <a:lnTo>
                        <a:pt x="672" y="835"/>
                      </a:lnTo>
                      <a:lnTo>
                        <a:pt x="672" y="835"/>
                      </a:lnTo>
                      <a:cubicBezTo>
                        <a:pt x="683" y="824"/>
                        <a:pt x="688" y="814"/>
                        <a:pt x="688" y="803"/>
                      </a:cubicBezTo>
                      <a:lnTo>
                        <a:pt x="688" y="803"/>
                      </a:lnTo>
                      <a:cubicBezTo>
                        <a:pt x="688" y="792"/>
                        <a:pt x="680" y="784"/>
                        <a:pt x="664" y="778"/>
                      </a:cubicBezTo>
                      <a:lnTo>
                        <a:pt x="664" y="778"/>
                      </a:lnTo>
                      <a:cubicBezTo>
                        <a:pt x="647" y="773"/>
                        <a:pt x="628" y="770"/>
                        <a:pt x="606" y="770"/>
                      </a:cubicBezTo>
                      <a:lnTo>
                        <a:pt x="278" y="770"/>
                      </a:lnTo>
                      <a:lnTo>
                        <a:pt x="278" y="770"/>
                      </a:lnTo>
                      <a:cubicBezTo>
                        <a:pt x="257" y="770"/>
                        <a:pt x="237" y="767"/>
                        <a:pt x="221" y="762"/>
                      </a:cubicBezTo>
                      <a:lnTo>
                        <a:pt x="221" y="762"/>
                      </a:lnTo>
                      <a:cubicBezTo>
                        <a:pt x="205" y="756"/>
                        <a:pt x="197" y="748"/>
                        <a:pt x="197" y="737"/>
                      </a:cubicBezTo>
                      <a:lnTo>
                        <a:pt x="197" y="737"/>
                      </a:lnTo>
                      <a:cubicBezTo>
                        <a:pt x="197" y="726"/>
                        <a:pt x="202" y="715"/>
                        <a:pt x="213" y="704"/>
                      </a:cubicBezTo>
                      <a:lnTo>
                        <a:pt x="278" y="639"/>
                      </a:lnTo>
                      <a:lnTo>
                        <a:pt x="311" y="606"/>
                      </a:lnTo>
                      <a:lnTo>
                        <a:pt x="344" y="573"/>
                      </a:lnTo>
                      <a:lnTo>
                        <a:pt x="442" y="475"/>
                      </a:lnTo>
                      <a:lnTo>
                        <a:pt x="475" y="442"/>
                      </a:lnTo>
                      <a:lnTo>
                        <a:pt x="508" y="409"/>
                      </a:lnTo>
                      <a:lnTo>
                        <a:pt x="606" y="311"/>
                      </a:lnTo>
                      <a:lnTo>
                        <a:pt x="640" y="279"/>
                      </a:lnTo>
                      <a:lnTo>
                        <a:pt x="672" y="245"/>
                      </a:lnTo>
                      <a:lnTo>
                        <a:pt x="672" y="245"/>
                      </a:lnTo>
                      <a:cubicBezTo>
                        <a:pt x="683" y="235"/>
                        <a:pt x="688" y="224"/>
                        <a:pt x="688" y="213"/>
                      </a:cubicBezTo>
                      <a:lnTo>
                        <a:pt x="688" y="213"/>
                      </a:lnTo>
                      <a:cubicBezTo>
                        <a:pt x="688" y="202"/>
                        <a:pt x="680" y="194"/>
                        <a:pt x="664" y="188"/>
                      </a:cubicBezTo>
                      <a:lnTo>
                        <a:pt x="615" y="172"/>
                      </a:lnTo>
                      <a:lnTo>
                        <a:pt x="615" y="172"/>
                      </a:lnTo>
                      <a:cubicBezTo>
                        <a:pt x="599" y="166"/>
                        <a:pt x="590" y="158"/>
                        <a:pt x="590" y="147"/>
                      </a:cubicBezTo>
                      <a:lnTo>
                        <a:pt x="590" y="147"/>
                      </a:lnTo>
                      <a:cubicBezTo>
                        <a:pt x="590" y="136"/>
                        <a:pt x="596" y="125"/>
                        <a:pt x="606" y="114"/>
                      </a:cubicBezTo>
                      <a:lnTo>
                        <a:pt x="672" y="49"/>
                      </a:lnTo>
                      <a:lnTo>
                        <a:pt x="705" y="15"/>
                      </a:lnTo>
                      <a:lnTo>
                        <a:pt x="705" y="15"/>
                      </a:lnTo>
                      <a:cubicBezTo>
                        <a:pt x="716" y="5"/>
                        <a:pt x="725" y="0"/>
                        <a:pt x="737" y="0"/>
                      </a:cubicBezTo>
                      <a:lnTo>
                        <a:pt x="737" y="327"/>
                      </a:lnTo>
                      <a:lnTo>
                        <a:pt x="737" y="327"/>
                      </a:lnTo>
                      <a:cubicBezTo>
                        <a:pt x="725" y="327"/>
                        <a:pt x="721" y="333"/>
                        <a:pt x="721" y="344"/>
                      </a:cubicBezTo>
                      <a:close/>
                    </a:path>
                  </a:pathLst>
                </a:custGeom>
                <a:solidFill>
                  <a:schemeClr val="accent1"/>
                </a:solidFill>
                <a:ln>
                  <a:noFill/>
                </a:ln>
                <a:effectLst/>
              </p:spPr>
              <p:txBody>
                <a:bodyPr wrap="none" anchor="ctr"/>
                <a:lstStyle/>
                <a:p>
                  <a:endParaRPr lang="es-ES_tradnl"/>
                </a:p>
              </p:txBody>
            </p:sp>
            <p:sp>
              <p:nvSpPr>
                <p:cNvPr id="621" name="Freeform 194">
                  <a:extLst>
                    <a:ext uri="{FF2B5EF4-FFF2-40B4-BE49-F238E27FC236}">
                      <a16:creationId xmlns:a16="http://schemas.microsoft.com/office/drawing/2014/main" xmlns="" id="{205C33E8-4E52-A04B-B1C8-B06A4E244F6D}"/>
                    </a:ext>
                  </a:extLst>
                </p:cNvPr>
                <p:cNvSpPr>
                  <a:spLocks noChangeArrowheads="1"/>
                </p:cNvSpPr>
                <p:nvPr/>
              </p:nvSpPr>
              <p:spPr bwMode="auto">
                <a:xfrm>
                  <a:off x="4281488" y="2243138"/>
                  <a:ext cx="171450" cy="342900"/>
                </a:xfrm>
                <a:custGeom>
                  <a:avLst/>
                  <a:gdLst>
                    <a:gd name="T0" fmla="*/ 410 w 476"/>
                    <a:gd name="T1" fmla="*/ 49 h 952"/>
                    <a:gd name="T2" fmla="*/ 378 w 476"/>
                    <a:gd name="T3" fmla="*/ 81 h 952"/>
                    <a:gd name="T4" fmla="*/ 344 w 476"/>
                    <a:gd name="T5" fmla="*/ 114 h 952"/>
                    <a:gd name="T6" fmla="*/ 312 w 476"/>
                    <a:gd name="T7" fmla="*/ 147 h 952"/>
                    <a:gd name="T8" fmla="*/ 279 w 476"/>
                    <a:gd name="T9" fmla="*/ 180 h 952"/>
                    <a:gd name="T10" fmla="*/ 246 w 476"/>
                    <a:gd name="T11" fmla="*/ 213 h 952"/>
                    <a:gd name="T12" fmla="*/ 213 w 476"/>
                    <a:gd name="T13" fmla="*/ 245 h 952"/>
                    <a:gd name="T14" fmla="*/ 180 w 476"/>
                    <a:gd name="T15" fmla="*/ 278 h 952"/>
                    <a:gd name="T16" fmla="*/ 148 w 476"/>
                    <a:gd name="T17" fmla="*/ 311 h 952"/>
                    <a:gd name="T18" fmla="*/ 115 w 476"/>
                    <a:gd name="T19" fmla="*/ 344 h 952"/>
                    <a:gd name="T20" fmla="*/ 82 w 476"/>
                    <a:gd name="T21" fmla="*/ 377 h 952"/>
                    <a:gd name="T22" fmla="*/ 49 w 476"/>
                    <a:gd name="T23" fmla="*/ 409 h 952"/>
                    <a:gd name="T24" fmla="*/ 16 w 476"/>
                    <a:gd name="T25" fmla="*/ 442 h 952"/>
                    <a:gd name="T26" fmla="*/ 16 w 476"/>
                    <a:gd name="T27" fmla="*/ 442 h 952"/>
                    <a:gd name="T28" fmla="*/ 0 w 476"/>
                    <a:gd name="T29" fmla="*/ 475 h 952"/>
                    <a:gd name="T30" fmla="*/ 0 w 476"/>
                    <a:gd name="T31" fmla="*/ 475 h 952"/>
                    <a:gd name="T32" fmla="*/ 16 w 476"/>
                    <a:gd name="T33" fmla="*/ 508 h 952"/>
                    <a:gd name="T34" fmla="*/ 443 w 476"/>
                    <a:gd name="T35" fmla="*/ 933 h 952"/>
                    <a:gd name="T36" fmla="*/ 443 w 476"/>
                    <a:gd name="T37" fmla="*/ 933 h 952"/>
                    <a:gd name="T38" fmla="*/ 475 w 476"/>
                    <a:gd name="T39" fmla="*/ 951 h 952"/>
                    <a:gd name="T40" fmla="*/ 475 w 476"/>
                    <a:gd name="T41" fmla="*/ 819 h 952"/>
                    <a:gd name="T42" fmla="*/ 475 w 476"/>
                    <a:gd name="T43" fmla="*/ 819 h 952"/>
                    <a:gd name="T44" fmla="*/ 443 w 476"/>
                    <a:gd name="T45" fmla="*/ 803 h 952"/>
                    <a:gd name="T46" fmla="*/ 410 w 476"/>
                    <a:gd name="T47" fmla="*/ 770 h 952"/>
                    <a:gd name="T48" fmla="*/ 378 w 476"/>
                    <a:gd name="T49" fmla="*/ 737 h 952"/>
                    <a:gd name="T50" fmla="*/ 344 w 476"/>
                    <a:gd name="T51" fmla="*/ 705 h 952"/>
                    <a:gd name="T52" fmla="*/ 312 w 476"/>
                    <a:gd name="T53" fmla="*/ 672 h 952"/>
                    <a:gd name="T54" fmla="*/ 279 w 476"/>
                    <a:gd name="T55" fmla="*/ 639 h 952"/>
                    <a:gd name="T56" fmla="*/ 246 w 476"/>
                    <a:gd name="T57" fmla="*/ 606 h 952"/>
                    <a:gd name="T58" fmla="*/ 213 w 476"/>
                    <a:gd name="T59" fmla="*/ 574 h 952"/>
                    <a:gd name="T60" fmla="*/ 180 w 476"/>
                    <a:gd name="T61" fmla="*/ 541 h 952"/>
                    <a:gd name="T62" fmla="*/ 148 w 476"/>
                    <a:gd name="T63" fmla="*/ 508 h 952"/>
                    <a:gd name="T64" fmla="*/ 148 w 476"/>
                    <a:gd name="T65" fmla="*/ 508 h 952"/>
                    <a:gd name="T66" fmla="*/ 132 w 476"/>
                    <a:gd name="T67" fmla="*/ 475 h 952"/>
                    <a:gd name="T68" fmla="*/ 132 w 476"/>
                    <a:gd name="T69" fmla="*/ 475 h 952"/>
                    <a:gd name="T70" fmla="*/ 148 w 476"/>
                    <a:gd name="T71" fmla="*/ 442 h 952"/>
                    <a:gd name="T72" fmla="*/ 180 w 476"/>
                    <a:gd name="T73" fmla="*/ 409 h 952"/>
                    <a:gd name="T74" fmla="*/ 213 w 476"/>
                    <a:gd name="T75" fmla="*/ 377 h 952"/>
                    <a:gd name="T76" fmla="*/ 246 w 476"/>
                    <a:gd name="T77" fmla="*/ 344 h 952"/>
                    <a:gd name="T78" fmla="*/ 344 w 476"/>
                    <a:gd name="T79" fmla="*/ 245 h 952"/>
                    <a:gd name="T80" fmla="*/ 378 w 476"/>
                    <a:gd name="T81" fmla="*/ 213 h 952"/>
                    <a:gd name="T82" fmla="*/ 410 w 476"/>
                    <a:gd name="T83" fmla="*/ 180 h 952"/>
                    <a:gd name="T84" fmla="*/ 443 w 476"/>
                    <a:gd name="T85" fmla="*/ 147 h 952"/>
                    <a:gd name="T86" fmla="*/ 443 w 476"/>
                    <a:gd name="T87" fmla="*/ 147 h 952"/>
                    <a:gd name="T88" fmla="*/ 475 w 476"/>
                    <a:gd name="T89" fmla="*/ 131 h 952"/>
                    <a:gd name="T90" fmla="*/ 475 w 476"/>
                    <a:gd name="T91" fmla="*/ 0 h 952"/>
                    <a:gd name="T92" fmla="*/ 475 w 476"/>
                    <a:gd name="T93" fmla="*/ 0 h 952"/>
                    <a:gd name="T94" fmla="*/ 443 w 476"/>
                    <a:gd name="T95" fmla="*/ 16 h 952"/>
                    <a:gd name="T96" fmla="*/ 410 w 476"/>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10" y="49"/>
                      </a:moveTo>
                      <a:lnTo>
                        <a:pt x="378" y="81"/>
                      </a:lnTo>
                      <a:lnTo>
                        <a:pt x="344" y="114"/>
                      </a:lnTo>
                      <a:lnTo>
                        <a:pt x="312" y="147"/>
                      </a:lnTo>
                      <a:lnTo>
                        <a:pt x="279" y="180"/>
                      </a:lnTo>
                      <a:lnTo>
                        <a:pt x="246" y="213"/>
                      </a:lnTo>
                      <a:lnTo>
                        <a:pt x="213" y="245"/>
                      </a:lnTo>
                      <a:lnTo>
                        <a:pt x="180" y="278"/>
                      </a:lnTo>
                      <a:lnTo>
                        <a:pt x="148" y="311"/>
                      </a:lnTo>
                      <a:lnTo>
                        <a:pt x="115" y="344"/>
                      </a:lnTo>
                      <a:lnTo>
                        <a:pt x="82" y="377"/>
                      </a:lnTo>
                      <a:lnTo>
                        <a:pt x="49" y="409"/>
                      </a:lnTo>
                      <a:lnTo>
                        <a:pt x="16" y="442"/>
                      </a:lnTo>
                      <a:lnTo>
                        <a:pt x="16" y="442"/>
                      </a:lnTo>
                      <a:cubicBezTo>
                        <a:pt x="6" y="453"/>
                        <a:pt x="0" y="464"/>
                        <a:pt x="0" y="475"/>
                      </a:cubicBezTo>
                      <a:lnTo>
                        <a:pt x="0" y="475"/>
                      </a:lnTo>
                      <a:cubicBezTo>
                        <a:pt x="0" y="486"/>
                        <a:pt x="6" y="496"/>
                        <a:pt x="16" y="508"/>
                      </a:cubicBezTo>
                      <a:lnTo>
                        <a:pt x="443" y="933"/>
                      </a:lnTo>
                      <a:lnTo>
                        <a:pt x="443" y="933"/>
                      </a:lnTo>
                      <a:cubicBezTo>
                        <a:pt x="454" y="945"/>
                        <a:pt x="463" y="951"/>
                        <a:pt x="475" y="951"/>
                      </a:cubicBezTo>
                      <a:lnTo>
                        <a:pt x="475" y="819"/>
                      </a:lnTo>
                      <a:lnTo>
                        <a:pt x="475" y="819"/>
                      </a:lnTo>
                      <a:cubicBezTo>
                        <a:pt x="463" y="819"/>
                        <a:pt x="454" y="814"/>
                        <a:pt x="443" y="803"/>
                      </a:cubicBezTo>
                      <a:lnTo>
                        <a:pt x="410" y="770"/>
                      </a:lnTo>
                      <a:lnTo>
                        <a:pt x="378" y="737"/>
                      </a:lnTo>
                      <a:lnTo>
                        <a:pt x="344" y="705"/>
                      </a:lnTo>
                      <a:lnTo>
                        <a:pt x="312" y="672"/>
                      </a:lnTo>
                      <a:lnTo>
                        <a:pt x="279" y="639"/>
                      </a:lnTo>
                      <a:lnTo>
                        <a:pt x="246" y="606"/>
                      </a:lnTo>
                      <a:lnTo>
                        <a:pt x="213" y="574"/>
                      </a:lnTo>
                      <a:lnTo>
                        <a:pt x="180" y="541"/>
                      </a:lnTo>
                      <a:lnTo>
                        <a:pt x="148" y="508"/>
                      </a:lnTo>
                      <a:lnTo>
                        <a:pt x="148" y="508"/>
                      </a:lnTo>
                      <a:cubicBezTo>
                        <a:pt x="137" y="496"/>
                        <a:pt x="132" y="486"/>
                        <a:pt x="132" y="475"/>
                      </a:cubicBezTo>
                      <a:lnTo>
                        <a:pt x="132" y="475"/>
                      </a:lnTo>
                      <a:cubicBezTo>
                        <a:pt x="132" y="464"/>
                        <a:pt x="137" y="453"/>
                        <a:pt x="148" y="442"/>
                      </a:cubicBezTo>
                      <a:lnTo>
                        <a:pt x="180" y="409"/>
                      </a:lnTo>
                      <a:lnTo>
                        <a:pt x="213" y="377"/>
                      </a:lnTo>
                      <a:lnTo>
                        <a:pt x="246" y="344"/>
                      </a:lnTo>
                      <a:lnTo>
                        <a:pt x="344" y="245"/>
                      </a:lnTo>
                      <a:lnTo>
                        <a:pt x="378" y="213"/>
                      </a:lnTo>
                      <a:lnTo>
                        <a:pt x="410" y="180"/>
                      </a:lnTo>
                      <a:lnTo>
                        <a:pt x="443" y="147"/>
                      </a:lnTo>
                      <a:lnTo>
                        <a:pt x="443" y="147"/>
                      </a:lnTo>
                      <a:cubicBezTo>
                        <a:pt x="454" y="137"/>
                        <a:pt x="463" y="131"/>
                        <a:pt x="475" y="131"/>
                      </a:cubicBezTo>
                      <a:lnTo>
                        <a:pt x="475" y="0"/>
                      </a:lnTo>
                      <a:lnTo>
                        <a:pt x="475" y="0"/>
                      </a:lnTo>
                      <a:cubicBezTo>
                        <a:pt x="463"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622" name="Freeform 329">
                  <a:extLst>
                    <a:ext uri="{FF2B5EF4-FFF2-40B4-BE49-F238E27FC236}">
                      <a16:creationId xmlns:a16="http://schemas.microsoft.com/office/drawing/2014/main" xmlns="" id="{FFCAF569-F123-E640-ABF1-994DDF1D34E7}"/>
                    </a:ext>
                  </a:extLst>
                </p:cNvPr>
                <p:cNvSpPr>
                  <a:spLocks noChangeArrowheads="1"/>
                </p:cNvSpPr>
                <p:nvPr/>
              </p:nvSpPr>
              <p:spPr bwMode="auto">
                <a:xfrm>
                  <a:off x="4452938" y="1865313"/>
                  <a:ext cx="265112" cy="1096962"/>
                </a:xfrm>
                <a:custGeom>
                  <a:avLst/>
                  <a:gdLst>
                    <a:gd name="T0" fmla="*/ 279 w 738"/>
                    <a:gd name="T1" fmla="*/ 2442 h 3049"/>
                    <a:gd name="T2" fmla="*/ 311 w 738"/>
                    <a:gd name="T3" fmla="*/ 2376 h 3049"/>
                    <a:gd name="T4" fmla="*/ 344 w 738"/>
                    <a:gd name="T5" fmla="*/ 2376 h 3049"/>
                    <a:gd name="T6" fmla="*/ 213 w 738"/>
                    <a:gd name="T7" fmla="*/ 2507 h 3049"/>
                    <a:gd name="T8" fmla="*/ 197 w 738"/>
                    <a:gd name="T9" fmla="*/ 2524 h 3049"/>
                    <a:gd name="T10" fmla="*/ 131 w 738"/>
                    <a:gd name="T11" fmla="*/ 2556 h 3049"/>
                    <a:gd name="T12" fmla="*/ 131 w 738"/>
                    <a:gd name="T13" fmla="*/ 2589 h 3049"/>
                    <a:gd name="T14" fmla="*/ 66 w 738"/>
                    <a:gd name="T15" fmla="*/ 2622 h 3049"/>
                    <a:gd name="T16" fmla="*/ 81 w 738"/>
                    <a:gd name="T17" fmla="*/ 2638 h 3049"/>
                    <a:gd name="T18" fmla="*/ 180 w 738"/>
                    <a:gd name="T19" fmla="*/ 541 h 3049"/>
                    <a:gd name="T20" fmla="*/ 147 w 738"/>
                    <a:gd name="T21" fmla="*/ 475 h 3049"/>
                    <a:gd name="T22" fmla="*/ 115 w 738"/>
                    <a:gd name="T23" fmla="*/ 475 h 3049"/>
                    <a:gd name="T24" fmla="*/ 81 w 738"/>
                    <a:gd name="T25" fmla="*/ 409 h 3049"/>
                    <a:gd name="T26" fmla="*/ 66 w 738"/>
                    <a:gd name="T27" fmla="*/ 426 h 3049"/>
                    <a:gd name="T28" fmla="*/ 262 w 738"/>
                    <a:gd name="T29" fmla="*/ 622 h 3049"/>
                    <a:gd name="T30" fmla="*/ 262 w 738"/>
                    <a:gd name="T31" fmla="*/ 589 h 3049"/>
                    <a:gd name="T32" fmla="*/ 328 w 738"/>
                    <a:gd name="T33" fmla="*/ 688 h 3049"/>
                    <a:gd name="T34" fmla="*/ 311 w 738"/>
                    <a:gd name="T35" fmla="*/ 672 h 3049"/>
                    <a:gd name="T36" fmla="*/ 721 w 738"/>
                    <a:gd name="T37" fmla="*/ 1557 h 3049"/>
                    <a:gd name="T38" fmla="*/ 491 w 738"/>
                    <a:gd name="T39" fmla="*/ 1786 h 3049"/>
                    <a:gd name="T40" fmla="*/ 197 w 738"/>
                    <a:gd name="T41" fmla="*/ 2081 h 3049"/>
                    <a:gd name="T42" fmla="*/ 49 w 738"/>
                    <a:gd name="T43" fmla="*/ 2245 h 3049"/>
                    <a:gd name="T44" fmla="*/ 459 w 738"/>
                    <a:gd name="T45" fmla="*/ 2278 h 3049"/>
                    <a:gd name="T46" fmla="*/ 524 w 738"/>
                    <a:gd name="T47" fmla="*/ 2344 h 3049"/>
                    <a:gd name="T48" fmla="*/ 360 w 738"/>
                    <a:gd name="T49" fmla="*/ 2507 h 3049"/>
                    <a:gd name="T50" fmla="*/ 197 w 738"/>
                    <a:gd name="T51" fmla="*/ 2671 h 3049"/>
                    <a:gd name="T52" fmla="*/ 66 w 738"/>
                    <a:gd name="T53" fmla="*/ 2802 h 3049"/>
                    <a:gd name="T54" fmla="*/ 123 w 738"/>
                    <a:gd name="T55" fmla="*/ 2877 h 3049"/>
                    <a:gd name="T56" fmla="*/ 66 w 738"/>
                    <a:gd name="T57" fmla="*/ 2999 h 3049"/>
                    <a:gd name="T58" fmla="*/ 0 w 738"/>
                    <a:gd name="T59" fmla="*/ 2720 h 3049"/>
                    <a:gd name="T60" fmla="*/ 0 w 738"/>
                    <a:gd name="T61" fmla="*/ 2589 h 3049"/>
                    <a:gd name="T62" fmla="*/ 197 w 738"/>
                    <a:gd name="T63" fmla="*/ 2409 h 3049"/>
                    <a:gd name="T64" fmla="*/ 131 w 738"/>
                    <a:gd name="T65" fmla="*/ 2344 h 3049"/>
                    <a:gd name="T66" fmla="*/ 66 w 738"/>
                    <a:gd name="T67" fmla="*/ 2081 h 3049"/>
                    <a:gd name="T68" fmla="*/ 229 w 738"/>
                    <a:gd name="T69" fmla="*/ 1917 h 3049"/>
                    <a:gd name="T70" fmla="*/ 393 w 738"/>
                    <a:gd name="T71" fmla="*/ 1754 h 3049"/>
                    <a:gd name="T72" fmla="*/ 557 w 738"/>
                    <a:gd name="T73" fmla="*/ 1590 h 3049"/>
                    <a:gd name="T74" fmla="*/ 590 w 738"/>
                    <a:gd name="T75" fmla="*/ 1491 h 3049"/>
                    <a:gd name="T76" fmla="*/ 131 w 738"/>
                    <a:gd name="T77" fmla="*/ 704 h 3049"/>
                    <a:gd name="T78" fmla="*/ 213 w 738"/>
                    <a:gd name="T79" fmla="*/ 672 h 3049"/>
                    <a:gd name="T80" fmla="*/ 66 w 738"/>
                    <a:gd name="T81" fmla="*/ 508 h 3049"/>
                    <a:gd name="T82" fmla="*/ 0 w 738"/>
                    <a:gd name="T83" fmla="*/ 360 h 3049"/>
                    <a:gd name="T84" fmla="*/ 0 w 738"/>
                    <a:gd name="T85" fmla="*/ 0 h 3049"/>
                    <a:gd name="T86" fmla="*/ 147 w 738"/>
                    <a:gd name="T87" fmla="*/ 147 h 3049"/>
                    <a:gd name="T88" fmla="*/ 49 w 738"/>
                    <a:gd name="T89" fmla="*/ 213 h 3049"/>
                    <a:gd name="T90" fmla="*/ 229 w 738"/>
                    <a:gd name="T91" fmla="*/ 409 h 3049"/>
                    <a:gd name="T92" fmla="*/ 459 w 738"/>
                    <a:gd name="T93" fmla="*/ 639 h 3049"/>
                    <a:gd name="T94" fmla="*/ 516 w 738"/>
                    <a:gd name="T95" fmla="*/ 762 h 3049"/>
                    <a:gd name="T96" fmla="*/ 74 w 738"/>
                    <a:gd name="T97" fmla="*/ 778 h 3049"/>
                    <a:gd name="T98" fmla="*/ 98 w 738"/>
                    <a:gd name="T99" fmla="*/ 868 h 3049"/>
                    <a:gd name="T100" fmla="*/ 262 w 738"/>
                    <a:gd name="T101" fmla="*/ 1032 h 3049"/>
                    <a:gd name="T102" fmla="*/ 426 w 738"/>
                    <a:gd name="T103" fmla="*/ 1196 h 3049"/>
                    <a:gd name="T104" fmla="*/ 590 w 738"/>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8"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6" y="2393"/>
                        <a:pt x="328" y="2393"/>
                      </a:cubicBezTo>
                      <a:lnTo>
                        <a:pt x="328" y="2393"/>
                      </a:lnTo>
                      <a:cubicBezTo>
                        <a:pt x="338" y="2393"/>
                        <a:pt x="344" y="2387"/>
                        <a:pt x="344" y="2376"/>
                      </a:cubicBezTo>
                      <a:lnTo>
                        <a:pt x="344" y="2376"/>
                      </a:lnTo>
                      <a:cubicBezTo>
                        <a:pt x="344" y="2365"/>
                        <a:pt x="338" y="2360"/>
                        <a:pt x="328" y="2360"/>
                      </a:cubicBezTo>
                      <a:lnTo>
                        <a:pt x="328" y="2360"/>
                      </a:lnTo>
                      <a:cubicBezTo>
                        <a:pt x="316" y="2360"/>
                        <a:pt x="311" y="2365"/>
                        <a:pt x="311" y="2376"/>
                      </a:cubicBezTo>
                      <a:close/>
                      <a:moveTo>
                        <a:pt x="213" y="2507"/>
                      </a:moveTo>
                      <a:lnTo>
                        <a:pt x="213" y="2507"/>
                      </a:lnTo>
                      <a:cubicBezTo>
                        <a:pt x="213" y="2496"/>
                        <a:pt x="208" y="2491"/>
                        <a:pt x="197" y="2491"/>
                      </a:cubicBezTo>
                      <a:lnTo>
                        <a:pt x="197" y="2491"/>
                      </a:lnTo>
                      <a:cubicBezTo>
                        <a:pt x="185" y="2491"/>
                        <a:pt x="180" y="2496"/>
                        <a:pt x="180" y="2507"/>
                      </a:cubicBezTo>
                      <a:lnTo>
                        <a:pt x="180" y="2507"/>
                      </a:lnTo>
                      <a:cubicBezTo>
                        <a:pt x="180" y="2518"/>
                        <a:pt x="185" y="2524"/>
                        <a:pt x="197" y="2524"/>
                      </a:cubicBezTo>
                      <a:lnTo>
                        <a:pt x="197" y="2524"/>
                      </a:lnTo>
                      <a:cubicBezTo>
                        <a:pt x="208"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1" y="2638"/>
                      </a:moveTo>
                      <a:lnTo>
                        <a:pt x="81" y="2638"/>
                      </a:lnTo>
                      <a:cubicBezTo>
                        <a:pt x="81" y="2627"/>
                        <a:pt x="76" y="2622"/>
                        <a:pt x="66" y="2622"/>
                      </a:cubicBezTo>
                      <a:lnTo>
                        <a:pt x="66" y="2622"/>
                      </a:lnTo>
                      <a:cubicBezTo>
                        <a:pt x="54" y="2622"/>
                        <a:pt x="49" y="2627"/>
                        <a:pt x="49" y="2638"/>
                      </a:cubicBezTo>
                      <a:lnTo>
                        <a:pt x="49" y="2638"/>
                      </a:lnTo>
                      <a:cubicBezTo>
                        <a:pt x="49" y="2650"/>
                        <a:pt x="54" y="2655"/>
                        <a:pt x="66" y="2655"/>
                      </a:cubicBezTo>
                      <a:lnTo>
                        <a:pt x="66" y="2655"/>
                      </a:lnTo>
                      <a:cubicBezTo>
                        <a:pt x="76" y="2655"/>
                        <a:pt x="81" y="2650"/>
                        <a:pt x="81" y="2638"/>
                      </a:cubicBezTo>
                      <a:close/>
                      <a:moveTo>
                        <a:pt x="213" y="541"/>
                      </a:moveTo>
                      <a:lnTo>
                        <a:pt x="213" y="541"/>
                      </a:lnTo>
                      <a:cubicBezTo>
                        <a:pt x="213" y="529"/>
                        <a:pt x="208" y="524"/>
                        <a:pt x="197" y="524"/>
                      </a:cubicBezTo>
                      <a:lnTo>
                        <a:pt x="197" y="524"/>
                      </a:lnTo>
                      <a:cubicBezTo>
                        <a:pt x="185" y="524"/>
                        <a:pt x="180" y="529"/>
                        <a:pt x="180" y="541"/>
                      </a:cubicBezTo>
                      <a:lnTo>
                        <a:pt x="180" y="541"/>
                      </a:lnTo>
                      <a:cubicBezTo>
                        <a:pt x="180" y="551"/>
                        <a:pt x="185" y="557"/>
                        <a:pt x="197" y="557"/>
                      </a:cubicBezTo>
                      <a:lnTo>
                        <a:pt x="197" y="557"/>
                      </a:lnTo>
                      <a:cubicBezTo>
                        <a:pt x="208"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1" y="409"/>
                      </a:moveTo>
                      <a:lnTo>
                        <a:pt x="81" y="409"/>
                      </a:lnTo>
                      <a:cubicBezTo>
                        <a:pt x="81" y="398"/>
                        <a:pt x="76" y="393"/>
                        <a:pt x="66" y="393"/>
                      </a:cubicBezTo>
                      <a:lnTo>
                        <a:pt x="66" y="393"/>
                      </a:lnTo>
                      <a:cubicBezTo>
                        <a:pt x="54" y="393"/>
                        <a:pt x="49" y="398"/>
                        <a:pt x="49" y="409"/>
                      </a:cubicBezTo>
                      <a:lnTo>
                        <a:pt x="49" y="409"/>
                      </a:lnTo>
                      <a:cubicBezTo>
                        <a:pt x="49" y="420"/>
                        <a:pt x="54" y="426"/>
                        <a:pt x="66" y="426"/>
                      </a:cubicBezTo>
                      <a:lnTo>
                        <a:pt x="66" y="426"/>
                      </a:lnTo>
                      <a:cubicBezTo>
                        <a:pt x="76" y="426"/>
                        <a:pt x="81" y="420"/>
                        <a:pt x="81"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6" y="688"/>
                        <a:pt x="328" y="688"/>
                      </a:cubicBezTo>
                      <a:lnTo>
                        <a:pt x="328" y="688"/>
                      </a:lnTo>
                      <a:cubicBezTo>
                        <a:pt x="338" y="688"/>
                        <a:pt x="344" y="683"/>
                        <a:pt x="344" y="672"/>
                      </a:cubicBezTo>
                      <a:lnTo>
                        <a:pt x="344" y="672"/>
                      </a:lnTo>
                      <a:cubicBezTo>
                        <a:pt x="344" y="660"/>
                        <a:pt x="338" y="655"/>
                        <a:pt x="328" y="655"/>
                      </a:cubicBezTo>
                      <a:lnTo>
                        <a:pt x="328" y="655"/>
                      </a:lnTo>
                      <a:cubicBezTo>
                        <a:pt x="316" y="655"/>
                        <a:pt x="311" y="660"/>
                        <a:pt x="311" y="672"/>
                      </a:cubicBezTo>
                      <a:close/>
                      <a:moveTo>
                        <a:pt x="721" y="1491"/>
                      </a:moveTo>
                      <a:lnTo>
                        <a:pt x="721" y="1491"/>
                      </a:lnTo>
                      <a:cubicBezTo>
                        <a:pt x="732" y="1502"/>
                        <a:pt x="737" y="1513"/>
                        <a:pt x="737" y="1524"/>
                      </a:cubicBezTo>
                      <a:lnTo>
                        <a:pt x="737" y="1524"/>
                      </a:lnTo>
                      <a:cubicBezTo>
                        <a:pt x="737" y="1535"/>
                        <a:pt x="732" y="1545"/>
                        <a:pt x="721" y="1557"/>
                      </a:cubicBezTo>
                      <a:lnTo>
                        <a:pt x="688" y="1590"/>
                      </a:lnTo>
                      <a:lnTo>
                        <a:pt x="655" y="1623"/>
                      </a:lnTo>
                      <a:lnTo>
                        <a:pt x="557" y="1721"/>
                      </a:lnTo>
                      <a:lnTo>
                        <a:pt x="524" y="1754"/>
                      </a:lnTo>
                      <a:lnTo>
                        <a:pt x="491" y="1786"/>
                      </a:lnTo>
                      <a:lnTo>
                        <a:pt x="393" y="1885"/>
                      </a:lnTo>
                      <a:lnTo>
                        <a:pt x="360" y="1917"/>
                      </a:lnTo>
                      <a:lnTo>
                        <a:pt x="328" y="1950"/>
                      </a:lnTo>
                      <a:lnTo>
                        <a:pt x="229" y="2048"/>
                      </a:lnTo>
                      <a:lnTo>
                        <a:pt x="197" y="2081"/>
                      </a:lnTo>
                      <a:lnTo>
                        <a:pt x="164" y="2114"/>
                      </a:lnTo>
                      <a:lnTo>
                        <a:pt x="66" y="2212"/>
                      </a:lnTo>
                      <a:lnTo>
                        <a:pt x="66" y="2212"/>
                      </a:lnTo>
                      <a:cubicBezTo>
                        <a:pt x="54" y="2223"/>
                        <a:pt x="49" y="2234"/>
                        <a:pt x="49" y="2245"/>
                      </a:cubicBezTo>
                      <a:lnTo>
                        <a:pt x="49" y="2245"/>
                      </a:lnTo>
                      <a:cubicBezTo>
                        <a:pt x="49" y="2256"/>
                        <a:pt x="57" y="2264"/>
                        <a:pt x="74" y="2270"/>
                      </a:cubicBezTo>
                      <a:lnTo>
                        <a:pt x="74" y="2270"/>
                      </a:lnTo>
                      <a:cubicBezTo>
                        <a:pt x="90" y="2275"/>
                        <a:pt x="109" y="2278"/>
                        <a:pt x="131" y="2278"/>
                      </a:cubicBezTo>
                      <a:lnTo>
                        <a:pt x="459" y="2278"/>
                      </a:lnTo>
                      <a:lnTo>
                        <a:pt x="459" y="2278"/>
                      </a:lnTo>
                      <a:cubicBezTo>
                        <a:pt x="480" y="2278"/>
                        <a:pt x="500" y="2281"/>
                        <a:pt x="516" y="2286"/>
                      </a:cubicBezTo>
                      <a:lnTo>
                        <a:pt x="516" y="2286"/>
                      </a:lnTo>
                      <a:cubicBezTo>
                        <a:pt x="532" y="2291"/>
                        <a:pt x="541" y="2300"/>
                        <a:pt x="541" y="2310"/>
                      </a:cubicBezTo>
                      <a:lnTo>
                        <a:pt x="541" y="2310"/>
                      </a:lnTo>
                      <a:cubicBezTo>
                        <a:pt x="541" y="2321"/>
                        <a:pt x="535" y="2333"/>
                        <a:pt x="524" y="2344"/>
                      </a:cubicBezTo>
                      <a:lnTo>
                        <a:pt x="491" y="2376"/>
                      </a:lnTo>
                      <a:lnTo>
                        <a:pt x="459" y="2409"/>
                      </a:lnTo>
                      <a:lnTo>
                        <a:pt x="426" y="2442"/>
                      </a:lnTo>
                      <a:lnTo>
                        <a:pt x="393" y="2474"/>
                      </a:lnTo>
                      <a:lnTo>
                        <a:pt x="360" y="2507"/>
                      </a:lnTo>
                      <a:lnTo>
                        <a:pt x="328" y="2540"/>
                      </a:lnTo>
                      <a:lnTo>
                        <a:pt x="295" y="2573"/>
                      </a:lnTo>
                      <a:lnTo>
                        <a:pt x="262" y="2606"/>
                      </a:lnTo>
                      <a:lnTo>
                        <a:pt x="229" y="2638"/>
                      </a:lnTo>
                      <a:lnTo>
                        <a:pt x="197" y="2671"/>
                      </a:lnTo>
                      <a:lnTo>
                        <a:pt x="164" y="2704"/>
                      </a:lnTo>
                      <a:lnTo>
                        <a:pt x="131" y="2737"/>
                      </a:lnTo>
                      <a:lnTo>
                        <a:pt x="98" y="2769"/>
                      </a:lnTo>
                      <a:lnTo>
                        <a:pt x="66" y="2802"/>
                      </a:lnTo>
                      <a:lnTo>
                        <a:pt x="66" y="2802"/>
                      </a:lnTo>
                      <a:cubicBezTo>
                        <a:pt x="54"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0" y="3048"/>
                        <a:pt x="0" y="3048"/>
                      </a:cubicBezTo>
                      <a:lnTo>
                        <a:pt x="0" y="2720"/>
                      </a:lnTo>
                      <a:lnTo>
                        <a:pt x="0" y="2720"/>
                      </a:lnTo>
                      <a:cubicBezTo>
                        <a:pt x="10" y="2720"/>
                        <a:pt x="16" y="2715"/>
                        <a:pt x="16" y="2704"/>
                      </a:cubicBezTo>
                      <a:lnTo>
                        <a:pt x="16" y="2704"/>
                      </a:lnTo>
                      <a:cubicBezTo>
                        <a:pt x="16" y="2693"/>
                        <a:pt x="10" y="2687"/>
                        <a:pt x="0" y="2687"/>
                      </a:cubicBezTo>
                      <a:lnTo>
                        <a:pt x="0" y="2589"/>
                      </a:lnTo>
                      <a:lnTo>
                        <a:pt x="0" y="2589"/>
                      </a:lnTo>
                      <a:cubicBezTo>
                        <a:pt x="10" y="2589"/>
                        <a:pt x="22" y="2584"/>
                        <a:pt x="33" y="2573"/>
                      </a:cubicBezTo>
                      <a:lnTo>
                        <a:pt x="66" y="2540"/>
                      </a:lnTo>
                      <a:lnTo>
                        <a:pt x="164" y="2442"/>
                      </a:lnTo>
                      <a:lnTo>
                        <a:pt x="197" y="2409"/>
                      </a:lnTo>
                      <a:lnTo>
                        <a:pt x="197" y="2409"/>
                      </a:lnTo>
                      <a:cubicBezTo>
                        <a:pt x="208" y="2398"/>
                        <a:pt x="213" y="2387"/>
                        <a:pt x="213" y="2376"/>
                      </a:cubicBezTo>
                      <a:lnTo>
                        <a:pt x="213" y="2376"/>
                      </a:lnTo>
                      <a:cubicBezTo>
                        <a:pt x="213" y="2365"/>
                        <a:pt x="205" y="2357"/>
                        <a:pt x="188" y="2351"/>
                      </a:cubicBezTo>
                      <a:lnTo>
                        <a:pt x="188" y="2351"/>
                      </a:lnTo>
                      <a:cubicBezTo>
                        <a:pt x="172" y="2346"/>
                        <a:pt x="152" y="2344"/>
                        <a:pt x="131" y="2344"/>
                      </a:cubicBezTo>
                      <a:lnTo>
                        <a:pt x="0" y="2344"/>
                      </a:lnTo>
                      <a:lnTo>
                        <a:pt x="0" y="2131"/>
                      </a:lnTo>
                      <a:lnTo>
                        <a:pt x="0" y="2131"/>
                      </a:lnTo>
                      <a:cubicBezTo>
                        <a:pt x="10" y="2131"/>
                        <a:pt x="22" y="2125"/>
                        <a:pt x="33" y="2114"/>
                      </a:cubicBezTo>
                      <a:lnTo>
                        <a:pt x="66" y="2081"/>
                      </a:lnTo>
                      <a:lnTo>
                        <a:pt x="98" y="2048"/>
                      </a:lnTo>
                      <a:lnTo>
                        <a:pt x="131" y="2016"/>
                      </a:lnTo>
                      <a:lnTo>
                        <a:pt x="164" y="1982"/>
                      </a:lnTo>
                      <a:lnTo>
                        <a:pt x="197" y="1950"/>
                      </a:lnTo>
                      <a:lnTo>
                        <a:pt x="229" y="1917"/>
                      </a:lnTo>
                      <a:lnTo>
                        <a:pt x="262" y="1885"/>
                      </a:lnTo>
                      <a:lnTo>
                        <a:pt x="295" y="1852"/>
                      </a:lnTo>
                      <a:lnTo>
                        <a:pt x="328" y="1819"/>
                      </a:lnTo>
                      <a:lnTo>
                        <a:pt x="360" y="1786"/>
                      </a:lnTo>
                      <a:lnTo>
                        <a:pt x="393" y="1754"/>
                      </a:lnTo>
                      <a:lnTo>
                        <a:pt x="426" y="1721"/>
                      </a:lnTo>
                      <a:lnTo>
                        <a:pt x="459" y="1688"/>
                      </a:lnTo>
                      <a:lnTo>
                        <a:pt x="491" y="1655"/>
                      </a:lnTo>
                      <a:lnTo>
                        <a:pt x="524" y="1623"/>
                      </a:lnTo>
                      <a:lnTo>
                        <a:pt x="557" y="1590"/>
                      </a:lnTo>
                      <a:lnTo>
                        <a:pt x="590" y="1557"/>
                      </a:lnTo>
                      <a:lnTo>
                        <a:pt x="590" y="1557"/>
                      </a:lnTo>
                      <a:cubicBezTo>
                        <a:pt x="601" y="1545"/>
                        <a:pt x="606" y="1535"/>
                        <a:pt x="606" y="1524"/>
                      </a:cubicBezTo>
                      <a:lnTo>
                        <a:pt x="606" y="1524"/>
                      </a:lnTo>
                      <a:cubicBezTo>
                        <a:pt x="606" y="1513"/>
                        <a:pt x="601" y="1502"/>
                        <a:pt x="590" y="1491"/>
                      </a:cubicBezTo>
                      <a:lnTo>
                        <a:pt x="33" y="934"/>
                      </a:lnTo>
                      <a:lnTo>
                        <a:pt x="33" y="934"/>
                      </a:lnTo>
                      <a:cubicBezTo>
                        <a:pt x="22" y="923"/>
                        <a:pt x="10" y="917"/>
                        <a:pt x="0" y="917"/>
                      </a:cubicBezTo>
                      <a:lnTo>
                        <a:pt x="0" y="704"/>
                      </a:lnTo>
                      <a:lnTo>
                        <a:pt x="131" y="704"/>
                      </a:lnTo>
                      <a:lnTo>
                        <a:pt x="131" y="704"/>
                      </a:lnTo>
                      <a:cubicBezTo>
                        <a:pt x="152" y="704"/>
                        <a:pt x="172" y="702"/>
                        <a:pt x="188" y="696"/>
                      </a:cubicBezTo>
                      <a:lnTo>
                        <a:pt x="188" y="696"/>
                      </a:lnTo>
                      <a:cubicBezTo>
                        <a:pt x="205" y="691"/>
                        <a:pt x="213" y="683"/>
                        <a:pt x="213" y="672"/>
                      </a:cubicBezTo>
                      <a:lnTo>
                        <a:pt x="213" y="672"/>
                      </a:lnTo>
                      <a:cubicBezTo>
                        <a:pt x="213" y="660"/>
                        <a:pt x="208" y="650"/>
                        <a:pt x="197" y="639"/>
                      </a:cubicBezTo>
                      <a:lnTo>
                        <a:pt x="164" y="606"/>
                      </a:lnTo>
                      <a:lnTo>
                        <a:pt x="131" y="573"/>
                      </a:lnTo>
                      <a:lnTo>
                        <a:pt x="98" y="541"/>
                      </a:lnTo>
                      <a:lnTo>
                        <a:pt x="66" y="508"/>
                      </a:lnTo>
                      <a:lnTo>
                        <a:pt x="33" y="475"/>
                      </a:lnTo>
                      <a:lnTo>
                        <a:pt x="33" y="475"/>
                      </a:lnTo>
                      <a:cubicBezTo>
                        <a:pt x="22" y="464"/>
                        <a:pt x="10" y="458"/>
                        <a:pt x="0" y="458"/>
                      </a:cubicBezTo>
                      <a:lnTo>
                        <a:pt x="0" y="360"/>
                      </a:lnTo>
                      <a:lnTo>
                        <a:pt x="0" y="360"/>
                      </a:lnTo>
                      <a:cubicBezTo>
                        <a:pt x="10" y="360"/>
                        <a:pt x="16" y="355"/>
                        <a:pt x="16" y="344"/>
                      </a:cubicBezTo>
                      <a:lnTo>
                        <a:pt x="16" y="344"/>
                      </a:lnTo>
                      <a:cubicBezTo>
                        <a:pt x="16" y="333"/>
                        <a:pt x="10" y="327"/>
                        <a:pt x="0" y="327"/>
                      </a:cubicBezTo>
                      <a:lnTo>
                        <a:pt x="0" y="0"/>
                      </a:lnTo>
                      <a:lnTo>
                        <a:pt x="0" y="0"/>
                      </a:lnTo>
                      <a:cubicBezTo>
                        <a:pt x="10"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4" y="235"/>
                        <a:pt x="66" y="245"/>
                      </a:cubicBezTo>
                      <a:lnTo>
                        <a:pt x="98" y="279"/>
                      </a:lnTo>
                      <a:lnTo>
                        <a:pt x="131" y="311"/>
                      </a:lnTo>
                      <a:lnTo>
                        <a:pt x="229" y="409"/>
                      </a:lnTo>
                      <a:lnTo>
                        <a:pt x="262" y="442"/>
                      </a:lnTo>
                      <a:lnTo>
                        <a:pt x="295" y="475"/>
                      </a:lnTo>
                      <a:lnTo>
                        <a:pt x="393" y="573"/>
                      </a:lnTo>
                      <a:lnTo>
                        <a:pt x="426" y="606"/>
                      </a:lnTo>
                      <a:lnTo>
                        <a:pt x="459" y="639"/>
                      </a:lnTo>
                      <a:lnTo>
                        <a:pt x="524" y="704"/>
                      </a:lnTo>
                      <a:lnTo>
                        <a:pt x="524" y="704"/>
                      </a:lnTo>
                      <a:cubicBezTo>
                        <a:pt x="535" y="715"/>
                        <a:pt x="541" y="726"/>
                        <a:pt x="541" y="737"/>
                      </a:cubicBezTo>
                      <a:lnTo>
                        <a:pt x="541" y="737"/>
                      </a:lnTo>
                      <a:cubicBezTo>
                        <a:pt x="541" y="748"/>
                        <a:pt x="532" y="756"/>
                        <a:pt x="516" y="762"/>
                      </a:cubicBezTo>
                      <a:lnTo>
                        <a:pt x="516" y="762"/>
                      </a:lnTo>
                      <a:cubicBezTo>
                        <a:pt x="500" y="767"/>
                        <a:pt x="480" y="770"/>
                        <a:pt x="459" y="770"/>
                      </a:cubicBezTo>
                      <a:lnTo>
                        <a:pt x="131" y="770"/>
                      </a:lnTo>
                      <a:lnTo>
                        <a:pt x="131" y="770"/>
                      </a:lnTo>
                      <a:cubicBezTo>
                        <a:pt x="109" y="770"/>
                        <a:pt x="90" y="773"/>
                        <a:pt x="74" y="778"/>
                      </a:cubicBezTo>
                      <a:lnTo>
                        <a:pt x="74" y="778"/>
                      </a:lnTo>
                      <a:cubicBezTo>
                        <a:pt x="57" y="784"/>
                        <a:pt x="49" y="792"/>
                        <a:pt x="49" y="803"/>
                      </a:cubicBezTo>
                      <a:lnTo>
                        <a:pt x="49" y="803"/>
                      </a:lnTo>
                      <a:cubicBezTo>
                        <a:pt x="49" y="814"/>
                        <a:pt x="54" y="824"/>
                        <a:pt x="66" y="835"/>
                      </a:cubicBezTo>
                      <a:lnTo>
                        <a:pt x="98" y="868"/>
                      </a:lnTo>
                      <a:lnTo>
                        <a:pt x="131" y="901"/>
                      </a:lnTo>
                      <a:lnTo>
                        <a:pt x="164" y="934"/>
                      </a:lnTo>
                      <a:lnTo>
                        <a:pt x="197" y="966"/>
                      </a:lnTo>
                      <a:lnTo>
                        <a:pt x="229" y="999"/>
                      </a:lnTo>
                      <a:lnTo>
                        <a:pt x="262" y="1032"/>
                      </a:lnTo>
                      <a:lnTo>
                        <a:pt x="295" y="1065"/>
                      </a:lnTo>
                      <a:lnTo>
                        <a:pt x="328" y="1098"/>
                      </a:lnTo>
                      <a:lnTo>
                        <a:pt x="360" y="1130"/>
                      </a:lnTo>
                      <a:lnTo>
                        <a:pt x="393"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623" name="Freeform 338">
                  <a:extLst>
                    <a:ext uri="{FF2B5EF4-FFF2-40B4-BE49-F238E27FC236}">
                      <a16:creationId xmlns:a16="http://schemas.microsoft.com/office/drawing/2014/main" xmlns="" id="{7CDB89C0-D548-C94A-9CBA-3D3930B75EF4}"/>
                    </a:ext>
                  </a:extLst>
                </p:cNvPr>
                <p:cNvSpPr>
                  <a:spLocks noChangeArrowheads="1"/>
                </p:cNvSpPr>
                <p:nvPr/>
              </p:nvSpPr>
              <p:spPr bwMode="auto">
                <a:xfrm>
                  <a:off x="4452938"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3 w 476"/>
                    <a:gd name="T13" fmla="*/ 377 h 952"/>
                    <a:gd name="T14" fmla="*/ 360 w 476"/>
                    <a:gd name="T15" fmla="*/ 344 h 952"/>
                    <a:gd name="T16" fmla="*/ 328 w 476"/>
                    <a:gd name="T17" fmla="*/ 311 h 952"/>
                    <a:gd name="T18" fmla="*/ 295 w 476"/>
                    <a:gd name="T19" fmla="*/ 278 h 952"/>
                    <a:gd name="T20" fmla="*/ 262 w 476"/>
                    <a:gd name="T21" fmla="*/ 245 h 952"/>
                    <a:gd name="T22" fmla="*/ 229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29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29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3" y="377"/>
                      </a:lnTo>
                      <a:lnTo>
                        <a:pt x="360" y="344"/>
                      </a:lnTo>
                      <a:lnTo>
                        <a:pt x="328" y="311"/>
                      </a:lnTo>
                      <a:lnTo>
                        <a:pt x="295" y="278"/>
                      </a:lnTo>
                      <a:lnTo>
                        <a:pt x="262" y="245"/>
                      </a:lnTo>
                      <a:lnTo>
                        <a:pt x="229" y="213"/>
                      </a:lnTo>
                      <a:lnTo>
                        <a:pt x="197" y="180"/>
                      </a:lnTo>
                      <a:lnTo>
                        <a:pt x="164" y="147"/>
                      </a:lnTo>
                      <a:lnTo>
                        <a:pt x="131" y="114"/>
                      </a:lnTo>
                      <a:lnTo>
                        <a:pt x="98" y="81"/>
                      </a:lnTo>
                      <a:lnTo>
                        <a:pt x="66" y="49"/>
                      </a:lnTo>
                      <a:lnTo>
                        <a:pt x="33" y="16"/>
                      </a:lnTo>
                      <a:lnTo>
                        <a:pt x="33" y="16"/>
                      </a:lnTo>
                      <a:cubicBezTo>
                        <a:pt x="22" y="5"/>
                        <a:pt x="10" y="0"/>
                        <a:pt x="0" y="0"/>
                      </a:cubicBezTo>
                      <a:lnTo>
                        <a:pt x="0" y="131"/>
                      </a:lnTo>
                      <a:lnTo>
                        <a:pt x="0" y="131"/>
                      </a:lnTo>
                      <a:cubicBezTo>
                        <a:pt x="10" y="131"/>
                        <a:pt x="22" y="137"/>
                        <a:pt x="33" y="147"/>
                      </a:cubicBezTo>
                      <a:lnTo>
                        <a:pt x="66" y="180"/>
                      </a:lnTo>
                      <a:lnTo>
                        <a:pt x="98" y="213"/>
                      </a:lnTo>
                      <a:lnTo>
                        <a:pt x="131" y="245"/>
                      </a:lnTo>
                      <a:lnTo>
                        <a:pt x="229"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29" y="606"/>
                      </a:lnTo>
                      <a:lnTo>
                        <a:pt x="197" y="639"/>
                      </a:lnTo>
                      <a:lnTo>
                        <a:pt x="164" y="672"/>
                      </a:lnTo>
                      <a:lnTo>
                        <a:pt x="131" y="705"/>
                      </a:lnTo>
                      <a:lnTo>
                        <a:pt x="98" y="737"/>
                      </a:lnTo>
                      <a:lnTo>
                        <a:pt x="66" y="770"/>
                      </a:lnTo>
                      <a:lnTo>
                        <a:pt x="33" y="803"/>
                      </a:lnTo>
                      <a:lnTo>
                        <a:pt x="33" y="803"/>
                      </a:lnTo>
                      <a:cubicBezTo>
                        <a:pt x="22" y="814"/>
                        <a:pt x="10" y="819"/>
                        <a:pt x="0" y="819"/>
                      </a:cubicBezTo>
                      <a:lnTo>
                        <a:pt x="0" y="951"/>
                      </a:lnTo>
                      <a:lnTo>
                        <a:pt x="0" y="951"/>
                      </a:lnTo>
                      <a:cubicBezTo>
                        <a:pt x="10"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624" name="Group 623">
                  <a:extLst>
                    <a:ext uri="{FF2B5EF4-FFF2-40B4-BE49-F238E27FC236}">
                      <a16:creationId xmlns:a16="http://schemas.microsoft.com/office/drawing/2014/main" xmlns="" id="{946009A0-FDE6-3844-A67A-73C03E2DB8BB}"/>
                    </a:ext>
                  </a:extLst>
                </p:cNvPr>
                <p:cNvGrpSpPr/>
                <p:nvPr/>
              </p:nvGrpSpPr>
              <p:grpSpPr>
                <a:xfrm>
                  <a:off x="4400550" y="2360613"/>
                  <a:ext cx="106363" cy="107950"/>
                  <a:chOff x="4400550" y="2360613"/>
                  <a:chExt cx="106363" cy="107950"/>
                </a:xfrm>
                <a:solidFill>
                  <a:schemeClr val="accent2"/>
                </a:solidFill>
              </p:grpSpPr>
              <p:sp>
                <p:nvSpPr>
                  <p:cNvPr id="625" name="Freeform 200">
                    <a:extLst>
                      <a:ext uri="{FF2B5EF4-FFF2-40B4-BE49-F238E27FC236}">
                        <a16:creationId xmlns:a16="http://schemas.microsoft.com/office/drawing/2014/main" xmlns="" id="{94E172EC-2D8A-5040-909C-D5E692B21BF5}"/>
                      </a:ext>
                    </a:extLst>
                  </p:cNvPr>
                  <p:cNvSpPr>
                    <a:spLocks noChangeArrowheads="1"/>
                  </p:cNvSpPr>
                  <p:nvPr/>
                </p:nvSpPr>
                <p:spPr bwMode="auto">
                  <a:xfrm>
                    <a:off x="4400550" y="2360613"/>
                    <a:ext cx="41275" cy="41275"/>
                  </a:xfrm>
                  <a:custGeom>
                    <a:avLst/>
                    <a:gdLst>
                      <a:gd name="T0" fmla="*/ 107 w 113"/>
                      <a:gd name="T1" fmla="*/ 25 h 114"/>
                      <a:gd name="T2" fmla="*/ 107 w 113"/>
                      <a:gd name="T3" fmla="*/ 25 h 114"/>
                      <a:gd name="T4" fmla="*/ 82 w 113"/>
                      <a:gd name="T5" fmla="*/ 0 h 114"/>
                      <a:gd name="T6" fmla="*/ 82 w 113"/>
                      <a:gd name="T7" fmla="*/ 0 h 114"/>
                      <a:gd name="T8" fmla="*/ 50 w 113"/>
                      <a:gd name="T9" fmla="*/ 17 h 114"/>
                      <a:gd name="T10" fmla="*/ 16 w 113"/>
                      <a:gd name="T11" fmla="*/ 50 h 114"/>
                      <a:gd name="T12" fmla="*/ 16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50" y="17"/>
                        </a:cubicBezTo>
                        <a:lnTo>
                          <a:pt x="16" y="50"/>
                        </a:lnTo>
                        <a:lnTo>
                          <a:pt x="16" y="50"/>
                        </a:lnTo>
                        <a:cubicBezTo>
                          <a:pt x="6" y="60"/>
                          <a:pt x="0" y="72"/>
                          <a:pt x="0" y="82"/>
                        </a:cubicBezTo>
                        <a:lnTo>
                          <a:pt x="0" y="82"/>
                        </a:lnTo>
                        <a:cubicBezTo>
                          <a:pt x="0" y="93"/>
                          <a:pt x="9" y="101"/>
                          <a:pt x="25" y="107"/>
                        </a:cubicBezTo>
                        <a:lnTo>
                          <a:pt x="25" y="107"/>
                        </a:lnTo>
                        <a:cubicBezTo>
                          <a:pt x="41" y="113"/>
                          <a:pt x="57"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6" name="Freeform 203">
                    <a:extLst>
                      <a:ext uri="{FF2B5EF4-FFF2-40B4-BE49-F238E27FC236}">
                        <a16:creationId xmlns:a16="http://schemas.microsoft.com/office/drawing/2014/main" xmlns="" id="{0727DF13-4513-A749-AD13-B9160D4C0306}"/>
                      </a:ext>
                    </a:extLst>
                  </p:cNvPr>
                  <p:cNvSpPr>
                    <a:spLocks noChangeArrowheads="1"/>
                  </p:cNvSpPr>
                  <p:nvPr/>
                </p:nvSpPr>
                <p:spPr bwMode="auto">
                  <a:xfrm>
                    <a:off x="4400550"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6 w 113"/>
                      <a:gd name="T13" fmla="*/ 63 h 113"/>
                      <a:gd name="T14" fmla="*/ 50 w 113"/>
                      <a:gd name="T15" fmla="*/ 95 h 113"/>
                      <a:gd name="T16" fmla="*/ 50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7" y="0"/>
                          <a:pt x="41" y="0"/>
                          <a:pt x="25" y="5"/>
                        </a:cubicBezTo>
                        <a:lnTo>
                          <a:pt x="25" y="5"/>
                        </a:lnTo>
                        <a:cubicBezTo>
                          <a:pt x="9" y="10"/>
                          <a:pt x="0" y="18"/>
                          <a:pt x="0" y="30"/>
                        </a:cubicBezTo>
                        <a:lnTo>
                          <a:pt x="0" y="30"/>
                        </a:lnTo>
                        <a:cubicBezTo>
                          <a:pt x="0" y="40"/>
                          <a:pt x="6" y="51"/>
                          <a:pt x="16" y="63"/>
                        </a:cubicBezTo>
                        <a:lnTo>
                          <a:pt x="50" y="95"/>
                        </a:lnTo>
                        <a:lnTo>
                          <a:pt x="50"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7" name="Freeform 344">
                    <a:extLst>
                      <a:ext uri="{FF2B5EF4-FFF2-40B4-BE49-F238E27FC236}">
                        <a16:creationId xmlns:a16="http://schemas.microsoft.com/office/drawing/2014/main" xmlns="" id="{94091945-0C44-3E46-870A-C95763FCF0D9}"/>
                      </a:ext>
                    </a:extLst>
                  </p:cNvPr>
                  <p:cNvSpPr>
                    <a:spLocks noChangeArrowheads="1"/>
                  </p:cNvSpPr>
                  <p:nvPr/>
                </p:nvSpPr>
                <p:spPr bwMode="auto">
                  <a:xfrm>
                    <a:off x="4465638"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5"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19"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28" name="Freeform 347">
                    <a:extLst>
                      <a:ext uri="{FF2B5EF4-FFF2-40B4-BE49-F238E27FC236}">
                        <a16:creationId xmlns:a16="http://schemas.microsoft.com/office/drawing/2014/main" xmlns="" id="{15114980-3533-4F41-B014-BF113AAAF18E}"/>
                      </a:ext>
                    </a:extLst>
                  </p:cNvPr>
                  <p:cNvSpPr>
                    <a:spLocks noChangeArrowheads="1"/>
                  </p:cNvSpPr>
                  <p:nvPr/>
                </p:nvSpPr>
                <p:spPr bwMode="auto">
                  <a:xfrm>
                    <a:off x="4465638"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19"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5"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0" name="Group 549">
                <a:extLst>
                  <a:ext uri="{FF2B5EF4-FFF2-40B4-BE49-F238E27FC236}">
                    <a16:creationId xmlns:a16="http://schemas.microsoft.com/office/drawing/2014/main" xmlns="" id="{A489FB5A-8061-7E42-B016-484230A0BA4D}"/>
                  </a:ext>
                </a:extLst>
              </p:cNvPr>
              <p:cNvGrpSpPr/>
              <p:nvPr/>
            </p:nvGrpSpPr>
            <p:grpSpPr>
              <a:xfrm rot="5400000">
                <a:off x="1964738" y="3772865"/>
                <a:ext cx="1421849" cy="1440000"/>
                <a:chOff x="4730750" y="1858963"/>
                <a:chExt cx="1119188" cy="1133475"/>
              </a:xfrm>
            </p:grpSpPr>
            <p:sp>
              <p:nvSpPr>
                <p:cNvPr id="603" name="Freeform 330">
                  <a:extLst>
                    <a:ext uri="{FF2B5EF4-FFF2-40B4-BE49-F238E27FC236}">
                      <a16:creationId xmlns:a16="http://schemas.microsoft.com/office/drawing/2014/main" xmlns="" id="{F0FBE9D5-EB45-3F4D-B41D-3BB2661EB85D}"/>
                    </a:ext>
                  </a:extLst>
                </p:cNvPr>
                <p:cNvSpPr>
                  <a:spLocks noChangeArrowheads="1"/>
                </p:cNvSpPr>
                <p:nvPr/>
              </p:nvSpPr>
              <p:spPr bwMode="auto">
                <a:xfrm>
                  <a:off x="5154613" y="1858963"/>
                  <a:ext cx="271462" cy="141287"/>
                </a:xfrm>
                <a:custGeom>
                  <a:avLst/>
                  <a:gdLst>
                    <a:gd name="T0" fmla="*/ 50 w 755"/>
                    <a:gd name="T1" fmla="*/ 98 h 392"/>
                    <a:gd name="T2" fmla="*/ 82 w 755"/>
                    <a:gd name="T3" fmla="*/ 131 h 392"/>
                    <a:gd name="T4" fmla="*/ 115 w 755"/>
                    <a:gd name="T5" fmla="*/ 164 h 392"/>
                    <a:gd name="T6" fmla="*/ 148 w 755"/>
                    <a:gd name="T7" fmla="*/ 197 h 392"/>
                    <a:gd name="T8" fmla="*/ 180 w 755"/>
                    <a:gd name="T9" fmla="*/ 230 h 392"/>
                    <a:gd name="T10" fmla="*/ 213 w 755"/>
                    <a:gd name="T11" fmla="*/ 262 h 392"/>
                    <a:gd name="T12" fmla="*/ 246 w 755"/>
                    <a:gd name="T13" fmla="*/ 296 h 392"/>
                    <a:gd name="T14" fmla="*/ 279 w 755"/>
                    <a:gd name="T15" fmla="*/ 328 h 392"/>
                    <a:gd name="T16" fmla="*/ 312 w 755"/>
                    <a:gd name="T17" fmla="*/ 361 h 392"/>
                    <a:gd name="T18" fmla="*/ 312 w 755"/>
                    <a:gd name="T19" fmla="*/ 361 h 392"/>
                    <a:gd name="T20" fmla="*/ 353 w 755"/>
                    <a:gd name="T21" fmla="*/ 385 h 392"/>
                    <a:gd name="T22" fmla="*/ 353 w 755"/>
                    <a:gd name="T23" fmla="*/ 385 h 392"/>
                    <a:gd name="T24" fmla="*/ 401 w 755"/>
                    <a:gd name="T25" fmla="*/ 385 h 392"/>
                    <a:gd name="T26" fmla="*/ 401 w 755"/>
                    <a:gd name="T27" fmla="*/ 385 h 392"/>
                    <a:gd name="T28" fmla="*/ 410 w 755"/>
                    <a:gd name="T29" fmla="*/ 382 h 392"/>
                    <a:gd name="T30" fmla="*/ 410 w 755"/>
                    <a:gd name="T31" fmla="*/ 382 h 392"/>
                    <a:gd name="T32" fmla="*/ 443 w 755"/>
                    <a:gd name="T33" fmla="*/ 361 h 392"/>
                    <a:gd name="T34" fmla="*/ 475 w 755"/>
                    <a:gd name="T35" fmla="*/ 328 h 392"/>
                    <a:gd name="T36" fmla="*/ 574 w 755"/>
                    <a:gd name="T37" fmla="*/ 230 h 392"/>
                    <a:gd name="T38" fmla="*/ 606 w 755"/>
                    <a:gd name="T39" fmla="*/ 197 h 392"/>
                    <a:gd name="T40" fmla="*/ 639 w 755"/>
                    <a:gd name="T41" fmla="*/ 164 h 392"/>
                    <a:gd name="T42" fmla="*/ 737 w 755"/>
                    <a:gd name="T43" fmla="*/ 66 h 392"/>
                    <a:gd name="T44" fmla="*/ 737 w 755"/>
                    <a:gd name="T45" fmla="*/ 66 h 392"/>
                    <a:gd name="T46" fmla="*/ 754 w 755"/>
                    <a:gd name="T47" fmla="*/ 32 h 392"/>
                    <a:gd name="T48" fmla="*/ 754 w 755"/>
                    <a:gd name="T49" fmla="*/ 32 h 392"/>
                    <a:gd name="T50" fmla="*/ 729 w 755"/>
                    <a:gd name="T51" fmla="*/ 9 h 392"/>
                    <a:gd name="T52" fmla="*/ 729 w 755"/>
                    <a:gd name="T53" fmla="*/ 9 h 392"/>
                    <a:gd name="T54" fmla="*/ 672 w 755"/>
                    <a:gd name="T55" fmla="*/ 0 h 392"/>
                    <a:gd name="T56" fmla="*/ 410 w 755"/>
                    <a:gd name="T57" fmla="*/ 0 h 392"/>
                    <a:gd name="T58" fmla="*/ 82 w 755"/>
                    <a:gd name="T59" fmla="*/ 0 h 392"/>
                    <a:gd name="T60" fmla="*/ 82 w 755"/>
                    <a:gd name="T61" fmla="*/ 0 h 392"/>
                    <a:gd name="T62" fmla="*/ 25 w 755"/>
                    <a:gd name="T63" fmla="*/ 9 h 392"/>
                    <a:gd name="T64" fmla="*/ 25 w 755"/>
                    <a:gd name="T65" fmla="*/ 9 h 392"/>
                    <a:gd name="T66" fmla="*/ 0 w 755"/>
                    <a:gd name="T67" fmla="*/ 32 h 392"/>
                    <a:gd name="T68" fmla="*/ 0 w 755"/>
                    <a:gd name="T69" fmla="*/ 32 h 392"/>
                    <a:gd name="T70" fmla="*/ 16 w 755"/>
                    <a:gd name="T71" fmla="*/ 66 h 392"/>
                    <a:gd name="T72" fmla="*/ 50 w 755"/>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5" h="392">
                      <a:moveTo>
                        <a:pt x="50" y="98"/>
                      </a:moveTo>
                      <a:lnTo>
                        <a:pt x="82" y="131"/>
                      </a:lnTo>
                      <a:lnTo>
                        <a:pt x="115" y="164"/>
                      </a:lnTo>
                      <a:lnTo>
                        <a:pt x="148" y="197"/>
                      </a:lnTo>
                      <a:lnTo>
                        <a:pt x="180" y="230"/>
                      </a:lnTo>
                      <a:lnTo>
                        <a:pt x="213" y="262"/>
                      </a:lnTo>
                      <a:lnTo>
                        <a:pt x="246" y="296"/>
                      </a:lnTo>
                      <a:lnTo>
                        <a:pt x="279" y="328"/>
                      </a:lnTo>
                      <a:lnTo>
                        <a:pt x="312" y="361"/>
                      </a:lnTo>
                      <a:lnTo>
                        <a:pt x="312" y="361"/>
                      </a:lnTo>
                      <a:cubicBezTo>
                        <a:pt x="323" y="372"/>
                        <a:pt x="336" y="380"/>
                        <a:pt x="353" y="385"/>
                      </a:cubicBezTo>
                      <a:lnTo>
                        <a:pt x="353" y="385"/>
                      </a:lnTo>
                      <a:cubicBezTo>
                        <a:pt x="369" y="391"/>
                        <a:pt x="385" y="391"/>
                        <a:pt x="401" y="385"/>
                      </a:cubicBezTo>
                      <a:lnTo>
                        <a:pt x="401" y="385"/>
                      </a:lnTo>
                      <a:cubicBezTo>
                        <a:pt x="404" y="384"/>
                        <a:pt x="407" y="383"/>
                        <a:pt x="410" y="382"/>
                      </a:cubicBezTo>
                      <a:lnTo>
                        <a:pt x="410" y="382"/>
                      </a:lnTo>
                      <a:cubicBezTo>
                        <a:pt x="423" y="377"/>
                        <a:pt x="434" y="370"/>
                        <a:pt x="443" y="361"/>
                      </a:cubicBezTo>
                      <a:lnTo>
                        <a:pt x="475" y="328"/>
                      </a:lnTo>
                      <a:lnTo>
                        <a:pt x="574" y="230"/>
                      </a:lnTo>
                      <a:lnTo>
                        <a:pt x="606" y="197"/>
                      </a:lnTo>
                      <a:lnTo>
                        <a:pt x="639" y="164"/>
                      </a:lnTo>
                      <a:lnTo>
                        <a:pt x="737" y="66"/>
                      </a:lnTo>
                      <a:lnTo>
                        <a:pt x="737" y="66"/>
                      </a:lnTo>
                      <a:cubicBezTo>
                        <a:pt x="748" y="55"/>
                        <a:pt x="754" y="44"/>
                        <a:pt x="754" y="32"/>
                      </a:cubicBezTo>
                      <a:lnTo>
                        <a:pt x="754" y="32"/>
                      </a:lnTo>
                      <a:cubicBezTo>
                        <a:pt x="754" y="22"/>
                        <a:pt x="746" y="14"/>
                        <a:pt x="729" y="9"/>
                      </a:cubicBezTo>
                      <a:lnTo>
                        <a:pt x="729" y="9"/>
                      </a:lnTo>
                      <a:cubicBezTo>
                        <a:pt x="713" y="3"/>
                        <a:pt x="694" y="0"/>
                        <a:pt x="672" y="0"/>
                      </a:cubicBezTo>
                      <a:lnTo>
                        <a:pt x="410" y="0"/>
                      </a:lnTo>
                      <a:lnTo>
                        <a:pt x="82" y="0"/>
                      </a:lnTo>
                      <a:lnTo>
                        <a:pt x="82" y="0"/>
                      </a:lnTo>
                      <a:cubicBezTo>
                        <a:pt x="60" y="0"/>
                        <a:pt x="41" y="3"/>
                        <a:pt x="25" y="9"/>
                      </a:cubicBezTo>
                      <a:lnTo>
                        <a:pt x="25" y="9"/>
                      </a:lnTo>
                      <a:cubicBezTo>
                        <a:pt x="8" y="14"/>
                        <a:pt x="0" y="22"/>
                        <a:pt x="0" y="32"/>
                      </a:cubicBezTo>
                      <a:lnTo>
                        <a:pt x="0" y="32"/>
                      </a:lnTo>
                      <a:cubicBezTo>
                        <a:pt x="0" y="44"/>
                        <a:pt x="6" y="55"/>
                        <a:pt x="16" y="66"/>
                      </a:cubicBezTo>
                      <a:lnTo>
                        <a:pt x="50" y="98"/>
                      </a:lnTo>
                    </a:path>
                  </a:pathLst>
                </a:custGeom>
                <a:solidFill>
                  <a:schemeClr val="accent4"/>
                </a:solidFill>
                <a:ln>
                  <a:noFill/>
                </a:ln>
                <a:effectLst/>
              </p:spPr>
              <p:txBody>
                <a:bodyPr wrap="none" anchor="ctr"/>
                <a:lstStyle/>
                <a:p>
                  <a:endParaRPr lang="es-ES_tradnl"/>
                </a:p>
              </p:txBody>
            </p:sp>
            <p:sp>
              <p:nvSpPr>
                <p:cNvPr id="604" name="Freeform 332">
                  <a:extLst>
                    <a:ext uri="{FF2B5EF4-FFF2-40B4-BE49-F238E27FC236}">
                      <a16:creationId xmlns:a16="http://schemas.microsoft.com/office/drawing/2014/main" xmlns="" id="{83359074-5EE8-314B-B68D-79D0EE0D3124}"/>
                    </a:ext>
                  </a:extLst>
                </p:cNvPr>
                <p:cNvSpPr>
                  <a:spLocks noChangeArrowheads="1"/>
                </p:cNvSpPr>
                <p:nvPr/>
              </p:nvSpPr>
              <p:spPr bwMode="auto">
                <a:xfrm>
                  <a:off x="5013325" y="2000250"/>
                  <a:ext cx="247650" cy="134938"/>
                </a:xfrm>
                <a:custGeom>
                  <a:avLst/>
                  <a:gdLst>
                    <a:gd name="T0" fmla="*/ 49 w 689"/>
                    <a:gd name="T1" fmla="*/ 98 h 377"/>
                    <a:gd name="T2" fmla="*/ 147 w 689"/>
                    <a:gd name="T3" fmla="*/ 196 h 377"/>
                    <a:gd name="T4" fmla="*/ 180 w 689"/>
                    <a:gd name="T5" fmla="*/ 229 h 377"/>
                    <a:gd name="T6" fmla="*/ 213 w 689"/>
                    <a:gd name="T7" fmla="*/ 262 h 377"/>
                    <a:gd name="T8" fmla="*/ 311 w 689"/>
                    <a:gd name="T9" fmla="*/ 360 h 377"/>
                    <a:gd name="T10" fmla="*/ 311 w 689"/>
                    <a:gd name="T11" fmla="*/ 360 h 377"/>
                    <a:gd name="T12" fmla="*/ 344 w 689"/>
                    <a:gd name="T13" fmla="*/ 376 h 377"/>
                    <a:gd name="T14" fmla="*/ 344 w 689"/>
                    <a:gd name="T15" fmla="*/ 376 h 377"/>
                    <a:gd name="T16" fmla="*/ 377 w 689"/>
                    <a:gd name="T17" fmla="*/ 360 h 377"/>
                    <a:gd name="T18" fmla="*/ 672 w 689"/>
                    <a:gd name="T19" fmla="*/ 65 h 377"/>
                    <a:gd name="T20" fmla="*/ 672 w 689"/>
                    <a:gd name="T21" fmla="*/ 65 h 377"/>
                    <a:gd name="T22" fmla="*/ 688 w 689"/>
                    <a:gd name="T23" fmla="*/ 32 h 377"/>
                    <a:gd name="T24" fmla="*/ 688 w 689"/>
                    <a:gd name="T25" fmla="*/ 32 h 377"/>
                    <a:gd name="T26" fmla="*/ 663 w 689"/>
                    <a:gd name="T27" fmla="*/ 7 h 377"/>
                    <a:gd name="T28" fmla="*/ 663 w 689"/>
                    <a:gd name="T29" fmla="*/ 7 h 377"/>
                    <a:gd name="T30" fmla="*/ 606 w 689"/>
                    <a:gd name="T31" fmla="*/ 0 h 377"/>
                    <a:gd name="T32" fmla="*/ 81 w 689"/>
                    <a:gd name="T33" fmla="*/ 0 h 377"/>
                    <a:gd name="T34" fmla="*/ 81 w 689"/>
                    <a:gd name="T35" fmla="*/ 0 h 377"/>
                    <a:gd name="T36" fmla="*/ 25 w 689"/>
                    <a:gd name="T37" fmla="*/ 7 h 377"/>
                    <a:gd name="T38" fmla="*/ 25 w 689"/>
                    <a:gd name="T39" fmla="*/ 7 h 377"/>
                    <a:gd name="T40" fmla="*/ 0 w 689"/>
                    <a:gd name="T41" fmla="*/ 32 h 377"/>
                    <a:gd name="T42" fmla="*/ 0 w 689"/>
                    <a:gd name="T43" fmla="*/ 32 h 377"/>
                    <a:gd name="T44" fmla="*/ 16 w 689"/>
                    <a:gd name="T45" fmla="*/ 65 h 377"/>
                    <a:gd name="T46" fmla="*/ 49 w 689"/>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7">
                      <a:moveTo>
                        <a:pt x="49" y="98"/>
                      </a:moveTo>
                      <a:lnTo>
                        <a:pt x="147" y="196"/>
                      </a:lnTo>
                      <a:lnTo>
                        <a:pt x="180" y="229"/>
                      </a:lnTo>
                      <a:lnTo>
                        <a:pt x="213" y="262"/>
                      </a:lnTo>
                      <a:lnTo>
                        <a:pt x="311" y="360"/>
                      </a:lnTo>
                      <a:lnTo>
                        <a:pt x="311" y="360"/>
                      </a:lnTo>
                      <a:cubicBezTo>
                        <a:pt x="322" y="371"/>
                        <a:pt x="333" y="376"/>
                        <a:pt x="344" y="376"/>
                      </a:cubicBezTo>
                      <a:lnTo>
                        <a:pt x="344" y="376"/>
                      </a:lnTo>
                      <a:cubicBezTo>
                        <a:pt x="355" y="376"/>
                        <a:pt x="366" y="371"/>
                        <a:pt x="377" y="360"/>
                      </a:cubicBezTo>
                      <a:lnTo>
                        <a:pt x="672" y="65"/>
                      </a:lnTo>
                      <a:lnTo>
                        <a:pt x="672" y="65"/>
                      </a:lnTo>
                      <a:cubicBezTo>
                        <a:pt x="683" y="54"/>
                        <a:pt x="688" y="43"/>
                        <a:pt x="688" y="32"/>
                      </a:cubicBezTo>
                      <a:lnTo>
                        <a:pt x="688" y="32"/>
                      </a:lnTo>
                      <a:cubicBezTo>
                        <a:pt x="688" y="21"/>
                        <a:pt x="680" y="13"/>
                        <a:pt x="663" y="7"/>
                      </a:cubicBezTo>
                      <a:lnTo>
                        <a:pt x="663" y="7"/>
                      </a:lnTo>
                      <a:cubicBezTo>
                        <a:pt x="647" y="2"/>
                        <a:pt x="628" y="0"/>
                        <a:pt x="606" y="0"/>
                      </a:cubicBezTo>
                      <a:lnTo>
                        <a:pt x="81" y="0"/>
                      </a:lnTo>
                      <a:lnTo>
                        <a:pt x="81" y="0"/>
                      </a:lnTo>
                      <a:cubicBezTo>
                        <a:pt x="60" y="0"/>
                        <a:pt x="41" y="2"/>
                        <a:pt x="25" y="7"/>
                      </a:cubicBezTo>
                      <a:lnTo>
                        <a:pt x="25" y="7"/>
                      </a:lnTo>
                      <a:cubicBezTo>
                        <a:pt x="8" y="13"/>
                        <a:pt x="0" y="21"/>
                        <a:pt x="0" y="32"/>
                      </a:cubicBezTo>
                      <a:lnTo>
                        <a:pt x="0" y="32"/>
                      </a:lnTo>
                      <a:cubicBezTo>
                        <a:pt x="0" y="43"/>
                        <a:pt x="5" y="54"/>
                        <a:pt x="16" y="65"/>
                      </a:cubicBezTo>
                      <a:lnTo>
                        <a:pt x="49" y="98"/>
                      </a:lnTo>
                    </a:path>
                  </a:pathLst>
                </a:custGeom>
                <a:solidFill>
                  <a:schemeClr val="accent2"/>
                </a:solidFill>
                <a:ln>
                  <a:noFill/>
                </a:ln>
                <a:effectLst/>
              </p:spPr>
              <p:txBody>
                <a:bodyPr wrap="none" anchor="ctr"/>
                <a:lstStyle/>
                <a:p>
                  <a:endParaRPr lang="es-ES_tradnl"/>
                </a:p>
              </p:txBody>
            </p:sp>
            <p:sp>
              <p:nvSpPr>
                <p:cNvPr id="605" name="Freeform 333">
                  <a:extLst>
                    <a:ext uri="{FF2B5EF4-FFF2-40B4-BE49-F238E27FC236}">
                      <a16:creationId xmlns:a16="http://schemas.microsoft.com/office/drawing/2014/main" xmlns="" id="{EBD7F165-711B-BD47-B919-C14D64BCBF38}"/>
                    </a:ext>
                  </a:extLst>
                </p:cNvPr>
                <p:cNvSpPr>
                  <a:spLocks noChangeArrowheads="1"/>
                </p:cNvSpPr>
                <p:nvPr/>
              </p:nvSpPr>
              <p:spPr bwMode="auto">
                <a:xfrm>
                  <a:off x="5319713" y="2000250"/>
                  <a:ext cx="247650" cy="134938"/>
                </a:xfrm>
                <a:custGeom>
                  <a:avLst/>
                  <a:gdLst>
                    <a:gd name="T0" fmla="*/ 25 w 689"/>
                    <a:gd name="T1" fmla="*/ 7 h 377"/>
                    <a:gd name="T2" fmla="*/ 25 w 689"/>
                    <a:gd name="T3" fmla="*/ 7 h 377"/>
                    <a:gd name="T4" fmla="*/ 0 w 689"/>
                    <a:gd name="T5" fmla="*/ 32 h 377"/>
                    <a:gd name="T6" fmla="*/ 0 w 689"/>
                    <a:gd name="T7" fmla="*/ 32 h 377"/>
                    <a:gd name="T8" fmla="*/ 16 w 689"/>
                    <a:gd name="T9" fmla="*/ 65 h 377"/>
                    <a:gd name="T10" fmla="*/ 49 w 689"/>
                    <a:gd name="T11" fmla="*/ 98 h 377"/>
                    <a:gd name="T12" fmla="*/ 82 w 689"/>
                    <a:gd name="T13" fmla="*/ 131 h 377"/>
                    <a:gd name="T14" fmla="*/ 115 w 689"/>
                    <a:gd name="T15" fmla="*/ 164 h 377"/>
                    <a:gd name="T16" fmla="*/ 213 w 689"/>
                    <a:gd name="T17" fmla="*/ 262 h 377"/>
                    <a:gd name="T18" fmla="*/ 246 w 689"/>
                    <a:gd name="T19" fmla="*/ 295 h 377"/>
                    <a:gd name="T20" fmla="*/ 278 w 689"/>
                    <a:gd name="T21" fmla="*/ 327 h 377"/>
                    <a:gd name="T22" fmla="*/ 311 w 689"/>
                    <a:gd name="T23" fmla="*/ 360 h 377"/>
                    <a:gd name="T24" fmla="*/ 311 w 689"/>
                    <a:gd name="T25" fmla="*/ 360 h 377"/>
                    <a:gd name="T26" fmla="*/ 344 w 689"/>
                    <a:gd name="T27" fmla="*/ 376 h 377"/>
                    <a:gd name="T28" fmla="*/ 344 w 689"/>
                    <a:gd name="T29" fmla="*/ 376 h 377"/>
                    <a:gd name="T30" fmla="*/ 377 w 689"/>
                    <a:gd name="T31" fmla="*/ 360 h 377"/>
                    <a:gd name="T32" fmla="*/ 410 w 689"/>
                    <a:gd name="T33" fmla="*/ 327 h 377"/>
                    <a:gd name="T34" fmla="*/ 442 w 689"/>
                    <a:gd name="T35" fmla="*/ 295 h 377"/>
                    <a:gd name="T36" fmla="*/ 475 w 689"/>
                    <a:gd name="T37" fmla="*/ 262 h 377"/>
                    <a:gd name="T38" fmla="*/ 508 w 689"/>
                    <a:gd name="T39" fmla="*/ 229 h 377"/>
                    <a:gd name="T40" fmla="*/ 541 w 689"/>
                    <a:gd name="T41" fmla="*/ 196 h 377"/>
                    <a:gd name="T42" fmla="*/ 574 w 689"/>
                    <a:gd name="T43" fmla="*/ 164 h 377"/>
                    <a:gd name="T44" fmla="*/ 607 w 689"/>
                    <a:gd name="T45" fmla="*/ 131 h 377"/>
                    <a:gd name="T46" fmla="*/ 639 w 689"/>
                    <a:gd name="T47" fmla="*/ 98 h 377"/>
                    <a:gd name="T48" fmla="*/ 672 w 689"/>
                    <a:gd name="T49" fmla="*/ 65 h 377"/>
                    <a:gd name="T50" fmla="*/ 672 w 689"/>
                    <a:gd name="T51" fmla="*/ 65 h 377"/>
                    <a:gd name="T52" fmla="*/ 688 w 689"/>
                    <a:gd name="T53" fmla="*/ 32 h 377"/>
                    <a:gd name="T54" fmla="*/ 688 w 689"/>
                    <a:gd name="T55" fmla="*/ 32 h 377"/>
                    <a:gd name="T56" fmla="*/ 664 w 689"/>
                    <a:gd name="T57" fmla="*/ 7 h 377"/>
                    <a:gd name="T58" fmla="*/ 664 w 689"/>
                    <a:gd name="T59" fmla="*/ 7 h 377"/>
                    <a:gd name="T60" fmla="*/ 607 w 689"/>
                    <a:gd name="T61" fmla="*/ 0 h 377"/>
                    <a:gd name="T62" fmla="*/ 82 w 689"/>
                    <a:gd name="T63" fmla="*/ 0 h 377"/>
                    <a:gd name="T64" fmla="*/ 82 w 689"/>
                    <a:gd name="T65" fmla="*/ 0 h 377"/>
                    <a:gd name="T66" fmla="*/ 25 w 689"/>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9" h="377">
                      <a:moveTo>
                        <a:pt x="25" y="7"/>
                      </a:moveTo>
                      <a:lnTo>
                        <a:pt x="25" y="7"/>
                      </a:lnTo>
                      <a:cubicBezTo>
                        <a:pt x="8" y="13"/>
                        <a:pt x="0" y="21"/>
                        <a:pt x="0" y="32"/>
                      </a:cubicBezTo>
                      <a:lnTo>
                        <a:pt x="0" y="32"/>
                      </a:lnTo>
                      <a:cubicBezTo>
                        <a:pt x="0" y="43"/>
                        <a:pt x="6" y="54"/>
                        <a:pt x="16" y="65"/>
                      </a:cubicBezTo>
                      <a:lnTo>
                        <a:pt x="49" y="98"/>
                      </a:lnTo>
                      <a:lnTo>
                        <a:pt x="82" y="131"/>
                      </a:lnTo>
                      <a:lnTo>
                        <a:pt x="115" y="164"/>
                      </a:lnTo>
                      <a:lnTo>
                        <a:pt x="213" y="262"/>
                      </a:lnTo>
                      <a:lnTo>
                        <a:pt x="246" y="295"/>
                      </a:lnTo>
                      <a:lnTo>
                        <a:pt x="278" y="327"/>
                      </a:lnTo>
                      <a:lnTo>
                        <a:pt x="311" y="360"/>
                      </a:lnTo>
                      <a:lnTo>
                        <a:pt x="311" y="360"/>
                      </a:lnTo>
                      <a:cubicBezTo>
                        <a:pt x="322" y="371"/>
                        <a:pt x="333" y="376"/>
                        <a:pt x="344" y="376"/>
                      </a:cubicBezTo>
                      <a:lnTo>
                        <a:pt x="344" y="376"/>
                      </a:lnTo>
                      <a:cubicBezTo>
                        <a:pt x="355" y="376"/>
                        <a:pt x="366" y="371"/>
                        <a:pt x="377" y="360"/>
                      </a:cubicBezTo>
                      <a:lnTo>
                        <a:pt x="410" y="327"/>
                      </a:lnTo>
                      <a:lnTo>
                        <a:pt x="442" y="295"/>
                      </a:lnTo>
                      <a:lnTo>
                        <a:pt x="475" y="262"/>
                      </a:lnTo>
                      <a:lnTo>
                        <a:pt x="508" y="229"/>
                      </a:lnTo>
                      <a:lnTo>
                        <a:pt x="541" y="196"/>
                      </a:lnTo>
                      <a:lnTo>
                        <a:pt x="574" y="164"/>
                      </a:lnTo>
                      <a:lnTo>
                        <a:pt x="607" y="131"/>
                      </a:lnTo>
                      <a:lnTo>
                        <a:pt x="639" y="98"/>
                      </a:lnTo>
                      <a:lnTo>
                        <a:pt x="672" y="65"/>
                      </a:lnTo>
                      <a:lnTo>
                        <a:pt x="672" y="65"/>
                      </a:lnTo>
                      <a:cubicBezTo>
                        <a:pt x="683" y="54"/>
                        <a:pt x="688" y="43"/>
                        <a:pt x="688" y="32"/>
                      </a:cubicBezTo>
                      <a:lnTo>
                        <a:pt x="688" y="32"/>
                      </a:lnTo>
                      <a:cubicBezTo>
                        <a:pt x="688" y="21"/>
                        <a:pt x="680" y="13"/>
                        <a:pt x="664" y="7"/>
                      </a:cubicBezTo>
                      <a:lnTo>
                        <a:pt x="664" y="7"/>
                      </a:lnTo>
                      <a:cubicBezTo>
                        <a:pt x="647" y="2"/>
                        <a:pt x="628" y="0"/>
                        <a:pt x="607" y="0"/>
                      </a:cubicBezTo>
                      <a:lnTo>
                        <a:pt x="82" y="0"/>
                      </a:lnTo>
                      <a:lnTo>
                        <a:pt x="82" y="0"/>
                      </a:lnTo>
                      <a:cubicBezTo>
                        <a:pt x="60" y="0"/>
                        <a:pt x="41" y="2"/>
                        <a:pt x="25" y="7"/>
                      </a:cubicBezTo>
                    </a:path>
                  </a:pathLst>
                </a:custGeom>
                <a:solidFill>
                  <a:schemeClr val="accent2"/>
                </a:solidFill>
                <a:ln>
                  <a:noFill/>
                </a:ln>
                <a:effectLst/>
              </p:spPr>
              <p:txBody>
                <a:bodyPr wrap="none" anchor="ctr"/>
                <a:lstStyle/>
                <a:p>
                  <a:endParaRPr lang="es-ES_tradnl"/>
                </a:p>
              </p:txBody>
            </p:sp>
            <p:sp>
              <p:nvSpPr>
                <p:cNvPr id="606" name="Freeform 334">
                  <a:extLst>
                    <a:ext uri="{FF2B5EF4-FFF2-40B4-BE49-F238E27FC236}">
                      <a16:creationId xmlns:a16="http://schemas.microsoft.com/office/drawing/2014/main" xmlns="" id="{F457225F-4455-214F-AE51-124C4E41C420}"/>
                    </a:ext>
                  </a:extLst>
                </p:cNvPr>
                <p:cNvSpPr>
                  <a:spLocks noChangeArrowheads="1"/>
                </p:cNvSpPr>
                <p:nvPr/>
              </p:nvSpPr>
              <p:spPr bwMode="auto">
                <a:xfrm>
                  <a:off x="4937125" y="2073275"/>
                  <a:ext cx="706438" cy="706438"/>
                </a:xfrm>
                <a:custGeom>
                  <a:avLst/>
                  <a:gdLst>
                    <a:gd name="T0" fmla="*/ 1637 w 1962"/>
                    <a:gd name="T1" fmla="*/ 751 h 1962"/>
                    <a:gd name="T2" fmla="*/ 1473 w 1962"/>
                    <a:gd name="T3" fmla="*/ 587 h 1962"/>
                    <a:gd name="T4" fmla="*/ 1309 w 1962"/>
                    <a:gd name="T5" fmla="*/ 423 h 1962"/>
                    <a:gd name="T6" fmla="*/ 1145 w 1962"/>
                    <a:gd name="T7" fmla="*/ 259 h 1962"/>
                    <a:gd name="T8" fmla="*/ 1047 w 1962"/>
                    <a:gd name="T9" fmla="*/ 161 h 1962"/>
                    <a:gd name="T10" fmla="*/ 1005 w 1962"/>
                    <a:gd name="T11" fmla="*/ 136 h 1962"/>
                    <a:gd name="T12" fmla="*/ 957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90 w 1962"/>
                    <a:gd name="T25" fmla="*/ 1374 h 1962"/>
                    <a:gd name="T26" fmla="*/ 588 w 1962"/>
                    <a:gd name="T27" fmla="*/ 1472 h 1962"/>
                    <a:gd name="T28" fmla="*/ 686 w 1962"/>
                    <a:gd name="T29" fmla="*/ 1570 h 1962"/>
                    <a:gd name="T30" fmla="*/ 784 w 1962"/>
                    <a:gd name="T31" fmla="*/ 1669 h 1962"/>
                    <a:gd name="T32" fmla="*/ 883 w 1962"/>
                    <a:gd name="T33" fmla="*/ 1768 h 1962"/>
                    <a:gd name="T34" fmla="*/ 957 w 1962"/>
                    <a:gd name="T35" fmla="*/ 1825 h 1962"/>
                    <a:gd name="T36" fmla="*/ 1005 w 1962"/>
                    <a:gd name="T37" fmla="*/ 1825 h 1962"/>
                    <a:gd name="T38" fmla="*/ 1047 w 1962"/>
                    <a:gd name="T39" fmla="*/ 1800 h 1962"/>
                    <a:gd name="T40" fmla="*/ 1145 w 1962"/>
                    <a:gd name="T41" fmla="*/ 1702 h 1962"/>
                    <a:gd name="T42" fmla="*/ 1243 w 1962"/>
                    <a:gd name="T43" fmla="*/ 1604 h 1962"/>
                    <a:gd name="T44" fmla="*/ 1341 w 1962"/>
                    <a:gd name="T45" fmla="*/ 1505 h 1962"/>
                    <a:gd name="T46" fmla="*/ 1440 w 1962"/>
                    <a:gd name="T47" fmla="*/ 1406 h 1962"/>
                    <a:gd name="T48" fmla="*/ 1538 w 1962"/>
                    <a:gd name="T49" fmla="*/ 1309 h 1962"/>
                    <a:gd name="T50" fmla="*/ 1637 w 1962"/>
                    <a:gd name="T51" fmla="*/ 1210 h 1962"/>
                    <a:gd name="T52" fmla="*/ 1735 w 1962"/>
                    <a:gd name="T53" fmla="*/ 1112 h 1962"/>
                    <a:gd name="T54" fmla="*/ 1800 w 1962"/>
                    <a:gd name="T55" fmla="*/ 1047 h 1962"/>
                    <a:gd name="T56" fmla="*/ 1825 w 1962"/>
                    <a:gd name="T57" fmla="*/ 956 h 1962"/>
                    <a:gd name="T58" fmla="*/ 1768 w 1962"/>
                    <a:gd name="T59" fmla="*/ 882 h 1962"/>
                    <a:gd name="T60" fmla="*/ 1866 w 1962"/>
                    <a:gd name="T61" fmla="*/ 850 h 1962"/>
                    <a:gd name="T62" fmla="*/ 1931 w 1962"/>
                    <a:gd name="T63" fmla="*/ 915 h 1962"/>
                    <a:gd name="T64" fmla="*/ 1956 w 1962"/>
                    <a:gd name="T65" fmla="*/ 1005 h 1962"/>
                    <a:gd name="T66" fmla="*/ 1834 w 1962"/>
                    <a:gd name="T67" fmla="*/ 1145 h 1962"/>
                    <a:gd name="T68" fmla="*/ 1670 w 1962"/>
                    <a:gd name="T69" fmla="*/ 1309 h 1962"/>
                    <a:gd name="T70" fmla="*/ 1505 w 1962"/>
                    <a:gd name="T71" fmla="*/ 1472 h 1962"/>
                    <a:gd name="T72" fmla="*/ 1341 w 1962"/>
                    <a:gd name="T73" fmla="*/ 1636 h 1962"/>
                    <a:gd name="T74" fmla="*/ 1178 w 1962"/>
                    <a:gd name="T75" fmla="*/ 1800 h 1962"/>
                    <a:gd name="T76" fmla="*/ 1047 w 1962"/>
                    <a:gd name="T77" fmla="*/ 1931 h 1962"/>
                    <a:gd name="T78" fmla="*/ 1014 w 1962"/>
                    <a:gd name="T79" fmla="*/ 1953 h 1962"/>
                    <a:gd name="T80" fmla="*/ 957 w 1962"/>
                    <a:gd name="T81" fmla="*/ 1956 h 1962"/>
                    <a:gd name="T82" fmla="*/ 30 w 1962"/>
                    <a:gd name="T83" fmla="*/ 1047 h 1962"/>
                    <a:gd name="T84" fmla="*/ 6 w 1962"/>
                    <a:gd name="T85" fmla="*/ 1005 h 1962"/>
                    <a:gd name="T86" fmla="*/ 30 w 1962"/>
                    <a:gd name="T87" fmla="*/ 915 h 1962"/>
                    <a:gd name="T88" fmla="*/ 128 w 1962"/>
                    <a:gd name="T89" fmla="*/ 817 h 1962"/>
                    <a:gd name="T90" fmla="*/ 227 w 1962"/>
                    <a:gd name="T91" fmla="*/ 718 h 1962"/>
                    <a:gd name="T92" fmla="*/ 326 w 1962"/>
                    <a:gd name="T93" fmla="*/ 620 h 1962"/>
                    <a:gd name="T94" fmla="*/ 424 w 1962"/>
                    <a:gd name="T95" fmla="*/ 522 h 1962"/>
                    <a:gd name="T96" fmla="*/ 522 w 1962"/>
                    <a:gd name="T97" fmla="*/ 423 h 1962"/>
                    <a:gd name="T98" fmla="*/ 620 w 1962"/>
                    <a:gd name="T99" fmla="*/ 325 h 1962"/>
                    <a:gd name="T100" fmla="*/ 719 w 1962"/>
                    <a:gd name="T101" fmla="*/ 227 h 1962"/>
                    <a:gd name="T102" fmla="*/ 817 w 1962"/>
                    <a:gd name="T103" fmla="*/ 128 h 1962"/>
                    <a:gd name="T104" fmla="*/ 916 w 1962"/>
                    <a:gd name="T105" fmla="*/ 30 h 1962"/>
                    <a:gd name="T106" fmla="*/ 957 w 1962"/>
                    <a:gd name="T107" fmla="*/ 6 h 1962"/>
                    <a:gd name="T108" fmla="*/ 1014 w 1962"/>
                    <a:gd name="T109" fmla="*/ 9 h 1962"/>
                    <a:gd name="T110" fmla="*/ 1079 w 1962"/>
                    <a:gd name="T111" fmla="*/ 63 h 1962"/>
                    <a:gd name="T112" fmla="*/ 1243 w 1962"/>
                    <a:gd name="T113" fmla="*/ 227 h 1962"/>
                    <a:gd name="T114" fmla="*/ 1407 w 1962"/>
                    <a:gd name="T115" fmla="*/ 390 h 1962"/>
                    <a:gd name="T116" fmla="*/ 1571 w 1962"/>
                    <a:gd name="T117" fmla="*/ 554 h 1962"/>
                    <a:gd name="T118" fmla="*/ 1735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8" y="882"/>
                      </a:moveTo>
                      <a:lnTo>
                        <a:pt x="1670" y="784"/>
                      </a:lnTo>
                      <a:lnTo>
                        <a:pt x="1637" y="751"/>
                      </a:lnTo>
                      <a:lnTo>
                        <a:pt x="1604" y="718"/>
                      </a:lnTo>
                      <a:lnTo>
                        <a:pt x="1505" y="620"/>
                      </a:lnTo>
                      <a:lnTo>
                        <a:pt x="1473" y="587"/>
                      </a:lnTo>
                      <a:lnTo>
                        <a:pt x="1440" y="554"/>
                      </a:lnTo>
                      <a:lnTo>
                        <a:pt x="1341" y="456"/>
                      </a:lnTo>
                      <a:lnTo>
                        <a:pt x="1309" y="423"/>
                      </a:lnTo>
                      <a:lnTo>
                        <a:pt x="1276" y="390"/>
                      </a:lnTo>
                      <a:lnTo>
                        <a:pt x="1178" y="292"/>
                      </a:lnTo>
                      <a:lnTo>
                        <a:pt x="1145" y="259"/>
                      </a:lnTo>
                      <a:lnTo>
                        <a:pt x="1112" y="227"/>
                      </a:lnTo>
                      <a:lnTo>
                        <a:pt x="1047" y="161"/>
                      </a:lnTo>
                      <a:lnTo>
                        <a:pt x="1047" y="161"/>
                      </a:lnTo>
                      <a:cubicBezTo>
                        <a:pt x="1038" y="152"/>
                        <a:pt x="1027" y="145"/>
                        <a:pt x="1014" y="140"/>
                      </a:cubicBezTo>
                      <a:lnTo>
                        <a:pt x="1014" y="140"/>
                      </a:lnTo>
                      <a:cubicBezTo>
                        <a:pt x="1011" y="138"/>
                        <a:pt x="1008" y="137"/>
                        <a:pt x="1005" y="136"/>
                      </a:cubicBezTo>
                      <a:lnTo>
                        <a:pt x="1005" y="136"/>
                      </a:lnTo>
                      <a:cubicBezTo>
                        <a:pt x="989" y="131"/>
                        <a:pt x="973" y="131"/>
                        <a:pt x="957" y="136"/>
                      </a:cubicBezTo>
                      <a:lnTo>
                        <a:pt x="957" y="136"/>
                      </a:lnTo>
                      <a:cubicBezTo>
                        <a:pt x="940" y="142"/>
                        <a:pt x="927" y="150"/>
                        <a:pt x="916" y="161"/>
                      </a:cubicBezTo>
                      <a:lnTo>
                        <a:pt x="162" y="915"/>
                      </a:lnTo>
                      <a:lnTo>
                        <a:pt x="162" y="915"/>
                      </a:lnTo>
                      <a:cubicBezTo>
                        <a:pt x="150" y="926"/>
                        <a:pt x="143" y="939"/>
                        <a:pt x="137" y="956"/>
                      </a:cubicBezTo>
                      <a:lnTo>
                        <a:pt x="137" y="956"/>
                      </a:lnTo>
                      <a:cubicBezTo>
                        <a:pt x="131" y="973"/>
                        <a:pt x="131" y="989"/>
                        <a:pt x="137" y="1005"/>
                      </a:cubicBezTo>
                      <a:lnTo>
                        <a:pt x="137" y="1005"/>
                      </a:lnTo>
                      <a:cubicBezTo>
                        <a:pt x="143" y="1022"/>
                        <a:pt x="150" y="1035"/>
                        <a:pt x="162" y="1047"/>
                      </a:cubicBezTo>
                      <a:lnTo>
                        <a:pt x="194" y="1079"/>
                      </a:lnTo>
                      <a:lnTo>
                        <a:pt x="227" y="1112"/>
                      </a:lnTo>
                      <a:lnTo>
                        <a:pt x="260" y="1145"/>
                      </a:lnTo>
                      <a:lnTo>
                        <a:pt x="292" y="1178"/>
                      </a:lnTo>
                      <a:lnTo>
                        <a:pt x="326" y="1210"/>
                      </a:lnTo>
                      <a:lnTo>
                        <a:pt x="358" y="1243"/>
                      </a:lnTo>
                      <a:lnTo>
                        <a:pt x="391" y="1276"/>
                      </a:lnTo>
                      <a:lnTo>
                        <a:pt x="424" y="1309"/>
                      </a:lnTo>
                      <a:lnTo>
                        <a:pt x="456" y="1341"/>
                      </a:lnTo>
                      <a:lnTo>
                        <a:pt x="490" y="1374"/>
                      </a:lnTo>
                      <a:lnTo>
                        <a:pt x="522" y="1406"/>
                      </a:lnTo>
                      <a:lnTo>
                        <a:pt x="555" y="1440"/>
                      </a:lnTo>
                      <a:lnTo>
                        <a:pt x="588" y="1472"/>
                      </a:lnTo>
                      <a:lnTo>
                        <a:pt x="620" y="1505"/>
                      </a:lnTo>
                      <a:lnTo>
                        <a:pt x="654" y="1538"/>
                      </a:lnTo>
                      <a:lnTo>
                        <a:pt x="686" y="1570"/>
                      </a:lnTo>
                      <a:lnTo>
                        <a:pt x="719" y="1604"/>
                      </a:lnTo>
                      <a:lnTo>
                        <a:pt x="752" y="1636"/>
                      </a:lnTo>
                      <a:lnTo>
                        <a:pt x="784" y="1669"/>
                      </a:lnTo>
                      <a:lnTo>
                        <a:pt x="817" y="1702"/>
                      </a:lnTo>
                      <a:lnTo>
                        <a:pt x="850" y="1734"/>
                      </a:lnTo>
                      <a:lnTo>
                        <a:pt x="883" y="1768"/>
                      </a:lnTo>
                      <a:lnTo>
                        <a:pt x="916" y="1800"/>
                      </a:lnTo>
                      <a:lnTo>
                        <a:pt x="916" y="1800"/>
                      </a:lnTo>
                      <a:cubicBezTo>
                        <a:pt x="927" y="1811"/>
                        <a:pt x="940" y="1819"/>
                        <a:pt x="957" y="1825"/>
                      </a:cubicBezTo>
                      <a:lnTo>
                        <a:pt x="957" y="1825"/>
                      </a:lnTo>
                      <a:cubicBezTo>
                        <a:pt x="973" y="1830"/>
                        <a:pt x="989" y="1830"/>
                        <a:pt x="1005" y="1825"/>
                      </a:cubicBezTo>
                      <a:lnTo>
                        <a:pt x="1005" y="1825"/>
                      </a:lnTo>
                      <a:cubicBezTo>
                        <a:pt x="1008" y="1824"/>
                        <a:pt x="1011" y="1823"/>
                        <a:pt x="1014" y="1822"/>
                      </a:cubicBezTo>
                      <a:lnTo>
                        <a:pt x="1014" y="1822"/>
                      </a:lnTo>
                      <a:cubicBezTo>
                        <a:pt x="1027" y="1817"/>
                        <a:pt x="1038" y="1809"/>
                        <a:pt x="1047" y="1800"/>
                      </a:cubicBezTo>
                      <a:lnTo>
                        <a:pt x="1079" y="1768"/>
                      </a:lnTo>
                      <a:lnTo>
                        <a:pt x="1112" y="1734"/>
                      </a:lnTo>
                      <a:lnTo>
                        <a:pt x="1145" y="1702"/>
                      </a:lnTo>
                      <a:lnTo>
                        <a:pt x="1178" y="1669"/>
                      </a:lnTo>
                      <a:lnTo>
                        <a:pt x="1210" y="1636"/>
                      </a:lnTo>
                      <a:lnTo>
                        <a:pt x="1243" y="1604"/>
                      </a:lnTo>
                      <a:lnTo>
                        <a:pt x="1276" y="1570"/>
                      </a:lnTo>
                      <a:lnTo>
                        <a:pt x="1309" y="1538"/>
                      </a:lnTo>
                      <a:lnTo>
                        <a:pt x="1341" y="1505"/>
                      </a:lnTo>
                      <a:lnTo>
                        <a:pt x="1374" y="1472"/>
                      </a:lnTo>
                      <a:lnTo>
                        <a:pt x="1407" y="1440"/>
                      </a:lnTo>
                      <a:lnTo>
                        <a:pt x="1440" y="1406"/>
                      </a:lnTo>
                      <a:lnTo>
                        <a:pt x="1473" y="1374"/>
                      </a:lnTo>
                      <a:lnTo>
                        <a:pt x="1505" y="1341"/>
                      </a:lnTo>
                      <a:lnTo>
                        <a:pt x="1538" y="1309"/>
                      </a:lnTo>
                      <a:lnTo>
                        <a:pt x="1571" y="1276"/>
                      </a:lnTo>
                      <a:lnTo>
                        <a:pt x="1604" y="1243"/>
                      </a:lnTo>
                      <a:lnTo>
                        <a:pt x="1637" y="1210"/>
                      </a:lnTo>
                      <a:lnTo>
                        <a:pt x="1670" y="1178"/>
                      </a:lnTo>
                      <a:lnTo>
                        <a:pt x="1702" y="1145"/>
                      </a:lnTo>
                      <a:lnTo>
                        <a:pt x="1735" y="1112"/>
                      </a:lnTo>
                      <a:lnTo>
                        <a:pt x="1768" y="1079"/>
                      </a:lnTo>
                      <a:lnTo>
                        <a:pt x="1800" y="1047"/>
                      </a:lnTo>
                      <a:lnTo>
                        <a:pt x="1800" y="1047"/>
                      </a:lnTo>
                      <a:cubicBezTo>
                        <a:pt x="1811" y="1035"/>
                        <a:pt x="1819" y="1022"/>
                        <a:pt x="1825" y="1005"/>
                      </a:cubicBezTo>
                      <a:lnTo>
                        <a:pt x="1825" y="1005"/>
                      </a:lnTo>
                      <a:cubicBezTo>
                        <a:pt x="1830" y="989"/>
                        <a:pt x="1830" y="973"/>
                        <a:pt x="1825" y="956"/>
                      </a:cubicBezTo>
                      <a:lnTo>
                        <a:pt x="1825" y="956"/>
                      </a:lnTo>
                      <a:cubicBezTo>
                        <a:pt x="1819" y="939"/>
                        <a:pt x="1811" y="926"/>
                        <a:pt x="1800" y="915"/>
                      </a:cubicBezTo>
                      <a:lnTo>
                        <a:pt x="1768" y="882"/>
                      </a:lnTo>
                      <a:close/>
                      <a:moveTo>
                        <a:pt x="1735" y="718"/>
                      </a:moveTo>
                      <a:lnTo>
                        <a:pt x="1834" y="817"/>
                      </a:lnTo>
                      <a:lnTo>
                        <a:pt x="1866" y="850"/>
                      </a:lnTo>
                      <a:lnTo>
                        <a:pt x="1899" y="882"/>
                      </a:lnTo>
                      <a:lnTo>
                        <a:pt x="1931" y="915"/>
                      </a:lnTo>
                      <a:lnTo>
                        <a:pt x="1931" y="915"/>
                      </a:lnTo>
                      <a:cubicBezTo>
                        <a:pt x="1942" y="926"/>
                        <a:pt x="1951" y="939"/>
                        <a:pt x="1956" y="956"/>
                      </a:cubicBezTo>
                      <a:lnTo>
                        <a:pt x="1956" y="956"/>
                      </a:lnTo>
                      <a:cubicBezTo>
                        <a:pt x="1961" y="973"/>
                        <a:pt x="1961" y="989"/>
                        <a:pt x="1956" y="1005"/>
                      </a:cubicBezTo>
                      <a:lnTo>
                        <a:pt x="1956" y="1005"/>
                      </a:lnTo>
                      <a:cubicBezTo>
                        <a:pt x="1951" y="1022"/>
                        <a:pt x="1942" y="1035"/>
                        <a:pt x="1931" y="1047"/>
                      </a:cubicBezTo>
                      <a:lnTo>
                        <a:pt x="1834" y="1145"/>
                      </a:lnTo>
                      <a:lnTo>
                        <a:pt x="1800" y="1178"/>
                      </a:lnTo>
                      <a:lnTo>
                        <a:pt x="1768" y="1210"/>
                      </a:lnTo>
                      <a:lnTo>
                        <a:pt x="1670" y="1309"/>
                      </a:lnTo>
                      <a:lnTo>
                        <a:pt x="1637" y="1341"/>
                      </a:lnTo>
                      <a:lnTo>
                        <a:pt x="1604" y="1374"/>
                      </a:lnTo>
                      <a:lnTo>
                        <a:pt x="1505" y="1472"/>
                      </a:lnTo>
                      <a:lnTo>
                        <a:pt x="1473" y="1505"/>
                      </a:lnTo>
                      <a:lnTo>
                        <a:pt x="1440" y="1538"/>
                      </a:lnTo>
                      <a:lnTo>
                        <a:pt x="1341" y="1636"/>
                      </a:lnTo>
                      <a:lnTo>
                        <a:pt x="1309" y="1669"/>
                      </a:lnTo>
                      <a:lnTo>
                        <a:pt x="1276" y="1702"/>
                      </a:lnTo>
                      <a:lnTo>
                        <a:pt x="1178" y="1800"/>
                      </a:lnTo>
                      <a:lnTo>
                        <a:pt x="1145" y="1833"/>
                      </a:lnTo>
                      <a:lnTo>
                        <a:pt x="1112" y="1866"/>
                      </a:lnTo>
                      <a:lnTo>
                        <a:pt x="1047" y="1931"/>
                      </a:lnTo>
                      <a:lnTo>
                        <a:pt x="1047" y="1931"/>
                      </a:lnTo>
                      <a:cubicBezTo>
                        <a:pt x="1038" y="1940"/>
                        <a:pt x="1027" y="1948"/>
                        <a:pt x="1014" y="1953"/>
                      </a:cubicBezTo>
                      <a:lnTo>
                        <a:pt x="1014" y="1953"/>
                      </a:lnTo>
                      <a:cubicBezTo>
                        <a:pt x="1011" y="1954"/>
                        <a:pt x="1008" y="1955"/>
                        <a:pt x="1005" y="1956"/>
                      </a:cubicBezTo>
                      <a:lnTo>
                        <a:pt x="1005" y="1956"/>
                      </a:lnTo>
                      <a:cubicBezTo>
                        <a:pt x="989" y="1961"/>
                        <a:pt x="973" y="1961"/>
                        <a:pt x="957" y="1956"/>
                      </a:cubicBezTo>
                      <a:lnTo>
                        <a:pt x="957" y="1956"/>
                      </a:lnTo>
                      <a:cubicBezTo>
                        <a:pt x="940" y="1950"/>
                        <a:pt x="927" y="1942"/>
                        <a:pt x="916" y="1931"/>
                      </a:cubicBezTo>
                      <a:lnTo>
                        <a:pt x="30" y="1047"/>
                      </a:lnTo>
                      <a:lnTo>
                        <a:pt x="30" y="1047"/>
                      </a:lnTo>
                      <a:cubicBezTo>
                        <a:pt x="19" y="1035"/>
                        <a:pt x="11" y="1022"/>
                        <a:pt x="6" y="1005"/>
                      </a:cubicBezTo>
                      <a:lnTo>
                        <a:pt x="6" y="1005"/>
                      </a:lnTo>
                      <a:cubicBezTo>
                        <a:pt x="0" y="989"/>
                        <a:pt x="0" y="973"/>
                        <a:pt x="6" y="956"/>
                      </a:cubicBezTo>
                      <a:lnTo>
                        <a:pt x="6"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6" y="620"/>
                      </a:lnTo>
                      <a:lnTo>
                        <a:pt x="358" y="587"/>
                      </a:lnTo>
                      <a:lnTo>
                        <a:pt x="391" y="554"/>
                      </a:lnTo>
                      <a:lnTo>
                        <a:pt x="424" y="522"/>
                      </a:lnTo>
                      <a:lnTo>
                        <a:pt x="456" y="489"/>
                      </a:lnTo>
                      <a:lnTo>
                        <a:pt x="490" y="456"/>
                      </a:lnTo>
                      <a:lnTo>
                        <a:pt x="522" y="423"/>
                      </a:lnTo>
                      <a:lnTo>
                        <a:pt x="555" y="390"/>
                      </a:lnTo>
                      <a:lnTo>
                        <a:pt x="588" y="358"/>
                      </a:lnTo>
                      <a:lnTo>
                        <a:pt x="620" y="325"/>
                      </a:lnTo>
                      <a:lnTo>
                        <a:pt x="654" y="292"/>
                      </a:lnTo>
                      <a:lnTo>
                        <a:pt x="686" y="259"/>
                      </a:lnTo>
                      <a:lnTo>
                        <a:pt x="719" y="227"/>
                      </a:lnTo>
                      <a:lnTo>
                        <a:pt x="752" y="194"/>
                      </a:lnTo>
                      <a:lnTo>
                        <a:pt x="784" y="161"/>
                      </a:lnTo>
                      <a:lnTo>
                        <a:pt x="817" y="128"/>
                      </a:lnTo>
                      <a:lnTo>
                        <a:pt x="850" y="96"/>
                      </a:lnTo>
                      <a:lnTo>
                        <a:pt x="883" y="63"/>
                      </a:lnTo>
                      <a:lnTo>
                        <a:pt x="916" y="30"/>
                      </a:lnTo>
                      <a:lnTo>
                        <a:pt x="916" y="30"/>
                      </a:lnTo>
                      <a:cubicBezTo>
                        <a:pt x="927" y="19"/>
                        <a:pt x="940" y="11"/>
                        <a:pt x="957" y="6"/>
                      </a:cubicBezTo>
                      <a:lnTo>
                        <a:pt x="957" y="6"/>
                      </a:lnTo>
                      <a:cubicBezTo>
                        <a:pt x="973" y="0"/>
                        <a:pt x="989" y="0"/>
                        <a:pt x="1005" y="6"/>
                      </a:cubicBezTo>
                      <a:lnTo>
                        <a:pt x="1005" y="6"/>
                      </a:lnTo>
                      <a:cubicBezTo>
                        <a:pt x="1008" y="6"/>
                        <a:pt x="1011" y="7"/>
                        <a:pt x="1014" y="9"/>
                      </a:cubicBezTo>
                      <a:lnTo>
                        <a:pt x="1014" y="9"/>
                      </a:lnTo>
                      <a:cubicBezTo>
                        <a:pt x="1027" y="14"/>
                        <a:pt x="1038" y="21"/>
                        <a:pt x="1047" y="30"/>
                      </a:cubicBezTo>
                      <a:lnTo>
                        <a:pt x="1079" y="63"/>
                      </a:lnTo>
                      <a:lnTo>
                        <a:pt x="1178" y="161"/>
                      </a:lnTo>
                      <a:lnTo>
                        <a:pt x="1210" y="194"/>
                      </a:lnTo>
                      <a:lnTo>
                        <a:pt x="1243" y="227"/>
                      </a:lnTo>
                      <a:lnTo>
                        <a:pt x="1341" y="325"/>
                      </a:lnTo>
                      <a:lnTo>
                        <a:pt x="1374" y="358"/>
                      </a:lnTo>
                      <a:lnTo>
                        <a:pt x="1407" y="390"/>
                      </a:lnTo>
                      <a:lnTo>
                        <a:pt x="1505" y="489"/>
                      </a:lnTo>
                      <a:lnTo>
                        <a:pt x="1538" y="522"/>
                      </a:lnTo>
                      <a:lnTo>
                        <a:pt x="1571" y="554"/>
                      </a:lnTo>
                      <a:lnTo>
                        <a:pt x="1670" y="653"/>
                      </a:lnTo>
                      <a:lnTo>
                        <a:pt x="1702" y="686"/>
                      </a:lnTo>
                      <a:lnTo>
                        <a:pt x="1735"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607" name="Freeform 335">
                  <a:extLst>
                    <a:ext uri="{FF2B5EF4-FFF2-40B4-BE49-F238E27FC236}">
                      <a16:creationId xmlns:a16="http://schemas.microsoft.com/office/drawing/2014/main" xmlns="" id="{5908E22B-0618-624D-865B-1F5B87958811}"/>
                    </a:ext>
                  </a:extLst>
                </p:cNvPr>
                <p:cNvSpPr>
                  <a:spLocks noChangeArrowheads="1"/>
                </p:cNvSpPr>
                <p:nvPr/>
              </p:nvSpPr>
              <p:spPr bwMode="auto">
                <a:xfrm>
                  <a:off x="4872038" y="2143125"/>
                  <a:ext cx="247650" cy="136525"/>
                </a:xfrm>
                <a:custGeom>
                  <a:avLst/>
                  <a:gdLst>
                    <a:gd name="T0" fmla="*/ 49 w 689"/>
                    <a:gd name="T1" fmla="*/ 98 h 378"/>
                    <a:gd name="T2" fmla="*/ 148 w 689"/>
                    <a:gd name="T3" fmla="*/ 196 h 378"/>
                    <a:gd name="T4" fmla="*/ 180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3 w 689"/>
                    <a:gd name="T19" fmla="*/ 65 h 378"/>
                    <a:gd name="T20" fmla="*/ 673 w 689"/>
                    <a:gd name="T21" fmla="*/ 65 h 378"/>
                    <a:gd name="T22" fmla="*/ 688 w 689"/>
                    <a:gd name="T23" fmla="*/ 33 h 378"/>
                    <a:gd name="T24" fmla="*/ 688 w 689"/>
                    <a:gd name="T25" fmla="*/ 33 h 378"/>
                    <a:gd name="T26" fmla="*/ 664 w 689"/>
                    <a:gd name="T27" fmla="*/ 8 h 378"/>
                    <a:gd name="T28" fmla="*/ 664 w 689"/>
                    <a:gd name="T29" fmla="*/ 8 h 378"/>
                    <a:gd name="T30" fmla="*/ 607 w 689"/>
                    <a:gd name="T31" fmla="*/ 0 h 378"/>
                    <a:gd name="T32" fmla="*/ 82 w 689"/>
                    <a:gd name="T33" fmla="*/ 0 h 378"/>
                    <a:gd name="T34" fmla="*/ 82 w 689"/>
                    <a:gd name="T35" fmla="*/ 0 h 378"/>
                    <a:gd name="T36" fmla="*/ 25 w 689"/>
                    <a:gd name="T37" fmla="*/ 8 h 378"/>
                    <a:gd name="T38" fmla="*/ 25 w 689"/>
                    <a:gd name="T39" fmla="*/ 8 h 378"/>
                    <a:gd name="T40" fmla="*/ 0 w 689"/>
                    <a:gd name="T41" fmla="*/ 33 h 378"/>
                    <a:gd name="T42" fmla="*/ 0 w 689"/>
                    <a:gd name="T43" fmla="*/ 33 h 378"/>
                    <a:gd name="T44" fmla="*/ 17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8" y="196"/>
                      </a:lnTo>
                      <a:lnTo>
                        <a:pt x="180" y="229"/>
                      </a:lnTo>
                      <a:lnTo>
                        <a:pt x="213" y="262"/>
                      </a:lnTo>
                      <a:lnTo>
                        <a:pt x="311" y="360"/>
                      </a:lnTo>
                      <a:lnTo>
                        <a:pt x="311" y="360"/>
                      </a:lnTo>
                      <a:cubicBezTo>
                        <a:pt x="323" y="371"/>
                        <a:pt x="333" y="377"/>
                        <a:pt x="345" y="377"/>
                      </a:cubicBezTo>
                      <a:lnTo>
                        <a:pt x="345" y="377"/>
                      </a:lnTo>
                      <a:cubicBezTo>
                        <a:pt x="356" y="377"/>
                        <a:pt x="366" y="371"/>
                        <a:pt x="377" y="360"/>
                      </a:cubicBezTo>
                      <a:lnTo>
                        <a:pt x="673" y="65"/>
                      </a:lnTo>
                      <a:lnTo>
                        <a:pt x="673" y="65"/>
                      </a:lnTo>
                      <a:cubicBezTo>
                        <a:pt x="683" y="54"/>
                        <a:pt x="688" y="44"/>
                        <a:pt x="688" y="33"/>
                      </a:cubicBezTo>
                      <a:lnTo>
                        <a:pt x="688" y="33"/>
                      </a:lnTo>
                      <a:cubicBezTo>
                        <a:pt x="688" y="22"/>
                        <a:pt x="680" y="14"/>
                        <a:pt x="664" y="8"/>
                      </a:cubicBezTo>
                      <a:lnTo>
                        <a:pt x="664" y="8"/>
                      </a:lnTo>
                      <a:cubicBezTo>
                        <a:pt x="648" y="3"/>
                        <a:pt x="629" y="0"/>
                        <a:pt x="607" y="0"/>
                      </a:cubicBezTo>
                      <a:lnTo>
                        <a:pt x="82" y="0"/>
                      </a:lnTo>
                      <a:lnTo>
                        <a:pt x="82" y="0"/>
                      </a:lnTo>
                      <a:cubicBezTo>
                        <a:pt x="60" y="0"/>
                        <a:pt x="41" y="3"/>
                        <a:pt x="25" y="8"/>
                      </a:cubicBezTo>
                      <a:lnTo>
                        <a:pt x="25" y="8"/>
                      </a:lnTo>
                      <a:cubicBezTo>
                        <a:pt x="8" y="14"/>
                        <a:pt x="0" y="22"/>
                        <a:pt x="0" y="33"/>
                      </a:cubicBezTo>
                      <a:lnTo>
                        <a:pt x="0" y="33"/>
                      </a:lnTo>
                      <a:cubicBezTo>
                        <a:pt x="0" y="44"/>
                        <a:pt x="6" y="54"/>
                        <a:pt x="17" y="65"/>
                      </a:cubicBezTo>
                      <a:lnTo>
                        <a:pt x="49" y="98"/>
                      </a:lnTo>
                    </a:path>
                  </a:pathLst>
                </a:custGeom>
                <a:solidFill>
                  <a:schemeClr val="accent3"/>
                </a:solidFill>
                <a:ln>
                  <a:noFill/>
                </a:ln>
                <a:effectLst/>
              </p:spPr>
              <p:txBody>
                <a:bodyPr wrap="none" anchor="ctr"/>
                <a:lstStyle/>
                <a:p>
                  <a:endParaRPr lang="es-ES_tradnl"/>
                </a:p>
              </p:txBody>
            </p:sp>
            <p:sp>
              <p:nvSpPr>
                <p:cNvPr id="608" name="Freeform 336">
                  <a:extLst>
                    <a:ext uri="{FF2B5EF4-FFF2-40B4-BE49-F238E27FC236}">
                      <a16:creationId xmlns:a16="http://schemas.microsoft.com/office/drawing/2014/main" xmlns="" id="{F5F0DE5A-A52B-B04B-8EDC-660029749040}"/>
                    </a:ext>
                  </a:extLst>
                </p:cNvPr>
                <p:cNvSpPr>
                  <a:spLocks noChangeArrowheads="1"/>
                </p:cNvSpPr>
                <p:nvPr/>
              </p:nvSpPr>
              <p:spPr bwMode="auto">
                <a:xfrm>
                  <a:off x="5461000" y="2143125"/>
                  <a:ext cx="247650" cy="136525"/>
                </a:xfrm>
                <a:custGeom>
                  <a:avLst/>
                  <a:gdLst>
                    <a:gd name="T0" fmla="*/ 25 w 690"/>
                    <a:gd name="T1" fmla="*/ 8 h 378"/>
                    <a:gd name="T2" fmla="*/ 25 w 690"/>
                    <a:gd name="T3" fmla="*/ 8 h 378"/>
                    <a:gd name="T4" fmla="*/ 0 w 690"/>
                    <a:gd name="T5" fmla="*/ 33 h 378"/>
                    <a:gd name="T6" fmla="*/ 0 w 690"/>
                    <a:gd name="T7" fmla="*/ 33 h 378"/>
                    <a:gd name="T8" fmla="*/ 17 w 690"/>
                    <a:gd name="T9" fmla="*/ 65 h 378"/>
                    <a:gd name="T10" fmla="*/ 49 w 690"/>
                    <a:gd name="T11" fmla="*/ 98 h 378"/>
                    <a:gd name="T12" fmla="*/ 148 w 690"/>
                    <a:gd name="T13" fmla="*/ 196 h 378"/>
                    <a:gd name="T14" fmla="*/ 181 w 690"/>
                    <a:gd name="T15" fmla="*/ 229 h 378"/>
                    <a:gd name="T16" fmla="*/ 214 w 690"/>
                    <a:gd name="T17" fmla="*/ 262 h 378"/>
                    <a:gd name="T18" fmla="*/ 312 w 690"/>
                    <a:gd name="T19" fmla="*/ 360 h 378"/>
                    <a:gd name="T20" fmla="*/ 312 w 690"/>
                    <a:gd name="T21" fmla="*/ 360 h 378"/>
                    <a:gd name="T22" fmla="*/ 344 w 690"/>
                    <a:gd name="T23" fmla="*/ 377 h 378"/>
                    <a:gd name="T24" fmla="*/ 344 w 690"/>
                    <a:gd name="T25" fmla="*/ 377 h 378"/>
                    <a:gd name="T26" fmla="*/ 378 w 690"/>
                    <a:gd name="T27" fmla="*/ 360 h 378"/>
                    <a:gd name="T28" fmla="*/ 672 w 690"/>
                    <a:gd name="T29" fmla="*/ 65 h 378"/>
                    <a:gd name="T30" fmla="*/ 672 w 690"/>
                    <a:gd name="T31" fmla="*/ 65 h 378"/>
                    <a:gd name="T32" fmla="*/ 689 w 690"/>
                    <a:gd name="T33" fmla="*/ 33 h 378"/>
                    <a:gd name="T34" fmla="*/ 689 w 690"/>
                    <a:gd name="T35" fmla="*/ 33 h 378"/>
                    <a:gd name="T36" fmla="*/ 664 w 690"/>
                    <a:gd name="T37" fmla="*/ 8 h 378"/>
                    <a:gd name="T38" fmla="*/ 664 w 690"/>
                    <a:gd name="T39" fmla="*/ 8 h 378"/>
                    <a:gd name="T40" fmla="*/ 606 w 690"/>
                    <a:gd name="T41" fmla="*/ 0 h 378"/>
                    <a:gd name="T42" fmla="*/ 82 w 690"/>
                    <a:gd name="T43" fmla="*/ 0 h 378"/>
                    <a:gd name="T44" fmla="*/ 82 w 690"/>
                    <a:gd name="T45" fmla="*/ 0 h 378"/>
                    <a:gd name="T46" fmla="*/ 25 w 690"/>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8">
                      <a:moveTo>
                        <a:pt x="25" y="8"/>
                      </a:moveTo>
                      <a:lnTo>
                        <a:pt x="25" y="8"/>
                      </a:lnTo>
                      <a:cubicBezTo>
                        <a:pt x="9" y="14"/>
                        <a:pt x="0" y="22"/>
                        <a:pt x="0" y="33"/>
                      </a:cubicBezTo>
                      <a:lnTo>
                        <a:pt x="0" y="33"/>
                      </a:lnTo>
                      <a:cubicBezTo>
                        <a:pt x="0" y="44"/>
                        <a:pt x="6" y="54"/>
                        <a:pt x="17" y="65"/>
                      </a:cubicBezTo>
                      <a:lnTo>
                        <a:pt x="49" y="98"/>
                      </a:lnTo>
                      <a:lnTo>
                        <a:pt x="148" y="196"/>
                      </a:lnTo>
                      <a:lnTo>
                        <a:pt x="181" y="229"/>
                      </a:lnTo>
                      <a:lnTo>
                        <a:pt x="214" y="262"/>
                      </a:lnTo>
                      <a:lnTo>
                        <a:pt x="312" y="360"/>
                      </a:lnTo>
                      <a:lnTo>
                        <a:pt x="312" y="360"/>
                      </a:lnTo>
                      <a:cubicBezTo>
                        <a:pt x="322" y="371"/>
                        <a:pt x="333" y="377"/>
                        <a:pt x="344" y="377"/>
                      </a:cubicBezTo>
                      <a:lnTo>
                        <a:pt x="344" y="377"/>
                      </a:lnTo>
                      <a:cubicBezTo>
                        <a:pt x="355" y="377"/>
                        <a:pt x="366" y="371"/>
                        <a:pt x="378" y="360"/>
                      </a:cubicBezTo>
                      <a:lnTo>
                        <a:pt x="672" y="65"/>
                      </a:lnTo>
                      <a:lnTo>
                        <a:pt x="672" y="65"/>
                      </a:lnTo>
                      <a:cubicBezTo>
                        <a:pt x="684" y="54"/>
                        <a:pt x="689" y="44"/>
                        <a:pt x="689" y="33"/>
                      </a:cubicBezTo>
                      <a:lnTo>
                        <a:pt x="689" y="33"/>
                      </a:lnTo>
                      <a:cubicBezTo>
                        <a:pt x="689" y="22"/>
                        <a:pt x="681" y="14"/>
                        <a:pt x="664" y="8"/>
                      </a:cubicBezTo>
                      <a:lnTo>
                        <a:pt x="664" y="8"/>
                      </a:lnTo>
                      <a:cubicBezTo>
                        <a:pt x="647" y="3"/>
                        <a:pt x="628" y="0"/>
                        <a:pt x="606" y="0"/>
                      </a:cubicBezTo>
                      <a:lnTo>
                        <a:pt x="82" y="0"/>
                      </a:lnTo>
                      <a:lnTo>
                        <a:pt x="82" y="0"/>
                      </a:lnTo>
                      <a:cubicBezTo>
                        <a:pt x="60" y="0"/>
                        <a:pt x="41" y="3"/>
                        <a:pt x="25" y="8"/>
                      </a:cubicBezTo>
                    </a:path>
                  </a:pathLst>
                </a:custGeom>
                <a:solidFill>
                  <a:schemeClr val="accent3"/>
                </a:solidFill>
                <a:ln>
                  <a:noFill/>
                </a:ln>
                <a:effectLst/>
              </p:spPr>
              <p:txBody>
                <a:bodyPr wrap="none" anchor="ctr"/>
                <a:lstStyle/>
                <a:p>
                  <a:endParaRPr lang="es-ES_tradnl"/>
                </a:p>
              </p:txBody>
            </p:sp>
            <p:sp>
              <p:nvSpPr>
                <p:cNvPr id="609" name="Freeform 337">
                  <a:extLst>
                    <a:ext uri="{FF2B5EF4-FFF2-40B4-BE49-F238E27FC236}">
                      <a16:creationId xmlns:a16="http://schemas.microsoft.com/office/drawing/2014/main" xmlns="" id="{B84AF894-FECC-5349-9081-0F2FFCCBCBAB}"/>
                    </a:ext>
                  </a:extLst>
                </p:cNvPr>
                <p:cNvSpPr>
                  <a:spLocks noChangeArrowheads="1"/>
                </p:cNvSpPr>
                <p:nvPr/>
              </p:nvSpPr>
              <p:spPr bwMode="auto">
                <a:xfrm>
                  <a:off x="5032375" y="2166938"/>
                  <a:ext cx="517525" cy="517525"/>
                </a:xfrm>
                <a:custGeom>
                  <a:avLst/>
                  <a:gdLst>
                    <a:gd name="T0" fmla="*/ 1276 w 1438"/>
                    <a:gd name="T1" fmla="*/ 653 h 1438"/>
                    <a:gd name="T2" fmla="*/ 752 w 1438"/>
                    <a:gd name="T3" fmla="*/ 140 h 1438"/>
                    <a:gd name="T4" fmla="*/ 743 w 1438"/>
                    <a:gd name="T5" fmla="*/ 137 h 1438"/>
                    <a:gd name="T6" fmla="*/ 654 w 1438"/>
                    <a:gd name="T7" fmla="*/ 161 h 1438"/>
                    <a:gd name="T8" fmla="*/ 523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7 w 1438"/>
                    <a:gd name="T21" fmla="*/ 1079 h 1438"/>
                    <a:gd name="T22" fmla="*/ 621 w 1438"/>
                    <a:gd name="T23" fmla="*/ 1243 h 1438"/>
                    <a:gd name="T24" fmla="*/ 695 w 1438"/>
                    <a:gd name="T25" fmla="*/ 1301 h 1438"/>
                    <a:gd name="T26" fmla="*/ 743 w 1438"/>
                    <a:gd name="T27" fmla="*/ 1301 h 1438"/>
                    <a:gd name="T28" fmla="*/ 785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1 w 1438"/>
                    <a:gd name="T41" fmla="*/ 743 h 1438"/>
                    <a:gd name="T42" fmla="*/ 1408 w 1438"/>
                    <a:gd name="T43" fmla="*/ 653 h 1438"/>
                    <a:gd name="T44" fmla="*/ 1432 w 1438"/>
                    <a:gd name="T45" fmla="*/ 743 h 1438"/>
                    <a:gd name="T46" fmla="*/ 785 w 1438"/>
                    <a:gd name="T47" fmla="*/ 1407 h 1438"/>
                    <a:gd name="T48" fmla="*/ 752 w 1438"/>
                    <a:gd name="T49" fmla="*/ 1428 h 1438"/>
                    <a:gd name="T50" fmla="*/ 695 w 1438"/>
                    <a:gd name="T51" fmla="*/ 1432 h 1438"/>
                    <a:gd name="T52" fmla="*/ 588 w 1438"/>
                    <a:gd name="T53" fmla="*/ 1342 h 1438"/>
                    <a:gd name="T54" fmla="*/ 424 w 1438"/>
                    <a:gd name="T55" fmla="*/ 1178 h 1438"/>
                    <a:gd name="T56" fmla="*/ 260 w 1438"/>
                    <a:gd name="T57" fmla="*/ 1014 h 1438"/>
                    <a:gd name="T58" fmla="*/ 96 w 1438"/>
                    <a:gd name="T59" fmla="*/ 850 h 1438"/>
                    <a:gd name="T60" fmla="*/ 30 w 1438"/>
                    <a:gd name="T61" fmla="*/ 785 h 1438"/>
                    <a:gd name="T62" fmla="*/ 6 w 1438"/>
                    <a:gd name="T63" fmla="*/ 694 h 1438"/>
                    <a:gd name="T64" fmla="*/ 64 w 1438"/>
                    <a:gd name="T65" fmla="*/ 620 h 1438"/>
                    <a:gd name="T66" fmla="*/ 162 w 1438"/>
                    <a:gd name="T67" fmla="*/ 522 h 1438"/>
                    <a:gd name="T68" fmla="*/ 260 w 1438"/>
                    <a:gd name="T69" fmla="*/ 424 h 1438"/>
                    <a:gd name="T70" fmla="*/ 358 w 1438"/>
                    <a:gd name="T71" fmla="*/ 325 h 1438"/>
                    <a:gd name="T72" fmla="*/ 457 w 1438"/>
                    <a:gd name="T73" fmla="*/ 227 h 1438"/>
                    <a:gd name="T74" fmla="*/ 555 w 1438"/>
                    <a:gd name="T75" fmla="*/ 128 h 1438"/>
                    <a:gd name="T76" fmla="*/ 654 w 1438"/>
                    <a:gd name="T77" fmla="*/ 30 h 1438"/>
                    <a:gd name="T78" fmla="*/ 695 w 1438"/>
                    <a:gd name="T79" fmla="*/ 6 h 1438"/>
                    <a:gd name="T80" fmla="*/ 752 w 1438"/>
                    <a:gd name="T81" fmla="*/ 8 h 1438"/>
                    <a:gd name="T82" fmla="*/ 817 w 1438"/>
                    <a:gd name="T83" fmla="*/ 63 h 1438"/>
                    <a:gd name="T84" fmla="*/ 916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8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1" y="694"/>
                      </a:moveTo>
                      <a:lnTo>
                        <a:pt x="1301" y="694"/>
                      </a:lnTo>
                      <a:cubicBezTo>
                        <a:pt x="1295" y="677"/>
                        <a:pt x="1287" y="664"/>
                        <a:pt x="1276" y="653"/>
                      </a:cubicBezTo>
                      <a:lnTo>
                        <a:pt x="785" y="161"/>
                      </a:lnTo>
                      <a:lnTo>
                        <a:pt x="785" y="161"/>
                      </a:lnTo>
                      <a:cubicBezTo>
                        <a:pt x="776" y="153"/>
                        <a:pt x="765" y="146"/>
                        <a:pt x="752" y="140"/>
                      </a:cubicBezTo>
                      <a:lnTo>
                        <a:pt x="752" y="140"/>
                      </a:lnTo>
                      <a:cubicBezTo>
                        <a:pt x="749" y="139"/>
                        <a:pt x="746" y="138"/>
                        <a:pt x="743" y="137"/>
                      </a:cubicBezTo>
                      <a:lnTo>
                        <a:pt x="743" y="137"/>
                      </a:lnTo>
                      <a:cubicBezTo>
                        <a:pt x="727" y="131"/>
                        <a:pt x="711" y="131"/>
                        <a:pt x="695" y="137"/>
                      </a:cubicBezTo>
                      <a:lnTo>
                        <a:pt x="695" y="137"/>
                      </a:lnTo>
                      <a:cubicBezTo>
                        <a:pt x="678" y="143"/>
                        <a:pt x="665" y="150"/>
                        <a:pt x="654" y="161"/>
                      </a:cubicBezTo>
                      <a:lnTo>
                        <a:pt x="588" y="227"/>
                      </a:lnTo>
                      <a:lnTo>
                        <a:pt x="555" y="260"/>
                      </a:lnTo>
                      <a:lnTo>
                        <a:pt x="523" y="292"/>
                      </a:lnTo>
                      <a:lnTo>
                        <a:pt x="424" y="391"/>
                      </a:lnTo>
                      <a:lnTo>
                        <a:pt x="392" y="424"/>
                      </a:lnTo>
                      <a:lnTo>
                        <a:pt x="358" y="456"/>
                      </a:lnTo>
                      <a:lnTo>
                        <a:pt x="260" y="555"/>
                      </a:lnTo>
                      <a:lnTo>
                        <a:pt x="228"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6" y="948"/>
                      </a:lnTo>
                      <a:lnTo>
                        <a:pt x="424" y="1047"/>
                      </a:lnTo>
                      <a:lnTo>
                        <a:pt x="457" y="1079"/>
                      </a:lnTo>
                      <a:lnTo>
                        <a:pt x="490" y="1112"/>
                      </a:lnTo>
                      <a:lnTo>
                        <a:pt x="588" y="1210"/>
                      </a:lnTo>
                      <a:lnTo>
                        <a:pt x="621" y="1243"/>
                      </a:lnTo>
                      <a:lnTo>
                        <a:pt x="654" y="1276"/>
                      </a:lnTo>
                      <a:lnTo>
                        <a:pt x="654" y="1276"/>
                      </a:lnTo>
                      <a:cubicBezTo>
                        <a:pt x="665" y="1287"/>
                        <a:pt x="678" y="1295"/>
                        <a:pt x="695" y="1301"/>
                      </a:cubicBezTo>
                      <a:lnTo>
                        <a:pt x="695" y="1301"/>
                      </a:lnTo>
                      <a:cubicBezTo>
                        <a:pt x="711" y="1306"/>
                        <a:pt x="727" y="1306"/>
                        <a:pt x="743" y="1301"/>
                      </a:cubicBezTo>
                      <a:lnTo>
                        <a:pt x="743" y="1301"/>
                      </a:lnTo>
                      <a:cubicBezTo>
                        <a:pt x="746" y="1300"/>
                        <a:pt x="749" y="1298"/>
                        <a:pt x="752" y="1297"/>
                      </a:cubicBezTo>
                      <a:lnTo>
                        <a:pt x="752" y="1297"/>
                      </a:lnTo>
                      <a:cubicBezTo>
                        <a:pt x="765" y="1292"/>
                        <a:pt x="776" y="1285"/>
                        <a:pt x="785" y="1276"/>
                      </a:cubicBezTo>
                      <a:lnTo>
                        <a:pt x="817" y="1243"/>
                      </a:lnTo>
                      <a:lnTo>
                        <a:pt x="850" y="1210"/>
                      </a:lnTo>
                      <a:lnTo>
                        <a:pt x="883" y="1178"/>
                      </a:lnTo>
                      <a:lnTo>
                        <a:pt x="916"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1" y="743"/>
                      </a:cubicBezTo>
                      <a:lnTo>
                        <a:pt x="1301" y="743"/>
                      </a:lnTo>
                      <a:cubicBezTo>
                        <a:pt x="1306" y="727"/>
                        <a:pt x="1306" y="711"/>
                        <a:pt x="1301" y="694"/>
                      </a:cubicBezTo>
                      <a:close/>
                      <a:moveTo>
                        <a:pt x="1408" y="653"/>
                      </a:moveTo>
                      <a:lnTo>
                        <a:pt x="1408" y="653"/>
                      </a:lnTo>
                      <a:cubicBezTo>
                        <a:pt x="1418" y="664"/>
                        <a:pt x="1426" y="677"/>
                        <a:pt x="1432" y="694"/>
                      </a:cubicBezTo>
                      <a:lnTo>
                        <a:pt x="1432" y="694"/>
                      </a:lnTo>
                      <a:cubicBezTo>
                        <a:pt x="1437" y="711"/>
                        <a:pt x="1437" y="727"/>
                        <a:pt x="1432" y="743"/>
                      </a:cubicBezTo>
                      <a:lnTo>
                        <a:pt x="1432" y="743"/>
                      </a:lnTo>
                      <a:cubicBezTo>
                        <a:pt x="1426" y="760"/>
                        <a:pt x="1418" y="773"/>
                        <a:pt x="1408" y="785"/>
                      </a:cubicBezTo>
                      <a:lnTo>
                        <a:pt x="785" y="1407"/>
                      </a:lnTo>
                      <a:lnTo>
                        <a:pt x="785" y="1407"/>
                      </a:lnTo>
                      <a:cubicBezTo>
                        <a:pt x="776" y="1416"/>
                        <a:pt x="765" y="1423"/>
                        <a:pt x="752" y="1428"/>
                      </a:cubicBezTo>
                      <a:lnTo>
                        <a:pt x="752" y="1428"/>
                      </a:lnTo>
                      <a:cubicBezTo>
                        <a:pt x="749" y="1429"/>
                        <a:pt x="746" y="1431"/>
                        <a:pt x="743" y="1432"/>
                      </a:cubicBezTo>
                      <a:lnTo>
                        <a:pt x="743" y="1432"/>
                      </a:lnTo>
                      <a:cubicBezTo>
                        <a:pt x="727" y="1437"/>
                        <a:pt x="711" y="1437"/>
                        <a:pt x="695" y="1432"/>
                      </a:cubicBezTo>
                      <a:lnTo>
                        <a:pt x="695" y="1432"/>
                      </a:lnTo>
                      <a:cubicBezTo>
                        <a:pt x="678" y="1426"/>
                        <a:pt x="665" y="1418"/>
                        <a:pt x="654" y="1407"/>
                      </a:cubicBezTo>
                      <a:lnTo>
                        <a:pt x="588" y="1342"/>
                      </a:lnTo>
                      <a:lnTo>
                        <a:pt x="555" y="1308"/>
                      </a:lnTo>
                      <a:lnTo>
                        <a:pt x="523" y="1276"/>
                      </a:lnTo>
                      <a:lnTo>
                        <a:pt x="424" y="1178"/>
                      </a:lnTo>
                      <a:lnTo>
                        <a:pt x="392" y="1144"/>
                      </a:lnTo>
                      <a:lnTo>
                        <a:pt x="358" y="1112"/>
                      </a:lnTo>
                      <a:lnTo>
                        <a:pt x="260" y="1014"/>
                      </a:lnTo>
                      <a:lnTo>
                        <a:pt x="228" y="981"/>
                      </a:lnTo>
                      <a:lnTo>
                        <a:pt x="194" y="948"/>
                      </a:lnTo>
                      <a:lnTo>
                        <a:pt x="96" y="850"/>
                      </a:lnTo>
                      <a:lnTo>
                        <a:pt x="64" y="817"/>
                      </a:lnTo>
                      <a:lnTo>
                        <a:pt x="30" y="785"/>
                      </a:lnTo>
                      <a:lnTo>
                        <a:pt x="30" y="785"/>
                      </a:lnTo>
                      <a:cubicBezTo>
                        <a:pt x="20" y="773"/>
                        <a:pt x="12" y="760"/>
                        <a:pt x="6" y="743"/>
                      </a:cubicBezTo>
                      <a:lnTo>
                        <a:pt x="6" y="743"/>
                      </a:lnTo>
                      <a:cubicBezTo>
                        <a:pt x="0" y="727"/>
                        <a:pt x="0" y="711"/>
                        <a:pt x="6" y="694"/>
                      </a:cubicBezTo>
                      <a:lnTo>
                        <a:pt x="6" y="694"/>
                      </a:lnTo>
                      <a:cubicBezTo>
                        <a:pt x="12" y="677"/>
                        <a:pt x="20" y="664"/>
                        <a:pt x="30" y="653"/>
                      </a:cubicBezTo>
                      <a:lnTo>
                        <a:pt x="64" y="620"/>
                      </a:lnTo>
                      <a:lnTo>
                        <a:pt x="96" y="588"/>
                      </a:lnTo>
                      <a:lnTo>
                        <a:pt x="129" y="555"/>
                      </a:lnTo>
                      <a:lnTo>
                        <a:pt x="162" y="522"/>
                      </a:lnTo>
                      <a:lnTo>
                        <a:pt x="194" y="489"/>
                      </a:lnTo>
                      <a:lnTo>
                        <a:pt x="228" y="456"/>
                      </a:lnTo>
                      <a:lnTo>
                        <a:pt x="260" y="424"/>
                      </a:lnTo>
                      <a:lnTo>
                        <a:pt x="293" y="391"/>
                      </a:lnTo>
                      <a:lnTo>
                        <a:pt x="326" y="358"/>
                      </a:lnTo>
                      <a:lnTo>
                        <a:pt x="358" y="325"/>
                      </a:lnTo>
                      <a:lnTo>
                        <a:pt x="392" y="292"/>
                      </a:lnTo>
                      <a:lnTo>
                        <a:pt x="424" y="260"/>
                      </a:lnTo>
                      <a:lnTo>
                        <a:pt x="457" y="227"/>
                      </a:lnTo>
                      <a:lnTo>
                        <a:pt x="490" y="194"/>
                      </a:lnTo>
                      <a:lnTo>
                        <a:pt x="523" y="161"/>
                      </a:lnTo>
                      <a:lnTo>
                        <a:pt x="555" y="128"/>
                      </a:lnTo>
                      <a:lnTo>
                        <a:pt x="588" y="96"/>
                      </a:lnTo>
                      <a:lnTo>
                        <a:pt x="621" y="63"/>
                      </a:lnTo>
                      <a:lnTo>
                        <a:pt x="654" y="30"/>
                      </a:lnTo>
                      <a:lnTo>
                        <a:pt x="654" y="30"/>
                      </a:lnTo>
                      <a:cubicBezTo>
                        <a:pt x="665" y="19"/>
                        <a:pt x="678" y="11"/>
                        <a:pt x="695" y="6"/>
                      </a:cubicBezTo>
                      <a:lnTo>
                        <a:pt x="695" y="6"/>
                      </a:lnTo>
                      <a:cubicBezTo>
                        <a:pt x="711" y="0"/>
                        <a:pt x="727" y="0"/>
                        <a:pt x="743" y="6"/>
                      </a:cubicBezTo>
                      <a:lnTo>
                        <a:pt x="743" y="6"/>
                      </a:lnTo>
                      <a:cubicBezTo>
                        <a:pt x="746" y="7"/>
                        <a:pt x="749" y="7"/>
                        <a:pt x="752" y="8"/>
                      </a:cubicBezTo>
                      <a:lnTo>
                        <a:pt x="752" y="8"/>
                      </a:lnTo>
                      <a:cubicBezTo>
                        <a:pt x="765" y="14"/>
                        <a:pt x="776" y="22"/>
                        <a:pt x="785" y="30"/>
                      </a:cubicBezTo>
                      <a:lnTo>
                        <a:pt x="817" y="63"/>
                      </a:lnTo>
                      <a:lnTo>
                        <a:pt x="850" y="96"/>
                      </a:lnTo>
                      <a:lnTo>
                        <a:pt x="883" y="128"/>
                      </a:lnTo>
                      <a:lnTo>
                        <a:pt x="916"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8" y="653"/>
                      </a:lnTo>
                      <a:close/>
                    </a:path>
                  </a:pathLst>
                </a:custGeom>
                <a:solidFill>
                  <a:schemeClr val="accent4"/>
                </a:solidFill>
                <a:ln>
                  <a:noFill/>
                </a:ln>
                <a:effectLst/>
              </p:spPr>
              <p:txBody>
                <a:bodyPr wrap="none" anchor="ctr"/>
                <a:lstStyle/>
                <a:p>
                  <a:endParaRPr lang="es-ES_tradnl"/>
                </a:p>
              </p:txBody>
            </p:sp>
            <p:sp>
              <p:nvSpPr>
                <p:cNvPr id="610" name="Freeform 340">
                  <a:extLst>
                    <a:ext uri="{FF2B5EF4-FFF2-40B4-BE49-F238E27FC236}">
                      <a16:creationId xmlns:a16="http://schemas.microsoft.com/office/drawing/2014/main" xmlns="" id="{9EFA2254-5165-2046-A93A-7E3101105CB5}"/>
                    </a:ext>
                  </a:extLst>
                </p:cNvPr>
                <p:cNvSpPr>
                  <a:spLocks noChangeArrowheads="1"/>
                </p:cNvSpPr>
                <p:nvPr/>
              </p:nvSpPr>
              <p:spPr bwMode="auto">
                <a:xfrm>
                  <a:off x="5126038" y="2260600"/>
                  <a:ext cx="328612" cy="328613"/>
                </a:xfrm>
                <a:custGeom>
                  <a:avLst/>
                  <a:gdLst>
                    <a:gd name="T0" fmla="*/ 776 w 913"/>
                    <a:gd name="T1" fmla="*/ 432 h 914"/>
                    <a:gd name="T2" fmla="*/ 718 w 913"/>
                    <a:gd name="T3" fmla="*/ 358 h 914"/>
                    <a:gd name="T4" fmla="*/ 653 w 913"/>
                    <a:gd name="T5" fmla="*/ 293 h 914"/>
                    <a:gd name="T6" fmla="*/ 522 w 913"/>
                    <a:gd name="T7" fmla="*/ 162 h 914"/>
                    <a:gd name="T8" fmla="*/ 489 w 913"/>
                    <a:gd name="T9" fmla="*/ 140 h 914"/>
                    <a:gd name="T10" fmla="*/ 480 w 913"/>
                    <a:gd name="T11" fmla="*/ 137 h 914"/>
                    <a:gd name="T12" fmla="*/ 432 w 913"/>
                    <a:gd name="T13" fmla="*/ 137 h 914"/>
                    <a:gd name="T14" fmla="*/ 391 w 913"/>
                    <a:gd name="T15" fmla="*/ 162 h 914"/>
                    <a:gd name="T16" fmla="*/ 325 w 913"/>
                    <a:gd name="T17" fmla="*/ 227 h 914"/>
                    <a:gd name="T18" fmla="*/ 259 w 913"/>
                    <a:gd name="T19" fmla="*/ 293 h 914"/>
                    <a:gd name="T20" fmla="*/ 194 w 913"/>
                    <a:gd name="T21" fmla="*/ 358 h 914"/>
                    <a:gd name="T22" fmla="*/ 161 w 913"/>
                    <a:gd name="T23" fmla="*/ 391 h 914"/>
                    <a:gd name="T24" fmla="*/ 136 w 913"/>
                    <a:gd name="T25" fmla="*/ 432 h 914"/>
                    <a:gd name="T26" fmla="*/ 136 w 913"/>
                    <a:gd name="T27" fmla="*/ 481 h 914"/>
                    <a:gd name="T28" fmla="*/ 391 w 913"/>
                    <a:gd name="T29" fmla="*/ 752 h 914"/>
                    <a:gd name="T30" fmla="*/ 432 w 913"/>
                    <a:gd name="T31" fmla="*/ 776 h 914"/>
                    <a:gd name="T32" fmla="*/ 480 w 913"/>
                    <a:gd name="T33" fmla="*/ 776 h 914"/>
                    <a:gd name="T34" fmla="*/ 489 w 913"/>
                    <a:gd name="T35" fmla="*/ 773 h 914"/>
                    <a:gd name="T36" fmla="*/ 522 w 913"/>
                    <a:gd name="T37" fmla="*/ 752 h 914"/>
                    <a:gd name="T38" fmla="*/ 620 w 913"/>
                    <a:gd name="T39" fmla="*/ 654 h 914"/>
                    <a:gd name="T40" fmla="*/ 751 w 913"/>
                    <a:gd name="T41" fmla="*/ 523 h 914"/>
                    <a:gd name="T42" fmla="*/ 776 w 913"/>
                    <a:gd name="T43" fmla="*/ 481 h 914"/>
                    <a:gd name="T44" fmla="*/ 776 w 913"/>
                    <a:gd name="T45" fmla="*/ 432 h 914"/>
                    <a:gd name="T46" fmla="*/ 907 w 913"/>
                    <a:gd name="T47" fmla="*/ 432 h 914"/>
                    <a:gd name="T48" fmla="*/ 907 w 913"/>
                    <a:gd name="T49" fmla="*/ 481 h 914"/>
                    <a:gd name="T50" fmla="*/ 849 w 913"/>
                    <a:gd name="T51" fmla="*/ 555 h 914"/>
                    <a:gd name="T52" fmla="*/ 718 w 913"/>
                    <a:gd name="T53" fmla="*/ 686 h 914"/>
                    <a:gd name="T54" fmla="*/ 653 w 913"/>
                    <a:gd name="T55" fmla="*/ 752 h 914"/>
                    <a:gd name="T56" fmla="*/ 522 w 913"/>
                    <a:gd name="T57" fmla="*/ 882 h 914"/>
                    <a:gd name="T58" fmla="*/ 489 w 913"/>
                    <a:gd name="T59" fmla="*/ 904 h 914"/>
                    <a:gd name="T60" fmla="*/ 480 w 913"/>
                    <a:gd name="T61" fmla="*/ 907 h 914"/>
                    <a:gd name="T62" fmla="*/ 432 w 913"/>
                    <a:gd name="T63" fmla="*/ 907 h 914"/>
                    <a:gd name="T64" fmla="*/ 391 w 913"/>
                    <a:gd name="T65" fmla="*/ 882 h 914"/>
                    <a:gd name="T66" fmla="*/ 325 w 913"/>
                    <a:gd name="T67" fmla="*/ 817 h 914"/>
                    <a:gd name="T68" fmla="*/ 259 w 913"/>
                    <a:gd name="T69" fmla="*/ 752 h 914"/>
                    <a:gd name="T70" fmla="*/ 194 w 913"/>
                    <a:gd name="T71" fmla="*/ 686 h 914"/>
                    <a:gd name="T72" fmla="*/ 129 w 913"/>
                    <a:gd name="T73" fmla="*/ 621 h 914"/>
                    <a:gd name="T74" fmla="*/ 63 w 913"/>
                    <a:gd name="T75" fmla="*/ 555 h 914"/>
                    <a:gd name="T76" fmla="*/ 30 w 913"/>
                    <a:gd name="T77" fmla="*/ 523 h 914"/>
                    <a:gd name="T78" fmla="*/ 5 w 913"/>
                    <a:gd name="T79" fmla="*/ 481 h 914"/>
                    <a:gd name="T80" fmla="*/ 5 w 913"/>
                    <a:gd name="T81" fmla="*/ 432 h 914"/>
                    <a:gd name="T82" fmla="*/ 63 w 913"/>
                    <a:gd name="T83" fmla="*/ 358 h 914"/>
                    <a:gd name="T84" fmla="*/ 194 w 913"/>
                    <a:gd name="T85" fmla="*/ 227 h 914"/>
                    <a:gd name="T86" fmla="*/ 325 w 913"/>
                    <a:gd name="T87" fmla="*/ 96 h 914"/>
                    <a:gd name="T88" fmla="*/ 391 w 913"/>
                    <a:gd name="T89" fmla="*/ 30 h 914"/>
                    <a:gd name="T90" fmla="*/ 432 w 913"/>
                    <a:gd name="T91" fmla="*/ 6 h 914"/>
                    <a:gd name="T92" fmla="*/ 480 w 913"/>
                    <a:gd name="T93" fmla="*/ 6 h 914"/>
                    <a:gd name="T94" fmla="*/ 489 w 913"/>
                    <a:gd name="T95" fmla="*/ 9 h 914"/>
                    <a:gd name="T96" fmla="*/ 522 w 913"/>
                    <a:gd name="T97" fmla="*/ 30 h 914"/>
                    <a:gd name="T98" fmla="*/ 587 w 913"/>
                    <a:gd name="T99" fmla="*/ 96 h 914"/>
                    <a:gd name="T100" fmla="*/ 653 w 913"/>
                    <a:gd name="T101" fmla="*/ 162 h 914"/>
                    <a:gd name="T102" fmla="*/ 718 w 913"/>
                    <a:gd name="T103" fmla="*/ 227 h 914"/>
                    <a:gd name="T104" fmla="*/ 784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6" y="432"/>
                      </a:moveTo>
                      <a:lnTo>
                        <a:pt x="776" y="432"/>
                      </a:lnTo>
                      <a:cubicBezTo>
                        <a:pt x="770" y="415"/>
                        <a:pt x="762" y="402"/>
                        <a:pt x="751" y="391"/>
                      </a:cubicBezTo>
                      <a:lnTo>
                        <a:pt x="718" y="358"/>
                      </a:lnTo>
                      <a:lnTo>
                        <a:pt x="685" y="326"/>
                      </a:lnTo>
                      <a:lnTo>
                        <a:pt x="653" y="293"/>
                      </a:lnTo>
                      <a:lnTo>
                        <a:pt x="554" y="194"/>
                      </a:lnTo>
                      <a:lnTo>
                        <a:pt x="522" y="162"/>
                      </a:lnTo>
                      <a:lnTo>
                        <a:pt x="522" y="162"/>
                      </a:lnTo>
                      <a:cubicBezTo>
                        <a:pt x="513" y="152"/>
                        <a:pt x="502" y="146"/>
                        <a:pt x="489" y="140"/>
                      </a:cubicBezTo>
                      <a:lnTo>
                        <a:pt x="489" y="140"/>
                      </a:lnTo>
                      <a:cubicBezTo>
                        <a:pt x="486" y="139"/>
                        <a:pt x="483" y="138"/>
                        <a:pt x="480" y="137"/>
                      </a:cubicBezTo>
                      <a:lnTo>
                        <a:pt x="480" y="137"/>
                      </a:lnTo>
                      <a:cubicBezTo>
                        <a:pt x="464" y="132"/>
                        <a:pt x="448" y="132"/>
                        <a:pt x="432" y="137"/>
                      </a:cubicBezTo>
                      <a:lnTo>
                        <a:pt x="432" y="137"/>
                      </a:lnTo>
                      <a:cubicBezTo>
                        <a:pt x="415" y="142"/>
                        <a:pt x="402" y="151"/>
                        <a:pt x="391" y="162"/>
                      </a:cubicBezTo>
                      <a:lnTo>
                        <a:pt x="358" y="194"/>
                      </a:lnTo>
                      <a:lnTo>
                        <a:pt x="325" y="227"/>
                      </a:lnTo>
                      <a:lnTo>
                        <a:pt x="292" y="260"/>
                      </a:lnTo>
                      <a:lnTo>
                        <a:pt x="259" y="293"/>
                      </a:lnTo>
                      <a:lnTo>
                        <a:pt x="227" y="326"/>
                      </a:lnTo>
                      <a:lnTo>
                        <a:pt x="194" y="358"/>
                      </a:lnTo>
                      <a:lnTo>
                        <a:pt x="161" y="391"/>
                      </a:lnTo>
                      <a:lnTo>
                        <a:pt x="161" y="391"/>
                      </a:lnTo>
                      <a:cubicBezTo>
                        <a:pt x="150" y="402"/>
                        <a:pt x="142" y="415"/>
                        <a:pt x="136" y="432"/>
                      </a:cubicBezTo>
                      <a:lnTo>
                        <a:pt x="136" y="432"/>
                      </a:lnTo>
                      <a:cubicBezTo>
                        <a:pt x="131" y="449"/>
                        <a:pt x="131" y="465"/>
                        <a:pt x="136" y="481"/>
                      </a:cubicBezTo>
                      <a:lnTo>
                        <a:pt x="136" y="481"/>
                      </a:lnTo>
                      <a:cubicBezTo>
                        <a:pt x="142" y="498"/>
                        <a:pt x="150" y="511"/>
                        <a:pt x="161" y="523"/>
                      </a:cubicBezTo>
                      <a:lnTo>
                        <a:pt x="391" y="752"/>
                      </a:lnTo>
                      <a:lnTo>
                        <a:pt x="391" y="752"/>
                      </a:lnTo>
                      <a:cubicBezTo>
                        <a:pt x="402" y="763"/>
                        <a:pt x="415" y="771"/>
                        <a:pt x="432" y="776"/>
                      </a:cubicBezTo>
                      <a:lnTo>
                        <a:pt x="432" y="776"/>
                      </a:lnTo>
                      <a:cubicBezTo>
                        <a:pt x="448" y="782"/>
                        <a:pt x="464" y="782"/>
                        <a:pt x="480" y="776"/>
                      </a:cubicBezTo>
                      <a:lnTo>
                        <a:pt x="480" y="776"/>
                      </a:lnTo>
                      <a:cubicBezTo>
                        <a:pt x="483" y="776"/>
                        <a:pt x="486" y="775"/>
                        <a:pt x="489" y="773"/>
                      </a:cubicBezTo>
                      <a:lnTo>
                        <a:pt x="489" y="773"/>
                      </a:lnTo>
                      <a:cubicBezTo>
                        <a:pt x="502" y="768"/>
                        <a:pt x="513" y="761"/>
                        <a:pt x="522" y="752"/>
                      </a:cubicBezTo>
                      <a:lnTo>
                        <a:pt x="587" y="686"/>
                      </a:lnTo>
                      <a:lnTo>
                        <a:pt x="620" y="654"/>
                      </a:lnTo>
                      <a:lnTo>
                        <a:pt x="653" y="621"/>
                      </a:lnTo>
                      <a:lnTo>
                        <a:pt x="751" y="523"/>
                      </a:lnTo>
                      <a:lnTo>
                        <a:pt x="751" y="523"/>
                      </a:lnTo>
                      <a:cubicBezTo>
                        <a:pt x="762" y="511"/>
                        <a:pt x="770" y="498"/>
                        <a:pt x="776" y="481"/>
                      </a:cubicBezTo>
                      <a:lnTo>
                        <a:pt x="776" y="481"/>
                      </a:lnTo>
                      <a:cubicBezTo>
                        <a:pt x="781" y="465"/>
                        <a:pt x="781" y="449"/>
                        <a:pt x="776" y="432"/>
                      </a:cubicBezTo>
                      <a:close/>
                      <a:moveTo>
                        <a:pt x="907" y="432"/>
                      </a:moveTo>
                      <a:lnTo>
                        <a:pt x="907" y="432"/>
                      </a:lnTo>
                      <a:cubicBezTo>
                        <a:pt x="912" y="449"/>
                        <a:pt x="912" y="465"/>
                        <a:pt x="907" y="481"/>
                      </a:cubicBezTo>
                      <a:lnTo>
                        <a:pt x="907" y="481"/>
                      </a:lnTo>
                      <a:cubicBezTo>
                        <a:pt x="901" y="498"/>
                        <a:pt x="893" y="511"/>
                        <a:pt x="882" y="523"/>
                      </a:cubicBezTo>
                      <a:lnTo>
                        <a:pt x="849" y="555"/>
                      </a:lnTo>
                      <a:lnTo>
                        <a:pt x="816" y="588"/>
                      </a:lnTo>
                      <a:lnTo>
                        <a:pt x="718" y="686"/>
                      </a:lnTo>
                      <a:lnTo>
                        <a:pt x="685" y="719"/>
                      </a:lnTo>
                      <a:lnTo>
                        <a:pt x="653" y="752"/>
                      </a:lnTo>
                      <a:lnTo>
                        <a:pt x="554" y="850"/>
                      </a:lnTo>
                      <a:lnTo>
                        <a:pt x="522" y="882"/>
                      </a:lnTo>
                      <a:lnTo>
                        <a:pt x="522" y="882"/>
                      </a:lnTo>
                      <a:cubicBezTo>
                        <a:pt x="513" y="892"/>
                        <a:pt x="502" y="899"/>
                        <a:pt x="489" y="904"/>
                      </a:cubicBezTo>
                      <a:lnTo>
                        <a:pt x="489" y="904"/>
                      </a:lnTo>
                      <a:cubicBezTo>
                        <a:pt x="486" y="906"/>
                        <a:pt x="483" y="907"/>
                        <a:pt x="480" y="907"/>
                      </a:cubicBezTo>
                      <a:lnTo>
                        <a:pt x="480" y="907"/>
                      </a:lnTo>
                      <a:cubicBezTo>
                        <a:pt x="464" y="913"/>
                        <a:pt x="448" y="913"/>
                        <a:pt x="432" y="907"/>
                      </a:cubicBezTo>
                      <a:lnTo>
                        <a:pt x="432" y="907"/>
                      </a:lnTo>
                      <a:cubicBezTo>
                        <a:pt x="415" y="902"/>
                        <a:pt x="402" y="894"/>
                        <a:pt x="391" y="882"/>
                      </a:cubicBezTo>
                      <a:lnTo>
                        <a:pt x="358" y="850"/>
                      </a:lnTo>
                      <a:lnTo>
                        <a:pt x="325" y="817"/>
                      </a:lnTo>
                      <a:lnTo>
                        <a:pt x="292" y="785"/>
                      </a:lnTo>
                      <a:lnTo>
                        <a:pt x="259" y="752"/>
                      </a:lnTo>
                      <a:lnTo>
                        <a:pt x="227" y="719"/>
                      </a:lnTo>
                      <a:lnTo>
                        <a:pt x="194" y="686"/>
                      </a:lnTo>
                      <a:lnTo>
                        <a:pt x="161" y="654"/>
                      </a:lnTo>
                      <a:lnTo>
                        <a:pt x="129" y="621"/>
                      </a:lnTo>
                      <a:lnTo>
                        <a:pt x="95" y="588"/>
                      </a:lnTo>
                      <a:lnTo>
                        <a:pt x="63" y="555"/>
                      </a:lnTo>
                      <a:lnTo>
                        <a:pt x="30" y="523"/>
                      </a:lnTo>
                      <a:lnTo>
                        <a:pt x="30" y="523"/>
                      </a:lnTo>
                      <a:cubicBezTo>
                        <a:pt x="19" y="511"/>
                        <a:pt x="11" y="498"/>
                        <a:pt x="5" y="481"/>
                      </a:cubicBezTo>
                      <a:lnTo>
                        <a:pt x="5" y="481"/>
                      </a:lnTo>
                      <a:cubicBezTo>
                        <a:pt x="0" y="465"/>
                        <a:pt x="0" y="449"/>
                        <a:pt x="5" y="432"/>
                      </a:cubicBezTo>
                      <a:lnTo>
                        <a:pt x="5" y="432"/>
                      </a:lnTo>
                      <a:cubicBezTo>
                        <a:pt x="11" y="415"/>
                        <a:pt x="19" y="402"/>
                        <a:pt x="30" y="391"/>
                      </a:cubicBezTo>
                      <a:lnTo>
                        <a:pt x="63" y="358"/>
                      </a:lnTo>
                      <a:lnTo>
                        <a:pt x="161" y="260"/>
                      </a:lnTo>
                      <a:lnTo>
                        <a:pt x="194" y="227"/>
                      </a:lnTo>
                      <a:lnTo>
                        <a:pt x="227" y="194"/>
                      </a:lnTo>
                      <a:lnTo>
                        <a:pt x="325" y="96"/>
                      </a:lnTo>
                      <a:lnTo>
                        <a:pt x="358" y="63"/>
                      </a:lnTo>
                      <a:lnTo>
                        <a:pt x="391" y="30"/>
                      </a:lnTo>
                      <a:lnTo>
                        <a:pt x="391" y="30"/>
                      </a:lnTo>
                      <a:cubicBezTo>
                        <a:pt x="402" y="20"/>
                        <a:pt x="415" y="11"/>
                        <a:pt x="432" y="6"/>
                      </a:cubicBezTo>
                      <a:lnTo>
                        <a:pt x="432" y="6"/>
                      </a:lnTo>
                      <a:cubicBezTo>
                        <a:pt x="448" y="0"/>
                        <a:pt x="464" y="0"/>
                        <a:pt x="480" y="6"/>
                      </a:cubicBezTo>
                      <a:lnTo>
                        <a:pt x="480" y="6"/>
                      </a:lnTo>
                      <a:cubicBezTo>
                        <a:pt x="483" y="7"/>
                        <a:pt x="486" y="8"/>
                        <a:pt x="489" y="9"/>
                      </a:cubicBezTo>
                      <a:lnTo>
                        <a:pt x="489" y="9"/>
                      </a:lnTo>
                      <a:cubicBezTo>
                        <a:pt x="502" y="15"/>
                        <a:pt x="513" y="21"/>
                        <a:pt x="522" y="30"/>
                      </a:cubicBezTo>
                      <a:lnTo>
                        <a:pt x="554" y="63"/>
                      </a:lnTo>
                      <a:lnTo>
                        <a:pt x="587" y="96"/>
                      </a:lnTo>
                      <a:lnTo>
                        <a:pt x="620" y="129"/>
                      </a:lnTo>
                      <a:lnTo>
                        <a:pt x="653" y="162"/>
                      </a:lnTo>
                      <a:lnTo>
                        <a:pt x="685" y="194"/>
                      </a:lnTo>
                      <a:lnTo>
                        <a:pt x="718" y="227"/>
                      </a:lnTo>
                      <a:lnTo>
                        <a:pt x="751" y="260"/>
                      </a:lnTo>
                      <a:lnTo>
                        <a:pt x="784" y="293"/>
                      </a:lnTo>
                      <a:lnTo>
                        <a:pt x="816" y="326"/>
                      </a:lnTo>
                      <a:lnTo>
                        <a:pt x="849" y="358"/>
                      </a:lnTo>
                      <a:lnTo>
                        <a:pt x="882" y="391"/>
                      </a:lnTo>
                      <a:lnTo>
                        <a:pt x="882" y="391"/>
                      </a:lnTo>
                      <a:cubicBezTo>
                        <a:pt x="893" y="402"/>
                        <a:pt x="901" y="415"/>
                        <a:pt x="907" y="432"/>
                      </a:cubicBezTo>
                      <a:close/>
                    </a:path>
                  </a:pathLst>
                </a:custGeom>
                <a:solidFill>
                  <a:schemeClr val="accent3"/>
                </a:solidFill>
                <a:ln>
                  <a:noFill/>
                </a:ln>
                <a:effectLst/>
              </p:spPr>
              <p:txBody>
                <a:bodyPr wrap="none" anchor="ctr"/>
                <a:lstStyle/>
                <a:p>
                  <a:endParaRPr lang="es-ES_tradnl"/>
                </a:p>
              </p:txBody>
            </p:sp>
            <p:sp>
              <p:nvSpPr>
                <p:cNvPr id="611" name="Freeform 341">
                  <a:extLst>
                    <a:ext uri="{FF2B5EF4-FFF2-40B4-BE49-F238E27FC236}">
                      <a16:creationId xmlns:a16="http://schemas.microsoft.com/office/drawing/2014/main" xmlns="" id="{69E713C0-E774-0845-8A04-43BD233B5B73}"/>
                    </a:ext>
                  </a:extLst>
                </p:cNvPr>
                <p:cNvSpPr>
                  <a:spLocks noChangeArrowheads="1"/>
                </p:cNvSpPr>
                <p:nvPr/>
              </p:nvSpPr>
              <p:spPr bwMode="auto">
                <a:xfrm>
                  <a:off x="4730750" y="2284413"/>
                  <a:ext cx="247650" cy="284162"/>
                </a:xfrm>
                <a:custGeom>
                  <a:avLst/>
                  <a:gdLst>
                    <a:gd name="T0" fmla="*/ 664 w 690"/>
                    <a:gd name="T1" fmla="*/ 778 h 788"/>
                    <a:gd name="T2" fmla="*/ 664 w 690"/>
                    <a:gd name="T3" fmla="*/ 778 h 788"/>
                    <a:gd name="T4" fmla="*/ 689 w 690"/>
                    <a:gd name="T5" fmla="*/ 754 h 788"/>
                    <a:gd name="T6" fmla="*/ 689 w 690"/>
                    <a:gd name="T7" fmla="*/ 754 h 788"/>
                    <a:gd name="T8" fmla="*/ 672 w 690"/>
                    <a:gd name="T9" fmla="*/ 722 h 788"/>
                    <a:gd name="T10" fmla="*/ 639 w 690"/>
                    <a:gd name="T11" fmla="*/ 689 h 788"/>
                    <a:gd name="T12" fmla="*/ 606 w 690"/>
                    <a:gd name="T13" fmla="*/ 656 h 788"/>
                    <a:gd name="T14" fmla="*/ 573 w 690"/>
                    <a:gd name="T15" fmla="*/ 623 h 788"/>
                    <a:gd name="T16" fmla="*/ 541 w 690"/>
                    <a:gd name="T17" fmla="*/ 591 h 788"/>
                    <a:gd name="T18" fmla="*/ 508 w 690"/>
                    <a:gd name="T19" fmla="*/ 558 h 788"/>
                    <a:gd name="T20" fmla="*/ 475 w 690"/>
                    <a:gd name="T21" fmla="*/ 525 h 788"/>
                    <a:gd name="T22" fmla="*/ 442 w 690"/>
                    <a:gd name="T23" fmla="*/ 492 h 788"/>
                    <a:gd name="T24" fmla="*/ 410 w 690"/>
                    <a:gd name="T25" fmla="*/ 460 h 788"/>
                    <a:gd name="T26" fmla="*/ 410 w 690"/>
                    <a:gd name="T27" fmla="*/ 460 h 788"/>
                    <a:gd name="T28" fmla="*/ 385 w 690"/>
                    <a:gd name="T29" fmla="*/ 418 h 788"/>
                    <a:gd name="T30" fmla="*/ 385 w 690"/>
                    <a:gd name="T31" fmla="*/ 418 h 788"/>
                    <a:gd name="T32" fmla="*/ 385 w 690"/>
                    <a:gd name="T33" fmla="*/ 369 h 788"/>
                    <a:gd name="T34" fmla="*/ 385 w 690"/>
                    <a:gd name="T35" fmla="*/ 369 h 788"/>
                    <a:gd name="T36" fmla="*/ 410 w 690"/>
                    <a:gd name="T37" fmla="*/ 328 h 788"/>
                    <a:gd name="T38" fmla="*/ 672 w 690"/>
                    <a:gd name="T39" fmla="*/ 66 h 788"/>
                    <a:gd name="T40" fmla="*/ 672 w 690"/>
                    <a:gd name="T41" fmla="*/ 66 h 788"/>
                    <a:gd name="T42" fmla="*/ 689 w 690"/>
                    <a:gd name="T43" fmla="*/ 33 h 788"/>
                    <a:gd name="T44" fmla="*/ 689 w 690"/>
                    <a:gd name="T45" fmla="*/ 33 h 788"/>
                    <a:gd name="T46" fmla="*/ 664 w 690"/>
                    <a:gd name="T47" fmla="*/ 8 h 788"/>
                    <a:gd name="T48" fmla="*/ 664 w 690"/>
                    <a:gd name="T49" fmla="*/ 8 h 788"/>
                    <a:gd name="T50" fmla="*/ 606 w 690"/>
                    <a:gd name="T51" fmla="*/ 0 h 788"/>
                    <a:gd name="T52" fmla="*/ 82 w 690"/>
                    <a:gd name="T53" fmla="*/ 0 h 788"/>
                    <a:gd name="T54" fmla="*/ 82 w 690"/>
                    <a:gd name="T55" fmla="*/ 0 h 788"/>
                    <a:gd name="T56" fmla="*/ 24 w 690"/>
                    <a:gd name="T57" fmla="*/ 8 h 788"/>
                    <a:gd name="T58" fmla="*/ 24 w 690"/>
                    <a:gd name="T59" fmla="*/ 8 h 788"/>
                    <a:gd name="T60" fmla="*/ 0 w 690"/>
                    <a:gd name="T61" fmla="*/ 33 h 788"/>
                    <a:gd name="T62" fmla="*/ 0 w 690"/>
                    <a:gd name="T63" fmla="*/ 33 h 788"/>
                    <a:gd name="T64" fmla="*/ 17 w 690"/>
                    <a:gd name="T65" fmla="*/ 66 h 788"/>
                    <a:gd name="T66" fmla="*/ 49 w 690"/>
                    <a:gd name="T67" fmla="*/ 99 h 788"/>
                    <a:gd name="T68" fmla="*/ 82 w 690"/>
                    <a:gd name="T69" fmla="*/ 131 h 788"/>
                    <a:gd name="T70" fmla="*/ 115 w 690"/>
                    <a:gd name="T71" fmla="*/ 164 h 788"/>
                    <a:gd name="T72" fmla="*/ 147 w 690"/>
                    <a:gd name="T73" fmla="*/ 197 h 788"/>
                    <a:gd name="T74" fmla="*/ 181 w 690"/>
                    <a:gd name="T75" fmla="*/ 230 h 788"/>
                    <a:gd name="T76" fmla="*/ 213 w 690"/>
                    <a:gd name="T77" fmla="*/ 263 h 788"/>
                    <a:gd name="T78" fmla="*/ 246 w 690"/>
                    <a:gd name="T79" fmla="*/ 296 h 788"/>
                    <a:gd name="T80" fmla="*/ 279 w 690"/>
                    <a:gd name="T81" fmla="*/ 328 h 788"/>
                    <a:gd name="T82" fmla="*/ 279 w 690"/>
                    <a:gd name="T83" fmla="*/ 328 h 788"/>
                    <a:gd name="T84" fmla="*/ 303 w 690"/>
                    <a:gd name="T85" fmla="*/ 369 h 788"/>
                    <a:gd name="T86" fmla="*/ 303 w 690"/>
                    <a:gd name="T87" fmla="*/ 369 h 788"/>
                    <a:gd name="T88" fmla="*/ 303 w 690"/>
                    <a:gd name="T89" fmla="*/ 418 h 788"/>
                    <a:gd name="T90" fmla="*/ 303 w 690"/>
                    <a:gd name="T91" fmla="*/ 418 h 788"/>
                    <a:gd name="T92" fmla="*/ 279 w 690"/>
                    <a:gd name="T93" fmla="*/ 460 h 788"/>
                    <a:gd name="T94" fmla="*/ 17 w 690"/>
                    <a:gd name="T95" fmla="*/ 722 h 788"/>
                    <a:gd name="T96" fmla="*/ 17 w 690"/>
                    <a:gd name="T97" fmla="*/ 722 h 788"/>
                    <a:gd name="T98" fmla="*/ 0 w 690"/>
                    <a:gd name="T99" fmla="*/ 754 h 788"/>
                    <a:gd name="T100" fmla="*/ 0 w 690"/>
                    <a:gd name="T101" fmla="*/ 754 h 788"/>
                    <a:gd name="T102" fmla="*/ 24 w 690"/>
                    <a:gd name="T103" fmla="*/ 778 h 788"/>
                    <a:gd name="T104" fmla="*/ 24 w 690"/>
                    <a:gd name="T105" fmla="*/ 778 h 788"/>
                    <a:gd name="T106" fmla="*/ 82 w 690"/>
                    <a:gd name="T107" fmla="*/ 787 h 788"/>
                    <a:gd name="T108" fmla="*/ 606 w 690"/>
                    <a:gd name="T109" fmla="*/ 787 h 788"/>
                    <a:gd name="T110" fmla="*/ 606 w 690"/>
                    <a:gd name="T111" fmla="*/ 787 h 788"/>
                    <a:gd name="T112" fmla="*/ 664 w 690"/>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0" h="788">
                      <a:moveTo>
                        <a:pt x="664" y="778"/>
                      </a:moveTo>
                      <a:lnTo>
                        <a:pt x="664" y="778"/>
                      </a:lnTo>
                      <a:cubicBezTo>
                        <a:pt x="680" y="773"/>
                        <a:pt x="689" y="765"/>
                        <a:pt x="689" y="754"/>
                      </a:cubicBezTo>
                      <a:lnTo>
                        <a:pt x="689" y="754"/>
                      </a:lnTo>
                      <a:cubicBezTo>
                        <a:pt x="689" y="743"/>
                        <a:pt x="683" y="732"/>
                        <a:pt x="672" y="722"/>
                      </a:cubicBezTo>
                      <a:lnTo>
                        <a:pt x="639" y="689"/>
                      </a:lnTo>
                      <a:lnTo>
                        <a:pt x="606" y="656"/>
                      </a:lnTo>
                      <a:lnTo>
                        <a:pt x="573" y="623"/>
                      </a:lnTo>
                      <a:lnTo>
                        <a:pt x="541" y="591"/>
                      </a:lnTo>
                      <a:lnTo>
                        <a:pt x="508" y="558"/>
                      </a:lnTo>
                      <a:lnTo>
                        <a:pt x="475" y="525"/>
                      </a:lnTo>
                      <a:lnTo>
                        <a:pt x="442"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lnTo>
                        <a:pt x="672" y="66"/>
                      </a:lnTo>
                      <a:lnTo>
                        <a:pt x="672" y="66"/>
                      </a:lnTo>
                      <a:cubicBezTo>
                        <a:pt x="683" y="55"/>
                        <a:pt x="689" y="44"/>
                        <a:pt x="689" y="33"/>
                      </a:cubicBezTo>
                      <a:lnTo>
                        <a:pt x="689" y="33"/>
                      </a:lnTo>
                      <a:cubicBezTo>
                        <a:pt x="689" y="23"/>
                        <a:pt x="680" y="14"/>
                        <a:pt x="664" y="8"/>
                      </a:cubicBezTo>
                      <a:lnTo>
                        <a:pt x="664" y="8"/>
                      </a:lnTo>
                      <a:cubicBezTo>
                        <a:pt x="648" y="3"/>
                        <a:pt x="628" y="0"/>
                        <a:pt x="606" y="0"/>
                      </a:cubicBezTo>
                      <a:lnTo>
                        <a:pt x="82" y="0"/>
                      </a:lnTo>
                      <a:lnTo>
                        <a:pt x="82" y="0"/>
                      </a:lnTo>
                      <a:cubicBezTo>
                        <a:pt x="60" y="0"/>
                        <a:pt x="41" y="3"/>
                        <a:pt x="24" y="8"/>
                      </a:cubicBezTo>
                      <a:lnTo>
                        <a:pt x="24" y="8"/>
                      </a:lnTo>
                      <a:cubicBezTo>
                        <a:pt x="8" y="14"/>
                        <a:pt x="0" y="23"/>
                        <a:pt x="0" y="33"/>
                      </a:cubicBezTo>
                      <a:lnTo>
                        <a:pt x="0" y="33"/>
                      </a:lnTo>
                      <a:cubicBezTo>
                        <a:pt x="0" y="44"/>
                        <a:pt x="6" y="55"/>
                        <a:pt x="17" y="66"/>
                      </a:cubicBezTo>
                      <a:lnTo>
                        <a:pt x="49" y="99"/>
                      </a:lnTo>
                      <a:lnTo>
                        <a:pt x="82" y="131"/>
                      </a:lnTo>
                      <a:lnTo>
                        <a:pt x="115" y="164"/>
                      </a:lnTo>
                      <a:lnTo>
                        <a:pt x="147" y="197"/>
                      </a:lnTo>
                      <a:lnTo>
                        <a:pt x="181" y="230"/>
                      </a:lnTo>
                      <a:lnTo>
                        <a:pt x="213" y="263"/>
                      </a:lnTo>
                      <a:lnTo>
                        <a:pt x="246" y="296"/>
                      </a:lnTo>
                      <a:lnTo>
                        <a:pt x="279" y="328"/>
                      </a:lnTo>
                      <a:lnTo>
                        <a:pt x="279" y="328"/>
                      </a:lnTo>
                      <a:cubicBezTo>
                        <a:pt x="289" y="339"/>
                        <a:pt x="298" y="352"/>
                        <a:pt x="303" y="369"/>
                      </a:cubicBezTo>
                      <a:lnTo>
                        <a:pt x="303" y="369"/>
                      </a:lnTo>
                      <a:cubicBezTo>
                        <a:pt x="309" y="386"/>
                        <a:pt x="309" y="402"/>
                        <a:pt x="303" y="418"/>
                      </a:cubicBezTo>
                      <a:lnTo>
                        <a:pt x="303" y="418"/>
                      </a:lnTo>
                      <a:cubicBezTo>
                        <a:pt x="298" y="435"/>
                        <a:pt x="289" y="448"/>
                        <a:pt x="279" y="460"/>
                      </a:cubicBezTo>
                      <a:lnTo>
                        <a:pt x="17" y="722"/>
                      </a:lnTo>
                      <a:lnTo>
                        <a:pt x="17" y="722"/>
                      </a:lnTo>
                      <a:cubicBezTo>
                        <a:pt x="6" y="732"/>
                        <a:pt x="0" y="743"/>
                        <a:pt x="0" y="754"/>
                      </a:cubicBezTo>
                      <a:lnTo>
                        <a:pt x="0" y="754"/>
                      </a:lnTo>
                      <a:cubicBezTo>
                        <a:pt x="0" y="765"/>
                        <a:pt x="8" y="773"/>
                        <a:pt x="24" y="778"/>
                      </a:cubicBezTo>
                      <a:lnTo>
                        <a:pt x="24" y="778"/>
                      </a:lnTo>
                      <a:cubicBezTo>
                        <a:pt x="41" y="784"/>
                        <a:pt x="60" y="787"/>
                        <a:pt x="82" y="787"/>
                      </a:cubicBezTo>
                      <a:lnTo>
                        <a:pt x="606" y="787"/>
                      </a:lnTo>
                      <a:lnTo>
                        <a:pt x="606" y="787"/>
                      </a:lnTo>
                      <a:cubicBezTo>
                        <a:pt x="628" y="787"/>
                        <a:pt x="648" y="784"/>
                        <a:pt x="664" y="778"/>
                      </a:cubicBezTo>
                    </a:path>
                  </a:pathLst>
                </a:custGeom>
                <a:solidFill>
                  <a:schemeClr val="accent4"/>
                </a:solidFill>
                <a:ln>
                  <a:noFill/>
                </a:ln>
                <a:effectLst/>
              </p:spPr>
              <p:txBody>
                <a:bodyPr wrap="none" anchor="ctr"/>
                <a:lstStyle/>
                <a:p>
                  <a:endParaRPr lang="es-ES_tradnl"/>
                </a:p>
              </p:txBody>
            </p:sp>
            <p:sp>
              <p:nvSpPr>
                <p:cNvPr id="612" name="Freeform 342">
                  <a:extLst>
                    <a:ext uri="{FF2B5EF4-FFF2-40B4-BE49-F238E27FC236}">
                      <a16:creationId xmlns:a16="http://schemas.microsoft.com/office/drawing/2014/main" xmlns="" id="{5D6938FE-872A-0C4E-AA3B-3438498C3BAE}"/>
                    </a:ext>
                  </a:extLst>
                </p:cNvPr>
                <p:cNvSpPr>
                  <a:spLocks noChangeArrowheads="1"/>
                </p:cNvSpPr>
                <p:nvPr/>
              </p:nvSpPr>
              <p:spPr bwMode="auto">
                <a:xfrm>
                  <a:off x="560228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5 w 690"/>
                    <a:gd name="T13" fmla="*/ 8 h 788"/>
                    <a:gd name="T14" fmla="*/ 82 w 690"/>
                    <a:gd name="T15" fmla="*/ 0 h 788"/>
                    <a:gd name="T16" fmla="*/ 25 w 690"/>
                    <a:gd name="T17" fmla="*/ 8 h 788"/>
                    <a:gd name="T18" fmla="*/ 0 w 690"/>
                    <a:gd name="T19" fmla="*/ 33 h 788"/>
                    <a:gd name="T20" fmla="*/ 17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1 w 690"/>
                    <a:gd name="T35" fmla="*/ 558 h 788"/>
                    <a:gd name="T36" fmla="*/ 115 w 690"/>
                    <a:gd name="T37" fmla="*/ 623 h 788"/>
                    <a:gd name="T38" fmla="*/ 50 w 690"/>
                    <a:gd name="T39" fmla="*/ 689 h 788"/>
                    <a:gd name="T40" fmla="*/ 17 w 690"/>
                    <a:gd name="T41" fmla="*/ 722 h 788"/>
                    <a:gd name="T42" fmla="*/ 0 w 690"/>
                    <a:gd name="T43" fmla="*/ 754 h 788"/>
                    <a:gd name="T44" fmla="*/ 25 w 690"/>
                    <a:gd name="T45" fmla="*/ 778 h 788"/>
                    <a:gd name="T46" fmla="*/ 607 w 690"/>
                    <a:gd name="T47" fmla="*/ 787 h 788"/>
                    <a:gd name="T48" fmla="*/ 665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5" y="8"/>
                      </a:cubicBezTo>
                      <a:lnTo>
                        <a:pt x="665" y="8"/>
                      </a:lnTo>
                      <a:cubicBezTo>
                        <a:pt x="648" y="3"/>
                        <a:pt x="629" y="0"/>
                        <a:pt x="607" y="0"/>
                      </a:cubicBezTo>
                      <a:lnTo>
                        <a:pt x="82" y="0"/>
                      </a:lnTo>
                      <a:lnTo>
                        <a:pt x="82" y="0"/>
                      </a:lnTo>
                      <a:cubicBezTo>
                        <a:pt x="61" y="0"/>
                        <a:pt x="41" y="3"/>
                        <a:pt x="25" y="8"/>
                      </a:cubicBezTo>
                      <a:lnTo>
                        <a:pt x="25" y="8"/>
                      </a:lnTo>
                      <a:cubicBezTo>
                        <a:pt x="9" y="14"/>
                        <a:pt x="0" y="23"/>
                        <a:pt x="0" y="33"/>
                      </a:cubicBezTo>
                      <a:lnTo>
                        <a:pt x="0" y="33"/>
                      </a:lnTo>
                      <a:cubicBezTo>
                        <a:pt x="0" y="44"/>
                        <a:pt x="6" y="55"/>
                        <a:pt x="17" y="66"/>
                      </a:cubicBezTo>
                      <a:lnTo>
                        <a:pt x="82" y="131"/>
                      </a:lnTo>
                      <a:lnTo>
                        <a:pt x="115" y="164"/>
                      </a:lnTo>
                      <a:lnTo>
                        <a:pt x="148" y="197"/>
                      </a:lnTo>
                      <a:lnTo>
                        <a:pt x="246" y="295"/>
                      </a:lnTo>
                      <a:lnTo>
                        <a:pt x="279" y="328"/>
                      </a:lnTo>
                      <a:lnTo>
                        <a:pt x="279" y="328"/>
                      </a:lnTo>
                      <a:cubicBezTo>
                        <a:pt x="291" y="339"/>
                        <a:pt x="298" y="352"/>
                        <a:pt x="303" y="369"/>
                      </a:cubicBezTo>
                      <a:lnTo>
                        <a:pt x="303" y="369"/>
                      </a:lnTo>
                      <a:cubicBezTo>
                        <a:pt x="309" y="386"/>
                        <a:pt x="309" y="402"/>
                        <a:pt x="303" y="418"/>
                      </a:cubicBezTo>
                      <a:lnTo>
                        <a:pt x="303" y="418"/>
                      </a:lnTo>
                      <a:cubicBezTo>
                        <a:pt x="298" y="435"/>
                        <a:pt x="291" y="448"/>
                        <a:pt x="279" y="460"/>
                      </a:cubicBezTo>
                      <a:lnTo>
                        <a:pt x="246" y="492"/>
                      </a:lnTo>
                      <a:lnTo>
                        <a:pt x="213" y="525"/>
                      </a:lnTo>
                      <a:lnTo>
                        <a:pt x="181" y="558"/>
                      </a:lnTo>
                      <a:lnTo>
                        <a:pt x="148" y="591"/>
                      </a:lnTo>
                      <a:lnTo>
                        <a:pt x="115" y="623"/>
                      </a:lnTo>
                      <a:lnTo>
                        <a:pt x="82" y="656"/>
                      </a:lnTo>
                      <a:lnTo>
                        <a:pt x="50" y="689"/>
                      </a:lnTo>
                      <a:lnTo>
                        <a:pt x="17" y="722"/>
                      </a:lnTo>
                      <a:lnTo>
                        <a:pt x="17" y="722"/>
                      </a:lnTo>
                      <a:cubicBezTo>
                        <a:pt x="6" y="732"/>
                        <a:pt x="0" y="743"/>
                        <a:pt x="0" y="754"/>
                      </a:cubicBezTo>
                      <a:lnTo>
                        <a:pt x="0" y="754"/>
                      </a:lnTo>
                      <a:cubicBezTo>
                        <a:pt x="0" y="765"/>
                        <a:pt x="9" y="773"/>
                        <a:pt x="25" y="778"/>
                      </a:cubicBezTo>
                      <a:lnTo>
                        <a:pt x="25" y="778"/>
                      </a:lnTo>
                      <a:cubicBezTo>
                        <a:pt x="41" y="784"/>
                        <a:pt x="61" y="787"/>
                        <a:pt x="82" y="787"/>
                      </a:cubicBezTo>
                      <a:lnTo>
                        <a:pt x="607" y="787"/>
                      </a:lnTo>
                      <a:lnTo>
                        <a:pt x="607" y="787"/>
                      </a:lnTo>
                      <a:cubicBezTo>
                        <a:pt x="629" y="787"/>
                        <a:pt x="648" y="784"/>
                        <a:pt x="665" y="778"/>
                      </a:cubicBezTo>
                      <a:lnTo>
                        <a:pt x="665"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1" y="435"/>
                        <a:pt x="385" y="418"/>
                      </a:cubicBezTo>
                      <a:lnTo>
                        <a:pt x="385" y="418"/>
                      </a:lnTo>
                      <a:cubicBezTo>
                        <a:pt x="380" y="402"/>
                        <a:pt x="380" y="386"/>
                        <a:pt x="385" y="369"/>
                      </a:cubicBezTo>
                      <a:lnTo>
                        <a:pt x="385" y="369"/>
                      </a:lnTo>
                      <a:cubicBezTo>
                        <a:pt x="391" y="352"/>
                        <a:pt x="399" y="339"/>
                        <a:pt x="410" y="328"/>
                      </a:cubicBezTo>
                    </a:path>
                  </a:pathLst>
                </a:custGeom>
                <a:solidFill>
                  <a:schemeClr val="accent4"/>
                </a:solidFill>
                <a:ln>
                  <a:noFill/>
                </a:ln>
                <a:effectLst/>
              </p:spPr>
              <p:txBody>
                <a:bodyPr wrap="none" anchor="ctr"/>
                <a:lstStyle/>
                <a:p>
                  <a:endParaRPr lang="es-ES_tradnl"/>
                </a:p>
              </p:txBody>
            </p:sp>
            <p:sp>
              <p:nvSpPr>
                <p:cNvPr id="613" name="Freeform 343">
                  <a:extLst>
                    <a:ext uri="{FF2B5EF4-FFF2-40B4-BE49-F238E27FC236}">
                      <a16:creationId xmlns:a16="http://schemas.microsoft.com/office/drawing/2014/main" xmlns="" id="{3B0FB950-50F6-8E40-9164-1418BBF8E4FE}"/>
                    </a:ext>
                  </a:extLst>
                </p:cNvPr>
                <p:cNvSpPr>
                  <a:spLocks noChangeArrowheads="1"/>
                </p:cNvSpPr>
                <p:nvPr/>
              </p:nvSpPr>
              <p:spPr bwMode="auto">
                <a:xfrm>
                  <a:off x="5197475" y="2332038"/>
                  <a:ext cx="187325" cy="187325"/>
                </a:xfrm>
                <a:custGeom>
                  <a:avLst/>
                  <a:gdLst>
                    <a:gd name="T0" fmla="*/ 382 w 519"/>
                    <a:gd name="T1" fmla="*/ 235 h 520"/>
                    <a:gd name="T2" fmla="*/ 325 w 519"/>
                    <a:gd name="T3" fmla="*/ 161 h 520"/>
                    <a:gd name="T4" fmla="*/ 292 w 519"/>
                    <a:gd name="T5" fmla="*/ 140 h 520"/>
                    <a:gd name="T6" fmla="*/ 283 w 519"/>
                    <a:gd name="T7" fmla="*/ 136 h 520"/>
                    <a:gd name="T8" fmla="*/ 235 w 519"/>
                    <a:gd name="T9" fmla="*/ 136 h 520"/>
                    <a:gd name="T10" fmla="*/ 194 w 519"/>
                    <a:gd name="T11" fmla="*/ 161 h 520"/>
                    <a:gd name="T12" fmla="*/ 161 w 519"/>
                    <a:gd name="T13" fmla="*/ 194 h 520"/>
                    <a:gd name="T14" fmla="*/ 136 w 519"/>
                    <a:gd name="T15" fmla="*/ 235 h 520"/>
                    <a:gd name="T16" fmla="*/ 136 w 519"/>
                    <a:gd name="T17" fmla="*/ 284 h 520"/>
                    <a:gd name="T18" fmla="*/ 194 w 519"/>
                    <a:gd name="T19" fmla="*/ 358 h 520"/>
                    <a:gd name="T20" fmla="*/ 235 w 519"/>
                    <a:gd name="T21" fmla="*/ 382 h 520"/>
                    <a:gd name="T22" fmla="*/ 283 w 519"/>
                    <a:gd name="T23" fmla="*/ 382 h 520"/>
                    <a:gd name="T24" fmla="*/ 292 w 519"/>
                    <a:gd name="T25" fmla="*/ 379 h 520"/>
                    <a:gd name="T26" fmla="*/ 325 w 519"/>
                    <a:gd name="T27" fmla="*/ 358 h 520"/>
                    <a:gd name="T28" fmla="*/ 357 w 519"/>
                    <a:gd name="T29" fmla="*/ 326 h 520"/>
                    <a:gd name="T30" fmla="*/ 382 w 519"/>
                    <a:gd name="T31" fmla="*/ 284 h 520"/>
                    <a:gd name="T32" fmla="*/ 513 w 519"/>
                    <a:gd name="T33" fmla="*/ 235 h 520"/>
                    <a:gd name="T34" fmla="*/ 513 w 519"/>
                    <a:gd name="T35" fmla="*/ 284 h 520"/>
                    <a:gd name="T36" fmla="*/ 488 w 519"/>
                    <a:gd name="T37" fmla="*/ 326 h 520"/>
                    <a:gd name="T38" fmla="*/ 423 w 519"/>
                    <a:gd name="T39" fmla="*/ 391 h 520"/>
                    <a:gd name="T40" fmla="*/ 357 w 519"/>
                    <a:gd name="T41" fmla="*/ 457 h 520"/>
                    <a:gd name="T42" fmla="*/ 325 w 519"/>
                    <a:gd name="T43" fmla="*/ 489 h 520"/>
                    <a:gd name="T44" fmla="*/ 292 w 519"/>
                    <a:gd name="T45" fmla="*/ 510 h 520"/>
                    <a:gd name="T46" fmla="*/ 283 w 519"/>
                    <a:gd name="T47" fmla="*/ 514 h 520"/>
                    <a:gd name="T48" fmla="*/ 235 w 519"/>
                    <a:gd name="T49" fmla="*/ 514 h 520"/>
                    <a:gd name="T50" fmla="*/ 161 w 519"/>
                    <a:gd name="T51" fmla="*/ 457 h 520"/>
                    <a:gd name="T52" fmla="*/ 30 w 519"/>
                    <a:gd name="T53" fmla="*/ 326 h 520"/>
                    <a:gd name="T54" fmla="*/ 5 w 519"/>
                    <a:gd name="T55" fmla="*/ 284 h 520"/>
                    <a:gd name="T56" fmla="*/ 5 w 519"/>
                    <a:gd name="T57" fmla="*/ 235 h 520"/>
                    <a:gd name="T58" fmla="*/ 30 w 519"/>
                    <a:gd name="T59" fmla="*/ 194 h 520"/>
                    <a:gd name="T60" fmla="*/ 95 w 519"/>
                    <a:gd name="T61" fmla="*/ 129 h 520"/>
                    <a:gd name="T62" fmla="*/ 194 w 519"/>
                    <a:gd name="T63" fmla="*/ 30 h 520"/>
                    <a:gd name="T64" fmla="*/ 235 w 519"/>
                    <a:gd name="T65" fmla="*/ 6 h 520"/>
                    <a:gd name="T66" fmla="*/ 283 w 519"/>
                    <a:gd name="T67" fmla="*/ 6 h 520"/>
                    <a:gd name="T68" fmla="*/ 292 w 519"/>
                    <a:gd name="T69" fmla="*/ 9 h 520"/>
                    <a:gd name="T70" fmla="*/ 325 w 519"/>
                    <a:gd name="T71" fmla="*/ 30 h 520"/>
                    <a:gd name="T72" fmla="*/ 488 w 519"/>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9" h="520">
                      <a:moveTo>
                        <a:pt x="382" y="235"/>
                      </a:moveTo>
                      <a:lnTo>
                        <a:pt x="382" y="235"/>
                      </a:lnTo>
                      <a:cubicBezTo>
                        <a:pt x="377" y="218"/>
                        <a:pt x="368" y="205"/>
                        <a:pt x="357" y="194"/>
                      </a:cubicBezTo>
                      <a:lnTo>
                        <a:pt x="325" y="161"/>
                      </a:lnTo>
                      <a:lnTo>
                        <a:pt x="325" y="161"/>
                      </a:lnTo>
                      <a:cubicBezTo>
                        <a:pt x="316" y="152"/>
                        <a:pt x="305" y="145"/>
                        <a:pt x="292" y="140"/>
                      </a:cubicBezTo>
                      <a:lnTo>
                        <a:pt x="292" y="140"/>
                      </a:lnTo>
                      <a:cubicBezTo>
                        <a:pt x="289" y="139"/>
                        <a:pt x="286" y="137"/>
                        <a:pt x="283" y="136"/>
                      </a:cubicBezTo>
                      <a:lnTo>
                        <a:pt x="283" y="136"/>
                      </a:lnTo>
                      <a:cubicBezTo>
                        <a:pt x="267" y="131"/>
                        <a:pt x="251" y="131"/>
                        <a:pt x="235" y="136"/>
                      </a:cubicBezTo>
                      <a:lnTo>
                        <a:pt x="235" y="136"/>
                      </a:lnTo>
                      <a:cubicBezTo>
                        <a:pt x="218" y="142"/>
                        <a:pt x="205" y="151"/>
                        <a:pt x="194" y="161"/>
                      </a:cubicBezTo>
                      <a:lnTo>
                        <a:pt x="161" y="194"/>
                      </a:lnTo>
                      <a:lnTo>
                        <a:pt x="161" y="194"/>
                      </a:lnTo>
                      <a:cubicBezTo>
                        <a:pt x="149" y="205"/>
                        <a:pt x="142" y="218"/>
                        <a:pt x="136" y="235"/>
                      </a:cubicBezTo>
                      <a:lnTo>
                        <a:pt x="136" y="235"/>
                      </a:lnTo>
                      <a:cubicBezTo>
                        <a:pt x="131" y="252"/>
                        <a:pt x="131" y="268"/>
                        <a:pt x="136" y="284"/>
                      </a:cubicBezTo>
                      <a:lnTo>
                        <a:pt x="136" y="284"/>
                      </a:lnTo>
                      <a:cubicBezTo>
                        <a:pt x="142" y="301"/>
                        <a:pt x="149" y="314"/>
                        <a:pt x="161" y="326"/>
                      </a:cubicBezTo>
                      <a:lnTo>
                        <a:pt x="194" y="358"/>
                      </a:lnTo>
                      <a:lnTo>
                        <a:pt x="194" y="358"/>
                      </a:lnTo>
                      <a:cubicBezTo>
                        <a:pt x="205" y="369"/>
                        <a:pt x="218" y="377"/>
                        <a:pt x="235" y="382"/>
                      </a:cubicBezTo>
                      <a:lnTo>
                        <a:pt x="235" y="382"/>
                      </a:lnTo>
                      <a:cubicBezTo>
                        <a:pt x="251" y="388"/>
                        <a:pt x="267" y="388"/>
                        <a:pt x="283" y="382"/>
                      </a:cubicBezTo>
                      <a:lnTo>
                        <a:pt x="283" y="382"/>
                      </a:lnTo>
                      <a:cubicBezTo>
                        <a:pt x="286" y="381"/>
                        <a:pt x="289" y="381"/>
                        <a:pt x="292" y="379"/>
                      </a:cubicBezTo>
                      <a:lnTo>
                        <a:pt x="292" y="379"/>
                      </a:lnTo>
                      <a:cubicBezTo>
                        <a:pt x="305" y="374"/>
                        <a:pt x="316" y="367"/>
                        <a:pt x="325" y="358"/>
                      </a:cubicBezTo>
                      <a:lnTo>
                        <a:pt x="357" y="326"/>
                      </a:lnTo>
                      <a:lnTo>
                        <a:pt x="357" y="326"/>
                      </a:lnTo>
                      <a:cubicBezTo>
                        <a:pt x="368" y="314"/>
                        <a:pt x="377" y="301"/>
                        <a:pt x="382" y="284"/>
                      </a:cubicBezTo>
                      <a:lnTo>
                        <a:pt x="382" y="284"/>
                      </a:lnTo>
                      <a:cubicBezTo>
                        <a:pt x="387" y="268"/>
                        <a:pt x="387" y="252"/>
                        <a:pt x="382" y="235"/>
                      </a:cubicBezTo>
                      <a:close/>
                      <a:moveTo>
                        <a:pt x="513" y="235"/>
                      </a:moveTo>
                      <a:lnTo>
                        <a:pt x="513" y="235"/>
                      </a:lnTo>
                      <a:cubicBezTo>
                        <a:pt x="518" y="252"/>
                        <a:pt x="518" y="268"/>
                        <a:pt x="513" y="284"/>
                      </a:cubicBezTo>
                      <a:lnTo>
                        <a:pt x="513" y="284"/>
                      </a:lnTo>
                      <a:cubicBezTo>
                        <a:pt x="508" y="301"/>
                        <a:pt x="499" y="314"/>
                        <a:pt x="488" y="326"/>
                      </a:cubicBezTo>
                      <a:lnTo>
                        <a:pt x="456" y="358"/>
                      </a:lnTo>
                      <a:lnTo>
                        <a:pt x="423" y="391"/>
                      </a:lnTo>
                      <a:lnTo>
                        <a:pt x="390" y="424"/>
                      </a:lnTo>
                      <a:lnTo>
                        <a:pt x="357" y="457"/>
                      </a:lnTo>
                      <a:lnTo>
                        <a:pt x="325" y="489"/>
                      </a:lnTo>
                      <a:lnTo>
                        <a:pt x="325" y="489"/>
                      </a:lnTo>
                      <a:cubicBezTo>
                        <a:pt x="316" y="498"/>
                        <a:pt x="305" y="505"/>
                        <a:pt x="292" y="510"/>
                      </a:cubicBezTo>
                      <a:lnTo>
                        <a:pt x="292" y="510"/>
                      </a:lnTo>
                      <a:cubicBezTo>
                        <a:pt x="289" y="512"/>
                        <a:pt x="286" y="513"/>
                        <a:pt x="283" y="514"/>
                      </a:cubicBezTo>
                      <a:lnTo>
                        <a:pt x="283" y="514"/>
                      </a:lnTo>
                      <a:cubicBezTo>
                        <a:pt x="267" y="519"/>
                        <a:pt x="251" y="519"/>
                        <a:pt x="235" y="514"/>
                      </a:cubicBezTo>
                      <a:lnTo>
                        <a:pt x="235" y="514"/>
                      </a:lnTo>
                      <a:cubicBezTo>
                        <a:pt x="218" y="508"/>
                        <a:pt x="205" y="500"/>
                        <a:pt x="194" y="489"/>
                      </a:cubicBezTo>
                      <a:lnTo>
                        <a:pt x="161" y="457"/>
                      </a:lnTo>
                      <a:lnTo>
                        <a:pt x="128" y="424"/>
                      </a:lnTo>
                      <a:lnTo>
                        <a:pt x="30" y="326"/>
                      </a:lnTo>
                      <a:lnTo>
                        <a:pt x="30" y="326"/>
                      </a:lnTo>
                      <a:cubicBezTo>
                        <a:pt x="19" y="314"/>
                        <a:pt x="10" y="301"/>
                        <a:pt x="5" y="284"/>
                      </a:cubicBezTo>
                      <a:lnTo>
                        <a:pt x="5" y="284"/>
                      </a:lnTo>
                      <a:cubicBezTo>
                        <a:pt x="0" y="268"/>
                        <a:pt x="0" y="252"/>
                        <a:pt x="5" y="235"/>
                      </a:cubicBezTo>
                      <a:lnTo>
                        <a:pt x="5" y="235"/>
                      </a:lnTo>
                      <a:cubicBezTo>
                        <a:pt x="10" y="218"/>
                        <a:pt x="19" y="205"/>
                        <a:pt x="30" y="194"/>
                      </a:cubicBezTo>
                      <a:lnTo>
                        <a:pt x="62" y="161"/>
                      </a:lnTo>
                      <a:lnTo>
                        <a:pt x="95" y="129"/>
                      </a:lnTo>
                      <a:lnTo>
                        <a:pt x="128" y="96"/>
                      </a:lnTo>
                      <a:lnTo>
                        <a:pt x="194" y="30"/>
                      </a:lnTo>
                      <a:lnTo>
                        <a:pt x="194" y="30"/>
                      </a:lnTo>
                      <a:cubicBezTo>
                        <a:pt x="205" y="20"/>
                        <a:pt x="218" y="11"/>
                        <a:pt x="235" y="6"/>
                      </a:cubicBezTo>
                      <a:lnTo>
                        <a:pt x="235" y="6"/>
                      </a:lnTo>
                      <a:cubicBezTo>
                        <a:pt x="251" y="0"/>
                        <a:pt x="267" y="0"/>
                        <a:pt x="283" y="6"/>
                      </a:cubicBezTo>
                      <a:lnTo>
                        <a:pt x="283" y="6"/>
                      </a:lnTo>
                      <a:cubicBezTo>
                        <a:pt x="286" y="7"/>
                        <a:pt x="289" y="8"/>
                        <a:pt x="292" y="9"/>
                      </a:cubicBezTo>
                      <a:lnTo>
                        <a:pt x="292" y="9"/>
                      </a:lnTo>
                      <a:cubicBezTo>
                        <a:pt x="305" y="14"/>
                        <a:pt x="316" y="21"/>
                        <a:pt x="325" y="30"/>
                      </a:cubicBezTo>
                      <a:lnTo>
                        <a:pt x="488" y="194"/>
                      </a:lnTo>
                      <a:lnTo>
                        <a:pt x="488" y="194"/>
                      </a:lnTo>
                      <a:cubicBezTo>
                        <a:pt x="499" y="205"/>
                        <a:pt x="508" y="218"/>
                        <a:pt x="513" y="235"/>
                      </a:cubicBezTo>
                      <a:close/>
                    </a:path>
                  </a:pathLst>
                </a:custGeom>
                <a:solidFill>
                  <a:schemeClr val="accent2"/>
                </a:solidFill>
                <a:ln>
                  <a:noFill/>
                </a:ln>
                <a:effectLst/>
              </p:spPr>
              <p:txBody>
                <a:bodyPr wrap="none" anchor="ctr"/>
                <a:lstStyle/>
                <a:p>
                  <a:endParaRPr lang="es-ES_tradnl"/>
                </a:p>
              </p:txBody>
            </p:sp>
            <p:sp>
              <p:nvSpPr>
                <p:cNvPr id="614" name="Freeform 346">
                  <a:extLst>
                    <a:ext uri="{FF2B5EF4-FFF2-40B4-BE49-F238E27FC236}">
                      <a16:creationId xmlns:a16="http://schemas.microsoft.com/office/drawing/2014/main" xmlns="" id="{D31F04EA-DDC9-CA4E-8D77-EB09B5533B80}"/>
                    </a:ext>
                  </a:extLst>
                </p:cNvPr>
                <p:cNvSpPr>
                  <a:spLocks noChangeArrowheads="1"/>
                </p:cNvSpPr>
                <p:nvPr/>
              </p:nvSpPr>
              <p:spPr bwMode="auto">
                <a:xfrm>
                  <a:off x="5267325" y="2403475"/>
                  <a:ext cx="46038" cy="46038"/>
                </a:xfrm>
                <a:custGeom>
                  <a:avLst/>
                  <a:gdLst>
                    <a:gd name="T0" fmla="*/ 96 w 127"/>
                    <a:gd name="T1" fmla="*/ 9 h 127"/>
                    <a:gd name="T2" fmla="*/ 96 w 127"/>
                    <a:gd name="T3" fmla="*/ 9 h 127"/>
                    <a:gd name="T4" fmla="*/ 87 w 127"/>
                    <a:gd name="T5" fmla="*/ 5 h 127"/>
                    <a:gd name="T6" fmla="*/ 87 w 127"/>
                    <a:gd name="T7" fmla="*/ 5 h 127"/>
                    <a:gd name="T8" fmla="*/ 39 w 127"/>
                    <a:gd name="T9" fmla="*/ 5 h 127"/>
                    <a:gd name="T10" fmla="*/ 39 w 127"/>
                    <a:gd name="T11" fmla="*/ 5 h 127"/>
                    <a:gd name="T12" fmla="*/ 6 w 127"/>
                    <a:gd name="T13" fmla="*/ 38 h 127"/>
                    <a:gd name="T14" fmla="*/ 6 w 127"/>
                    <a:gd name="T15" fmla="*/ 38 h 127"/>
                    <a:gd name="T16" fmla="*/ 6 w 127"/>
                    <a:gd name="T17" fmla="*/ 87 h 127"/>
                    <a:gd name="T18" fmla="*/ 6 w 127"/>
                    <a:gd name="T19" fmla="*/ 87 h 127"/>
                    <a:gd name="T20" fmla="*/ 39 w 127"/>
                    <a:gd name="T21" fmla="*/ 120 h 127"/>
                    <a:gd name="T22" fmla="*/ 39 w 127"/>
                    <a:gd name="T23" fmla="*/ 120 h 127"/>
                    <a:gd name="T24" fmla="*/ 87 w 127"/>
                    <a:gd name="T25" fmla="*/ 120 h 127"/>
                    <a:gd name="T26" fmla="*/ 87 w 127"/>
                    <a:gd name="T27" fmla="*/ 120 h 127"/>
                    <a:gd name="T28" fmla="*/ 96 w 127"/>
                    <a:gd name="T29" fmla="*/ 116 h 127"/>
                    <a:gd name="T30" fmla="*/ 96 w 127"/>
                    <a:gd name="T31" fmla="*/ 116 h 127"/>
                    <a:gd name="T32" fmla="*/ 120 w 127"/>
                    <a:gd name="T33" fmla="*/ 87 h 127"/>
                    <a:gd name="T34" fmla="*/ 120 w 127"/>
                    <a:gd name="T35" fmla="*/ 87 h 127"/>
                    <a:gd name="T36" fmla="*/ 120 w 127"/>
                    <a:gd name="T37" fmla="*/ 38 h 127"/>
                    <a:gd name="T38" fmla="*/ 120 w 127"/>
                    <a:gd name="T39" fmla="*/ 38 h 127"/>
                    <a:gd name="T40" fmla="*/ 96 w 127"/>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96" y="9"/>
                      </a:moveTo>
                      <a:lnTo>
                        <a:pt x="96" y="9"/>
                      </a:lnTo>
                      <a:cubicBezTo>
                        <a:pt x="93" y="8"/>
                        <a:pt x="90" y="6"/>
                        <a:pt x="87" y="5"/>
                      </a:cubicBezTo>
                      <a:lnTo>
                        <a:pt x="87" y="5"/>
                      </a:lnTo>
                      <a:cubicBezTo>
                        <a:pt x="71" y="0"/>
                        <a:pt x="55" y="0"/>
                        <a:pt x="39" y="5"/>
                      </a:cubicBezTo>
                      <a:lnTo>
                        <a:pt x="39" y="5"/>
                      </a:lnTo>
                      <a:cubicBezTo>
                        <a:pt x="22" y="10"/>
                        <a:pt x="11" y="21"/>
                        <a:pt x="6" y="38"/>
                      </a:cubicBezTo>
                      <a:lnTo>
                        <a:pt x="6" y="38"/>
                      </a:lnTo>
                      <a:cubicBezTo>
                        <a:pt x="0" y="55"/>
                        <a:pt x="0" y="71"/>
                        <a:pt x="6" y="87"/>
                      </a:cubicBezTo>
                      <a:lnTo>
                        <a:pt x="6" y="87"/>
                      </a:lnTo>
                      <a:cubicBezTo>
                        <a:pt x="11" y="104"/>
                        <a:pt x="22" y="114"/>
                        <a:pt x="39" y="120"/>
                      </a:cubicBezTo>
                      <a:lnTo>
                        <a:pt x="39" y="120"/>
                      </a:lnTo>
                      <a:cubicBezTo>
                        <a:pt x="55" y="126"/>
                        <a:pt x="71" y="126"/>
                        <a:pt x="87" y="120"/>
                      </a:cubicBezTo>
                      <a:lnTo>
                        <a:pt x="87" y="120"/>
                      </a:lnTo>
                      <a:cubicBezTo>
                        <a:pt x="90" y="119"/>
                        <a:pt x="93" y="118"/>
                        <a:pt x="96" y="116"/>
                      </a:cubicBezTo>
                      <a:lnTo>
                        <a:pt x="96" y="116"/>
                      </a:lnTo>
                      <a:cubicBezTo>
                        <a:pt x="108" y="110"/>
                        <a:pt x="116" y="101"/>
                        <a:pt x="120" y="87"/>
                      </a:cubicBezTo>
                      <a:lnTo>
                        <a:pt x="120" y="87"/>
                      </a:lnTo>
                      <a:cubicBezTo>
                        <a:pt x="126" y="71"/>
                        <a:pt x="126" y="55"/>
                        <a:pt x="120" y="38"/>
                      </a:cubicBezTo>
                      <a:lnTo>
                        <a:pt x="120" y="38"/>
                      </a:lnTo>
                      <a:cubicBezTo>
                        <a:pt x="116" y="25"/>
                        <a:pt x="108" y="15"/>
                        <a:pt x="96" y="9"/>
                      </a:cubicBezTo>
                    </a:path>
                  </a:pathLst>
                </a:custGeom>
                <a:solidFill>
                  <a:schemeClr val="accent6"/>
                </a:solidFill>
                <a:ln>
                  <a:noFill/>
                </a:ln>
                <a:effectLst/>
              </p:spPr>
              <p:txBody>
                <a:bodyPr wrap="none" anchor="ctr"/>
                <a:lstStyle/>
                <a:p>
                  <a:endParaRPr lang="es-ES_tradnl"/>
                </a:p>
              </p:txBody>
            </p:sp>
            <p:sp>
              <p:nvSpPr>
                <p:cNvPr id="615" name="Freeform 349">
                  <a:extLst>
                    <a:ext uri="{FF2B5EF4-FFF2-40B4-BE49-F238E27FC236}">
                      <a16:creationId xmlns:a16="http://schemas.microsoft.com/office/drawing/2014/main" xmlns="" id="{6A1FA795-7909-7746-805C-8D10AB550202}"/>
                    </a:ext>
                  </a:extLst>
                </p:cNvPr>
                <p:cNvSpPr>
                  <a:spLocks noChangeArrowheads="1"/>
                </p:cNvSpPr>
                <p:nvPr/>
              </p:nvSpPr>
              <p:spPr bwMode="auto">
                <a:xfrm>
                  <a:off x="4872038" y="2573338"/>
                  <a:ext cx="247650" cy="136525"/>
                </a:xfrm>
                <a:custGeom>
                  <a:avLst/>
                  <a:gdLst>
                    <a:gd name="T0" fmla="*/ 664 w 689"/>
                    <a:gd name="T1" fmla="*/ 369 h 379"/>
                    <a:gd name="T2" fmla="*/ 664 w 689"/>
                    <a:gd name="T3" fmla="*/ 369 h 379"/>
                    <a:gd name="T4" fmla="*/ 688 w 689"/>
                    <a:gd name="T5" fmla="*/ 344 h 379"/>
                    <a:gd name="T6" fmla="*/ 688 w 689"/>
                    <a:gd name="T7" fmla="*/ 344 h 379"/>
                    <a:gd name="T8" fmla="*/ 673 w 689"/>
                    <a:gd name="T9" fmla="*/ 312 h 379"/>
                    <a:gd name="T10" fmla="*/ 639 w 689"/>
                    <a:gd name="T11" fmla="*/ 279 h 379"/>
                    <a:gd name="T12" fmla="*/ 607 w 689"/>
                    <a:gd name="T13" fmla="*/ 246 h 379"/>
                    <a:gd name="T14" fmla="*/ 574 w 689"/>
                    <a:gd name="T15" fmla="*/ 214 h 379"/>
                    <a:gd name="T16" fmla="*/ 541 w 689"/>
                    <a:gd name="T17" fmla="*/ 180 h 379"/>
                    <a:gd name="T18" fmla="*/ 509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0 w 689"/>
                    <a:gd name="T43" fmla="*/ 148 h 379"/>
                    <a:gd name="T44" fmla="*/ 148 w 689"/>
                    <a:gd name="T45" fmla="*/ 180 h 379"/>
                    <a:gd name="T46" fmla="*/ 115 w 689"/>
                    <a:gd name="T47" fmla="*/ 214 h 379"/>
                    <a:gd name="T48" fmla="*/ 82 w 689"/>
                    <a:gd name="T49" fmla="*/ 246 h 379"/>
                    <a:gd name="T50" fmla="*/ 49 w 689"/>
                    <a:gd name="T51" fmla="*/ 279 h 379"/>
                    <a:gd name="T52" fmla="*/ 17 w 689"/>
                    <a:gd name="T53" fmla="*/ 312 h 379"/>
                    <a:gd name="T54" fmla="*/ 17 w 689"/>
                    <a:gd name="T55" fmla="*/ 312 h 379"/>
                    <a:gd name="T56" fmla="*/ 0 w 689"/>
                    <a:gd name="T57" fmla="*/ 344 h 379"/>
                    <a:gd name="T58" fmla="*/ 0 w 689"/>
                    <a:gd name="T59" fmla="*/ 344 h 379"/>
                    <a:gd name="T60" fmla="*/ 25 w 689"/>
                    <a:gd name="T61" fmla="*/ 369 h 379"/>
                    <a:gd name="T62" fmla="*/ 25 w 689"/>
                    <a:gd name="T63" fmla="*/ 369 h 379"/>
                    <a:gd name="T64" fmla="*/ 82 w 689"/>
                    <a:gd name="T65" fmla="*/ 378 h 379"/>
                    <a:gd name="T66" fmla="*/ 607 w 689"/>
                    <a:gd name="T67" fmla="*/ 378 h 379"/>
                    <a:gd name="T68" fmla="*/ 607 w 689"/>
                    <a:gd name="T69" fmla="*/ 378 h 379"/>
                    <a:gd name="T70" fmla="*/ 664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4" y="369"/>
                      </a:moveTo>
                      <a:lnTo>
                        <a:pt x="664" y="369"/>
                      </a:lnTo>
                      <a:cubicBezTo>
                        <a:pt x="680" y="364"/>
                        <a:pt x="688" y="355"/>
                        <a:pt x="688" y="344"/>
                      </a:cubicBezTo>
                      <a:lnTo>
                        <a:pt x="688" y="344"/>
                      </a:lnTo>
                      <a:cubicBezTo>
                        <a:pt x="688" y="334"/>
                        <a:pt x="683" y="323"/>
                        <a:pt x="673" y="312"/>
                      </a:cubicBezTo>
                      <a:lnTo>
                        <a:pt x="639" y="279"/>
                      </a:lnTo>
                      <a:lnTo>
                        <a:pt x="607" y="246"/>
                      </a:lnTo>
                      <a:lnTo>
                        <a:pt x="574" y="214"/>
                      </a:lnTo>
                      <a:lnTo>
                        <a:pt x="541" y="180"/>
                      </a:lnTo>
                      <a:lnTo>
                        <a:pt x="509" y="148"/>
                      </a:lnTo>
                      <a:lnTo>
                        <a:pt x="475" y="115"/>
                      </a:lnTo>
                      <a:lnTo>
                        <a:pt x="443" y="82"/>
                      </a:lnTo>
                      <a:lnTo>
                        <a:pt x="410" y="50"/>
                      </a:lnTo>
                      <a:lnTo>
                        <a:pt x="377" y="16"/>
                      </a:lnTo>
                      <a:lnTo>
                        <a:pt x="377" y="16"/>
                      </a:lnTo>
                      <a:cubicBezTo>
                        <a:pt x="366" y="6"/>
                        <a:pt x="356" y="0"/>
                        <a:pt x="345" y="0"/>
                      </a:cubicBezTo>
                      <a:lnTo>
                        <a:pt x="345" y="0"/>
                      </a:lnTo>
                      <a:cubicBezTo>
                        <a:pt x="333" y="0"/>
                        <a:pt x="323" y="6"/>
                        <a:pt x="311" y="16"/>
                      </a:cubicBezTo>
                      <a:lnTo>
                        <a:pt x="279" y="50"/>
                      </a:lnTo>
                      <a:lnTo>
                        <a:pt x="246" y="82"/>
                      </a:lnTo>
                      <a:lnTo>
                        <a:pt x="213" y="115"/>
                      </a:lnTo>
                      <a:lnTo>
                        <a:pt x="180" y="148"/>
                      </a:lnTo>
                      <a:lnTo>
                        <a:pt x="148" y="180"/>
                      </a:lnTo>
                      <a:lnTo>
                        <a:pt x="115" y="214"/>
                      </a:lnTo>
                      <a:lnTo>
                        <a:pt x="82" y="246"/>
                      </a:lnTo>
                      <a:lnTo>
                        <a:pt x="49" y="279"/>
                      </a:lnTo>
                      <a:lnTo>
                        <a:pt x="17" y="312"/>
                      </a:lnTo>
                      <a:lnTo>
                        <a:pt x="17" y="312"/>
                      </a:lnTo>
                      <a:cubicBezTo>
                        <a:pt x="6" y="323"/>
                        <a:pt x="0" y="334"/>
                        <a:pt x="0" y="344"/>
                      </a:cubicBezTo>
                      <a:lnTo>
                        <a:pt x="0" y="344"/>
                      </a:lnTo>
                      <a:cubicBezTo>
                        <a:pt x="0" y="355"/>
                        <a:pt x="8" y="364"/>
                        <a:pt x="25" y="369"/>
                      </a:cubicBezTo>
                      <a:lnTo>
                        <a:pt x="25" y="369"/>
                      </a:lnTo>
                      <a:cubicBezTo>
                        <a:pt x="41" y="375"/>
                        <a:pt x="61" y="378"/>
                        <a:pt x="82" y="378"/>
                      </a:cubicBezTo>
                      <a:lnTo>
                        <a:pt x="607" y="378"/>
                      </a:lnTo>
                      <a:lnTo>
                        <a:pt x="607" y="378"/>
                      </a:lnTo>
                      <a:cubicBezTo>
                        <a:pt x="629" y="378"/>
                        <a:pt x="648" y="375"/>
                        <a:pt x="664" y="369"/>
                      </a:cubicBezTo>
                    </a:path>
                  </a:pathLst>
                </a:custGeom>
                <a:solidFill>
                  <a:schemeClr val="accent3"/>
                </a:solidFill>
                <a:ln>
                  <a:noFill/>
                </a:ln>
                <a:effectLst/>
              </p:spPr>
              <p:txBody>
                <a:bodyPr wrap="none" anchor="ctr"/>
                <a:lstStyle/>
                <a:p>
                  <a:endParaRPr lang="es-ES_tradnl"/>
                </a:p>
              </p:txBody>
            </p:sp>
            <p:sp>
              <p:nvSpPr>
                <p:cNvPr id="616" name="Freeform 350">
                  <a:extLst>
                    <a:ext uri="{FF2B5EF4-FFF2-40B4-BE49-F238E27FC236}">
                      <a16:creationId xmlns:a16="http://schemas.microsoft.com/office/drawing/2014/main" xmlns="" id="{864E69E7-AB1D-6347-AFF5-036BA91E7528}"/>
                    </a:ext>
                  </a:extLst>
                </p:cNvPr>
                <p:cNvSpPr>
                  <a:spLocks noChangeArrowheads="1"/>
                </p:cNvSpPr>
                <p:nvPr/>
              </p:nvSpPr>
              <p:spPr bwMode="auto">
                <a:xfrm>
                  <a:off x="5461000" y="2573338"/>
                  <a:ext cx="247650" cy="136525"/>
                </a:xfrm>
                <a:custGeom>
                  <a:avLst/>
                  <a:gdLst>
                    <a:gd name="T0" fmla="*/ 639 w 690"/>
                    <a:gd name="T1" fmla="*/ 279 h 379"/>
                    <a:gd name="T2" fmla="*/ 606 w 690"/>
                    <a:gd name="T3" fmla="*/ 246 h 379"/>
                    <a:gd name="T4" fmla="*/ 574 w 690"/>
                    <a:gd name="T5" fmla="*/ 213 h 379"/>
                    <a:gd name="T6" fmla="*/ 541 w 690"/>
                    <a:gd name="T7" fmla="*/ 180 h 379"/>
                    <a:gd name="T8" fmla="*/ 508 w 690"/>
                    <a:gd name="T9" fmla="*/ 148 h 379"/>
                    <a:gd name="T10" fmla="*/ 475 w 690"/>
                    <a:gd name="T11" fmla="*/ 115 h 379"/>
                    <a:gd name="T12" fmla="*/ 443 w 690"/>
                    <a:gd name="T13" fmla="*/ 82 h 379"/>
                    <a:gd name="T14" fmla="*/ 410 w 690"/>
                    <a:gd name="T15" fmla="*/ 50 h 379"/>
                    <a:gd name="T16" fmla="*/ 378 w 690"/>
                    <a:gd name="T17" fmla="*/ 16 h 379"/>
                    <a:gd name="T18" fmla="*/ 378 w 690"/>
                    <a:gd name="T19" fmla="*/ 16 h 379"/>
                    <a:gd name="T20" fmla="*/ 344 w 690"/>
                    <a:gd name="T21" fmla="*/ 0 h 379"/>
                    <a:gd name="T22" fmla="*/ 344 w 690"/>
                    <a:gd name="T23" fmla="*/ 0 h 379"/>
                    <a:gd name="T24" fmla="*/ 312 w 690"/>
                    <a:gd name="T25" fmla="*/ 16 h 379"/>
                    <a:gd name="T26" fmla="*/ 279 w 690"/>
                    <a:gd name="T27" fmla="*/ 50 h 379"/>
                    <a:gd name="T28" fmla="*/ 246 w 690"/>
                    <a:gd name="T29" fmla="*/ 82 h 379"/>
                    <a:gd name="T30" fmla="*/ 214 w 690"/>
                    <a:gd name="T31" fmla="*/ 115 h 379"/>
                    <a:gd name="T32" fmla="*/ 181 w 690"/>
                    <a:gd name="T33" fmla="*/ 148 h 379"/>
                    <a:gd name="T34" fmla="*/ 148 w 690"/>
                    <a:gd name="T35" fmla="*/ 180 h 379"/>
                    <a:gd name="T36" fmla="*/ 115 w 690"/>
                    <a:gd name="T37" fmla="*/ 213 h 379"/>
                    <a:gd name="T38" fmla="*/ 82 w 690"/>
                    <a:gd name="T39" fmla="*/ 246 h 379"/>
                    <a:gd name="T40" fmla="*/ 49 w 690"/>
                    <a:gd name="T41" fmla="*/ 279 h 379"/>
                    <a:gd name="T42" fmla="*/ 17 w 690"/>
                    <a:gd name="T43" fmla="*/ 312 h 379"/>
                    <a:gd name="T44" fmla="*/ 17 w 690"/>
                    <a:gd name="T45" fmla="*/ 312 h 379"/>
                    <a:gd name="T46" fmla="*/ 0 w 690"/>
                    <a:gd name="T47" fmla="*/ 344 h 379"/>
                    <a:gd name="T48" fmla="*/ 0 w 690"/>
                    <a:gd name="T49" fmla="*/ 344 h 379"/>
                    <a:gd name="T50" fmla="*/ 25 w 690"/>
                    <a:gd name="T51" fmla="*/ 369 h 379"/>
                    <a:gd name="T52" fmla="*/ 25 w 690"/>
                    <a:gd name="T53" fmla="*/ 369 h 379"/>
                    <a:gd name="T54" fmla="*/ 82 w 690"/>
                    <a:gd name="T55" fmla="*/ 378 h 379"/>
                    <a:gd name="T56" fmla="*/ 606 w 690"/>
                    <a:gd name="T57" fmla="*/ 378 h 379"/>
                    <a:gd name="T58" fmla="*/ 606 w 690"/>
                    <a:gd name="T59" fmla="*/ 378 h 379"/>
                    <a:gd name="T60" fmla="*/ 664 w 690"/>
                    <a:gd name="T61" fmla="*/ 369 h 379"/>
                    <a:gd name="T62" fmla="*/ 664 w 690"/>
                    <a:gd name="T63" fmla="*/ 369 h 379"/>
                    <a:gd name="T64" fmla="*/ 689 w 690"/>
                    <a:gd name="T65" fmla="*/ 344 h 379"/>
                    <a:gd name="T66" fmla="*/ 689 w 690"/>
                    <a:gd name="T67" fmla="*/ 344 h 379"/>
                    <a:gd name="T68" fmla="*/ 672 w 690"/>
                    <a:gd name="T69" fmla="*/ 312 h 379"/>
                    <a:gd name="T70" fmla="*/ 639 w 690"/>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0" h="379">
                      <a:moveTo>
                        <a:pt x="639" y="279"/>
                      </a:moveTo>
                      <a:lnTo>
                        <a:pt x="606" y="246"/>
                      </a:lnTo>
                      <a:lnTo>
                        <a:pt x="574" y="213"/>
                      </a:lnTo>
                      <a:lnTo>
                        <a:pt x="541" y="180"/>
                      </a:lnTo>
                      <a:lnTo>
                        <a:pt x="508" y="148"/>
                      </a:lnTo>
                      <a:lnTo>
                        <a:pt x="475" y="115"/>
                      </a:lnTo>
                      <a:lnTo>
                        <a:pt x="443" y="82"/>
                      </a:lnTo>
                      <a:lnTo>
                        <a:pt x="410" y="50"/>
                      </a:lnTo>
                      <a:lnTo>
                        <a:pt x="378" y="16"/>
                      </a:lnTo>
                      <a:lnTo>
                        <a:pt x="378" y="16"/>
                      </a:lnTo>
                      <a:cubicBezTo>
                        <a:pt x="366" y="6"/>
                        <a:pt x="355" y="0"/>
                        <a:pt x="344" y="0"/>
                      </a:cubicBezTo>
                      <a:lnTo>
                        <a:pt x="344" y="0"/>
                      </a:lnTo>
                      <a:cubicBezTo>
                        <a:pt x="333" y="0"/>
                        <a:pt x="322" y="6"/>
                        <a:pt x="312" y="16"/>
                      </a:cubicBezTo>
                      <a:lnTo>
                        <a:pt x="279" y="50"/>
                      </a:lnTo>
                      <a:lnTo>
                        <a:pt x="246" y="82"/>
                      </a:lnTo>
                      <a:lnTo>
                        <a:pt x="214" y="115"/>
                      </a:lnTo>
                      <a:lnTo>
                        <a:pt x="181" y="148"/>
                      </a:lnTo>
                      <a:lnTo>
                        <a:pt x="148" y="180"/>
                      </a:lnTo>
                      <a:lnTo>
                        <a:pt x="115" y="213"/>
                      </a:lnTo>
                      <a:lnTo>
                        <a:pt x="82" y="246"/>
                      </a:lnTo>
                      <a:lnTo>
                        <a:pt x="49" y="279"/>
                      </a:lnTo>
                      <a:lnTo>
                        <a:pt x="17" y="312"/>
                      </a:lnTo>
                      <a:lnTo>
                        <a:pt x="17" y="312"/>
                      </a:lnTo>
                      <a:cubicBezTo>
                        <a:pt x="6" y="323"/>
                        <a:pt x="0" y="334"/>
                        <a:pt x="0" y="344"/>
                      </a:cubicBezTo>
                      <a:lnTo>
                        <a:pt x="0" y="344"/>
                      </a:lnTo>
                      <a:cubicBezTo>
                        <a:pt x="0" y="355"/>
                        <a:pt x="9" y="364"/>
                        <a:pt x="25" y="369"/>
                      </a:cubicBezTo>
                      <a:lnTo>
                        <a:pt x="25" y="369"/>
                      </a:lnTo>
                      <a:cubicBezTo>
                        <a:pt x="41" y="375"/>
                        <a:pt x="60" y="378"/>
                        <a:pt x="82" y="378"/>
                      </a:cubicBezTo>
                      <a:lnTo>
                        <a:pt x="606" y="378"/>
                      </a:lnTo>
                      <a:lnTo>
                        <a:pt x="606" y="378"/>
                      </a:lnTo>
                      <a:cubicBezTo>
                        <a:pt x="628" y="378"/>
                        <a:pt x="647" y="375"/>
                        <a:pt x="664" y="369"/>
                      </a:cubicBezTo>
                      <a:lnTo>
                        <a:pt x="664" y="369"/>
                      </a:lnTo>
                      <a:cubicBezTo>
                        <a:pt x="681" y="364"/>
                        <a:pt x="689" y="355"/>
                        <a:pt x="689" y="344"/>
                      </a:cubicBezTo>
                      <a:lnTo>
                        <a:pt x="689" y="344"/>
                      </a:lnTo>
                      <a:cubicBezTo>
                        <a:pt x="689" y="334"/>
                        <a:pt x="684" y="323"/>
                        <a:pt x="672" y="312"/>
                      </a:cubicBezTo>
                      <a:lnTo>
                        <a:pt x="639" y="279"/>
                      </a:lnTo>
                    </a:path>
                  </a:pathLst>
                </a:custGeom>
                <a:solidFill>
                  <a:schemeClr val="accent3"/>
                </a:solidFill>
                <a:ln>
                  <a:noFill/>
                </a:ln>
                <a:effectLst/>
              </p:spPr>
              <p:txBody>
                <a:bodyPr wrap="none" anchor="ctr"/>
                <a:lstStyle/>
                <a:p>
                  <a:endParaRPr lang="es-ES_tradnl"/>
                </a:p>
              </p:txBody>
            </p:sp>
            <p:sp>
              <p:nvSpPr>
                <p:cNvPr id="617" name="Freeform 351">
                  <a:extLst>
                    <a:ext uri="{FF2B5EF4-FFF2-40B4-BE49-F238E27FC236}">
                      <a16:creationId xmlns:a16="http://schemas.microsoft.com/office/drawing/2014/main" xmlns="" id="{3DE2135E-F865-7543-95F0-7618E09C090B}"/>
                    </a:ext>
                  </a:extLst>
                </p:cNvPr>
                <p:cNvSpPr>
                  <a:spLocks noChangeArrowheads="1"/>
                </p:cNvSpPr>
                <p:nvPr/>
              </p:nvSpPr>
              <p:spPr bwMode="auto">
                <a:xfrm>
                  <a:off x="5013325" y="2714625"/>
                  <a:ext cx="247650" cy="136525"/>
                </a:xfrm>
                <a:custGeom>
                  <a:avLst/>
                  <a:gdLst>
                    <a:gd name="T0" fmla="*/ 663 w 689"/>
                    <a:gd name="T1" fmla="*/ 368 h 378"/>
                    <a:gd name="T2" fmla="*/ 663 w 689"/>
                    <a:gd name="T3" fmla="*/ 368 h 378"/>
                    <a:gd name="T4" fmla="*/ 688 w 689"/>
                    <a:gd name="T5" fmla="*/ 344 h 378"/>
                    <a:gd name="T6" fmla="*/ 688 w 689"/>
                    <a:gd name="T7" fmla="*/ 344 h 378"/>
                    <a:gd name="T8" fmla="*/ 672 w 689"/>
                    <a:gd name="T9" fmla="*/ 311 h 378"/>
                    <a:gd name="T10" fmla="*/ 639 w 689"/>
                    <a:gd name="T11" fmla="*/ 278 h 378"/>
                    <a:gd name="T12" fmla="*/ 606 w 689"/>
                    <a:gd name="T13" fmla="*/ 246 h 378"/>
                    <a:gd name="T14" fmla="*/ 573 w 689"/>
                    <a:gd name="T15" fmla="*/ 213 h 378"/>
                    <a:gd name="T16" fmla="*/ 541 w 689"/>
                    <a:gd name="T17" fmla="*/ 180 h 378"/>
                    <a:gd name="T18" fmla="*/ 508 w 689"/>
                    <a:gd name="T19" fmla="*/ 147 h 378"/>
                    <a:gd name="T20" fmla="*/ 475 w 689"/>
                    <a:gd name="T21" fmla="*/ 114 h 378"/>
                    <a:gd name="T22" fmla="*/ 443 w 689"/>
                    <a:gd name="T23" fmla="*/ 82 h 378"/>
                    <a:gd name="T24" fmla="*/ 409 w 689"/>
                    <a:gd name="T25" fmla="*/ 49 h 378"/>
                    <a:gd name="T26" fmla="*/ 377 w 689"/>
                    <a:gd name="T27" fmla="*/ 16 h 378"/>
                    <a:gd name="T28" fmla="*/ 377 w 689"/>
                    <a:gd name="T29" fmla="*/ 16 h 378"/>
                    <a:gd name="T30" fmla="*/ 344 w 689"/>
                    <a:gd name="T31" fmla="*/ 0 h 378"/>
                    <a:gd name="T32" fmla="*/ 344 w 689"/>
                    <a:gd name="T33" fmla="*/ 0 h 378"/>
                    <a:gd name="T34" fmla="*/ 311 w 689"/>
                    <a:gd name="T35" fmla="*/ 16 h 378"/>
                    <a:gd name="T36" fmla="*/ 279 w 689"/>
                    <a:gd name="T37" fmla="*/ 49 h 378"/>
                    <a:gd name="T38" fmla="*/ 245 w 689"/>
                    <a:gd name="T39" fmla="*/ 82 h 378"/>
                    <a:gd name="T40" fmla="*/ 147 w 689"/>
                    <a:gd name="T41" fmla="*/ 180 h 378"/>
                    <a:gd name="T42" fmla="*/ 115 w 689"/>
                    <a:gd name="T43" fmla="*/ 213 h 378"/>
                    <a:gd name="T44" fmla="*/ 81 w 689"/>
                    <a:gd name="T45" fmla="*/ 246 h 378"/>
                    <a:gd name="T46" fmla="*/ 16 w 689"/>
                    <a:gd name="T47" fmla="*/ 311 h 378"/>
                    <a:gd name="T48" fmla="*/ 16 w 689"/>
                    <a:gd name="T49" fmla="*/ 311 h 378"/>
                    <a:gd name="T50" fmla="*/ 0 w 689"/>
                    <a:gd name="T51" fmla="*/ 344 h 378"/>
                    <a:gd name="T52" fmla="*/ 0 w 689"/>
                    <a:gd name="T53" fmla="*/ 344 h 378"/>
                    <a:gd name="T54" fmla="*/ 25 w 689"/>
                    <a:gd name="T55" fmla="*/ 368 h 378"/>
                    <a:gd name="T56" fmla="*/ 25 w 689"/>
                    <a:gd name="T57" fmla="*/ 368 h 378"/>
                    <a:gd name="T58" fmla="*/ 81 w 689"/>
                    <a:gd name="T59" fmla="*/ 377 h 378"/>
                    <a:gd name="T60" fmla="*/ 606 w 689"/>
                    <a:gd name="T61" fmla="*/ 377 h 378"/>
                    <a:gd name="T62" fmla="*/ 606 w 689"/>
                    <a:gd name="T63" fmla="*/ 377 h 378"/>
                    <a:gd name="T64" fmla="*/ 663 w 689"/>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9" h="378">
                      <a:moveTo>
                        <a:pt x="663" y="368"/>
                      </a:moveTo>
                      <a:lnTo>
                        <a:pt x="663" y="368"/>
                      </a:lnTo>
                      <a:cubicBezTo>
                        <a:pt x="680" y="363"/>
                        <a:pt x="688" y="355"/>
                        <a:pt x="688" y="344"/>
                      </a:cubicBezTo>
                      <a:lnTo>
                        <a:pt x="688" y="344"/>
                      </a:lnTo>
                      <a:cubicBezTo>
                        <a:pt x="688" y="333"/>
                        <a:pt x="683" y="322"/>
                        <a:pt x="672" y="311"/>
                      </a:cubicBezTo>
                      <a:lnTo>
                        <a:pt x="639" y="278"/>
                      </a:lnTo>
                      <a:lnTo>
                        <a:pt x="606" y="246"/>
                      </a:lnTo>
                      <a:lnTo>
                        <a:pt x="573" y="213"/>
                      </a:lnTo>
                      <a:lnTo>
                        <a:pt x="541" y="180"/>
                      </a:lnTo>
                      <a:lnTo>
                        <a:pt x="508" y="147"/>
                      </a:lnTo>
                      <a:lnTo>
                        <a:pt x="475" y="114"/>
                      </a:lnTo>
                      <a:lnTo>
                        <a:pt x="443" y="82"/>
                      </a:lnTo>
                      <a:lnTo>
                        <a:pt x="409" y="49"/>
                      </a:lnTo>
                      <a:lnTo>
                        <a:pt x="377" y="16"/>
                      </a:lnTo>
                      <a:lnTo>
                        <a:pt x="377" y="16"/>
                      </a:lnTo>
                      <a:cubicBezTo>
                        <a:pt x="366" y="5"/>
                        <a:pt x="355" y="0"/>
                        <a:pt x="344" y="0"/>
                      </a:cubicBezTo>
                      <a:lnTo>
                        <a:pt x="344" y="0"/>
                      </a:lnTo>
                      <a:cubicBezTo>
                        <a:pt x="333" y="0"/>
                        <a:pt x="322" y="5"/>
                        <a:pt x="311" y="16"/>
                      </a:cubicBezTo>
                      <a:lnTo>
                        <a:pt x="279" y="49"/>
                      </a:lnTo>
                      <a:lnTo>
                        <a:pt x="245" y="82"/>
                      </a:lnTo>
                      <a:lnTo>
                        <a:pt x="147" y="180"/>
                      </a:lnTo>
                      <a:lnTo>
                        <a:pt x="115" y="213"/>
                      </a:lnTo>
                      <a:lnTo>
                        <a:pt x="81" y="246"/>
                      </a:lnTo>
                      <a:lnTo>
                        <a:pt x="16" y="311"/>
                      </a:lnTo>
                      <a:lnTo>
                        <a:pt x="16" y="311"/>
                      </a:lnTo>
                      <a:cubicBezTo>
                        <a:pt x="5" y="322"/>
                        <a:pt x="0" y="333"/>
                        <a:pt x="0" y="344"/>
                      </a:cubicBezTo>
                      <a:lnTo>
                        <a:pt x="0" y="344"/>
                      </a:lnTo>
                      <a:cubicBezTo>
                        <a:pt x="0" y="355"/>
                        <a:pt x="8" y="363"/>
                        <a:pt x="25" y="368"/>
                      </a:cubicBezTo>
                      <a:lnTo>
                        <a:pt x="25" y="368"/>
                      </a:lnTo>
                      <a:cubicBezTo>
                        <a:pt x="41" y="374"/>
                        <a:pt x="60" y="377"/>
                        <a:pt x="81" y="377"/>
                      </a:cubicBezTo>
                      <a:lnTo>
                        <a:pt x="606" y="377"/>
                      </a:lnTo>
                      <a:lnTo>
                        <a:pt x="606" y="377"/>
                      </a:lnTo>
                      <a:cubicBezTo>
                        <a:pt x="628" y="377"/>
                        <a:pt x="647" y="374"/>
                        <a:pt x="663" y="368"/>
                      </a:cubicBezTo>
                    </a:path>
                  </a:pathLst>
                </a:custGeom>
                <a:solidFill>
                  <a:schemeClr val="accent2"/>
                </a:solidFill>
                <a:ln>
                  <a:noFill/>
                </a:ln>
                <a:effectLst/>
              </p:spPr>
              <p:txBody>
                <a:bodyPr wrap="none" anchor="ctr"/>
                <a:lstStyle/>
                <a:p>
                  <a:endParaRPr lang="es-ES_tradnl"/>
                </a:p>
              </p:txBody>
            </p:sp>
            <p:sp>
              <p:nvSpPr>
                <p:cNvPr id="618" name="Freeform 352">
                  <a:extLst>
                    <a:ext uri="{FF2B5EF4-FFF2-40B4-BE49-F238E27FC236}">
                      <a16:creationId xmlns:a16="http://schemas.microsoft.com/office/drawing/2014/main" xmlns="" id="{C953CC68-C5B2-D74D-9D25-CC33EA50CBA4}"/>
                    </a:ext>
                  </a:extLst>
                </p:cNvPr>
                <p:cNvSpPr>
                  <a:spLocks noChangeArrowheads="1"/>
                </p:cNvSpPr>
                <p:nvPr/>
              </p:nvSpPr>
              <p:spPr bwMode="auto">
                <a:xfrm>
                  <a:off x="5319713" y="2714625"/>
                  <a:ext cx="247650" cy="136525"/>
                </a:xfrm>
                <a:custGeom>
                  <a:avLst/>
                  <a:gdLst>
                    <a:gd name="T0" fmla="*/ 377 w 689"/>
                    <a:gd name="T1" fmla="*/ 16 h 378"/>
                    <a:gd name="T2" fmla="*/ 377 w 689"/>
                    <a:gd name="T3" fmla="*/ 16 h 378"/>
                    <a:gd name="T4" fmla="*/ 344 w 689"/>
                    <a:gd name="T5" fmla="*/ 0 h 378"/>
                    <a:gd name="T6" fmla="*/ 344 w 689"/>
                    <a:gd name="T7" fmla="*/ 0 h 378"/>
                    <a:gd name="T8" fmla="*/ 311 w 689"/>
                    <a:gd name="T9" fmla="*/ 16 h 378"/>
                    <a:gd name="T10" fmla="*/ 278 w 689"/>
                    <a:gd name="T11" fmla="*/ 49 h 378"/>
                    <a:gd name="T12" fmla="*/ 246 w 689"/>
                    <a:gd name="T13" fmla="*/ 82 h 378"/>
                    <a:gd name="T14" fmla="*/ 213 w 689"/>
                    <a:gd name="T15" fmla="*/ 114 h 378"/>
                    <a:gd name="T16" fmla="*/ 180 w 689"/>
                    <a:gd name="T17" fmla="*/ 147 h 378"/>
                    <a:gd name="T18" fmla="*/ 147 w 689"/>
                    <a:gd name="T19" fmla="*/ 180 h 378"/>
                    <a:gd name="T20" fmla="*/ 115 w 689"/>
                    <a:gd name="T21" fmla="*/ 213 h 378"/>
                    <a:gd name="T22" fmla="*/ 82 w 689"/>
                    <a:gd name="T23" fmla="*/ 246 h 378"/>
                    <a:gd name="T24" fmla="*/ 49 w 689"/>
                    <a:gd name="T25" fmla="*/ 278 h 378"/>
                    <a:gd name="T26" fmla="*/ 16 w 689"/>
                    <a:gd name="T27" fmla="*/ 311 h 378"/>
                    <a:gd name="T28" fmla="*/ 16 w 689"/>
                    <a:gd name="T29" fmla="*/ 311 h 378"/>
                    <a:gd name="T30" fmla="*/ 0 w 689"/>
                    <a:gd name="T31" fmla="*/ 344 h 378"/>
                    <a:gd name="T32" fmla="*/ 0 w 689"/>
                    <a:gd name="T33" fmla="*/ 344 h 378"/>
                    <a:gd name="T34" fmla="*/ 25 w 689"/>
                    <a:gd name="T35" fmla="*/ 368 h 378"/>
                    <a:gd name="T36" fmla="*/ 25 w 689"/>
                    <a:gd name="T37" fmla="*/ 368 h 378"/>
                    <a:gd name="T38" fmla="*/ 82 w 689"/>
                    <a:gd name="T39" fmla="*/ 377 h 378"/>
                    <a:gd name="T40" fmla="*/ 607 w 689"/>
                    <a:gd name="T41" fmla="*/ 377 h 378"/>
                    <a:gd name="T42" fmla="*/ 607 w 689"/>
                    <a:gd name="T43" fmla="*/ 377 h 378"/>
                    <a:gd name="T44" fmla="*/ 664 w 689"/>
                    <a:gd name="T45" fmla="*/ 368 h 378"/>
                    <a:gd name="T46" fmla="*/ 664 w 689"/>
                    <a:gd name="T47" fmla="*/ 368 h 378"/>
                    <a:gd name="T48" fmla="*/ 688 w 689"/>
                    <a:gd name="T49" fmla="*/ 344 h 378"/>
                    <a:gd name="T50" fmla="*/ 688 w 689"/>
                    <a:gd name="T51" fmla="*/ 344 h 378"/>
                    <a:gd name="T52" fmla="*/ 672 w 689"/>
                    <a:gd name="T53" fmla="*/ 311 h 378"/>
                    <a:gd name="T54" fmla="*/ 377 w 689"/>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9" h="378">
                      <a:moveTo>
                        <a:pt x="377" y="16"/>
                      </a:moveTo>
                      <a:lnTo>
                        <a:pt x="377" y="16"/>
                      </a:lnTo>
                      <a:cubicBezTo>
                        <a:pt x="366" y="5"/>
                        <a:pt x="355" y="0"/>
                        <a:pt x="344" y="0"/>
                      </a:cubicBezTo>
                      <a:lnTo>
                        <a:pt x="344" y="0"/>
                      </a:lnTo>
                      <a:cubicBezTo>
                        <a:pt x="333" y="0"/>
                        <a:pt x="322" y="5"/>
                        <a:pt x="311" y="16"/>
                      </a:cubicBezTo>
                      <a:lnTo>
                        <a:pt x="278" y="49"/>
                      </a:lnTo>
                      <a:lnTo>
                        <a:pt x="246" y="82"/>
                      </a:lnTo>
                      <a:lnTo>
                        <a:pt x="213" y="114"/>
                      </a:lnTo>
                      <a:lnTo>
                        <a:pt x="180" y="147"/>
                      </a:lnTo>
                      <a:lnTo>
                        <a:pt x="147" y="180"/>
                      </a:lnTo>
                      <a:lnTo>
                        <a:pt x="115" y="213"/>
                      </a:lnTo>
                      <a:lnTo>
                        <a:pt x="82" y="246"/>
                      </a:lnTo>
                      <a:lnTo>
                        <a:pt x="49" y="278"/>
                      </a:lnTo>
                      <a:lnTo>
                        <a:pt x="16" y="311"/>
                      </a:lnTo>
                      <a:lnTo>
                        <a:pt x="16" y="311"/>
                      </a:lnTo>
                      <a:cubicBezTo>
                        <a:pt x="6"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8" y="377"/>
                        <a:pt x="647" y="374"/>
                        <a:pt x="664" y="368"/>
                      </a:cubicBezTo>
                      <a:lnTo>
                        <a:pt x="664" y="368"/>
                      </a:lnTo>
                      <a:cubicBezTo>
                        <a:pt x="680" y="363"/>
                        <a:pt x="688" y="355"/>
                        <a:pt x="688" y="344"/>
                      </a:cubicBezTo>
                      <a:lnTo>
                        <a:pt x="688" y="344"/>
                      </a:lnTo>
                      <a:cubicBezTo>
                        <a:pt x="688"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619" name="Freeform 353">
                  <a:extLst>
                    <a:ext uri="{FF2B5EF4-FFF2-40B4-BE49-F238E27FC236}">
                      <a16:creationId xmlns:a16="http://schemas.microsoft.com/office/drawing/2014/main" xmlns="" id="{14E50DA4-63B3-AC42-AD63-8323A60B8C84}"/>
                    </a:ext>
                  </a:extLst>
                </p:cNvPr>
                <p:cNvSpPr>
                  <a:spLocks noChangeArrowheads="1"/>
                </p:cNvSpPr>
                <p:nvPr/>
              </p:nvSpPr>
              <p:spPr bwMode="auto">
                <a:xfrm>
                  <a:off x="5154613" y="2851150"/>
                  <a:ext cx="271462" cy="141288"/>
                </a:xfrm>
                <a:custGeom>
                  <a:avLst/>
                  <a:gdLst>
                    <a:gd name="T0" fmla="*/ 705 w 755"/>
                    <a:gd name="T1" fmla="*/ 292 h 391"/>
                    <a:gd name="T2" fmla="*/ 672 w 755"/>
                    <a:gd name="T3" fmla="*/ 259 h 391"/>
                    <a:gd name="T4" fmla="*/ 639 w 755"/>
                    <a:gd name="T5" fmla="*/ 226 h 391"/>
                    <a:gd name="T6" fmla="*/ 606 w 755"/>
                    <a:gd name="T7" fmla="*/ 193 h 391"/>
                    <a:gd name="T8" fmla="*/ 574 w 755"/>
                    <a:gd name="T9" fmla="*/ 161 h 391"/>
                    <a:gd name="T10" fmla="*/ 541 w 755"/>
                    <a:gd name="T11" fmla="*/ 128 h 391"/>
                    <a:gd name="T12" fmla="*/ 508 w 755"/>
                    <a:gd name="T13" fmla="*/ 95 h 391"/>
                    <a:gd name="T14" fmla="*/ 475 w 755"/>
                    <a:gd name="T15" fmla="*/ 62 h 391"/>
                    <a:gd name="T16" fmla="*/ 443 w 755"/>
                    <a:gd name="T17" fmla="*/ 29 h 391"/>
                    <a:gd name="T18" fmla="*/ 443 w 755"/>
                    <a:gd name="T19" fmla="*/ 29 h 391"/>
                    <a:gd name="T20" fmla="*/ 410 w 755"/>
                    <a:gd name="T21" fmla="*/ 8 h 391"/>
                    <a:gd name="T22" fmla="*/ 410 w 755"/>
                    <a:gd name="T23" fmla="*/ 8 h 391"/>
                    <a:gd name="T24" fmla="*/ 401 w 755"/>
                    <a:gd name="T25" fmla="*/ 5 h 391"/>
                    <a:gd name="T26" fmla="*/ 401 w 755"/>
                    <a:gd name="T27" fmla="*/ 5 h 391"/>
                    <a:gd name="T28" fmla="*/ 353 w 755"/>
                    <a:gd name="T29" fmla="*/ 5 h 391"/>
                    <a:gd name="T30" fmla="*/ 353 w 755"/>
                    <a:gd name="T31" fmla="*/ 5 h 391"/>
                    <a:gd name="T32" fmla="*/ 312 w 755"/>
                    <a:gd name="T33" fmla="*/ 29 h 391"/>
                    <a:gd name="T34" fmla="*/ 279 w 755"/>
                    <a:gd name="T35" fmla="*/ 62 h 391"/>
                    <a:gd name="T36" fmla="*/ 246 w 755"/>
                    <a:gd name="T37" fmla="*/ 95 h 391"/>
                    <a:gd name="T38" fmla="*/ 148 w 755"/>
                    <a:gd name="T39" fmla="*/ 193 h 391"/>
                    <a:gd name="T40" fmla="*/ 115 w 755"/>
                    <a:gd name="T41" fmla="*/ 226 h 391"/>
                    <a:gd name="T42" fmla="*/ 82 w 755"/>
                    <a:gd name="T43" fmla="*/ 259 h 391"/>
                    <a:gd name="T44" fmla="*/ 16 w 755"/>
                    <a:gd name="T45" fmla="*/ 325 h 391"/>
                    <a:gd name="T46" fmla="*/ 16 w 755"/>
                    <a:gd name="T47" fmla="*/ 325 h 391"/>
                    <a:gd name="T48" fmla="*/ 0 w 755"/>
                    <a:gd name="T49" fmla="*/ 357 h 391"/>
                    <a:gd name="T50" fmla="*/ 0 w 755"/>
                    <a:gd name="T51" fmla="*/ 357 h 391"/>
                    <a:gd name="T52" fmla="*/ 25 w 755"/>
                    <a:gd name="T53" fmla="*/ 382 h 391"/>
                    <a:gd name="T54" fmla="*/ 25 w 755"/>
                    <a:gd name="T55" fmla="*/ 382 h 391"/>
                    <a:gd name="T56" fmla="*/ 82 w 755"/>
                    <a:gd name="T57" fmla="*/ 390 h 391"/>
                    <a:gd name="T58" fmla="*/ 410 w 755"/>
                    <a:gd name="T59" fmla="*/ 390 h 391"/>
                    <a:gd name="T60" fmla="*/ 672 w 755"/>
                    <a:gd name="T61" fmla="*/ 390 h 391"/>
                    <a:gd name="T62" fmla="*/ 672 w 755"/>
                    <a:gd name="T63" fmla="*/ 390 h 391"/>
                    <a:gd name="T64" fmla="*/ 729 w 755"/>
                    <a:gd name="T65" fmla="*/ 382 h 391"/>
                    <a:gd name="T66" fmla="*/ 729 w 755"/>
                    <a:gd name="T67" fmla="*/ 382 h 391"/>
                    <a:gd name="T68" fmla="*/ 754 w 755"/>
                    <a:gd name="T69" fmla="*/ 357 h 391"/>
                    <a:gd name="T70" fmla="*/ 754 w 755"/>
                    <a:gd name="T71" fmla="*/ 357 h 391"/>
                    <a:gd name="T72" fmla="*/ 737 w 755"/>
                    <a:gd name="T73" fmla="*/ 325 h 391"/>
                    <a:gd name="T74" fmla="*/ 705 w 755"/>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5" h="391">
                      <a:moveTo>
                        <a:pt x="705" y="292"/>
                      </a:moveTo>
                      <a:lnTo>
                        <a:pt x="672" y="259"/>
                      </a:lnTo>
                      <a:lnTo>
                        <a:pt x="639" y="226"/>
                      </a:lnTo>
                      <a:lnTo>
                        <a:pt x="606" y="193"/>
                      </a:lnTo>
                      <a:lnTo>
                        <a:pt x="574" y="161"/>
                      </a:lnTo>
                      <a:lnTo>
                        <a:pt x="541" y="128"/>
                      </a:lnTo>
                      <a:lnTo>
                        <a:pt x="508" y="95"/>
                      </a:lnTo>
                      <a:lnTo>
                        <a:pt x="475" y="62"/>
                      </a:lnTo>
                      <a:lnTo>
                        <a:pt x="443" y="29"/>
                      </a:lnTo>
                      <a:lnTo>
                        <a:pt x="443" y="29"/>
                      </a:lnTo>
                      <a:cubicBezTo>
                        <a:pt x="434" y="21"/>
                        <a:pt x="423" y="13"/>
                        <a:pt x="410" y="8"/>
                      </a:cubicBezTo>
                      <a:lnTo>
                        <a:pt x="410" y="8"/>
                      </a:lnTo>
                      <a:cubicBezTo>
                        <a:pt x="407" y="7"/>
                        <a:pt x="404" y="6"/>
                        <a:pt x="401" y="5"/>
                      </a:cubicBezTo>
                      <a:lnTo>
                        <a:pt x="401" y="5"/>
                      </a:lnTo>
                      <a:cubicBezTo>
                        <a:pt x="385" y="0"/>
                        <a:pt x="369" y="0"/>
                        <a:pt x="353" y="5"/>
                      </a:cubicBezTo>
                      <a:lnTo>
                        <a:pt x="353" y="5"/>
                      </a:lnTo>
                      <a:cubicBezTo>
                        <a:pt x="336" y="10"/>
                        <a:pt x="323" y="18"/>
                        <a:pt x="312" y="29"/>
                      </a:cubicBezTo>
                      <a:lnTo>
                        <a:pt x="279" y="62"/>
                      </a:lnTo>
                      <a:lnTo>
                        <a:pt x="246" y="95"/>
                      </a:lnTo>
                      <a:lnTo>
                        <a:pt x="148" y="193"/>
                      </a:lnTo>
                      <a:lnTo>
                        <a:pt x="115" y="226"/>
                      </a:lnTo>
                      <a:lnTo>
                        <a:pt x="82" y="259"/>
                      </a:lnTo>
                      <a:lnTo>
                        <a:pt x="16" y="325"/>
                      </a:lnTo>
                      <a:lnTo>
                        <a:pt x="16" y="325"/>
                      </a:lnTo>
                      <a:cubicBezTo>
                        <a:pt x="6" y="335"/>
                        <a:pt x="0" y="347"/>
                        <a:pt x="0" y="357"/>
                      </a:cubicBezTo>
                      <a:lnTo>
                        <a:pt x="0" y="357"/>
                      </a:lnTo>
                      <a:cubicBezTo>
                        <a:pt x="0" y="369"/>
                        <a:pt x="8" y="377"/>
                        <a:pt x="25" y="382"/>
                      </a:cubicBezTo>
                      <a:lnTo>
                        <a:pt x="25" y="382"/>
                      </a:lnTo>
                      <a:cubicBezTo>
                        <a:pt x="41" y="387"/>
                        <a:pt x="60" y="390"/>
                        <a:pt x="82" y="390"/>
                      </a:cubicBezTo>
                      <a:lnTo>
                        <a:pt x="410" y="390"/>
                      </a:lnTo>
                      <a:lnTo>
                        <a:pt x="672" y="390"/>
                      </a:lnTo>
                      <a:lnTo>
                        <a:pt x="672" y="390"/>
                      </a:lnTo>
                      <a:cubicBezTo>
                        <a:pt x="694" y="390"/>
                        <a:pt x="713" y="387"/>
                        <a:pt x="729" y="382"/>
                      </a:cubicBezTo>
                      <a:lnTo>
                        <a:pt x="729" y="382"/>
                      </a:lnTo>
                      <a:cubicBezTo>
                        <a:pt x="746" y="377"/>
                        <a:pt x="754" y="369"/>
                        <a:pt x="754" y="357"/>
                      </a:cubicBezTo>
                      <a:lnTo>
                        <a:pt x="754" y="357"/>
                      </a:lnTo>
                      <a:cubicBezTo>
                        <a:pt x="754" y="347"/>
                        <a:pt x="748" y="335"/>
                        <a:pt x="737" y="325"/>
                      </a:cubicBezTo>
                      <a:lnTo>
                        <a:pt x="705" y="292"/>
                      </a:lnTo>
                    </a:path>
                  </a:pathLst>
                </a:custGeom>
                <a:solidFill>
                  <a:schemeClr val="accent4"/>
                </a:solidFill>
                <a:ln>
                  <a:noFill/>
                </a:ln>
                <a:effectLst/>
              </p:spPr>
              <p:txBody>
                <a:bodyPr wrap="none" anchor="ctr"/>
                <a:lstStyle/>
                <a:p>
                  <a:endParaRPr lang="es-ES_tradnl"/>
                </a:p>
              </p:txBody>
            </p:sp>
          </p:grpSp>
          <p:grpSp>
            <p:nvGrpSpPr>
              <p:cNvPr id="551" name="Group 550">
                <a:extLst>
                  <a:ext uri="{FF2B5EF4-FFF2-40B4-BE49-F238E27FC236}">
                    <a16:creationId xmlns:a16="http://schemas.microsoft.com/office/drawing/2014/main" xmlns="" id="{A2875271-3128-7A42-90E0-F1B0B784F2C4}"/>
                  </a:ext>
                </a:extLst>
              </p:cNvPr>
              <p:cNvGrpSpPr/>
              <p:nvPr/>
            </p:nvGrpSpPr>
            <p:grpSpPr>
              <a:xfrm rot="5400000">
                <a:off x="2352973" y="4891185"/>
                <a:ext cx="675631" cy="1393613"/>
                <a:chOff x="5886450" y="1865313"/>
                <a:chExt cx="531813" cy="1096962"/>
              </a:xfrm>
            </p:grpSpPr>
            <p:sp>
              <p:nvSpPr>
                <p:cNvPr id="594" name="Freeform 331">
                  <a:extLst>
                    <a:ext uri="{FF2B5EF4-FFF2-40B4-BE49-F238E27FC236}">
                      <a16:creationId xmlns:a16="http://schemas.microsoft.com/office/drawing/2014/main" xmlns="" id="{A90F1C6B-DE22-ED45-8A7C-0E2C98265FB8}"/>
                    </a:ext>
                  </a:extLst>
                </p:cNvPr>
                <p:cNvSpPr>
                  <a:spLocks noChangeArrowheads="1"/>
                </p:cNvSpPr>
                <p:nvPr/>
              </p:nvSpPr>
              <p:spPr bwMode="auto">
                <a:xfrm>
                  <a:off x="5886450" y="1865313"/>
                  <a:ext cx="266700" cy="1096962"/>
                </a:xfrm>
                <a:custGeom>
                  <a:avLst/>
                  <a:gdLst>
                    <a:gd name="T0" fmla="*/ 656 w 739"/>
                    <a:gd name="T1" fmla="*/ 409 h 3049"/>
                    <a:gd name="T2" fmla="*/ 623 w 739"/>
                    <a:gd name="T3" fmla="*/ 475 h 3049"/>
                    <a:gd name="T4" fmla="*/ 590 w 739"/>
                    <a:gd name="T5" fmla="*/ 475 h 3049"/>
                    <a:gd name="T6" fmla="*/ 558 w 739"/>
                    <a:gd name="T7" fmla="*/ 541 h 3049"/>
                    <a:gd name="T8" fmla="*/ 541 w 739"/>
                    <a:gd name="T9" fmla="*/ 557 h 3049"/>
                    <a:gd name="T10" fmla="*/ 541 w 739"/>
                    <a:gd name="T11" fmla="*/ 2524 h 3049"/>
                    <a:gd name="T12" fmla="*/ 541 w 739"/>
                    <a:gd name="T13" fmla="*/ 2491 h 3049"/>
                    <a:gd name="T14" fmla="*/ 607 w 739"/>
                    <a:gd name="T15" fmla="*/ 2589 h 3049"/>
                    <a:gd name="T16" fmla="*/ 590 w 739"/>
                    <a:gd name="T17" fmla="*/ 2573 h 3049"/>
                    <a:gd name="T18" fmla="*/ 689 w 739"/>
                    <a:gd name="T19" fmla="*/ 2638 h 3049"/>
                    <a:gd name="T20" fmla="*/ 492 w 739"/>
                    <a:gd name="T21" fmla="*/ 2442 h 3049"/>
                    <a:gd name="T22" fmla="*/ 459 w 739"/>
                    <a:gd name="T23" fmla="*/ 2442 h 3049"/>
                    <a:gd name="T24" fmla="*/ 426 w 739"/>
                    <a:gd name="T25" fmla="*/ 2376 h 3049"/>
                    <a:gd name="T26" fmla="*/ 410 w 739"/>
                    <a:gd name="T27" fmla="*/ 2393 h 3049"/>
                    <a:gd name="T28" fmla="*/ 476 w 739"/>
                    <a:gd name="T29" fmla="*/ 589 h 3049"/>
                    <a:gd name="T30" fmla="*/ 476 w 739"/>
                    <a:gd name="T31" fmla="*/ 622 h 3049"/>
                    <a:gd name="T32" fmla="*/ 410 w 739"/>
                    <a:gd name="T33" fmla="*/ 655 h 3049"/>
                    <a:gd name="T34" fmla="*/ 426 w 739"/>
                    <a:gd name="T35" fmla="*/ 672 h 3049"/>
                    <a:gd name="T36" fmla="*/ 738 w 739"/>
                    <a:gd name="T37" fmla="*/ 458 h 3049"/>
                    <a:gd name="T38" fmla="*/ 574 w 739"/>
                    <a:gd name="T39" fmla="*/ 606 h 3049"/>
                    <a:gd name="T40" fmla="*/ 549 w 739"/>
                    <a:gd name="T41" fmla="*/ 696 h 3049"/>
                    <a:gd name="T42" fmla="*/ 738 w 739"/>
                    <a:gd name="T43" fmla="*/ 917 h 3049"/>
                    <a:gd name="T44" fmla="*/ 131 w 739"/>
                    <a:gd name="T45" fmla="*/ 1524 h 3049"/>
                    <a:gd name="T46" fmla="*/ 279 w 739"/>
                    <a:gd name="T47" fmla="*/ 1688 h 3049"/>
                    <a:gd name="T48" fmla="*/ 443 w 739"/>
                    <a:gd name="T49" fmla="*/ 1852 h 3049"/>
                    <a:gd name="T50" fmla="*/ 607 w 739"/>
                    <a:gd name="T51" fmla="*/ 2016 h 3049"/>
                    <a:gd name="T52" fmla="*/ 738 w 739"/>
                    <a:gd name="T53" fmla="*/ 2131 h 3049"/>
                    <a:gd name="T54" fmla="*/ 549 w 739"/>
                    <a:gd name="T55" fmla="*/ 2351 h 3049"/>
                    <a:gd name="T56" fmla="*/ 672 w 739"/>
                    <a:gd name="T57" fmla="*/ 2540 h 3049"/>
                    <a:gd name="T58" fmla="*/ 738 w 739"/>
                    <a:gd name="T59" fmla="*/ 2687 h 3049"/>
                    <a:gd name="T60" fmla="*/ 738 w 739"/>
                    <a:gd name="T61" fmla="*/ 3048 h 3049"/>
                    <a:gd name="T62" fmla="*/ 607 w 739"/>
                    <a:gd name="T63" fmla="*/ 2933 h 3049"/>
                    <a:gd name="T64" fmla="*/ 664 w 739"/>
                    <a:gd name="T65" fmla="*/ 2860 h 3049"/>
                    <a:gd name="T66" fmla="*/ 607 w 739"/>
                    <a:gd name="T67" fmla="*/ 2737 h 3049"/>
                    <a:gd name="T68" fmla="*/ 443 w 739"/>
                    <a:gd name="T69" fmla="*/ 2573 h 3049"/>
                    <a:gd name="T70" fmla="*/ 279 w 739"/>
                    <a:gd name="T71" fmla="*/ 2409 h 3049"/>
                    <a:gd name="T72" fmla="*/ 197 w 739"/>
                    <a:gd name="T73" fmla="*/ 2310 h 3049"/>
                    <a:gd name="T74" fmla="*/ 607 w 739"/>
                    <a:gd name="T75" fmla="*/ 2278 h 3049"/>
                    <a:gd name="T76" fmla="*/ 672 w 739"/>
                    <a:gd name="T77" fmla="*/ 2212 h 3049"/>
                    <a:gd name="T78" fmla="*/ 377 w 739"/>
                    <a:gd name="T79" fmla="*/ 1917 h 3049"/>
                    <a:gd name="T80" fmla="*/ 83 w 739"/>
                    <a:gd name="T81" fmla="*/ 1623 h 3049"/>
                    <a:gd name="T82" fmla="*/ 0 w 739"/>
                    <a:gd name="T83" fmla="*/ 1524 h 3049"/>
                    <a:gd name="T84" fmla="*/ 148 w 739"/>
                    <a:gd name="T85" fmla="*/ 1360 h 3049"/>
                    <a:gd name="T86" fmla="*/ 312 w 739"/>
                    <a:gd name="T87" fmla="*/ 1196 h 3049"/>
                    <a:gd name="T88" fmla="*/ 476 w 739"/>
                    <a:gd name="T89" fmla="*/ 1032 h 3049"/>
                    <a:gd name="T90" fmla="*/ 640 w 739"/>
                    <a:gd name="T91" fmla="*/ 868 h 3049"/>
                    <a:gd name="T92" fmla="*/ 664 w 739"/>
                    <a:gd name="T93" fmla="*/ 778 h 3049"/>
                    <a:gd name="T94" fmla="*/ 222 w 739"/>
                    <a:gd name="T95" fmla="*/ 762 h 3049"/>
                    <a:gd name="T96" fmla="*/ 279 w 739"/>
                    <a:gd name="T97" fmla="*/ 639 h 3049"/>
                    <a:gd name="T98" fmla="*/ 508 w 739"/>
                    <a:gd name="T99" fmla="*/ 409 h 3049"/>
                    <a:gd name="T100" fmla="*/ 689 w 739"/>
                    <a:gd name="T101" fmla="*/ 213 h 3049"/>
                    <a:gd name="T102" fmla="*/ 590 w 739"/>
                    <a:gd name="T103" fmla="*/ 147 h 3049"/>
                    <a:gd name="T104" fmla="*/ 705 w 739"/>
                    <a:gd name="T105" fmla="*/ 15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689" y="409"/>
                      </a:moveTo>
                      <a:lnTo>
                        <a:pt x="689" y="409"/>
                      </a:lnTo>
                      <a:cubicBezTo>
                        <a:pt x="689" y="398"/>
                        <a:pt x="683" y="393"/>
                        <a:pt x="672" y="393"/>
                      </a:cubicBezTo>
                      <a:lnTo>
                        <a:pt x="672" y="393"/>
                      </a:lnTo>
                      <a:cubicBezTo>
                        <a:pt x="661" y="393"/>
                        <a:pt x="656" y="398"/>
                        <a:pt x="656" y="409"/>
                      </a:cubicBezTo>
                      <a:lnTo>
                        <a:pt x="656" y="409"/>
                      </a:lnTo>
                      <a:cubicBezTo>
                        <a:pt x="656" y="420"/>
                        <a:pt x="661" y="426"/>
                        <a:pt x="672" y="426"/>
                      </a:cubicBezTo>
                      <a:lnTo>
                        <a:pt x="672" y="426"/>
                      </a:lnTo>
                      <a:cubicBezTo>
                        <a:pt x="683" y="426"/>
                        <a:pt x="689" y="420"/>
                        <a:pt x="689" y="409"/>
                      </a:cubicBezTo>
                      <a:close/>
                      <a:moveTo>
                        <a:pt x="623" y="475"/>
                      </a:moveTo>
                      <a:lnTo>
                        <a:pt x="623" y="475"/>
                      </a:lnTo>
                      <a:cubicBezTo>
                        <a:pt x="623" y="464"/>
                        <a:pt x="618" y="458"/>
                        <a:pt x="607" y="458"/>
                      </a:cubicBezTo>
                      <a:lnTo>
                        <a:pt x="607" y="458"/>
                      </a:lnTo>
                      <a:cubicBezTo>
                        <a:pt x="596" y="458"/>
                        <a:pt x="590" y="464"/>
                        <a:pt x="590" y="475"/>
                      </a:cubicBezTo>
                      <a:lnTo>
                        <a:pt x="590" y="475"/>
                      </a:lnTo>
                      <a:cubicBezTo>
                        <a:pt x="590" y="486"/>
                        <a:pt x="596" y="491"/>
                        <a:pt x="607" y="491"/>
                      </a:cubicBezTo>
                      <a:lnTo>
                        <a:pt x="607" y="491"/>
                      </a:lnTo>
                      <a:cubicBezTo>
                        <a:pt x="618" y="491"/>
                        <a:pt x="623" y="486"/>
                        <a:pt x="623" y="475"/>
                      </a:cubicBezTo>
                      <a:close/>
                      <a:moveTo>
                        <a:pt x="558" y="541"/>
                      </a:moveTo>
                      <a:lnTo>
                        <a:pt x="558" y="541"/>
                      </a:lnTo>
                      <a:cubicBezTo>
                        <a:pt x="558" y="529"/>
                        <a:pt x="552" y="524"/>
                        <a:pt x="541" y="524"/>
                      </a:cubicBezTo>
                      <a:lnTo>
                        <a:pt x="541" y="524"/>
                      </a:lnTo>
                      <a:cubicBezTo>
                        <a:pt x="530" y="524"/>
                        <a:pt x="525" y="529"/>
                        <a:pt x="525" y="541"/>
                      </a:cubicBezTo>
                      <a:lnTo>
                        <a:pt x="525" y="541"/>
                      </a:lnTo>
                      <a:cubicBezTo>
                        <a:pt x="525" y="551"/>
                        <a:pt x="530" y="557"/>
                        <a:pt x="541" y="557"/>
                      </a:cubicBezTo>
                      <a:lnTo>
                        <a:pt x="541" y="557"/>
                      </a:lnTo>
                      <a:cubicBezTo>
                        <a:pt x="552" y="557"/>
                        <a:pt x="558" y="551"/>
                        <a:pt x="558" y="541"/>
                      </a:cubicBezTo>
                      <a:close/>
                      <a:moveTo>
                        <a:pt x="525" y="2507"/>
                      </a:moveTo>
                      <a:lnTo>
                        <a:pt x="525" y="2507"/>
                      </a:lnTo>
                      <a:cubicBezTo>
                        <a:pt x="525" y="2518"/>
                        <a:pt x="530" y="2524"/>
                        <a:pt x="541" y="2524"/>
                      </a:cubicBezTo>
                      <a:lnTo>
                        <a:pt x="541" y="2524"/>
                      </a:lnTo>
                      <a:cubicBezTo>
                        <a:pt x="552" y="2524"/>
                        <a:pt x="558" y="2518"/>
                        <a:pt x="558" y="2507"/>
                      </a:cubicBezTo>
                      <a:lnTo>
                        <a:pt x="558" y="2507"/>
                      </a:lnTo>
                      <a:cubicBezTo>
                        <a:pt x="558" y="2496"/>
                        <a:pt x="552" y="2491"/>
                        <a:pt x="541" y="2491"/>
                      </a:cubicBezTo>
                      <a:lnTo>
                        <a:pt x="541" y="2491"/>
                      </a:lnTo>
                      <a:cubicBezTo>
                        <a:pt x="530" y="2491"/>
                        <a:pt x="525" y="2496"/>
                        <a:pt x="525" y="2507"/>
                      </a:cubicBezTo>
                      <a:close/>
                      <a:moveTo>
                        <a:pt x="590" y="2573"/>
                      </a:moveTo>
                      <a:lnTo>
                        <a:pt x="590" y="2573"/>
                      </a:lnTo>
                      <a:cubicBezTo>
                        <a:pt x="590" y="2584"/>
                        <a:pt x="596" y="2589"/>
                        <a:pt x="607" y="2589"/>
                      </a:cubicBezTo>
                      <a:lnTo>
                        <a:pt x="607" y="2589"/>
                      </a:lnTo>
                      <a:cubicBezTo>
                        <a:pt x="618" y="2589"/>
                        <a:pt x="623" y="2584"/>
                        <a:pt x="623" y="2573"/>
                      </a:cubicBezTo>
                      <a:lnTo>
                        <a:pt x="623" y="2573"/>
                      </a:lnTo>
                      <a:cubicBezTo>
                        <a:pt x="623" y="2562"/>
                        <a:pt x="618" y="2556"/>
                        <a:pt x="607" y="2556"/>
                      </a:cubicBezTo>
                      <a:lnTo>
                        <a:pt x="607" y="2556"/>
                      </a:lnTo>
                      <a:cubicBezTo>
                        <a:pt x="596" y="2556"/>
                        <a:pt x="590" y="2562"/>
                        <a:pt x="590" y="2573"/>
                      </a:cubicBezTo>
                      <a:close/>
                      <a:moveTo>
                        <a:pt x="656" y="2638"/>
                      </a:moveTo>
                      <a:lnTo>
                        <a:pt x="656" y="2638"/>
                      </a:lnTo>
                      <a:cubicBezTo>
                        <a:pt x="656" y="2650"/>
                        <a:pt x="661" y="2655"/>
                        <a:pt x="672" y="2655"/>
                      </a:cubicBezTo>
                      <a:lnTo>
                        <a:pt x="672" y="2655"/>
                      </a:lnTo>
                      <a:cubicBezTo>
                        <a:pt x="683" y="2655"/>
                        <a:pt x="689" y="2650"/>
                        <a:pt x="689" y="2638"/>
                      </a:cubicBezTo>
                      <a:lnTo>
                        <a:pt x="689" y="2638"/>
                      </a:lnTo>
                      <a:cubicBezTo>
                        <a:pt x="689" y="2627"/>
                        <a:pt x="683" y="2622"/>
                        <a:pt x="672" y="2622"/>
                      </a:cubicBezTo>
                      <a:lnTo>
                        <a:pt x="672" y="2622"/>
                      </a:lnTo>
                      <a:cubicBezTo>
                        <a:pt x="661" y="2622"/>
                        <a:pt x="656" y="2627"/>
                        <a:pt x="656" y="2638"/>
                      </a:cubicBezTo>
                      <a:close/>
                      <a:moveTo>
                        <a:pt x="492" y="2442"/>
                      </a:moveTo>
                      <a:lnTo>
                        <a:pt x="492" y="2442"/>
                      </a:lnTo>
                      <a:cubicBezTo>
                        <a:pt x="492" y="2431"/>
                        <a:pt x="487" y="2425"/>
                        <a:pt x="476" y="2425"/>
                      </a:cubicBezTo>
                      <a:lnTo>
                        <a:pt x="476" y="2425"/>
                      </a:lnTo>
                      <a:cubicBezTo>
                        <a:pt x="464" y="2425"/>
                        <a:pt x="459" y="2431"/>
                        <a:pt x="459" y="2442"/>
                      </a:cubicBezTo>
                      <a:lnTo>
                        <a:pt x="459" y="2442"/>
                      </a:lnTo>
                      <a:cubicBezTo>
                        <a:pt x="459" y="2452"/>
                        <a:pt x="464" y="2458"/>
                        <a:pt x="476" y="2458"/>
                      </a:cubicBezTo>
                      <a:lnTo>
                        <a:pt x="476" y="2458"/>
                      </a:lnTo>
                      <a:cubicBezTo>
                        <a:pt x="487" y="2458"/>
                        <a:pt x="492" y="2452"/>
                        <a:pt x="492" y="2442"/>
                      </a:cubicBezTo>
                      <a:close/>
                      <a:moveTo>
                        <a:pt x="426" y="2376"/>
                      </a:moveTo>
                      <a:lnTo>
                        <a:pt x="426" y="2376"/>
                      </a:lnTo>
                      <a:cubicBezTo>
                        <a:pt x="426" y="2365"/>
                        <a:pt x="421" y="2360"/>
                        <a:pt x="410" y="2360"/>
                      </a:cubicBezTo>
                      <a:lnTo>
                        <a:pt x="410" y="2360"/>
                      </a:lnTo>
                      <a:cubicBezTo>
                        <a:pt x="399" y="2360"/>
                        <a:pt x="394" y="2365"/>
                        <a:pt x="394" y="2376"/>
                      </a:cubicBezTo>
                      <a:lnTo>
                        <a:pt x="394" y="2376"/>
                      </a:lnTo>
                      <a:cubicBezTo>
                        <a:pt x="394" y="2387"/>
                        <a:pt x="399" y="2393"/>
                        <a:pt x="410" y="2393"/>
                      </a:cubicBezTo>
                      <a:lnTo>
                        <a:pt x="410" y="2393"/>
                      </a:lnTo>
                      <a:cubicBezTo>
                        <a:pt x="421" y="2393"/>
                        <a:pt x="426" y="2387"/>
                        <a:pt x="426" y="2376"/>
                      </a:cubicBezTo>
                      <a:close/>
                      <a:moveTo>
                        <a:pt x="492" y="606"/>
                      </a:moveTo>
                      <a:lnTo>
                        <a:pt x="492" y="606"/>
                      </a:lnTo>
                      <a:cubicBezTo>
                        <a:pt x="492" y="595"/>
                        <a:pt x="487" y="589"/>
                        <a:pt x="476" y="589"/>
                      </a:cubicBezTo>
                      <a:lnTo>
                        <a:pt x="476" y="589"/>
                      </a:lnTo>
                      <a:cubicBezTo>
                        <a:pt x="464" y="589"/>
                        <a:pt x="459" y="595"/>
                        <a:pt x="459" y="606"/>
                      </a:cubicBezTo>
                      <a:lnTo>
                        <a:pt x="459" y="606"/>
                      </a:lnTo>
                      <a:cubicBezTo>
                        <a:pt x="459" y="617"/>
                        <a:pt x="464" y="622"/>
                        <a:pt x="476" y="622"/>
                      </a:cubicBezTo>
                      <a:lnTo>
                        <a:pt x="476" y="622"/>
                      </a:lnTo>
                      <a:cubicBezTo>
                        <a:pt x="487" y="622"/>
                        <a:pt x="492" y="617"/>
                        <a:pt x="492" y="606"/>
                      </a:cubicBezTo>
                      <a:close/>
                      <a:moveTo>
                        <a:pt x="426" y="672"/>
                      </a:moveTo>
                      <a:lnTo>
                        <a:pt x="426" y="672"/>
                      </a:lnTo>
                      <a:cubicBezTo>
                        <a:pt x="426" y="660"/>
                        <a:pt x="421" y="655"/>
                        <a:pt x="410" y="655"/>
                      </a:cubicBezTo>
                      <a:lnTo>
                        <a:pt x="410" y="655"/>
                      </a:lnTo>
                      <a:cubicBezTo>
                        <a:pt x="399" y="655"/>
                        <a:pt x="394" y="660"/>
                        <a:pt x="394" y="672"/>
                      </a:cubicBezTo>
                      <a:lnTo>
                        <a:pt x="394" y="672"/>
                      </a:lnTo>
                      <a:cubicBezTo>
                        <a:pt x="394" y="683"/>
                        <a:pt x="399" y="688"/>
                        <a:pt x="410" y="688"/>
                      </a:cubicBezTo>
                      <a:lnTo>
                        <a:pt x="410" y="688"/>
                      </a:lnTo>
                      <a:cubicBezTo>
                        <a:pt x="421" y="688"/>
                        <a:pt x="426" y="683"/>
                        <a:pt x="426" y="672"/>
                      </a:cubicBezTo>
                      <a:close/>
                      <a:moveTo>
                        <a:pt x="721" y="344"/>
                      </a:moveTo>
                      <a:lnTo>
                        <a:pt x="721" y="344"/>
                      </a:lnTo>
                      <a:cubicBezTo>
                        <a:pt x="721" y="355"/>
                        <a:pt x="727" y="360"/>
                        <a:pt x="738" y="360"/>
                      </a:cubicBezTo>
                      <a:lnTo>
                        <a:pt x="738" y="458"/>
                      </a:lnTo>
                      <a:lnTo>
                        <a:pt x="738" y="458"/>
                      </a:lnTo>
                      <a:cubicBezTo>
                        <a:pt x="727" y="458"/>
                        <a:pt x="716" y="464"/>
                        <a:pt x="705" y="475"/>
                      </a:cubicBezTo>
                      <a:lnTo>
                        <a:pt x="672" y="508"/>
                      </a:lnTo>
                      <a:lnTo>
                        <a:pt x="640" y="541"/>
                      </a:lnTo>
                      <a:lnTo>
                        <a:pt x="607" y="573"/>
                      </a:lnTo>
                      <a:lnTo>
                        <a:pt x="574" y="606"/>
                      </a:lnTo>
                      <a:lnTo>
                        <a:pt x="541" y="639"/>
                      </a:lnTo>
                      <a:lnTo>
                        <a:pt x="541" y="639"/>
                      </a:lnTo>
                      <a:cubicBezTo>
                        <a:pt x="530" y="650"/>
                        <a:pt x="525" y="660"/>
                        <a:pt x="525" y="672"/>
                      </a:cubicBezTo>
                      <a:lnTo>
                        <a:pt x="525" y="672"/>
                      </a:lnTo>
                      <a:cubicBezTo>
                        <a:pt x="525" y="683"/>
                        <a:pt x="533" y="691"/>
                        <a:pt x="549" y="696"/>
                      </a:cubicBezTo>
                      <a:lnTo>
                        <a:pt x="549" y="696"/>
                      </a:lnTo>
                      <a:cubicBezTo>
                        <a:pt x="566" y="702"/>
                        <a:pt x="585" y="704"/>
                        <a:pt x="607" y="704"/>
                      </a:cubicBezTo>
                      <a:lnTo>
                        <a:pt x="738" y="704"/>
                      </a:lnTo>
                      <a:lnTo>
                        <a:pt x="738" y="917"/>
                      </a:lnTo>
                      <a:lnTo>
                        <a:pt x="738" y="917"/>
                      </a:lnTo>
                      <a:cubicBezTo>
                        <a:pt x="727" y="917"/>
                        <a:pt x="716" y="923"/>
                        <a:pt x="705" y="934"/>
                      </a:cubicBezTo>
                      <a:lnTo>
                        <a:pt x="148" y="1491"/>
                      </a:lnTo>
                      <a:lnTo>
                        <a:pt x="148" y="1491"/>
                      </a:lnTo>
                      <a:cubicBezTo>
                        <a:pt x="136" y="1502"/>
                        <a:pt x="131" y="1513"/>
                        <a:pt x="131" y="1524"/>
                      </a:cubicBezTo>
                      <a:lnTo>
                        <a:pt x="131" y="1524"/>
                      </a:lnTo>
                      <a:cubicBezTo>
                        <a:pt x="131" y="1535"/>
                        <a:pt x="136" y="1545"/>
                        <a:pt x="148" y="1557"/>
                      </a:cubicBezTo>
                      <a:lnTo>
                        <a:pt x="181" y="1590"/>
                      </a:lnTo>
                      <a:lnTo>
                        <a:pt x="213" y="1623"/>
                      </a:lnTo>
                      <a:lnTo>
                        <a:pt x="246" y="1655"/>
                      </a:lnTo>
                      <a:lnTo>
                        <a:pt x="279" y="1688"/>
                      </a:lnTo>
                      <a:lnTo>
                        <a:pt x="312" y="1721"/>
                      </a:lnTo>
                      <a:lnTo>
                        <a:pt x="345" y="1754"/>
                      </a:lnTo>
                      <a:lnTo>
                        <a:pt x="377" y="1786"/>
                      </a:lnTo>
                      <a:lnTo>
                        <a:pt x="410" y="1819"/>
                      </a:lnTo>
                      <a:lnTo>
                        <a:pt x="443" y="1852"/>
                      </a:lnTo>
                      <a:lnTo>
                        <a:pt x="476" y="1885"/>
                      </a:lnTo>
                      <a:lnTo>
                        <a:pt x="508" y="1917"/>
                      </a:lnTo>
                      <a:lnTo>
                        <a:pt x="541" y="1950"/>
                      </a:lnTo>
                      <a:lnTo>
                        <a:pt x="574" y="1982"/>
                      </a:lnTo>
                      <a:lnTo>
                        <a:pt x="607" y="2016"/>
                      </a:lnTo>
                      <a:lnTo>
                        <a:pt x="640" y="2048"/>
                      </a:lnTo>
                      <a:lnTo>
                        <a:pt x="672" y="2081"/>
                      </a:lnTo>
                      <a:lnTo>
                        <a:pt x="705" y="2114"/>
                      </a:lnTo>
                      <a:lnTo>
                        <a:pt x="705" y="2114"/>
                      </a:lnTo>
                      <a:cubicBezTo>
                        <a:pt x="716" y="2125"/>
                        <a:pt x="727" y="2131"/>
                        <a:pt x="738" y="2131"/>
                      </a:cubicBezTo>
                      <a:lnTo>
                        <a:pt x="738" y="2344"/>
                      </a:lnTo>
                      <a:lnTo>
                        <a:pt x="607" y="2344"/>
                      </a:lnTo>
                      <a:lnTo>
                        <a:pt x="607" y="2344"/>
                      </a:lnTo>
                      <a:cubicBezTo>
                        <a:pt x="585" y="2344"/>
                        <a:pt x="566" y="2346"/>
                        <a:pt x="549" y="2351"/>
                      </a:cubicBezTo>
                      <a:lnTo>
                        <a:pt x="549" y="2351"/>
                      </a:lnTo>
                      <a:cubicBezTo>
                        <a:pt x="533" y="2357"/>
                        <a:pt x="525" y="2365"/>
                        <a:pt x="525" y="2376"/>
                      </a:cubicBezTo>
                      <a:lnTo>
                        <a:pt x="525" y="2376"/>
                      </a:lnTo>
                      <a:cubicBezTo>
                        <a:pt x="525" y="2387"/>
                        <a:pt x="530" y="2398"/>
                        <a:pt x="541" y="2409"/>
                      </a:cubicBezTo>
                      <a:lnTo>
                        <a:pt x="574" y="2442"/>
                      </a:lnTo>
                      <a:lnTo>
                        <a:pt x="672" y="2540"/>
                      </a:lnTo>
                      <a:lnTo>
                        <a:pt x="705" y="2573"/>
                      </a:lnTo>
                      <a:lnTo>
                        <a:pt x="705" y="2573"/>
                      </a:lnTo>
                      <a:cubicBezTo>
                        <a:pt x="716" y="2584"/>
                        <a:pt x="727" y="2589"/>
                        <a:pt x="738" y="2589"/>
                      </a:cubicBezTo>
                      <a:lnTo>
                        <a:pt x="738" y="2687"/>
                      </a:lnTo>
                      <a:lnTo>
                        <a:pt x="738" y="2687"/>
                      </a:lnTo>
                      <a:cubicBezTo>
                        <a:pt x="727" y="2687"/>
                        <a:pt x="721" y="2693"/>
                        <a:pt x="721" y="2704"/>
                      </a:cubicBezTo>
                      <a:lnTo>
                        <a:pt x="721" y="2704"/>
                      </a:lnTo>
                      <a:cubicBezTo>
                        <a:pt x="721" y="2715"/>
                        <a:pt x="727" y="2720"/>
                        <a:pt x="738" y="2720"/>
                      </a:cubicBezTo>
                      <a:lnTo>
                        <a:pt x="738" y="3048"/>
                      </a:lnTo>
                      <a:lnTo>
                        <a:pt x="738" y="3048"/>
                      </a:lnTo>
                      <a:cubicBezTo>
                        <a:pt x="727" y="3048"/>
                        <a:pt x="716" y="3043"/>
                        <a:pt x="705" y="3032"/>
                      </a:cubicBezTo>
                      <a:lnTo>
                        <a:pt x="672" y="2999"/>
                      </a:lnTo>
                      <a:lnTo>
                        <a:pt x="640" y="2966"/>
                      </a:lnTo>
                      <a:lnTo>
                        <a:pt x="607" y="2933"/>
                      </a:lnTo>
                      <a:lnTo>
                        <a:pt x="607" y="2933"/>
                      </a:lnTo>
                      <a:cubicBezTo>
                        <a:pt x="596" y="2923"/>
                        <a:pt x="590" y="2912"/>
                        <a:pt x="590" y="2901"/>
                      </a:cubicBezTo>
                      <a:lnTo>
                        <a:pt x="590" y="2901"/>
                      </a:lnTo>
                      <a:cubicBezTo>
                        <a:pt x="590" y="2889"/>
                        <a:pt x="599" y="2882"/>
                        <a:pt x="615" y="2877"/>
                      </a:cubicBezTo>
                      <a:lnTo>
                        <a:pt x="664" y="2860"/>
                      </a:lnTo>
                      <a:lnTo>
                        <a:pt x="664" y="2860"/>
                      </a:lnTo>
                      <a:cubicBezTo>
                        <a:pt x="680" y="2854"/>
                        <a:pt x="689" y="2846"/>
                        <a:pt x="689" y="2835"/>
                      </a:cubicBezTo>
                      <a:lnTo>
                        <a:pt x="689" y="2835"/>
                      </a:lnTo>
                      <a:cubicBezTo>
                        <a:pt x="689" y="2824"/>
                        <a:pt x="683" y="2814"/>
                        <a:pt x="672" y="2802"/>
                      </a:cubicBezTo>
                      <a:lnTo>
                        <a:pt x="640" y="2769"/>
                      </a:lnTo>
                      <a:lnTo>
                        <a:pt x="607" y="2737"/>
                      </a:lnTo>
                      <a:lnTo>
                        <a:pt x="574" y="2704"/>
                      </a:lnTo>
                      <a:lnTo>
                        <a:pt x="541" y="2671"/>
                      </a:lnTo>
                      <a:lnTo>
                        <a:pt x="508" y="2638"/>
                      </a:lnTo>
                      <a:lnTo>
                        <a:pt x="476" y="2606"/>
                      </a:lnTo>
                      <a:lnTo>
                        <a:pt x="443" y="2573"/>
                      </a:lnTo>
                      <a:lnTo>
                        <a:pt x="410" y="2540"/>
                      </a:lnTo>
                      <a:lnTo>
                        <a:pt x="377" y="2507"/>
                      </a:lnTo>
                      <a:lnTo>
                        <a:pt x="345" y="2474"/>
                      </a:lnTo>
                      <a:lnTo>
                        <a:pt x="312" y="2442"/>
                      </a:lnTo>
                      <a:lnTo>
                        <a:pt x="279" y="2409"/>
                      </a:lnTo>
                      <a:lnTo>
                        <a:pt x="246" y="2376"/>
                      </a:lnTo>
                      <a:lnTo>
                        <a:pt x="213" y="2344"/>
                      </a:lnTo>
                      <a:lnTo>
                        <a:pt x="213" y="2344"/>
                      </a:lnTo>
                      <a:cubicBezTo>
                        <a:pt x="202" y="2333"/>
                        <a:pt x="197" y="2321"/>
                        <a:pt x="197" y="2310"/>
                      </a:cubicBezTo>
                      <a:lnTo>
                        <a:pt x="197" y="2310"/>
                      </a:lnTo>
                      <a:cubicBezTo>
                        <a:pt x="197" y="2300"/>
                        <a:pt x="205" y="2291"/>
                        <a:pt x="222" y="2286"/>
                      </a:cubicBezTo>
                      <a:lnTo>
                        <a:pt x="222" y="2286"/>
                      </a:lnTo>
                      <a:cubicBezTo>
                        <a:pt x="237" y="2281"/>
                        <a:pt x="257" y="2278"/>
                        <a:pt x="279" y="2278"/>
                      </a:cubicBezTo>
                      <a:lnTo>
                        <a:pt x="607" y="2278"/>
                      </a:lnTo>
                      <a:lnTo>
                        <a:pt x="607" y="2278"/>
                      </a:lnTo>
                      <a:cubicBezTo>
                        <a:pt x="628" y="2278"/>
                        <a:pt x="648" y="2275"/>
                        <a:pt x="664" y="2270"/>
                      </a:cubicBezTo>
                      <a:lnTo>
                        <a:pt x="664" y="2270"/>
                      </a:lnTo>
                      <a:cubicBezTo>
                        <a:pt x="680" y="2264"/>
                        <a:pt x="689" y="2256"/>
                        <a:pt x="689" y="2245"/>
                      </a:cubicBezTo>
                      <a:lnTo>
                        <a:pt x="689" y="2245"/>
                      </a:lnTo>
                      <a:cubicBezTo>
                        <a:pt x="689" y="2234"/>
                        <a:pt x="683" y="2223"/>
                        <a:pt x="672" y="2212"/>
                      </a:cubicBezTo>
                      <a:lnTo>
                        <a:pt x="574" y="2114"/>
                      </a:lnTo>
                      <a:lnTo>
                        <a:pt x="541" y="2081"/>
                      </a:lnTo>
                      <a:lnTo>
                        <a:pt x="508" y="2048"/>
                      </a:lnTo>
                      <a:lnTo>
                        <a:pt x="410" y="1950"/>
                      </a:lnTo>
                      <a:lnTo>
                        <a:pt x="377" y="1917"/>
                      </a:lnTo>
                      <a:lnTo>
                        <a:pt x="345" y="1885"/>
                      </a:lnTo>
                      <a:lnTo>
                        <a:pt x="246" y="1786"/>
                      </a:lnTo>
                      <a:lnTo>
                        <a:pt x="213" y="1754"/>
                      </a:lnTo>
                      <a:lnTo>
                        <a:pt x="181" y="1721"/>
                      </a:lnTo>
                      <a:lnTo>
                        <a:pt x="83" y="1623"/>
                      </a:lnTo>
                      <a:lnTo>
                        <a:pt x="49" y="1590"/>
                      </a:lnTo>
                      <a:lnTo>
                        <a:pt x="17" y="1557"/>
                      </a:lnTo>
                      <a:lnTo>
                        <a:pt x="17" y="1557"/>
                      </a:lnTo>
                      <a:cubicBezTo>
                        <a:pt x="6" y="1545"/>
                        <a:pt x="0" y="1535"/>
                        <a:pt x="0" y="1524"/>
                      </a:cubicBezTo>
                      <a:lnTo>
                        <a:pt x="0" y="1524"/>
                      </a:lnTo>
                      <a:cubicBezTo>
                        <a:pt x="0" y="1513"/>
                        <a:pt x="6" y="1502"/>
                        <a:pt x="17" y="1491"/>
                      </a:cubicBezTo>
                      <a:lnTo>
                        <a:pt x="49" y="1458"/>
                      </a:lnTo>
                      <a:lnTo>
                        <a:pt x="83" y="1426"/>
                      </a:lnTo>
                      <a:lnTo>
                        <a:pt x="115" y="1393"/>
                      </a:lnTo>
                      <a:lnTo>
                        <a:pt x="148" y="1360"/>
                      </a:lnTo>
                      <a:lnTo>
                        <a:pt x="181" y="1327"/>
                      </a:lnTo>
                      <a:lnTo>
                        <a:pt x="213" y="1294"/>
                      </a:lnTo>
                      <a:lnTo>
                        <a:pt x="246" y="1262"/>
                      </a:lnTo>
                      <a:lnTo>
                        <a:pt x="279" y="1229"/>
                      </a:lnTo>
                      <a:lnTo>
                        <a:pt x="312" y="1196"/>
                      </a:lnTo>
                      <a:lnTo>
                        <a:pt x="345" y="1163"/>
                      </a:lnTo>
                      <a:lnTo>
                        <a:pt x="377" y="1130"/>
                      </a:lnTo>
                      <a:lnTo>
                        <a:pt x="410" y="1098"/>
                      </a:lnTo>
                      <a:lnTo>
                        <a:pt x="443" y="1065"/>
                      </a:lnTo>
                      <a:lnTo>
                        <a:pt x="476" y="1032"/>
                      </a:lnTo>
                      <a:lnTo>
                        <a:pt x="508" y="999"/>
                      </a:lnTo>
                      <a:lnTo>
                        <a:pt x="541" y="966"/>
                      </a:lnTo>
                      <a:lnTo>
                        <a:pt x="574" y="934"/>
                      </a:lnTo>
                      <a:lnTo>
                        <a:pt x="607" y="901"/>
                      </a:lnTo>
                      <a:lnTo>
                        <a:pt x="640" y="868"/>
                      </a:lnTo>
                      <a:lnTo>
                        <a:pt x="672" y="835"/>
                      </a:lnTo>
                      <a:lnTo>
                        <a:pt x="672" y="835"/>
                      </a:lnTo>
                      <a:cubicBezTo>
                        <a:pt x="683" y="824"/>
                        <a:pt x="689" y="814"/>
                        <a:pt x="689" y="803"/>
                      </a:cubicBezTo>
                      <a:lnTo>
                        <a:pt x="689" y="803"/>
                      </a:lnTo>
                      <a:cubicBezTo>
                        <a:pt x="689" y="792"/>
                        <a:pt x="680" y="784"/>
                        <a:pt x="664" y="778"/>
                      </a:cubicBezTo>
                      <a:lnTo>
                        <a:pt x="664" y="778"/>
                      </a:lnTo>
                      <a:cubicBezTo>
                        <a:pt x="648" y="773"/>
                        <a:pt x="628" y="770"/>
                        <a:pt x="607" y="770"/>
                      </a:cubicBezTo>
                      <a:lnTo>
                        <a:pt x="279" y="770"/>
                      </a:lnTo>
                      <a:lnTo>
                        <a:pt x="279" y="770"/>
                      </a:lnTo>
                      <a:cubicBezTo>
                        <a:pt x="257" y="770"/>
                        <a:pt x="237" y="767"/>
                        <a:pt x="222" y="762"/>
                      </a:cubicBezTo>
                      <a:lnTo>
                        <a:pt x="222" y="762"/>
                      </a:lnTo>
                      <a:cubicBezTo>
                        <a:pt x="205" y="756"/>
                        <a:pt x="197" y="748"/>
                        <a:pt x="197" y="737"/>
                      </a:cubicBezTo>
                      <a:lnTo>
                        <a:pt x="197" y="737"/>
                      </a:lnTo>
                      <a:cubicBezTo>
                        <a:pt x="197" y="726"/>
                        <a:pt x="202" y="715"/>
                        <a:pt x="213" y="704"/>
                      </a:cubicBezTo>
                      <a:lnTo>
                        <a:pt x="279" y="639"/>
                      </a:lnTo>
                      <a:lnTo>
                        <a:pt x="312" y="606"/>
                      </a:lnTo>
                      <a:lnTo>
                        <a:pt x="345" y="573"/>
                      </a:lnTo>
                      <a:lnTo>
                        <a:pt x="443" y="475"/>
                      </a:lnTo>
                      <a:lnTo>
                        <a:pt x="476" y="442"/>
                      </a:lnTo>
                      <a:lnTo>
                        <a:pt x="508" y="409"/>
                      </a:lnTo>
                      <a:lnTo>
                        <a:pt x="607" y="311"/>
                      </a:lnTo>
                      <a:lnTo>
                        <a:pt x="640" y="279"/>
                      </a:lnTo>
                      <a:lnTo>
                        <a:pt x="672" y="245"/>
                      </a:lnTo>
                      <a:lnTo>
                        <a:pt x="672" y="245"/>
                      </a:lnTo>
                      <a:cubicBezTo>
                        <a:pt x="683" y="235"/>
                        <a:pt x="689" y="224"/>
                        <a:pt x="689" y="213"/>
                      </a:cubicBezTo>
                      <a:lnTo>
                        <a:pt x="689" y="213"/>
                      </a:lnTo>
                      <a:cubicBezTo>
                        <a:pt x="689" y="202"/>
                        <a:pt x="680" y="194"/>
                        <a:pt x="664" y="188"/>
                      </a:cubicBezTo>
                      <a:lnTo>
                        <a:pt x="615" y="172"/>
                      </a:lnTo>
                      <a:lnTo>
                        <a:pt x="615" y="172"/>
                      </a:lnTo>
                      <a:cubicBezTo>
                        <a:pt x="599" y="166"/>
                        <a:pt x="590" y="158"/>
                        <a:pt x="590" y="147"/>
                      </a:cubicBezTo>
                      <a:lnTo>
                        <a:pt x="590" y="147"/>
                      </a:lnTo>
                      <a:cubicBezTo>
                        <a:pt x="590" y="136"/>
                        <a:pt x="596" y="125"/>
                        <a:pt x="607" y="114"/>
                      </a:cubicBezTo>
                      <a:lnTo>
                        <a:pt x="672" y="49"/>
                      </a:lnTo>
                      <a:lnTo>
                        <a:pt x="705" y="15"/>
                      </a:lnTo>
                      <a:lnTo>
                        <a:pt x="705" y="15"/>
                      </a:lnTo>
                      <a:cubicBezTo>
                        <a:pt x="716" y="5"/>
                        <a:pt x="727" y="0"/>
                        <a:pt x="738" y="0"/>
                      </a:cubicBezTo>
                      <a:lnTo>
                        <a:pt x="738" y="327"/>
                      </a:lnTo>
                      <a:lnTo>
                        <a:pt x="738" y="327"/>
                      </a:lnTo>
                      <a:cubicBezTo>
                        <a:pt x="727" y="327"/>
                        <a:pt x="721" y="333"/>
                        <a:pt x="721" y="344"/>
                      </a:cubicBezTo>
                      <a:close/>
                    </a:path>
                  </a:pathLst>
                </a:custGeom>
                <a:solidFill>
                  <a:schemeClr val="accent1"/>
                </a:solidFill>
                <a:ln>
                  <a:noFill/>
                </a:ln>
                <a:effectLst/>
              </p:spPr>
              <p:txBody>
                <a:bodyPr wrap="none" anchor="ctr"/>
                <a:lstStyle/>
                <a:p>
                  <a:endParaRPr lang="es-ES_tradnl"/>
                </a:p>
              </p:txBody>
            </p:sp>
            <p:sp>
              <p:nvSpPr>
                <p:cNvPr id="595" name="Freeform 339">
                  <a:extLst>
                    <a:ext uri="{FF2B5EF4-FFF2-40B4-BE49-F238E27FC236}">
                      <a16:creationId xmlns:a16="http://schemas.microsoft.com/office/drawing/2014/main" xmlns="" id="{8D4A5827-E2A1-0D4B-A41C-04A6F9860F64}"/>
                    </a:ext>
                  </a:extLst>
                </p:cNvPr>
                <p:cNvSpPr>
                  <a:spLocks noChangeArrowheads="1"/>
                </p:cNvSpPr>
                <p:nvPr/>
              </p:nvSpPr>
              <p:spPr bwMode="auto">
                <a:xfrm>
                  <a:off x="5980113" y="2243138"/>
                  <a:ext cx="171450" cy="342900"/>
                </a:xfrm>
                <a:custGeom>
                  <a:avLst/>
                  <a:gdLst>
                    <a:gd name="T0" fmla="*/ 410 w 477"/>
                    <a:gd name="T1" fmla="*/ 49 h 952"/>
                    <a:gd name="T2" fmla="*/ 378 w 477"/>
                    <a:gd name="T3" fmla="*/ 81 h 952"/>
                    <a:gd name="T4" fmla="*/ 345 w 477"/>
                    <a:gd name="T5" fmla="*/ 114 h 952"/>
                    <a:gd name="T6" fmla="*/ 312 w 477"/>
                    <a:gd name="T7" fmla="*/ 147 h 952"/>
                    <a:gd name="T8" fmla="*/ 279 w 477"/>
                    <a:gd name="T9" fmla="*/ 180 h 952"/>
                    <a:gd name="T10" fmla="*/ 246 w 477"/>
                    <a:gd name="T11" fmla="*/ 213 h 952"/>
                    <a:gd name="T12" fmla="*/ 214 w 477"/>
                    <a:gd name="T13" fmla="*/ 245 h 952"/>
                    <a:gd name="T14" fmla="*/ 181 w 477"/>
                    <a:gd name="T15" fmla="*/ 278 h 952"/>
                    <a:gd name="T16" fmla="*/ 148 w 477"/>
                    <a:gd name="T17" fmla="*/ 311 h 952"/>
                    <a:gd name="T18" fmla="*/ 115 w 477"/>
                    <a:gd name="T19" fmla="*/ 344 h 952"/>
                    <a:gd name="T20" fmla="*/ 83 w 477"/>
                    <a:gd name="T21" fmla="*/ 377 h 952"/>
                    <a:gd name="T22" fmla="*/ 50 w 477"/>
                    <a:gd name="T23" fmla="*/ 409 h 952"/>
                    <a:gd name="T24" fmla="*/ 17 w 477"/>
                    <a:gd name="T25" fmla="*/ 442 h 952"/>
                    <a:gd name="T26" fmla="*/ 17 w 477"/>
                    <a:gd name="T27" fmla="*/ 442 h 952"/>
                    <a:gd name="T28" fmla="*/ 0 w 477"/>
                    <a:gd name="T29" fmla="*/ 475 h 952"/>
                    <a:gd name="T30" fmla="*/ 0 w 477"/>
                    <a:gd name="T31" fmla="*/ 475 h 952"/>
                    <a:gd name="T32" fmla="*/ 17 w 477"/>
                    <a:gd name="T33" fmla="*/ 508 h 952"/>
                    <a:gd name="T34" fmla="*/ 443 w 477"/>
                    <a:gd name="T35" fmla="*/ 933 h 952"/>
                    <a:gd name="T36" fmla="*/ 443 w 477"/>
                    <a:gd name="T37" fmla="*/ 933 h 952"/>
                    <a:gd name="T38" fmla="*/ 476 w 477"/>
                    <a:gd name="T39" fmla="*/ 951 h 952"/>
                    <a:gd name="T40" fmla="*/ 476 w 477"/>
                    <a:gd name="T41" fmla="*/ 819 h 952"/>
                    <a:gd name="T42" fmla="*/ 476 w 477"/>
                    <a:gd name="T43" fmla="*/ 819 h 952"/>
                    <a:gd name="T44" fmla="*/ 443 w 477"/>
                    <a:gd name="T45" fmla="*/ 803 h 952"/>
                    <a:gd name="T46" fmla="*/ 410 w 477"/>
                    <a:gd name="T47" fmla="*/ 770 h 952"/>
                    <a:gd name="T48" fmla="*/ 378 w 477"/>
                    <a:gd name="T49" fmla="*/ 737 h 952"/>
                    <a:gd name="T50" fmla="*/ 345 w 477"/>
                    <a:gd name="T51" fmla="*/ 705 h 952"/>
                    <a:gd name="T52" fmla="*/ 312 w 477"/>
                    <a:gd name="T53" fmla="*/ 672 h 952"/>
                    <a:gd name="T54" fmla="*/ 279 w 477"/>
                    <a:gd name="T55" fmla="*/ 639 h 952"/>
                    <a:gd name="T56" fmla="*/ 246 w 477"/>
                    <a:gd name="T57" fmla="*/ 606 h 952"/>
                    <a:gd name="T58" fmla="*/ 214 w 477"/>
                    <a:gd name="T59" fmla="*/ 574 h 952"/>
                    <a:gd name="T60" fmla="*/ 181 w 477"/>
                    <a:gd name="T61" fmla="*/ 541 h 952"/>
                    <a:gd name="T62" fmla="*/ 148 w 477"/>
                    <a:gd name="T63" fmla="*/ 508 h 952"/>
                    <a:gd name="T64" fmla="*/ 148 w 477"/>
                    <a:gd name="T65" fmla="*/ 508 h 952"/>
                    <a:gd name="T66" fmla="*/ 132 w 477"/>
                    <a:gd name="T67" fmla="*/ 475 h 952"/>
                    <a:gd name="T68" fmla="*/ 132 w 477"/>
                    <a:gd name="T69" fmla="*/ 475 h 952"/>
                    <a:gd name="T70" fmla="*/ 148 w 477"/>
                    <a:gd name="T71" fmla="*/ 442 h 952"/>
                    <a:gd name="T72" fmla="*/ 181 w 477"/>
                    <a:gd name="T73" fmla="*/ 409 h 952"/>
                    <a:gd name="T74" fmla="*/ 214 w 477"/>
                    <a:gd name="T75" fmla="*/ 377 h 952"/>
                    <a:gd name="T76" fmla="*/ 246 w 477"/>
                    <a:gd name="T77" fmla="*/ 344 h 952"/>
                    <a:gd name="T78" fmla="*/ 345 w 477"/>
                    <a:gd name="T79" fmla="*/ 245 h 952"/>
                    <a:gd name="T80" fmla="*/ 378 w 477"/>
                    <a:gd name="T81" fmla="*/ 213 h 952"/>
                    <a:gd name="T82" fmla="*/ 410 w 477"/>
                    <a:gd name="T83" fmla="*/ 180 h 952"/>
                    <a:gd name="T84" fmla="*/ 443 w 477"/>
                    <a:gd name="T85" fmla="*/ 147 h 952"/>
                    <a:gd name="T86" fmla="*/ 443 w 477"/>
                    <a:gd name="T87" fmla="*/ 147 h 952"/>
                    <a:gd name="T88" fmla="*/ 476 w 477"/>
                    <a:gd name="T89" fmla="*/ 131 h 952"/>
                    <a:gd name="T90" fmla="*/ 476 w 477"/>
                    <a:gd name="T91" fmla="*/ 0 h 952"/>
                    <a:gd name="T92" fmla="*/ 476 w 477"/>
                    <a:gd name="T93" fmla="*/ 0 h 952"/>
                    <a:gd name="T94" fmla="*/ 443 w 477"/>
                    <a:gd name="T95" fmla="*/ 16 h 952"/>
                    <a:gd name="T96" fmla="*/ 410 w 477"/>
                    <a:gd name="T97" fmla="*/ 49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7" h="952">
                      <a:moveTo>
                        <a:pt x="410" y="49"/>
                      </a:moveTo>
                      <a:lnTo>
                        <a:pt x="378" y="81"/>
                      </a:lnTo>
                      <a:lnTo>
                        <a:pt x="345" y="114"/>
                      </a:lnTo>
                      <a:lnTo>
                        <a:pt x="312" y="147"/>
                      </a:lnTo>
                      <a:lnTo>
                        <a:pt x="279" y="180"/>
                      </a:lnTo>
                      <a:lnTo>
                        <a:pt x="246" y="213"/>
                      </a:lnTo>
                      <a:lnTo>
                        <a:pt x="214" y="245"/>
                      </a:lnTo>
                      <a:lnTo>
                        <a:pt x="181" y="278"/>
                      </a:lnTo>
                      <a:lnTo>
                        <a:pt x="148" y="311"/>
                      </a:lnTo>
                      <a:lnTo>
                        <a:pt x="115" y="344"/>
                      </a:lnTo>
                      <a:lnTo>
                        <a:pt x="83" y="377"/>
                      </a:lnTo>
                      <a:lnTo>
                        <a:pt x="50" y="409"/>
                      </a:lnTo>
                      <a:lnTo>
                        <a:pt x="17" y="442"/>
                      </a:lnTo>
                      <a:lnTo>
                        <a:pt x="17" y="442"/>
                      </a:lnTo>
                      <a:cubicBezTo>
                        <a:pt x="6" y="453"/>
                        <a:pt x="0" y="464"/>
                        <a:pt x="0" y="475"/>
                      </a:cubicBezTo>
                      <a:lnTo>
                        <a:pt x="0" y="475"/>
                      </a:lnTo>
                      <a:cubicBezTo>
                        <a:pt x="0" y="486"/>
                        <a:pt x="6" y="496"/>
                        <a:pt x="17" y="508"/>
                      </a:cubicBezTo>
                      <a:lnTo>
                        <a:pt x="443" y="933"/>
                      </a:lnTo>
                      <a:lnTo>
                        <a:pt x="443" y="933"/>
                      </a:lnTo>
                      <a:cubicBezTo>
                        <a:pt x="454" y="945"/>
                        <a:pt x="465" y="951"/>
                        <a:pt x="476" y="951"/>
                      </a:cubicBezTo>
                      <a:lnTo>
                        <a:pt x="476" y="819"/>
                      </a:lnTo>
                      <a:lnTo>
                        <a:pt x="476" y="819"/>
                      </a:lnTo>
                      <a:cubicBezTo>
                        <a:pt x="465" y="819"/>
                        <a:pt x="454" y="814"/>
                        <a:pt x="443" y="803"/>
                      </a:cubicBezTo>
                      <a:lnTo>
                        <a:pt x="410" y="770"/>
                      </a:lnTo>
                      <a:lnTo>
                        <a:pt x="378" y="737"/>
                      </a:lnTo>
                      <a:lnTo>
                        <a:pt x="345" y="705"/>
                      </a:lnTo>
                      <a:lnTo>
                        <a:pt x="312" y="672"/>
                      </a:lnTo>
                      <a:lnTo>
                        <a:pt x="279" y="639"/>
                      </a:lnTo>
                      <a:lnTo>
                        <a:pt x="246" y="606"/>
                      </a:lnTo>
                      <a:lnTo>
                        <a:pt x="214" y="574"/>
                      </a:lnTo>
                      <a:lnTo>
                        <a:pt x="181" y="541"/>
                      </a:lnTo>
                      <a:lnTo>
                        <a:pt x="148" y="508"/>
                      </a:lnTo>
                      <a:lnTo>
                        <a:pt x="148" y="508"/>
                      </a:lnTo>
                      <a:cubicBezTo>
                        <a:pt x="137" y="496"/>
                        <a:pt x="132" y="486"/>
                        <a:pt x="132" y="475"/>
                      </a:cubicBezTo>
                      <a:lnTo>
                        <a:pt x="132" y="475"/>
                      </a:lnTo>
                      <a:cubicBezTo>
                        <a:pt x="132" y="464"/>
                        <a:pt x="137" y="453"/>
                        <a:pt x="148" y="442"/>
                      </a:cubicBezTo>
                      <a:lnTo>
                        <a:pt x="181" y="409"/>
                      </a:lnTo>
                      <a:lnTo>
                        <a:pt x="214" y="377"/>
                      </a:lnTo>
                      <a:lnTo>
                        <a:pt x="246" y="344"/>
                      </a:lnTo>
                      <a:lnTo>
                        <a:pt x="345" y="245"/>
                      </a:lnTo>
                      <a:lnTo>
                        <a:pt x="378" y="213"/>
                      </a:lnTo>
                      <a:lnTo>
                        <a:pt x="410" y="180"/>
                      </a:lnTo>
                      <a:lnTo>
                        <a:pt x="443" y="147"/>
                      </a:lnTo>
                      <a:lnTo>
                        <a:pt x="443" y="147"/>
                      </a:lnTo>
                      <a:cubicBezTo>
                        <a:pt x="454" y="137"/>
                        <a:pt x="465" y="131"/>
                        <a:pt x="476" y="131"/>
                      </a:cubicBezTo>
                      <a:lnTo>
                        <a:pt x="476" y="0"/>
                      </a:lnTo>
                      <a:lnTo>
                        <a:pt x="476" y="0"/>
                      </a:lnTo>
                      <a:cubicBezTo>
                        <a:pt x="465" y="0"/>
                        <a:pt x="454" y="5"/>
                        <a:pt x="443" y="16"/>
                      </a:cubicBezTo>
                      <a:lnTo>
                        <a:pt x="410" y="49"/>
                      </a:lnTo>
                    </a:path>
                  </a:pathLst>
                </a:custGeom>
                <a:solidFill>
                  <a:schemeClr val="accent3"/>
                </a:solidFill>
                <a:ln>
                  <a:noFill/>
                </a:ln>
                <a:effectLst/>
              </p:spPr>
              <p:txBody>
                <a:bodyPr wrap="none" anchor="ctr"/>
                <a:lstStyle/>
                <a:p>
                  <a:endParaRPr lang="es-ES_tradnl"/>
                </a:p>
              </p:txBody>
            </p:sp>
            <p:sp>
              <p:nvSpPr>
                <p:cNvPr id="596" name="Freeform 474">
                  <a:extLst>
                    <a:ext uri="{FF2B5EF4-FFF2-40B4-BE49-F238E27FC236}">
                      <a16:creationId xmlns:a16="http://schemas.microsoft.com/office/drawing/2014/main" xmlns="" id="{428C094B-982E-6744-B8F7-6E91644F92DA}"/>
                    </a:ext>
                  </a:extLst>
                </p:cNvPr>
                <p:cNvSpPr>
                  <a:spLocks noChangeArrowheads="1"/>
                </p:cNvSpPr>
                <p:nvPr/>
              </p:nvSpPr>
              <p:spPr bwMode="auto">
                <a:xfrm>
                  <a:off x="6151563" y="1865313"/>
                  <a:ext cx="266700" cy="1096962"/>
                </a:xfrm>
                <a:custGeom>
                  <a:avLst/>
                  <a:gdLst>
                    <a:gd name="T0" fmla="*/ 279 w 739"/>
                    <a:gd name="T1" fmla="*/ 2442 h 3049"/>
                    <a:gd name="T2" fmla="*/ 311 w 739"/>
                    <a:gd name="T3" fmla="*/ 2376 h 3049"/>
                    <a:gd name="T4" fmla="*/ 344 w 739"/>
                    <a:gd name="T5" fmla="*/ 2376 h 3049"/>
                    <a:gd name="T6" fmla="*/ 213 w 739"/>
                    <a:gd name="T7" fmla="*/ 2507 h 3049"/>
                    <a:gd name="T8" fmla="*/ 197 w 739"/>
                    <a:gd name="T9" fmla="*/ 2524 h 3049"/>
                    <a:gd name="T10" fmla="*/ 131 w 739"/>
                    <a:gd name="T11" fmla="*/ 2556 h 3049"/>
                    <a:gd name="T12" fmla="*/ 131 w 739"/>
                    <a:gd name="T13" fmla="*/ 2589 h 3049"/>
                    <a:gd name="T14" fmla="*/ 66 w 739"/>
                    <a:gd name="T15" fmla="*/ 2622 h 3049"/>
                    <a:gd name="T16" fmla="*/ 82 w 739"/>
                    <a:gd name="T17" fmla="*/ 2638 h 3049"/>
                    <a:gd name="T18" fmla="*/ 180 w 739"/>
                    <a:gd name="T19" fmla="*/ 541 h 3049"/>
                    <a:gd name="T20" fmla="*/ 147 w 739"/>
                    <a:gd name="T21" fmla="*/ 475 h 3049"/>
                    <a:gd name="T22" fmla="*/ 115 w 739"/>
                    <a:gd name="T23" fmla="*/ 475 h 3049"/>
                    <a:gd name="T24" fmla="*/ 82 w 739"/>
                    <a:gd name="T25" fmla="*/ 409 h 3049"/>
                    <a:gd name="T26" fmla="*/ 66 w 739"/>
                    <a:gd name="T27" fmla="*/ 426 h 3049"/>
                    <a:gd name="T28" fmla="*/ 262 w 739"/>
                    <a:gd name="T29" fmla="*/ 622 h 3049"/>
                    <a:gd name="T30" fmla="*/ 262 w 739"/>
                    <a:gd name="T31" fmla="*/ 589 h 3049"/>
                    <a:gd name="T32" fmla="*/ 328 w 739"/>
                    <a:gd name="T33" fmla="*/ 688 h 3049"/>
                    <a:gd name="T34" fmla="*/ 311 w 739"/>
                    <a:gd name="T35" fmla="*/ 672 h 3049"/>
                    <a:gd name="T36" fmla="*/ 721 w 739"/>
                    <a:gd name="T37" fmla="*/ 1557 h 3049"/>
                    <a:gd name="T38" fmla="*/ 491 w 739"/>
                    <a:gd name="T39" fmla="*/ 1786 h 3049"/>
                    <a:gd name="T40" fmla="*/ 197 w 739"/>
                    <a:gd name="T41" fmla="*/ 2081 h 3049"/>
                    <a:gd name="T42" fmla="*/ 49 w 739"/>
                    <a:gd name="T43" fmla="*/ 2245 h 3049"/>
                    <a:gd name="T44" fmla="*/ 459 w 739"/>
                    <a:gd name="T45" fmla="*/ 2278 h 3049"/>
                    <a:gd name="T46" fmla="*/ 524 w 739"/>
                    <a:gd name="T47" fmla="*/ 2344 h 3049"/>
                    <a:gd name="T48" fmla="*/ 361 w 739"/>
                    <a:gd name="T49" fmla="*/ 2507 h 3049"/>
                    <a:gd name="T50" fmla="*/ 197 w 739"/>
                    <a:gd name="T51" fmla="*/ 2671 h 3049"/>
                    <a:gd name="T52" fmla="*/ 66 w 739"/>
                    <a:gd name="T53" fmla="*/ 2802 h 3049"/>
                    <a:gd name="T54" fmla="*/ 123 w 739"/>
                    <a:gd name="T55" fmla="*/ 2877 h 3049"/>
                    <a:gd name="T56" fmla="*/ 66 w 739"/>
                    <a:gd name="T57" fmla="*/ 2999 h 3049"/>
                    <a:gd name="T58" fmla="*/ 0 w 739"/>
                    <a:gd name="T59" fmla="*/ 2720 h 3049"/>
                    <a:gd name="T60" fmla="*/ 0 w 739"/>
                    <a:gd name="T61" fmla="*/ 2589 h 3049"/>
                    <a:gd name="T62" fmla="*/ 197 w 739"/>
                    <a:gd name="T63" fmla="*/ 2409 h 3049"/>
                    <a:gd name="T64" fmla="*/ 131 w 739"/>
                    <a:gd name="T65" fmla="*/ 2344 h 3049"/>
                    <a:gd name="T66" fmla="*/ 66 w 739"/>
                    <a:gd name="T67" fmla="*/ 2081 h 3049"/>
                    <a:gd name="T68" fmla="*/ 230 w 739"/>
                    <a:gd name="T69" fmla="*/ 1917 h 3049"/>
                    <a:gd name="T70" fmla="*/ 394 w 739"/>
                    <a:gd name="T71" fmla="*/ 1754 h 3049"/>
                    <a:gd name="T72" fmla="*/ 557 w 739"/>
                    <a:gd name="T73" fmla="*/ 1590 h 3049"/>
                    <a:gd name="T74" fmla="*/ 590 w 739"/>
                    <a:gd name="T75" fmla="*/ 1491 h 3049"/>
                    <a:gd name="T76" fmla="*/ 131 w 739"/>
                    <a:gd name="T77" fmla="*/ 704 h 3049"/>
                    <a:gd name="T78" fmla="*/ 213 w 739"/>
                    <a:gd name="T79" fmla="*/ 672 h 3049"/>
                    <a:gd name="T80" fmla="*/ 66 w 739"/>
                    <a:gd name="T81" fmla="*/ 508 h 3049"/>
                    <a:gd name="T82" fmla="*/ 0 w 739"/>
                    <a:gd name="T83" fmla="*/ 360 h 3049"/>
                    <a:gd name="T84" fmla="*/ 0 w 739"/>
                    <a:gd name="T85" fmla="*/ 0 h 3049"/>
                    <a:gd name="T86" fmla="*/ 147 w 739"/>
                    <a:gd name="T87" fmla="*/ 147 h 3049"/>
                    <a:gd name="T88" fmla="*/ 49 w 739"/>
                    <a:gd name="T89" fmla="*/ 213 h 3049"/>
                    <a:gd name="T90" fmla="*/ 230 w 739"/>
                    <a:gd name="T91" fmla="*/ 409 h 3049"/>
                    <a:gd name="T92" fmla="*/ 459 w 739"/>
                    <a:gd name="T93" fmla="*/ 639 h 3049"/>
                    <a:gd name="T94" fmla="*/ 516 w 739"/>
                    <a:gd name="T95" fmla="*/ 762 h 3049"/>
                    <a:gd name="T96" fmla="*/ 74 w 739"/>
                    <a:gd name="T97" fmla="*/ 778 h 3049"/>
                    <a:gd name="T98" fmla="*/ 98 w 739"/>
                    <a:gd name="T99" fmla="*/ 868 h 3049"/>
                    <a:gd name="T100" fmla="*/ 262 w 739"/>
                    <a:gd name="T101" fmla="*/ 1032 h 3049"/>
                    <a:gd name="T102" fmla="*/ 426 w 739"/>
                    <a:gd name="T103" fmla="*/ 1196 h 3049"/>
                    <a:gd name="T104" fmla="*/ 590 w 739"/>
                    <a:gd name="T105" fmla="*/ 1360 h 3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9" h="3049">
                      <a:moveTo>
                        <a:pt x="245" y="2442"/>
                      </a:moveTo>
                      <a:lnTo>
                        <a:pt x="245" y="2442"/>
                      </a:lnTo>
                      <a:cubicBezTo>
                        <a:pt x="245" y="2452"/>
                        <a:pt x="251" y="2458"/>
                        <a:pt x="262" y="2458"/>
                      </a:cubicBezTo>
                      <a:lnTo>
                        <a:pt x="262" y="2458"/>
                      </a:lnTo>
                      <a:cubicBezTo>
                        <a:pt x="273" y="2458"/>
                        <a:pt x="279" y="2452"/>
                        <a:pt x="279" y="2442"/>
                      </a:cubicBezTo>
                      <a:lnTo>
                        <a:pt x="279" y="2442"/>
                      </a:lnTo>
                      <a:cubicBezTo>
                        <a:pt x="279" y="2431"/>
                        <a:pt x="273" y="2425"/>
                        <a:pt x="262" y="2425"/>
                      </a:cubicBezTo>
                      <a:lnTo>
                        <a:pt x="262" y="2425"/>
                      </a:lnTo>
                      <a:cubicBezTo>
                        <a:pt x="251" y="2425"/>
                        <a:pt x="245" y="2431"/>
                        <a:pt x="245" y="2442"/>
                      </a:cubicBezTo>
                      <a:close/>
                      <a:moveTo>
                        <a:pt x="311" y="2376"/>
                      </a:moveTo>
                      <a:lnTo>
                        <a:pt x="311" y="2376"/>
                      </a:lnTo>
                      <a:cubicBezTo>
                        <a:pt x="311" y="2387"/>
                        <a:pt x="317" y="2393"/>
                        <a:pt x="328" y="2393"/>
                      </a:cubicBezTo>
                      <a:lnTo>
                        <a:pt x="328" y="2393"/>
                      </a:lnTo>
                      <a:cubicBezTo>
                        <a:pt x="338" y="2393"/>
                        <a:pt x="344" y="2387"/>
                        <a:pt x="344" y="2376"/>
                      </a:cubicBezTo>
                      <a:lnTo>
                        <a:pt x="344" y="2376"/>
                      </a:lnTo>
                      <a:cubicBezTo>
                        <a:pt x="344" y="2365"/>
                        <a:pt x="338" y="2360"/>
                        <a:pt x="328" y="2360"/>
                      </a:cubicBezTo>
                      <a:lnTo>
                        <a:pt x="328" y="2360"/>
                      </a:lnTo>
                      <a:cubicBezTo>
                        <a:pt x="317" y="2360"/>
                        <a:pt x="311" y="2365"/>
                        <a:pt x="311" y="2376"/>
                      </a:cubicBezTo>
                      <a:close/>
                      <a:moveTo>
                        <a:pt x="213" y="2507"/>
                      </a:moveTo>
                      <a:lnTo>
                        <a:pt x="213" y="2507"/>
                      </a:lnTo>
                      <a:cubicBezTo>
                        <a:pt x="213" y="2496"/>
                        <a:pt x="207" y="2491"/>
                        <a:pt x="197" y="2491"/>
                      </a:cubicBezTo>
                      <a:lnTo>
                        <a:pt x="197" y="2491"/>
                      </a:lnTo>
                      <a:cubicBezTo>
                        <a:pt x="186" y="2491"/>
                        <a:pt x="180" y="2496"/>
                        <a:pt x="180" y="2507"/>
                      </a:cubicBezTo>
                      <a:lnTo>
                        <a:pt x="180" y="2507"/>
                      </a:lnTo>
                      <a:cubicBezTo>
                        <a:pt x="180" y="2518"/>
                        <a:pt x="186" y="2524"/>
                        <a:pt x="197" y="2524"/>
                      </a:cubicBezTo>
                      <a:lnTo>
                        <a:pt x="197" y="2524"/>
                      </a:lnTo>
                      <a:cubicBezTo>
                        <a:pt x="207" y="2524"/>
                        <a:pt x="213" y="2518"/>
                        <a:pt x="213" y="2507"/>
                      </a:cubicBezTo>
                      <a:close/>
                      <a:moveTo>
                        <a:pt x="147" y="2573"/>
                      </a:moveTo>
                      <a:lnTo>
                        <a:pt x="147" y="2573"/>
                      </a:lnTo>
                      <a:cubicBezTo>
                        <a:pt x="147" y="2562"/>
                        <a:pt x="142" y="2556"/>
                        <a:pt x="131" y="2556"/>
                      </a:cubicBezTo>
                      <a:lnTo>
                        <a:pt x="131" y="2556"/>
                      </a:lnTo>
                      <a:cubicBezTo>
                        <a:pt x="120" y="2556"/>
                        <a:pt x="115" y="2562"/>
                        <a:pt x="115" y="2573"/>
                      </a:cubicBezTo>
                      <a:lnTo>
                        <a:pt x="115" y="2573"/>
                      </a:lnTo>
                      <a:cubicBezTo>
                        <a:pt x="115" y="2584"/>
                        <a:pt x="120" y="2589"/>
                        <a:pt x="131" y="2589"/>
                      </a:cubicBezTo>
                      <a:lnTo>
                        <a:pt x="131" y="2589"/>
                      </a:lnTo>
                      <a:cubicBezTo>
                        <a:pt x="142" y="2589"/>
                        <a:pt x="147" y="2584"/>
                        <a:pt x="147" y="2573"/>
                      </a:cubicBezTo>
                      <a:close/>
                      <a:moveTo>
                        <a:pt x="82" y="2638"/>
                      </a:moveTo>
                      <a:lnTo>
                        <a:pt x="82" y="2638"/>
                      </a:lnTo>
                      <a:cubicBezTo>
                        <a:pt x="82" y="2627"/>
                        <a:pt x="76" y="2622"/>
                        <a:pt x="66" y="2622"/>
                      </a:cubicBezTo>
                      <a:lnTo>
                        <a:pt x="66" y="2622"/>
                      </a:lnTo>
                      <a:cubicBezTo>
                        <a:pt x="55" y="2622"/>
                        <a:pt x="49" y="2627"/>
                        <a:pt x="49" y="2638"/>
                      </a:cubicBezTo>
                      <a:lnTo>
                        <a:pt x="49" y="2638"/>
                      </a:lnTo>
                      <a:cubicBezTo>
                        <a:pt x="49" y="2650"/>
                        <a:pt x="55" y="2655"/>
                        <a:pt x="66" y="2655"/>
                      </a:cubicBezTo>
                      <a:lnTo>
                        <a:pt x="66" y="2655"/>
                      </a:lnTo>
                      <a:cubicBezTo>
                        <a:pt x="76" y="2655"/>
                        <a:pt x="82" y="2650"/>
                        <a:pt x="82" y="2638"/>
                      </a:cubicBezTo>
                      <a:close/>
                      <a:moveTo>
                        <a:pt x="213" y="541"/>
                      </a:moveTo>
                      <a:lnTo>
                        <a:pt x="213" y="541"/>
                      </a:lnTo>
                      <a:cubicBezTo>
                        <a:pt x="213" y="529"/>
                        <a:pt x="207" y="524"/>
                        <a:pt x="197" y="524"/>
                      </a:cubicBezTo>
                      <a:lnTo>
                        <a:pt x="197" y="524"/>
                      </a:lnTo>
                      <a:cubicBezTo>
                        <a:pt x="186" y="524"/>
                        <a:pt x="180" y="529"/>
                        <a:pt x="180" y="541"/>
                      </a:cubicBezTo>
                      <a:lnTo>
                        <a:pt x="180" y="541"/>
                      </a:lnTo>
                      <a:cubicBezTo>
                        <a:pt x="180" y="551"/>
                        <a:pt x="186" y="557"/>
                        <a:pt x="197" y="557"/>
                      </a:cubicBezTo>
                      <a:lnTo>
                        <a:pt x="197" y="557"/>
                      </a:lnTo>
                      <a:cubicBezTo>
                        <a:pt x="207" y="557"/>
                        <a:pt x="213" y="551"/>
                        <a:pt x="213" y="541"/>
                      </a:cubicBezTo>
                      <a:close/>
                      <a:moveTo>
                        <a:pt x="147" y="475"/>
                      </a:moveTo>
                      <a:lnTo>
                        <a:pt x="147" y="475"/>
                      </a:lnTo>
                      <a:cubicBezTo>
                        <a:pt x="147" y="464"/>
                        <a:pt x="142" y="458"/>
                        <a:pt x="131" y="458"/>
                      </a:cubicBezTo>
                      <a:lnTo>
                        <a:pt x="131" y="458"/>
                      </a:lnTo>
                      <a:cubicBezTo>
                        <a:pt x="120" y="458"/>
                        <a:pt x="115" y="464"/>
                        <a:pt x="115" y="475"/>
                      </a:cubicBezTo>
                      <a:lnTo>
                        <a:pt x="115" y="475"/>
                      </a:lnTo>
                      <a:cubicBezTo>
                        <a:pt x="115" y="486"/>
                        <a:pt x="120" y="491"/>
                        <a:pt x="131" y="491"/>
                      </a:cubicBezTo>
                      <a:lnTo>
                        <a:pt x="131" y="491"/>
                      </a:lnTo>
                      <a:cubicBezTo>
                        <a:pt x="142" y="491"/>
                        <a:pt x="147" y="486"/>
                        <a:pt x="147" y="475"/>
                      </a:cubicBezTo>
                      <a:close/>
                      <a:moveTo>
                        <a:pt x="82" y="409"/>
                      </a:moveTo>
                      <a:lnTo>
                        <a:pt x="82" y="409"/>
                      </a:lnTo>
                      <a:cubicBezTo>
                        <a:pt x="82" y="398"/>
                        <a:pt x="76" y="393"/>
                        <a:pt x="66" y="393"/>
                      </a:cubicBezTo>
                      <a:lnTo>
                        <a:pt x="66" y="393"/>
                      </a:lnTo>
                      <a:cubicBezTo>
                        <a:pt x="55" y="393"/>
                        <a:pt x="49" y="398"/>
                        <a:pt x="49" y="409"/>
                      </a:cubicBezTo>
                      <a:lnTo>
                        <a:pt x="49" y="409"/>
                      </a:lnTo>
                      <a:cubicBezTo>
                        <a:pt x="49" y="420"/>
                        <a:pt x="55" y="426"/>
                        <a:pt x="66" y="426"/>
                      </a:cubicBezTo>
                      <a:lnTo>
                        <a:pt x="66" y="426"/>
                      </a:lnTo>
                      <a:cubicBezTo>
                        <a:pt x="76" y="426"/>
                        <a:pt x="82" y="420"/>
                        <a:pt x="82" y="409"/>
                      </a:cubicBezTo>
                      <a:close/>
                      <a:moveTo>
                        <a:pt x="245" y="606"/>
                      </a:moveTo>
                      <a:lnTo>
                        <a:pt x="245" y="606"/>
                      </a:lnTo>
                      <a:cubicBezTo>
                        <a:pt x="245" y="617"/>
                        <a:pt x="251" y="622"/>
                        <a:pt x="262" y="622"/>
                      </a:cubicBezTo>
                      <a:lnTo>
                        <a:pt x="262" y="622"/>
                      </a:lnTo>
                      <a:cubicBezTo>
                        <a:pt x="273" y="622"/>
                        <a:pt x="279" y="617"/>
                        <a:pt x="279" y="606"/>
                      </a:cubicBezTo>
                      <a:lnTo>
                        <a:pt x="279" y="606"/>
                      </a:lnTo>
                      <a:cubicBezTo>
                        <a:pt x="279" y="595"/>
                        <a:pt x="273" y="589"/>
                        <a:pt x="262" y="589"/>
                      </a:cubicBezTo>
                      <a:lnTo>
                        <a:pt x="262" y="589"/>
                      </a:lnTo>
                      <a:cubicBezTo>
                        <a:pt x="251" y="589"/>
                        <a:pt x="245" y="595"/>
                        <a:pt x="245" y="606"/>
                      </a:cubicBezTo>
                      <a:close/>
                      <a:moveTo>
                        <a:pt x="311" y="672"/>
                      </a:moveTo>
                      <a:lnTo>
                        <a:pt x="311" y="672"/>
                      </a:lnTo>
                      <a:cubicBezTo>
                        <a:pt x="311" y="683"/>
                        <a:pt x="317" y="688"/>
                        <a:pt x="328" y="688"/>
                      </a:cubicBezTo>
                      <a:lnTo>
                        <a:pt x="328" y="688"/>
                      </a:lnTo>
                      <a:cubicBezTo>
                        <a:pt x="338" y="688"/>
                        <a:pt x="344" y="683"/>
                        <a:pt x="344" y="672"/>
                      </a:cubicBezTo>
                      <a:lnTo>
                        <a:pt x="344" y="672"/>
                      </a:lnTo>
                      <a:cubicBezTo>
                        <a:pt x="344" y="660"/>
                        <a:pt x="338" y="655"/>
                        <a:pt x="328" y="655"/>
                      </a:cubicBezTo>
                      <a:lnTo>
                        <a:pt x="328" y="655"/>
                      </a:lnTo>
                      <a:cubicBezTo>
                        <a:pt x="317" y="655"/>
                        <a:pt x="311" y="660"/>
                        <a:pt x="311" y="672"/>
                      </a:cubicBezTo>
                      <a:close/>
                      <a:moveTo>
                        <a:pt x="721" y="1491"/>
                      </a:moveTo>
                      <a:lnTo>
                        <a:pt x="721" y="1491"/>
                      </a:lnTo>
                      <a:cubicBezTo>
                        <a:pt x="732" y="1502"/>
                        <a:pt x="738" y="1513"/>
                        <a:pt x="738" y="1524"/>
                      </a:cubicBezTo>
                      <a:lnTo>
                        <a:pt x="738" y="1524"/>
                      </a:lnTo>
                      <a:cubicBezTo>
                        <a:pt x="738" y="1535"/>
                        <a:pt x="732" y="1545"/>
                        <a:pt x="721" y="1557"/>
                      </a:cubicBezTo>
                      <a:lnTo>
                        <a:pt x="688" y="1590"/>
                      </a:lnTo>
                      <a:lnTo>
                        <a:pt x="655" y="1623"/>
                      </a:lnTo>
                      <a:lnTo>
                        <a:pt x="557" y="1721"/>
                      </a:lnTo>
                      <a:lnTo>
                        <a:pt x="524" y="1754"/>
                      </a:lnTo>
                      <a:lnTo>
                        <a:pt x="491" y="1786"/>
                      </a:lnTo>
                      <a:lnTo>
                        <a:pt x="394" y="1885"/>
                      </a:lnTo>
                      <a:lnTo>
                        <a:pt x="361" y="1917"/>
                      </a:lnTo>
                      <a:lnTo>
                        <a:pt x="328" y="1950"/>
                      </a:lnTo>
                      <a:lnTo>
                        <a:pt x="230" y="2048"/>
                      </a:lnTo>
                      <a:lnTo>
                        <a:pt x="197" y="2081"/>
                      </a:lnTo>
                      <a:lnTo>
                        <a:pt x="164" y="2114"/>
                      </a:lnTo>
                      <a:lnTo>
                        <a:pt x="66" y="2212"/>
                      </a:lnTo>
                      <a:lnTo>
                        <a:pt x="66" y="2212"/>
                      </a:lnTo>
                      <a:cubicBezTo>
                        <a:pt x="55" y="2223"/>
                        <a:pt x="49" y="2234"/>
                        <a:pt x="49" y="2245"/>
                      </a:cubicBezTo>
                      <a:lnTo>
                        <a:pt x="49" y="2245"/>
                      </a:lnTo>
                      <a:cubicBezTo>
                        <a:pt x="49" y="2256"/>
                        <a:pt x="57" y="2264"/>
                        <a:pt x="74" y="2270"/>
                      </a:cubicBezTo>
                      <a:lnTo>
                        <a:pt x="74" y="2270"/>
                      </a:lnTo>
                      <a:cubicBezTo>
                        <a:pt x="91" y="2275"/>
                        <a:pt x="109" y="2278"/>
                        <a:pt x="131" y="2278"/>
                      </a:cubicBezTo>
                      <a:lnTo>
                        <a:pt x="459" y="2278"/>
                      </a:lnTo>
                      <a:lnTo>
                        <a:pt x="459" y="2278"/>
                      </a:lnTo>
                      <a:cubicBezTo>
                        <a:pt x="480" y="2278"/>
                        <a:pt x="500" y="2281"/>
                        <a:pt x="516" y="2286"/>
                      </a:cubicBezTo>
                      <a:lnTo>
                        <a:pt x="516" y="2286"/>
                      </a:lnTo>
                      <a:cubicBezTo>
                        <a:pt x="533" y="2291"/>
                        <a:pt x="541" y="2300"/>
                        <a:pt x="541" y="2310"/>
                      </a:cubicBezTo>
                      <a:lnTo>
                        <a:pt x="541" y="2310"/>
                      </a:lnTo>
                      <a:cubicBezTo>
                        <a:pt x="541" y="2321"/>
                        <a:pt x="536" y="2333"/>
                        <a:pt x="524" y="2344"/>
                      </a:cubicBezTo>
                      <a:lnTo>
                        <a:pt x="491" y="2376"/>
                      </a:lnTo>
                      <a:lnTo>
                        <a:pt x="459" y="2409"/>
                      </a:lnTo>
                      <a:lnTo>
                        <a:pt x="426" y="2442"/>
                      </a:lnTo>
                      <a:lnTo>
                        <a:pt x="394" y="2474"/>
                      </a:lnTo>
                      <a:lnTo>
                        <a:pt x="361" y="2507"/>
                      </a:lnTo>
                      <a:lnTo>
                        <a:pt x="328" y="2540"/>
                      </a:lnTo>
                      <a:lnTo>
                        <a:pt x="295" y="2573"/>
                      </a:lnTo>
                      <a:lnTo>
                        <a:pt x="262" y="2606"/>
                      </a:lnTo>
                      <a:lnTo>
                        <a:pt x="230" y="2638"/>
                      </a:lnTo>
                      <a:lnTo>
                        <a:pt x="197" y="2671"/>
                      </a:lnTo>
                      <a:lnTo>
                        <a:pt x="164" y="2704"/>
                      </a:lnTo>
                      <a:lnTo>
                        <a:pt x="131" y="2737"/>
                      </a:lnTo>
                      <a:lnTo>
                        <a:pt x="98" y="2769"/>
                      </a:lnTo>
                      <a:lnTo>
                        <a:pt x="66" y="2802"/>
                      </a:lnTo>
                      <a:lnTo>
                        <a:pt x="66" y="2802"/>
                      </a:lnTo>
                      <a:cubicBezTo>
                        <a:pt x="55" y="2814"/>
                        <a:pt x="49" y="2824"/>
                        <a:pt x="49" y="2835"/>
                      </a:cubicBezTo>
                      <a:lnTo>
                        <a:pt x="49" y="2835"/>
                      </a:lnTo>
                      <a:cubicBezTo>
                        <a:pt x="49" y="2846"/>
                        <a:pt x="57" y="2854"/>
                        <a:pt x="74" y="2860"/>
                      </a:cubicBezTo>
                      <a:lnTo>
                        <a:pt x="123" y="2877"/>
                      </a:lnTo>
                      <a:lnTo>
                        <a:pt x="123" y="2877"/>
                      </a:lnTo>
                      <a:cubicBezTo>
                        <a:pt x="139" y="2882"/>
                        <a:pt x="147" y="2889"/>
                        <a:pt x="147" y="2901"/>
                      </a:cubicBezTo>
                      <a:lnTo>
                        <a:pt x="147" y="2901"/>
                      </a:lnTo>
                      <a:cubicBezTo>
                        <a:pt x="147" y="2912"/>
                        <a:pt x="142" y="2923"/>
                        <a:pt x="131" y="2933"/>
                      </a:cubicBezTo>
                      <a:lnTo>
                        <a:pt x="98" y="2966"/>
                      </a:lnTo>
                      <a:lnTo>
                        <a:pt x="66" y="2999"/>
                      </a:lnTo>
                      <a:lnTo>
                        <a:pt x="33" y="3032"/>
                      </a:lnTo>
                      <a:lnTo>
                        <a:pt x="33" y="3032"/>
                      </a:lnTo>
                      <a:cubicBezTo>
                        <a:pt x="22" y="3043"/>
                        <a:pt x="11" y="3048"/>
                        <a:pt x="0" y="3048"/>
                      </a:cubicBezTo>
                      <a:lnTo>
                        <a:pt x="0" y="2720"/>
                      </a:lnTo>
                      <a:lnTo>
                        <a:pt x="0" y="2720"/>
                      </a:lnTo>
                      <a:cubicBezTo>
                        <a:pt x="11" y="2720"/>
                        <a:pt x="16" y="2715"/>
                        <a:pt x="16" y="2704"/>
                      </a:cubicBezTo>
                      <a:lnTo>
                        <a:pt x="16" y="2704"/>
                      </a:lnTo>
                      <a:cubicBezTo>
                        <a:pt x="16" y="2693"/>
                        <a:pt x="11" y="2687"/>
                        <a:pt x="0" y="2687"/>
                      </a:cubicBezTo>
                      <a:lnTo>
                        <a:pt x="0" y="2589"/>
                      </a:lnTo>
                      <a:lnTo>
                        <a:pt x="0" y="2589"/>
                      </a:lnTo>
                      <a:cubicBezTo>
                        <a:pt x="11" y="2589"/>
                        <a:pt x="22" y="2584"/>
                        <a:pt x="33" y="2573"/>
                      </a:cubicBezTo>
                      <a:lnTo>
                        <a:pt x="66" y="2540"/>
                      </a:lnTo>
                      <a:lnTo>
                        <a:pt x="164" y="2442"/>
                      </a:lnTo>
                      <a:lnTo>
                        <a:pt x="197" y="2409"/>
                      </a:lnTo>
                      <a:lnTo>
                        <a:pt x="197" y="2409"/>
                      </a:lnTo>
                      <a:cubicBezTo>
                        <a:pt x="207" y="2398"/>
                        <a:pt x="213" y="2387"/>
                        <a:pt x="213" y="2376"/>
                      </a:cubicBezTo>
                      <a:lnTo>
                        <a:pt x="213" y="2376"/>
                      </a:lnTo>
                      <a:cubicBezTo>
                        <a:pt x="213" y="2365"/>
                        <a:pt x="205" y="2357"/>
                        <a:pt x="188" y="2351"/>
                      </a:cubicBezTo>
                      <a:lnTo>
                        <a:pt x="188" y="2351"/>
                      </a:lnTo>
                      <a:cubicBezTo>
                        <a:pt x="172" y="2346"/>
                        <a:pt x="153" y="2344"/>
                        <a:pt x="131" y="2344"/>
                      </a:cubicBezTo>
                      <a:lnTo>
                        <a:pt x="0" y="2344"/>
                      </a:lnTo>
                      <a:lnTo>
                        <a:pt x="0" y="2131"/>
                      </a:lnTo>
                      <a:lnTo>
                        <a:pt x="0" y="2131"/>
                      </a:lnTo>
                      <a:cubicBezTo>
                        <a:pt x="11" y="2131"/>
                        <a:pt x="22" y="2125"/>
                        <a:pt x="33" y="2114"/>
                      </a:cubicBezTo>
                      <a:lnTo>
                        <a:pt x="66" y="2081"/>
                      </a:lnTo>
                      <a:lnTo>
                        <a:pt x="98" y="2048"/>
                      </a:lnTo>
                      <a:lnTo>
                        <a:pt x="131" y="2016"/>
                      </a:lnTo>
                      <a:lnTo>
                        <a:pt x="164" y="1982"/>
                      </a:lnTo>
                      <a:lnTo>
                        <a:pt x="197" y="1950"/>
                      </a:lnTo>
                      <a:lnTo>
                        <a:pt x="230" y="1917"/>
                      </a:lnTo>
                      <a:lnTo>
                        <a:pt x="262" y="1885"/>
                      </a:lnTo>
                      <a:lnTo>
                        <a:pt x="295" y="1852"/>
                      </a:lnTo>
                      <a:lnTo>
                        <a:pt x="328" y="1819"/>
                      </a:lnTo>
                      <a:lnTo>
                        <a:pt x="361" y="1786"/>
                      </a:lnTo>
                      <a:lnTo>
                        <a:pt x="394" y="1754"/>
                      </a:lnTo>
                      <a:lnTo>
                        <a:pt x="426" y="1721"/>
                      </a:lnTo>
                      <a:lnTo>
                        <a:pt x="459" y="1688"/>
                      </a:lnTo>
                      <a:lnTo>
                        <a:pt x="491" y="1655"/>
                      </a:lnTo>
                      <a:lnTo>
                        <a:pt x="524" y="1623"/>
                      </a:lnTo>
                      <a:lnTo>
                        <a:pt x="557" y="1590"/>
                      </a:lnTo>
                      <a:lnTo>
                        <a:pt x="590" y="1557"/>
                      </a:lnTo>
                      <a:lnTo>
                        <a:pt x="590" y="1557"/>
                      </a:lnTo>
                      <a:cubicBezTo>
                        <a:pt x="601" y="1545"/>
                        <a:pt x="607" y="1535"/>
                        <a:pt x="607" y="1524"/>
                      </a:cubicBezTo>
                      <a:lnTo>
                        <a:pt x="607" y="1524"/>
                      </a:lnTo>
                      <a:cubicBezTo>
                        <a:pt x="607" y="1513"/>
                        <a:pt x="601" y="1502"/>
                        <a:pt x="590" y="1491"/>
                      </a:cubicBezTo>
                      <a:lnTo>
                        <a:pt x="33" y="934"/>
                      </a:lnTo>
                      <a:lnTo>
                        <a:pt x="33" y="934"/>
                      </a:lnTo>
                      <a:cubicBezTo>
                        <a:pt x="22" y="923"/>
                        <a:pt x="11" y="917"/>
                        <a:pt x="0" y="917"/>
                      </a:cubicBezTo>
                      <a:lnTo>
                        <a:pt x="0" y="704"/>
                      </a:lnTo>
                      <a:lnTo>
                        <a:pt x="131" y="704"/>
                      </a:lnTo>
                      <a:lnTo>
                        <a:pt x="131" y="704"/>
                      </a:lnTo>
                      <a:cubicBezTo>
                        <a:pt x="153" y="704"/>
                        <a:pt x="172" y="702"/>
                        <a:pt x="188" y="696"/>
                      </a:cubicBezTo>
                      <a:lnTo>
                        <a:pt x="188" y="696"/>
                      </a:lnTo>
                      <a:cubicBezTo>
                        <a:pt x="205" y="691"/>
                        <a:pt x="213" y="683"/>
                        <a:pt x="213" y="672"/>
                      </a:cubicBezTo>
                      <a:lnTo>
                        <a:pt x="213" y="672"/>
                      </a:lnTo>
                      <a:cubicBezTo>
                        <a:pt x="213" y="660"/>
                        <a:pt x="207" y="650"/>
                        <a:pt x="197" y="639"/>
                      </a:cubicBezTo>
                      <a:lnTo>
                        <a:pt x="164" y="606"/>
                      </a:lnTo>
                      <a:lnTo>
                        <a:pt x="131" y="573"/>
                      </a:lnTo>
                      <a:lnTo>
                        <a:pt x="98" y="541"/>
                      </a:lnTo>
                      <a:lnTo>
                        <a:pt x="66" y="508"/>
                      </a:lnTo>
                      <a:lnTo>
                        <a:pt x="33" y="475"/>
                      </a:lnTo>
                      <a:lnTo>
                        <a:pt x="33" y="475"/>
                      </a:lnTo>
                      <a:cubicBezTo>
                        <a:pt x="22" y="464"/>
                        <a:pt x="11" y="458"/>
                        <a:pt x="0" y="458"/>
                      </a:cubicBezTo>
                      <a:lnTo>
                        <a:pt x="0" y="360"/>
                      </a:lnTo>
                      <a:lnTo>
                        <a:pt x="0" y="360"/>
                      </a:lnTo>
                      <a:cubicBezTo>
                        <a:pt x="11" y="360"/>
                        <a:pt x="16" y="355"/>
                        <a:pt x="16" y="344"/>
                      </a:cubicBezTo>
                      <a:lnTo>
                        <a:pt x="16" y="344"/>
                      </a:lnTo>
                      <a:cubicBezTo>
                        <a:pt x="16" y="333"/>
                        <a:pt x="11" y="327"/>
                        <a:pt x="0" y="327"/>
                      </a:cubicBezTo>
                      <a:lnTo>
                        <a:pt x="0" y="0"/>
                      </a:lnTo>
                      <a:lnTo>
                        <a:pt x="0" y="0"/>
                      </a:lnTo>
                      <a:cubicBezTo>
                        <a:pt x="11" y="0"/>
                        <a:pt x="22" y="5"/>
                        <a:pt x="33" y="15"/>
                      </a:cubicBezTo>
                      <a:lnTo>
                        <a:pt x="66" y="49"/>
                      </a:lnTo>
                      <a:lnTo>
                        <a:pt x="131" y="114"/>
                      </a:lnTo>
                      <a:lnTo>
                        <a:pt x="131" y="114"/>
                      </a:lnTo>
                      <a:cubicBezTo>
                        <a:pt x="142" y="125"/>
                        <a:pt x="147" y="136"/>
                        <a:pt x="147" y="147"/>
                      </a:cubicBezTo>
                      <a:lnTo>
                        <a:pt x="147" y="147"/>
                      </a:lnTo>
                      <a:cubicBezTo>
                        <a:pt x="147" y="158"/>
                        <a:pt x="139" y="166"/>
                        <a:pt x="123" y="172"/>
                      </a:cubicBezTo>
                      <a:lnTo>
                        <a:pt x="74" y="188"/>
                      </a:lnTo>
                      <a:lnTo>
                        <a:pt x="74" y="188"/>
                      </a:lnTo>
                      <a:cubicBezTo>
                        <a:pt x="57" y="194"/>
                        <a:pt x="49" y="202"/>
                        <a:pt x="49" y="213"/>
                      </a:cubicBezTo>
                      <a:lnTo>
                        <a:pt x="49" y="213"/>
                      </a:lnTo>
                      <a:cubicBezTo>
                        <a:pt x="49" y="224"/>
                        <a:pt x="55" y="235"/>
                        <a:pt x="66" y="245"/>
                      </a:cubicBezTo>
                      <a:lnTo>
                        <a:pt x="98" y="279"/>
                      </a:lnTo>
                      <a:lnTo>
                        <a:pt x="131" y="311"/>
                      </a:lnTo>
                      <a:lnTo>
                        <a:pt x="230" y="409"/>
                      </a:lnTo>
                      <a:lnTo>
                        <a:pt x="262" y="442"/>
                      </a:lnTo>
                      <a:lnTo>
                        <a:pt x="295" y="475"/>
                      </a:lnTo>
                      <a:lnTo>
                        <a:pt x="394" y="573"/>
                      </a:lnTo>
                      <a:lnTo>
                        <a:pt x="426" y="606"/>
                      </a:lnTo>
                      <a:lnTo>
                        <a:pt x="459" y="639"/>
                      </a:lnTo>
                      <a:lnTo>
                        <a:pt x="524" y="704"/>
                      </a:lnTo>
                      <a:lnTo>
                        <a:pt x="524" y="704"/>
                      </a:lnTo>
                      <a:cubicBezTo>
                        <a:pt x="536" y="715"/>
                        <a:pt x="541" y="726"/>
                        <a:pt x="541" y="737"/>
                      </a:cubicBezTo>
                      <a:lnTo>
                        <a:pt x="541" y="737"/>
                      </a:lnTo>
                      <a:cubicBezTo>
                        <a:pt x="541" y="748"/>
                        <a:pt x="533" y="756"/>
                        <a:pt x="516" y="762"/>
                      </a:cubicBezTo>
                      <a:lnTo>
                        <a:pt x="516" y="762"/>
                      </a:lnTo>
                      <a:cubicBezTo>
                        <a:pt x="500" y="767"/>
                        <a:pt x="480" y="770"/>
                        <a:pt x="459" y="770"/>
                      </a:cubicBezTo>
                      <a:lnTo>
                        <a:pt x="131" y="770"/>
                      </a:lnTo>
                      <a:lnTo>
                        <a:pt x="131" y="770"/>
                      </a:lnTo>
                      <a:cubicBezTo>
                        <a:pt x="109" y="770"/>
                        <a:pt x="91" y="773"/>
                        <a:pt x="74" y="778"/>
                      </a:cubicBezTo>
                      <a:lnTo>
                        <a:pt x="74" y="778"/>
                      </a:lnTo>
                      <a:cubicBezTo>
                        <a:pt x="57" y="784"/>
                        <a:pt x="49" y="792"/>
                        <a:pt x="49" y="803"/>
                      </a:cubicBezTo>
                      <a:lnTo>
                        <a:pt x="49" y="803"/>
                      </a:lnTo>
                      <a:cubicBezTo>
                        <a:pt x="49" y="814"/>
                        <a:pt x="55" y="824"/>
                        <a:pt x="66" y="835"/>
                      </a:cubicBezTo>
                      <a:lnTo>
                        <a:pt x="98" y="868"/>
                      </a:lnTo>
                      <a:lnTo>
                        <a:pt x="131" y="901"/>
                      </a:lnTo>
                      <a:lnTo>
                        <a:pt x="164" y="934"/>
                      </a:lnTo>
                      <a:lnTo>
                        <a:pt x="197" y="966"/>
                      </a:lnTo>
                      <a:lnTo>
                        <a:pt x="230" y="999"/>
                      </a:lnTo>
                      <a:lnTo>
                        <a:pt x="262" y="1032"/>
                      </a:lnTo>
                      <a:lnTo>
                        <a:pt x="295" y="1065"/>
                      </a:lnTo>
                      <a:lnTo>
                        <a:pt x="328" y="1098"/>
                      </a:lnTo>
                      <a:lnTo>
                        <a:pt x="361" y="1130"/>
                      </a:lnTo>
                      <a:lnTo>
                        <a:pt x="394" y="1163"/>
                      </a:lnTo>
                      <a:lnTo>
                        <a:pt x="426" y="1196"/>
                      </a:lnTo>
                      <a:lnTo>
                        <a:pt x="459" y="1229"/>
                      </a:lnTo>
                      <a:lnTo>
                        <a:pt x="491" y="1262"/>
                      </a:lnTo>
                      <a:lnTo>
                        <a:pt x="524" y="1294"/>
                      </a:lnTo>
                      <a:lnTo>
                        <a:pt x="557" y="1327"/>
                      </a:lnTo>
                      <a:lnTo>
                        <a:pt x="590" y="1360"/>
                      </a:lnTo>
                      <a:lnTo>
                        <a:pt x="622" y="1393"/>
                      </a:lnTo>
                      <a:lnTo>
                        <a:pt x="655" y="1426"/>
                      </a:lnTo>
                      <a:lnTo>
                        <a:pt x="688" y="1458"/>
                      </a:lnTo>
                      <a:lnTo>
                        <a:pt x="721" y="1491"/>
                      </a:lnTo>
                      <a:close/>
                    </a:path>
                  </a:pathLst>
                </a:custGeom>
                <a:solidFill>
                  <a:schemeClr val="accent1"/>
                </a:solidFill>
                <a:ln>
                  <a:noFill/>
                </a:ln>
                <a:effectLst/>
              </p:spPr>
              <p:txBody>
                <a:bodyPr wrap="none" anchor="ctr"/>
                <a:lstStyle/>
                <a:p>
                  <a:endParaRPr lang="es-ES_tradnl"/>
                </a:p>
              </p:txBody>
            </p:sp>
            <p:sp>
              <p:nvSpPr>
                <p:cNvPr id="597" name="Freeform 483">
                  <a:extLst>
                    <a:ext uri="{FF2B5EF4-FFF2-40B4-BE49-F238E27FC236}">
                      <a16:creationId xmlns:a16="http://schemas.microsoft.com/office/drawing/2014/main" xmlns="" id="{3ACD72C6-E385-FD42-BE3D-5563975A1EBB}"/>
                    </a:ext>
                  </a:extLst>
                </p:cNvPr>
                <p:cNvSpPr>
                  <a:spLocks noChangeArrowheads="1"/>
                </p:cNvSpPr>
                <p:nvPr/>
              </p:nvSpPr>
              <p:spPr bwMode="auto">
                <a:xfrm>
                  <a:off x="6151563" y="2243138"/>
                  <a:ext cx="171450" cy="342900"/>
                </a:xfrm>
                <a:custGeom>
                  <a:avLst/>
                  <a:gdLst>
                    <a:gd name="T0" fmla="*/ 459 w 476"/>
                    <a:gd name="T1" fmla="*/ 508 h 952"/>
                    <a:gd name="T2" fmla="*/ 459 w 476"/>
                    <a:gd name="T3" fmla="*/ 508 h 952"/>
                    <a:gd name="T4" fmla="*/ 475 w 476"/>
                    <a:gd name="T5" fmla="*/ 475 h 952"/>
                    <a:gd name="T6" fmla="*/ 475 w 476"/>
                    <a:gd name="T7" fmla="*/ 475 h 952"/>
                    <a:gd name="T8" fmla="*/ 459 w 476"/>
                    <a:gd name="T9" fmla="*/ 442 h 952"/>
                    <a:gd name="T10" fmla="*/ 426 w 476"/>
                    <a:gd name="T11" fmla="*/ 409 h 952"/>
                    <a:gd name="T12" fmla="*/ 394 w 476"/>
                    <a:gd name="T13" fmla="*/ 377 h 952"/>
                    <a:gd name="T14" fmla="*/ 361 w 476"/>
                    <a:gd name="T15" fmla="*/ 344 h 952"/>
                    <a:gd name="T16" fmla="*/ 328 w 476"/>
                    <a:gd name="T17" fmla="*/ 311 h 952"/>
                    <a:gd name="T18" fmla="*/ 295 w 476"/>
                    <a:gd name="T19" fmla="*/ 278 h 952"/>
                    <a:gd name="T20" fmla="*/ 262 w 476"/>
                    <a:gd name="T21" fmla="*/ 245 h 952"/>
                    <a:gd name="T22" fmla="*/ 230 w 476"/>
                    <a:gd name="T23" fmla="*/ 213 h 952"/>
                    <a:gd name="T24" fmla="*/ 197 w 476"/>
                    <a:gd name="T25" fmla="*/ 180 h 952"/>
                    <a:gd name="T26" fmla="*/ 164 w 476"/>
                    <a:gd name="T27" fmla="*/ 147 h 952"/>
                    <a:gd name="T28" fmla="*/ 131 w 476"/>
                    <a:gd name="T29" fmla="*/ 114 h 952"/>
                    <a:gd name="T30" fmla="*/ 98 w 476"/>
                    <a:gd name="T31" fmla="*/ 81 h 952"/>
                    <a:gd name="T32" fmla="*/ 66 w 476"/>
                    <a:gd name="T33" fmla="*/ 49 h 952"/>
                    <a:gd name="T34" fmla="*/ 33 w 476"/>
                    <a:gd name="T35" fmla="*/ 16 h 952"/>
                    <a:gd name="T36" fmla="*/ 33 w 476"/>
                    <a:gd name="T37" fmla="*/ 16 h 952"/>
                    <a:gd name="T38" fmla="*/ 0 w 476"/>
                    <a:gd name="T39" fmla="*/ 0 h 952"/>
                    <a:gd name="T40" fmla="*/ 0 w 476"/>
                    <a:gd name="T41" fmla="*/ 131 h 952"/>
                    <a:gd name="T42" fmla="*/ 0 w 476"/>
                    <a:gd name="T43" fmla="*/ 131 h 952"/>
                    <a:gd name="T44" fmla="*/ 33 w 476"/>
                    <a:gd name="T45" fmla="*/ 147 h 952"/>
                    <a:gd name="T46" fmla="*/ 66 w 476"/>
                    <a:gd name="T47" fmla="*/ 180 h 952"/>
                    <a:gd name="T48" fmla="*/ 98 w 476"/>
                    <a:gd name="T49" fmla="*/ 213 h 952"/>
                    <a:gd name="T50" fmla="*/ 131 w 476"/>
                    <a:gd name="T51" fmla="*/ 245 h 952"/>
                    <a:gd name="T52" fmla="*/ 230 w 476"/>
                    <a:gd name="T53" fmla="*/ 344 h 952"/>
                    <a:gd name="T54" fmla="*/ 262 w 476"/>
                    <a:gd name="T55" fmla="*/ 377 h 952"/>
                    <a:gd name="T56" fmla="*/ 295 w 476"/>
                    <a:gd name="T57" fmla="*/ 409 h 952"/>
                    <a:gd name="T58" fmla="*/ 328 w 476"/>
                    <a:gd name="T59" fmla="*/ 442 h 952"/>
                    <a:gd name="T60" fmla="*/ 328 w 476"/>
                    <a:gd name="T61" fmla="*/ 442 h 952"/>
                    <a:gd name="T62" fmla="*/ 344 w 476"/>
                    <a:gd name="T63" fmla="*/ 475 h 952"/>
                    <a:gd name="T64" fmla="*/ 344 w 476"/>
                    <a:gd name="T65" fmla="*/ 475 h 952"/>
                    <a:gd name="T66" fmla="*/ 328 w 476"/>
                    <a:gd name="T67" fmla="*/ 508 h 952"/>
                    <a:gd name="T68" fmla="*/ 295 w 476"/>
                    <a:gd name="T69" fmla="*/ 541 h 952"/>
                    <a:gd name="T70" fmla="*/ 262 w 476"/>
                    <a:gd name="T71" fmla="*/ 574 h 952"/>
                    <a:gd name="T72" fmla="*/ 230 w 476"/>
                    <a:gd name="T73" fmla="*/ 606 h 952"/>
                    <a:gd name="T74" fmla="*/ 197 w 476"/>
                    <a:gd name="T75" fmla="*/ 639 h 952"/>
                    <a:gd name="T76" fmla="*/ 164 w 476"/>
                    <a:gd name="T77" fmla="*/ 672 h 952"/>
                    <a:gd name="T78" fmla="*/ 131 w 476"/>
                    <a:gd name="T79" fmla="*/ 705 h 952"/>
                    <a:gd name="T80" fmla="*/ 98 w 476"/>
                    <a:gd name="T81" fmla="*/ 737 h 952"/>
                    <a:gd name="T82" fmla="*/ 66 w 476"/>
                    <a:gd name="T83" fmla="*/ 770 h 952"/>
                    <a:gd name="T84" fmla="*/ 33 w 476"/>
                    <a:gd name="T85" fmla="*/ 803 h 952"/>
                    <a:gd name="T86" fmla="*/ 33 w 476"/>
                    <a:gd name="T87" fmla="*/ 803 h 952"/>
                    <a:gd name="T88" fmla="*/ 0 w 476"/>
                    <a:gd name="T89" fmla="*/ 819 h 952"/>
                    <a:gd name="T90" fmla="*/ 0 w 476"/>
                    <a:gd name="T91" fmla="*/ 951 h 952"/>
                    <a:gd name="T92" fmla="*/ 0 w 476"/>
                    <a:gd name="T93" fmla="*/ 951 h 952"/>
                    <a:gd name="T94" fmla="*/ 33 w 476"/>
                    <a:gd name="T95" fmla="*/ 933 h 952"/>
                    <a:gd name="T96" fmla="*/ 459 w 476"/>
                    <a:gd name="T97" fmla="*/ 508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6" h="952">
                      <a:moveTo>
                        <a:pt x="459" y="508"/>
                      </a:moveTo>
                      <a:lnTo>
                        <a:pt x="459" y="508"/>
                      </a:lnTo>
                      <a:cubicBezTo>
                        <a:pt x="470" y="496"/>
                        <a:pt x="475" y="486"/>
                        <a:pt x="475" y="475"/>
                      </a:cubicBezTo>
                      <a:lnTo>
                        <a:pt x="475" y="475"/>
                      </a:lnTo>
                      <a:cubicBezTo>
                        <a:pt x="475" y="464"/>
                        <a:pt x="470" y="453"/>
                        <a:pt x="459" y="442"/>
                      </a:cubicBezTo>
                      <a:lnTo>
                        <a:pt x="426" y="409"/>
                      </a:lnTo>
                      <a:lnTo>
                        <a:pt x="394" y="377"/>
                      </a:lnTo>
                      <a:lnTo>
                        <a:pt x="361" y="344"/>
                      </a:lnTo>
                      <a:lnTo>
                        <a:pt x="328" y="311"/>
                      </a:lnTo>
                      <a:lnTo>
                        <a:pt x="295" y="278"/>
                      </a:lnTo>
                      <a:lnTo>
                        <a:pt x="262" y="245"/>
                      </a:lnTo>
                      <a:lnTo>
                        <a:pt x="230" y="213"/>
                      </a:lnTo>
                      <a:lnTo>
                        <a:pt x="197" y="180"/>
                      </a:lnTo>
                      <a:lnTo>
                        <a:pt x="164" y="147"/>
                      </a:lnTo>
                      <a:lnTo>
                        <a:pt x="131" y="114"/>
                      </a:lnTo>
                      <a:lnTo>
                        <a:pt x="98" y="81"/>
                      </a:lnTo>
                      <a:lnTo>
                        <a:pt x="66" y="49"/>
                      </a:lnTo>
                      <a:lnTo>
                        <a:pt x="33" y="16"/>
                      </a:lnTo>
                      <a:lnTo>
                        <a:pt x="33" y="16"/>
                      </a:lnTo>
                      <a:cubicBezTo>
                        <a:pt x="22" y="5"/>
                        <a:pt x="11" y="0"/>
                        <a:pt x="0" y="0"/>
                      </a:cubicBezTo>
                      <a:lnTo>
                        <a:pt x="0" y="131"/>
                      </a:lnTo>
                      <a:lnTo>
                        <a:pt x="0" y="131"/>
                      </a:lnTo>
                      <a:cubicBezTo>
                        <a:pt x="11" y="131"/>
                        <a:pt x="22" y="137"/>
                        <a:pt x="33" y="147"/>
                      </a:cubicBezTo>
                      <a:lnTo>
                        <a:pt x="66" y="180"/>
                      </a:lnTo>
                      <a:lnTo>
                        <a:pt x="98" y="213"/>
                      </a:lnTo>
                      <a:lnTo>
                        <a:pt x="131" y="245"/>
                      </a:lnTo>
                      <a:lnTo>
                        <a:pt x="230" y="344"/>
                      </a:lnTo>
                      <a:lnTo>
                        <a:pt x="262" y="377"/>
                      </a:lnTo>
                      <a:lnTo>
                        <a:pt x="295" y="409"/>
                      </a:lnTo>
                      <a:lnTo>
                        <a:pt x="328" y="442"/>
                      </a:lnTo>
                      <a:lnTo>
                        <a:pt x="328" y="442"/>
                      </a:lnTo>
                      <a:cubicBezTo>
                        <a:pt x="338" y="453"/>
                        <a:pt x="344" y="464"/>
                        <a:pt x="344" y="475"/>
                      </a:cubicBezTo>
                      <a:lnTo>
                        <a:pt x="344" y="475"/>
                      </a:lnTo>
                      <a:cubicBezTo>
                        <a:pt x="344" y="486"/>
                        <a:pt x="338" y="496"/>
                        <a:pt x="328" y="508"/>
                      </a:cubicBezTo>
                      <a:lnTo>
                        <a:pt x="295" y="541"/>
                      </a:lnTo>
                      <a:lnTo>
                        <a:pt x="262" y="574"/>
                      </a:lnTo>
                      <a:lnTo>
                        <a:pt x="230" y="606"/>
                      </a:lnTo>
                      <a:lnTo>
                        <a:pt x="197" y="639"/>
                      </a:lnTo>
                      <a:lnTo>
                        <a:pt x="164" y="672"/>
                      </a:lnTo>
                      <a:lnTo>
                        <a:pt x="131" y="705"/>
                      </a:lnTo>
                      <a:lnTo>
                        <a:pt x="98" y="737"/>
                      </a:lnTo>
                      <a:lnTo>
                        <a:pt x="66" y="770"/>
                      </a:lnTo>
                      <a:lnTo>
                        <a:pt x="33" y="803"/>
                      </a:lnTo>
                      <a:lnTo>
                        <a:pt x="33" y="803"/>
                      </a:lnTo>
                      <a:cubicBezTo>
                        <a:pt x="22" y="814"/>
                        <a:pt x="11" y="819"/>
                        <a:pt x="0" y="819"/>
                      </a:cubicBezTo>
                      <a:lnTo>
                        <a:pt x="0" y="951"/>
                      </a:lnTo>
                      <a:lnTo>
                        <a:pt x="0" y="951"/>
                      </a:lnTo>
                      <a:cubicBezTo>
                        <a:pt x="11" y="951"/>
                        <a:pt x="22" y="945"/>
                        <a:pt x="33" y="933"/>
                      </a:cubicBezTo>
                      <a:lnTo>
                        <a:pt x="459" y="508"/>
                      </a:lnTo>
                    </a:path>
                  </a:pathLst>
                </a:custGeom>
                <a:solidFill>
                  <a:schemeClr val="accent3"/>
                </a:solidFill>
                <a:ln>
                  <a:noFill/>
                </a:ln>
                <a:effectLst/>
              </p:spPr>
              <p:txBody>
                <a:bodyPr wrap="none" anchor="ctr"/>
                <a:lstStyle/>
                <a:p>
                  <a:endParaRPr lang="es-ES_tradnl"/>
                </a:p>
              </p:txBody>
            </p:sp>
            <p:grpSp>
              <p:nvGrpSpPr>
                <p:cNvPr id="598" name="Group 597">
                  <a:extLst>
                    <a:ext uri="{FF2B5EF4-FFF2-40B4-BE49-F238E27FC236}">
                      <a16:creationId xmlns:a16="http://schemas.microsoft.com/office/drawing/2014/main" xmlns="" id="{1AB7C410-4487-B043-931E-9702A0911711}"/>
                    </a:ext>
                  </a:extLst>
                </p:cNvPr>
                <p:cNvGrpSpPr/>
                <p:nvPr/>
              </p:nvGrpSpPr>
              <p:grpSpPr>
                <a:xfrm>
                  <a:off x="6099175" y="2360613"/>
                  <a:ext cx="106363" cy="107950"/>
                  <a:chOff x="6099175" y="2360613"/>
                  <a:chExt cx="106363" cy="107950"/>
                </a:xfrm>
                <a:solidFill>
                  <a:schemeClr val="accent2"/>
                </a:solidFill>
              </p:grpSpPr>
              <p:sp>
                <p:nvSpPr>
                  <p:cNvPr id="599" name="Freeform 345">
                    <a:extLst>
                      <a:ext uri="{FF2B5EF4-FFF2-40B4-BE49-F238E27FC236}">
                        <a16:creationId xmlns:a16="http://schemas.microsoft.com/office/drawing/2014/main" xmlns="" id="{6C95A5EA-3525-B940-9222-F8E7574E017D}"/>
                      </a:ext>
                    </a:extLst>
                  </p:cNvPr>
                  <p:cNvSpPr>
                    <a:spLocks noChangeArrowheads="1"/>
                  </p:cNvSpPr>
                  <p:nvPr/>
                </p:nvSpPr>
                <p:spPr bwMode="auto">
                  <a:xfrm>
                    <a:off x="6099175" y="2360613"/>
                    <a:ext cx="41275" cy="41275"/>
                  </a:xfrm>
                  <a:custGeom>
                    <a:avLst/>
                    <a:gdLst>
                      <a:gd name="T0" fmla="*/ 107 w 113"/>
                      <a:gd name="T1" fmla="*/ 25 h 114"/>
                      <a:gd name="T2" fmla="*/ 107 w 113"/>
                      <a:gd name="T3" fmla="*/ 25 h 114"/>
                      <a:gd name="T4" fmla="*/ 82 w 113"/>
                      <a:gd name="T5" fmla="*/ 0 h 114"/>
                      <a:gd name="T6" fmla="*/ 82 w 113"/>
                      <a:gd name="T7" fmla="*/ 0 h 114"/>
                      <a:gd name="T8" fmla="*/ 49 w 113"/>
                      <a:gd name="T9" fmla="*/ 17 h 114"/>
                      <a:gd name="T10" fmla="*/ 17 w 113"/>
                      <a:gd name="T11" fmla="*/ 50 h 114"/>
                      <a:gd name="T12" fmla="*/ 17 w 113"/>
                      <a:gd name="T13" fmla="*/ 50 h 114"/>
                      <a:gd name="T14" fmla="*/ 0 w 113"/>
                      <a:gd name="T15" fmla="*/ 82 h 114"/>
                      <a:gd name="T16" fmla="*/ 0 w 113"/>
                      <a:gd name="T17" fmla="*/ 82 h 114"/>
                      <a:gd name="T18" fmla="*/ 25 w 113"/>
                      <a:gd name="T19" fmla="*/ 107 h 114"/>
                      <a:gd name="T20" fmla="*/ 25 w 113"/>
                      <a:gd name="T21" fmla="*/ 107 h 114"/>
                      <a:gd name="T22" fmla="*/ 74 w 113"/>
                      <a:gd name="T23" fmla="*/ 107 h 114"/>
                      <a:gd name="T24" fmla="*/ 74 w 113"/>
                      <a:gd name="T25" fmla="*/ 107 h 114"/>
                      <a:gd name="T26" fmla="*/ 107 w 113"/>
                      <a:gd name="T27" fmla="*/ 74 h 114"/>
                      <a:gd name="T28" fmla="*/ 107 w 113"/>
                      <a:gd name="T29" fmla="*/ 74 h 114"/>
                      <a:gd name="T30" fmla="*/ 107 w 113"/>
                      <a:gd name="T31" fmla="*/ 2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107" y="25"/>
                        </a:moveTo>
                        <a:lnTo>
                          <a:pt x="107" y="25"/>
                        </a:lnTo>
                        <a:cubicBezTo>
                          <a:pt x="101" y="9"/>
                          <a:pt x="93" y="0"/>
                          <a:pt x="82" y="0"/>
                        </a:cubicBezTo>
                        <a:lnTo>
                          <a:pt x="82" y="0"/>
                        </a:lnTo>
                        <a:cubicBezTo>
                          <a:pt x="71" y="0"/>
                          <a:pt x="60" y="6"/>
                          <a:pt x="49" y="17"/>
                        </a:cubicBezTo>
                        <a:lnTo>
                          <a:pt x="17" y="50"/>
                        </a:lnTo>
                        <a:lnTo>
                          <a:pt x="17" y="50"/>
                        </a:lnTo>
                        <a:cubicBezTo>
                          <a:pt x="6" y="60"/>
                          <a:pt x="0" y="72"/>
                          <a:pt x="0" y="82"/>
                        </a:cubicBezTo>
                        <a:lnTo>
                          <a:pt x="0" y="82"/>
                        </a:lnTo>
                        <a:cubicBezTo>
                          <a:pt x="0" y="93"/>
                          <a:pt x="9" y="101"/>
                          <a:pt x="25" y="107"/>
                        </a:cubicBezTo>
                        <a:lnTo>
                          <a:pt x="25" y="107"/>
                        </a:lnTo>
                        <a:cubicBezTo>
                          <a:pt x="41" y="113"/>
                          <a:pt x="58" y="113"/>
                          <a:pt x="74" y="107"/>
                        </a:cubicBezTo>
                        <a:lnTo>
                          <a:pt x="74" y="107"/>
                        </a:lnTo>
                        <a:cubicBezTo>
                          <a:pt x="90" y="101"/>
                          <a:pt x="101" y="91"/>
                          <a:pt x="107" y="74"/>
                        </a:cubicBezTo>
                        <a:lnTo>
                          <a:pt x="107" y="74"/>
                        </a:lnTo>
                        <a:cubicBezTo>
                          <a:pt x="112" y="57"/>
                          <a:pt x="112" y="42"/>
                          <a:pt x="107" y="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0" name="Freeform 348">
                    <a:extLst>
                      <a:ext uri="{FF2B5EF4-FFF2-40B4-BE49-F238E27FC236}">
                        <a16:creationId xmlns:a16="http://schemas.microsoft.com/office/drawing/2014/main" xmlns="" id="{04C33FCF-2AEB-544A-A0FF-5CA5ECC37A9B}"/>
                      </a:ext>
                    </a:extLst>
                  </p:cNvPr>
                  <p:cNvSpPr>
                    <a:spLocks noChangeArrowheads="1"/>
                  </p:cNvSpPr>
                  <p:nvPr/>
                </p:nvSpPr>
                <p:spPr bwMode="auto">
                  <a:xfrm>
                    <a:off x="6099175" y="2427288"/>
                    <a:ext cx="41275" cy="41275"/>
                  </a:xfrm>
                  <a:custGeom>
                    <a:avLst/>
                    <a:gdLst>
                      <a:gd name="T0" fmla="*/ 74 w 113"/>
                      <a:gd name="T1" fmla="*/ 5 h 113"/>
                      <a:gd name="T2" fmla="*/ 74 w 113"/>
                      <a:gd name="T3" fmla="*/ 5 h 113"/>
                      <a:gd name="T4" fmla="*/ 25 w 113"/>
                      <a:gd name="T5" fmla="*/ 5 h 113"/>
                      <a:gd name="T6" fmla="*/ 25 w 113"/>
                      <a:gd name="T7" fmla="*/ 5 h 113"/>
                      <a:gd name="T8" fmla="*/ 0 w 113"/>
                      <a:gd name="T9" fmla="*/ 30 h 113"/>
                      <a:gd name="T10" fmla="*/ 0 w 113"/>
                      <a:gd name="T11" fmla="*/ 30 h 113"/>
                      <a:gd name="T12" fmla="*/ 17 w 113"/>
                      <a:gd name="T13" fmla="*/ 63 h 113"/>
                      <a:gd name="T14" fmla="*/ 49 w 113"/>
                      <a:gd name="T15" fmla="*/ 95 h 113"/>
                      <a:gd name="T16" fmla="*/ 49 w 113"/>
                      <a:gd name="T17" fmla="*/ 95 h 113"/>
                      <a:gd name="T18" fmla="*/ 82 w 113"/>
                      <a:gd name="T19" fmla="*/ 112 h 113"/>
                      <a:gd name="T20" fmla="*/ 82 w 113"/>
                      <a:gd name="T21" fmla="*/ 112 h 113"/>
                      <a:gd name="T22" fmla="*/ 107 w 113"/>
                      <a:gd name="T23" fmla="*/ 87 h 113"/>
                      <a:gd name="T24" fmla="*/ 107 w 113"/>
                      <a:gd name="T25" fmla="*/ 87 h 113"/>
                      <a:gd name="T26" fmla="*/ 107 w 113"/>
                      <a:gd name="T27" fmla="*/ 38 h 113"/>
                      <a:gd name="T28" fmla="*/ 107 w 113"/>
                      <a:gd name="T29" fmla="*/ 38 h 113"/>
                      <a:gd name="T30" fmla="*/ 74 w 113"/>
                      <a:gd name="T31" fmla="*/ 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74" y="5"/>
                        </a:moveTo>
                        <a:lnTo>
                          <a:pt x="74" y="5"/>
                        </a:lnTo>
                        <a:cubicBezTo>
                          <a:pt x="58" y="0"/>
                          <a:pt x="41" y="0"/>
                          <a:pt x="25" y="5"/>
                        </a:cubicBezTo>
                        <a:lnTo>
                          <a:pt x="25" y="5"/>
                        </a:lnTo>
                        <a:cubicBezTo>
                          <a:pt x="9" y="10"/>
                          <a:pt x="0" y="18"/>
                          <a:pt x="0" y="30"/>
                        </a:cubicBezTo>
                        <a:lnTo>
                          <a:pt x="0" y="30"/>
                        </a:lnTo>
                        <a:cubicBezTo>
                          <a:pt x="0" y="40"/>
                          <a:pt x="6" y="51"/>
                          <a:pt x="17" y="63"/>
                        </a:cubicBezTo>
                        <a:lnTo>
                          <a:pt x="49" y="95"/>
                        </a:lnTo>
                        <a:lnTo>
                          <a:pt x="49" y="95"/>
                        </a:lnTo>
                        <a:cubicBezTo>
                          <a:pt x="60" y="106"/>
                          <a:pt x="71" y="112"/>
                          <a:pt x="82" y="112"/>
                        </a:cubicBezTo>
                        <a:lnTo>
                          <a:pt x="82" y="112"/>
                        </a:lnTo>
                        <a:cubicBezTo>
                          <a:pt x="93" y="112"/>
                          <a:pt x="101" y="103"/>
                          <a:pt x="107" y="87"/>
                        </a:cubicBezTo>
                        <a:lnTo>
                          <a:pt x="107" y="87"/>
                        </a:lnTo>
                        <a:cubicBezTo>
                          <a:pt x="112" y="71"/>
                          <a:pt x="112" y="54"/>
                          <a:pt x="107" y="38"/>
                        </a:cubicBezTo>
                        <a:lnTo>
                          <a:pt x="107" y="38"/>
                        </a:lnTo>
                        <a:cubicBezTo>
                          <a:pt x="101" y="21"/>
                          <a:pt x="90" y="10"/>
                          <a:pt x="74" y="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1" name="Freeform 489">
                    <a:extLst>
                      <a:ext uri="{FF2B5EF4-FFF2-40B4-BE49-F238E27FC236}">
                        <a16:creationId xmlns:a16="http://schemas.microsoft.com/office/drawing/2014/main" xmlns="" id="{02136A4F-13BB-0549-9D47-B647067011C3}"/>
                      </a:ext>
                    </a:extLst>
                  </p:cNvPr>
                  <p:cNvSpPr>
                    <a:spLocks noChangeArrowheads="1"/>
                  </p:cNvSpPr>
                  <p:nvPr/>
                </p:nvSpPr>
                <p:spPr bwMode="auto">
                  <a:xfrm>
                    <a:off x="6164263" y="2360613"/>
                    <a:ext cx="41275" cy="41275"/>
                  </a:xfrm>
                  <a:custGeom>
                    <a:avLst/>
                    <a:gdLst>
                      <a:gd name="T0" fmla="*/ 39 w 113"/>
                      <a:gd name="T1" fmla="*/ 107 h 114"/>
                      <a:gd name="T2" fmla="*/ 39 w 113"/>
                      <a:gd name="T3" fmla="*/ 107 h 114"/>
                      <a:gd name="T4" fmla="*/ 88 w 113"/>
                      <a:gd name="T5" fmla="*/ 107 h 114"/>
                      <a:gd name="T6" fmla="*/ 88 w 113"/>
                      <a:gd name="T7" fmla="*/ 107 h 114"/>
                      <a:gd name="T8" fmla="*/ 112 w 113"/>
                      <a:gd name="T9" fmla="*/ 82 h 114"/>
                      <a:gd name="T10" fmla="*/ 112 w 113"/>
                      <a:gd name="T11" fmla="*/ 82 h 114"/>
                      <a:gd name="T12" fmla="*/ 96 w 113"/>
                      <a:gd name="T13" fmla="*/ 50 h 114"/>
                      <a:gd name="T14" fmla="*/ 63 w 113"/>
                      <a:gd name="T15" fmla="*/ 17 h 114"/>
                      <a:gd name="T16" fmla="*/ 63 w 113"/>
                      <a:gd name="T17" fmla="*/ 17 h 114"/>
                      <a:gd name="T18" fmla="*/ 31 w 113"/>
                      <a:gd name="T19" fmla="*/ 0 h 114"/>
                      <a:gd name="T20" fmla="*/ 31 w 113"/>
                      <a:gd name="T21" fmla="*/ 0 h 114"/>
                      <a:gd name="T22" fmla="*/ 6 w 113"/>
                      <a:gd name="T23" fmla="*/ 25 h 114"/>
                      <a:gd name="T24" fmla="*/ 6 w 113"/>
                      <a:gd name="T25" fmla="*/ 25 h 114"/>
                      <a:gd name="T26" fmla="*/ 6 w 113"/>
                      <a:gd name="T27" fmla="*/ 74 h 114"/>
                      <a:gd name="T28" fmla="*/ 6 w 113"/>
                      <a:gd name="T29" fmla="*/ 74 h 114"/>
                      <a:gd name="T30" fmla="*/ 39 w 113"/>
                      <a:gd name="T31" fmla="*/ 10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39" y="107"/>
                        </a:moveTo>
                        <a:lnTo>
                          <a:pt x="39" y="107"/>
                        </a:lnTo>
                        <a:cubicBezTo>
                          <a:pt x="56" y="113"/>
                          <a:pt x="71" y="113"/>
                          <a:pt x="88" y="107"/>
                        </a:cubicBezTo>
                        <a:lnTo>
                          <a:pt x="88" y="107"/>
                        </a:lnTo>
                        <a:cubicBezTo>
                          <a:pt x="104" y="101"/>
                          <a:pt x="112" y="93"/>
                          <a:pt x="112" y="82"/>
                        </a:cubicBezTo>
                        <a:lnTo>
                          <a:pt x="112" y="82"/>
                        </a:lnTo>
                        <a:cubicBezTo>
                          <a:pt x="112" y="72"/>
                          <a:pt x="107" y="60"/>
                          <a:pt x="96" y="50"/>
                        </a:cubicBezTo>
                        <a:lnTo>
                          <a:pt x="63" y="17"/>
                        </a:lnTo>
                        <a:lnTo>
                          <a:pt x="63" y="17"/>
                        </a:lnTo>
                        <a:cubicBezTo>
                          <a:pt x="52" y="6"/>
                          <a:pt x="41" y="0"/>
                          <a:pt x="31" y="0"/>
                        </a:cubicBezTo>
                        <a:lnTo>
                          <a:pt x="31" y="0"/>
                        </a:lnTo>
                        <a:cubicBezTo>
                          <a:pt x="20" y="0"/>
                          <a:pt x="11" y="9"/>
                          <a:pt x="6" y="25"/>
                        </a:cubicBezTo>
                        <a:lnTo>
                          <a:pt x="6" y="25"/>
                        </a:lnTo>
                        <a:cubicBezTo>
                          <a:pt x="0" y="42"/>
                          <a:pt x="0" y="57"/>
                          <a:pt x="6" y="74"/>
                        </a:cubicBezTo>
                        <a:lnTo>
                          <a:pt x="6" y="74"/>
                        </a:lnTo>
                        <a:cubicBezTo>
                          <a:pt x="11" y="91"/>
                          <a:pt x="22" y="101"/>
                          <a:pt x="39" y="1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602" name="Freeform 492">
                    <a:extLst>
                      <a:ext uri="{FF2B5EF4-FFF2-40B4-BE49-F238E27FC236}">
                        <a16:creationId xmlns:a16="http://schemas.microsoft.com/office/drawing/2014/main" xmlns="" id="{E467C740-5997-C247-BF27-9D6E402D8E01}"/>
                      </a:ext>
                    </a:extLst>
                  </p:cNvPr>
                  <p:cNvSpPr>
                    <a:spLocks noChangeArrowheads="1"/>
                  </p:cNvSpPr>
                  <p:nvPr/>
                </p:nvSpPr>
                <p:spPr bwMode="auto">
                  <a:xfrm>
                    <a:off x="6164263" y="2427288"/>
                    <a:ext cx="41275" cy="41275"/>
                  </a:xfrm>
                  <a:custGeom>
                    <a:avLst/>
                    <a:gdLst>
                      <a:gd name="T0" fmla="*/ 6 w 113"/>
                      <a:gd name="T1" fmla="*/ 87 h 113"/>
                      <a:gd name="T2" fmla="*/ 6 w 113"/>
                      <a:gd name="T3" fmla="*/ 87 h 113"/>
                      <a:gd name="T4" fmla="*/ 31 w 113"/>
                      <a:gd name="T5" fmla="*/ 112 h 113"/>
                      <a:gd name="T6" fmla="*/ 31 w 113"/>
                      <a:gd name="T7" fmla="*/ 112 h 113"/>
                      <a:gd name="T8" fmla="*/ 63 w 113"/>
                      <a:gd name="T9" fmla="*/ 95 h 113"/>
                      <a:gd name="T10" fmla="*/ 96 w 113"/>
                      <a:gd name="T11" fmla="*/ 63 h 113"/>
                      <a:gd name="T12" fmla="*/ 96 w 113"/>
                      <a:gd name="T13" fmla="*/ 63 h 113"/>
                      <a:gd name="T14" fmla="*/ 112 w 113"/>
                      <a:gd name="T15" fmla="*/ 30 h 113"/>
                      <a:gd name="T16" fmla="*/ 112 w 113"/>
                      <a:gd name="T17" fmla="*/ 30 h 113"/>
                      <a:gd name="T18" fmla="*/ 88 w 113"/>
                      <a:gd name="T19" fmla="*/ 5 h 113"/>
                      <a:gd name="T20" fmla="*/ 88 w 113"/>
                      <a:gd name="T21" fmla="*/ 5 h 113"/>
                      <a:gd name="T22" fmla="*/ 39 w 113"/>
                      <a:gd name="T23" fmla="*/ 5 h 113"/>
                      <a:gd name="T24" fmla="*/ 39 w 113"/>
                      <a:gd name="T25" fmla="*/ 5 h 113"/>
                      <a:gd name="T26" fmla="*/ 6 w 113"/>
                      <a:gd name="T27" fmla="*/ 38 h 113"/>
                      <a:gd name="T28" fmla="*/ 6 w 113"/>
                      <a:gd name="T29" fmla="*/ 38 h 113"/>
                      <a:gd name="T30" fmla="*/ 6 w 113"/>
                      <a:gd name="T31" fmla="*/ 87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3">
                        <a:moveTo>
                          <a:pt x="6" y="87"/>
                        </a:moveTo>
                        <a:lnTo>
                          <a:pt x="6" y="87"/>
                        </a:lnTo>
                        <a:cubicBezTo>
                          <a:pt x="11" y="103"/>
                          <a:pt x="20" y="112"/>
                          <a:pt x="31" y="112"/>
                        </a:cubicBezTo>
                        <a:lnTo>
                          <a:pt x="31" y="112"/>
                        </a:lnTo>
                        <a:cubicBezTo>
                          <a:pt x="41" y="112"/>
                          <a:pt x="52" y="106"/>
                          <a:pt x="63" y="95"/>
                        </a:cubicBezTo>
                        <a:lnTo>
                          <a:pt x="96" y="63"/>
                        </a:lnTo>
                        <a:lnTo>
                          <a:pt x="96" y="63"/>
                        </a:lnTo>
                        <a:cubicBezTo>
                          <a:pt x="107" y="51"/>
                          <a:pt x="112" y="40"/>
                          <a:pt x="112" y="30"/>
                        </a:cubicBezTo>
                        <a:lnTo>
                          <a:pt x="112" y="30"/>
                        </a:lnTo>
                        <a:cubicBezTo>
                          <a:pt x="112" y="18"/>
                          <a:pt x="104" y="10"/>
                          <a:pt x="88" y="5"/>
                        </a:cubicBezTo>
                        <a:lnTo>
                          <a:pt x="88" y="5"/>
                        </a:lnTo>
                        <a:cubicBezTo>
                          <a:pt x="71" y="0"/>
                          <a:pt x="56" y="0"/>
                          <a:pt x="39" y="5"/>
                        </a:cubicBezTo>
                        <a:lnTo>
                          <a:pt x="39" y="5"/>
                        </a:lnTo>
                        <a:cubicBezTo>
                          <a:pt x="22" y="10"/>
                          <a:pt x="11" y="21"/>
                          <a:pt x="6" y="38"/>
                        </a:cubicBezTo>
                        <a:lnTo>
                          <a:pt x="6" y="38"/>
                        </a:lnTo>
                        <a:cubicBezTo>
                          <a:pt x="0" y="54"/>
                          <a:pt x="0" y="71"/>
                          <a:pt x="6" y="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grpSp>
          </p:grpSp>
          <p:grpSp>
            <p:nvGrpSpPr>
              <p:cNvPr id="554" name="Group 553">
                <a:extLst>
                  <a:ext uri="{FF2B5EF4-FFF2-40B4-BE49-F238E27FC236}">
                    <a16:creationId xmlns:a16="http://schemas.microsoft.com/office/drawing/2014/main" xmlns="" id="{E61A53C0-27B7-024B-A0F4-40E7F46B5591}"/>
                  </a:ext>
                </a:extLst>
              </p:cNvPr>
              <p:cNvGrpSpPr/>
              <p:nvPr/>
            </p:nvGrpSpPr>
            <p:grpSpPr>
              <a:xfrm rot="5400000">
                <a:off x="1963730" y="-544110"/>
                <a:ext cx="1423866" cy="1440000"/>
                <a:chOff x="1331913" y="1858963"/>
                <a:chExt cx="1120775" cy="1133475"/>
              </a:xfrm>
            </p:grpSpPr>
            <p:sp>
              <p:nvSpPr>
                <p:cNvPr id="555" name="Freeform 40">
                  <a:extLst>
                    <a:ext uri="{FF2B5EF4-FFF2-40B4-BE49-F238E27FC236}">
                      <a16:creationId xmlns:a16="http://schemas.microsoft.com/office/drawing/2014/main" xmlns="" id="{793558E1-EA52-BA45-A0CF-D0E667537D32}"/>
                    </a:ext>
                  </a:extLst>
                </p:cNvPr>
                <p:cNvSpPr>
                  <a:spLocks noChangeArrowheads="1"/>
                </p:cNvSpPr>
                <p:nvPr/>
              </p:nvSpPr>
              <p:spPr bwMode="auto">
                <a:xfrm>
                  <a:off x="1757363" y="1858963"/>
                  <a:ext cx="271462" cy="141287"/>
                </a:xfrm>
                <a:custGeom>
                  <a:avLst/>
                  <a:gdLst>
                    <a:gd name="T0" fmla="*/ 49 w 754"/>
                    <a:gd name="T1" fmla="*/ 98 h 392"/>
                    <a:gd name="T2" fmla="*/ 81 w 754"/>
                    <a:gd name="T3" fmla="*/ 131 h 392"/>
                    <a:gd name="T4" fmla="*/ 114 w 754"/>
                    <a:gd name="T5" fmla="*/ 164 h 392"/>
                    <a:gd name="T6" fmla="*/ 147 w 754"/>
                    <a:gd name="T7" fmla="*/ 197 h 392"/>
                    <a:gd name="T8" fmla="*/ 180 w 754"/>
                    <a:gd name="T9" fmla="*/ 230 h 392"/>
                    <a:gd name="T10" fmla="*/ 213 w 754"/>
                    <a:gd name="T11" fmla="*/ 262 h 392"/>
                    <a:gd name="T12" fmla="*/ 245 w 754"/>
                    <a:gd name="T13" fmla="*/ 296 h 392"/>
                    <a:gd name="T14" fmla="*/ 278 w 754"/>
                    <a:gd name="T15" fmla="*/ 328 h 392"/>
                    <a:gd name="T16" fmla="*/ 311 w 754"/>
                    <a:gd name="T17" fmla="*/ 361 h 392"/>
                    <a:gd name="T18" fmla="*/ 311 w 754"/>
                    <a:gd name="T19" fmla="*/ 361 h 392"/>
                    <a:gd name="T20" fmla="*/ 352 w 754"/>
                    <a:gd name="T21" fmla="*/ 385 h 392"/>
                    <a:gd name="T22" fmla="*/ 352 w 754"/>
                    <a:gd name="T23" fmla="*/ 385 h 392"/>
                    <a:gd name="T24" fmla="*/ 401 w 754"/>
                    <a:gd name="T25" fmla="*/ 385 h 392"/>
                    <a:gd name="T26" fmla="*/ 401 w 754"/>
                    <a:gd name="T27" fmla="*/ 385 h 392"/>
                    <a:gd name="T28" fmla="*/ 409 w 754"/>
                    <a:gd name="T29" fmla="*/ 382 h 392"/>
                    <a:gd name="T30" fmla="*/ 409 w 754"/>
                    <a:gd name="T31" fmla="*/ 382 h 392"/>
                    <a:gd name="T32" fmla="*/ 442 w 754"/>
                    <a:gd name="T33" fmla="*/ 361 h 392"/>
                    <a:gd name="T34" fmla="*/ 475 w 754"/>
                    <a:gd name="T35" fmla="*/ 328 h 392"/>
                    <a:gd name="T36" fmla="*/ 573 w 754"/>
                    <a:gd name="T37" fmla="*/ 230 h 392"/>
                    <a:gd name="T38" fmla="*/ 606 w 754"/>
                    <a:gd name="T39" fmla="*/ 197 h 392"/>
                    <a:gd name="T40" fmla="*/ 639 w 754"/>
                    <a:gd name="T41" fmla="*/ 164 h 392"/>
                    <a:gd name="T42" fmla="*/ 737 w 754"/>
                    <a:gd name="T43" fmla="*/ 66 h 392"/>
                    <a:gd name="T44" fmla="*/ 737 w 754"/>
                    <a:gd name="T45" fmla="*/ 66 h 392"/>
                    <a:gd name="T46" fmla="*/ 753 w 754"/>
                    <a:gd name="T47" fmla="*/ 32 h 392"/>
                    <a:gd name="T48" fmla="*/ 753 w 754"/>
                    <a:gd name="T49" fmla="*/ 32 h 392"/>
                    <a:gd name="T50" fmla="*/ 729 w 754"/>
                    <a:gd name="T51" fmla="*/ 9 h 392"/>
                    <a:gd name="T52" fmla="*/ 729 w 754"/>
                    <a:gd name="T53" fmla="*/ 9 h 392"/>
                    <a:gd name="T54" fmla="*/ 672 w 754"/>
                    <a:gd name="T55" fmla="*/ 0 h 392"/>
                    <a:gd name="T56" fmla="*/ 409 w 754"/>
                    <a:gd name="T57" fmla="*/ 0 h 392"/>
                    <a:gd name="T58" fmla="*/ 81 w 754"/>
                    <a:gd name="T59" fmla="*/ 0 h 392"/>
                    <a:gd name="T60" fmla="*/ 81 w 754"/>
                    <a:gd name="T61" fmla="*/ 0 h 392"/>
                    <a:gd name="T62" fmla="*/ 24 w 754"/>
                    <a:gd name="T63" fmla="*/ 9 h 392"/>
                    <a:gd name="T64" fmla="*/ 24 w 754"/>
                    <a:gd name="T65" fmla="*/ 9 h 392"/>
                    <a:gd name="T66" fmla="*/ 0 w 754"/>
                    <a:gd name="T67" fmla="*/ 32 h 392"/>
                    <a:gd name="T68" fmla="*/ 0 w 754"/>
                    <a:gd name="T69" fmla="*/ 32 h 392"/>
                    <a:gd name="T70" fmla="*/ 16 w 754"/>
                    <a:gd name="T71" fmla="*/ 66 h 392"/>
                    <a:gd name="T72" fmla="*/ 49 w 754"/>
                    <a:gd name="T73" fmla="*/ 98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4" h="392">
                      <a:moveTo>
                        <a:pt x="49" y="98"/>
                      </a:moveTo>
                      <a:lnTo>
                        <a:pt x="81" y="131"/>
                      </a:lnTo>
                      <a:lnTo>
                        <a:pt x="114" y="164"/>
                      </a:lnTo>
                      <a:lnTo>
                        <a:pt x="147" y="197"/>
                      </a:lnTo>
                      <a:lnTo>
                        <a:pt x="180" y="230"/>
                      </a:lnTo>
                      <a:lnTo>
                        <a:pt x="213" y="262"/>
                      </a:lnTo>
                      <a:lnTo>
                        <a:pt x="245" y="296"/>
                      </a:lnTo>
                      <a:lnTo>
                        <a:pt x="278" y="328"/>
                      </a:lnTo>
                      <a:lnTo>
                        <a:pt x="311" y="361"/>
                      </a:lnTo>
                      <a:lnTo>
                        <a:pt x="311" y="361"/>
                      </a:lnTo>
                      <a:cubicBezTo>
                        <a:pt x="322" y="372"/>
                        <a:pt x="336" y="380"/>
                        <a:pt x="352" y="385"/>
                      </a:cubicBezTo>
                      <a:lnTo>
                        <a:pt x="352" y="385"/>
                      </a:lnTo>
                      <a:cubicBezTo>
                        <a:pt x="369" y="391"/>
                        <a:pt x="384" y="391"/>
                        <a:pt x="401" y="385"/>
                      </a:cubicBezTo>
                      <a:lnTo>
                        <a:pt x="401" y="385"/>
                      </a:lnTo>
                      <a:cubicBezTo>
                        <a:pt x="404" y="384"/>
                        <a:pt x="407" y="383"/>
                        <a:pt x="409" y="382"/>
                      </a:cubicBezTo>
                      <a:lnTo>
                        <a:pt x="409" y="382"/>
                      </a:lnTo>
                      <a:cubicBezTo>
                        <a:pt x="422" y="377"/>
                        <a:pt x="433" y="370"/>
                        <a:pt x="442" y="361"/>
                      </a:cubicBezTo>
                      <a:lnTo>
                        <a:pt x="475" y="328"/>
                      </a:lnTo>
                      <a:lnTo>
                        <a:pt x="573" y="230"/>
                      </a:lnTo>
                      <a:lnTo>
                        <a:pt x="606" y="197"/>
                      </a:lnTo>
                      <a:lnTo>
                        <a:pt x="639" y="164"/>
                      </a:lnTo>
                      <a:lnTo>
                        <a:pt x="737" y="66"/>
                      </a:lnTo>
                      <a:lnTo>
                        <a:pt x="737" y="66"/>
                      </a:lnTo>
                      <a:cubicBezTo>
                        <a:pt x="748" y="55"/>
                        <a:pt x="753" y="44"/>
                        <a:pt x="753" y="32"/>
                      </a:cubicBezTo>
                      <a:lnTo>
                        <a:pt x="753" y="32"/>
                      </a:lnTo>
                      <a:cubicBezTo>
                        <a:pt x="753" y="22"/>
                        <a:pt x="745" y="14"/>
                        <a:pt x="729" y="9"/>
                      </a:cubicBezTo>
                      <a:lnTo>
                        <a:pt x="729" y="9"/>
                      </a:lnTo>
                      <a:cubicBezTo>
                        <a:pt x="712" y="3"/>
                        <a:pt x="693" y="0"/>
                        <a:pt x="672" y="0"/>
                      </a:cubicBezTo>
                      <a:lnTo>
                        <a:pt x="409" y="0"/>
                      </a:lnTo>
                      <a:lnTo>
                        <a:pt x="81" y="0"/>
                      </a:lnTo>
                      <a:lnTo>
                        <a:pt x="81" y="0"/>
                      </a:lnTo>
                      <a:cubicBezTo>
                        <a:pt x="60" y="0"/>
                        <a:pt x="40" y="3"/>
                        <a:pt x="24" y="9"/>
                      </a:cubicBezTo>
                      <a:lnTo>
                        <a:pt x="24" y="9"/>
                      </a:lnTo>
                      <a:cubicBezTo>
                        <a:pt x="8" y="14"/>
                        <a:pt x="0" y="22"/>
                        <a:pt x="0" y="32"/>
                      </a:cubicBezTo>
                      <a:lnTo>
                        <a:pt x="0" y="32"/>
                      </a:lnTo>
                      <a:cubicBezTo>
                        <a:pt x="0" y="44"/>
                        <a:pt x="5" y="55"/>
                        <a:pt x="16" y="66"/>
                      </a:cubicBezTo>
                      <a:lnTo>
                        <a:pt x="49" y="98"/>
                      </a:lnTo>
                    </a:path>
                  </a:pathLst>
                </a:custGeom>
                <a:solidFill>
                  <a:srgbClr val="388DBB"/>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_tradnl"/>
                </a:p>
              </p:txBody>
            </p:sp>
            <p:sp>
              <p:nvSpPr>
                <p:cNvPr id="556" name="Freeform 42">
                  <a:extLst>
                    <a:ext uri="{FF2B5EF4-FFF2-40B4-BE49-F238E27FC236}">
                      <a16:creationId xmlns:a16="http://schemas.microsoft.com/office/drawing/2014/main" xmlns="" id="{4FD5506F-E4E2-4644-B980-4C25676D72CA}"/>
                    </a:ext>
                  </a:extLst>
                </p:cNvPr>
                <p:cNvSpPr>
                  <a:spLocks noChangeArrowheads="1"/>
                </p:cNvSpPr>
                <p:nvPr/>
              </p:nvSpPr>
              <p:spPr bwMode="auto">
                <a:xfrm>
                  <a:off x="1614488" y="2000250"/>
                  <a:ext cx="247650" cy="134938"/>
                </a:xfrm>
                <a:custGeom>
                  <a:avLst/>
                  <a:gdLst>
                    <a:gd name="T0" fmla="*/ 50 w 690"/>
                    <a:gd name="T1" fmla="*/ 98 h 377"/>
                    <a:gd name="T2" fmla="*/ 148 w 690"/>
                    <a:gd name="T3" fmla="*/ 196 h 377"/>
                    <a:gd name="T4" fmla="*/ 181 w 690"/>
                    <a:gd name="T5" fmla="*/ 229 h 377"/>
                    <a:gd name="T6" fmla="*/ 214 w 690"/>
                    <a:gd name="T7" fmla="*/ 262 h 377"/>
                    <a:gd name="T8" fmla="*/ 311 w 690"/>
                    <a:gd name="T9" fmla="*/ 360 h 377"/>
                    <a:gd name="T10" fmla="*/ 311 w 690"/>
                    <a:gd name="T11" fmla="*/ 360 h 377"/>
                    <a:gd name="T12" fmla="*/ 344 w 690"/>
                    <a:gd name="T13" fmla="*/ 376 h 377"/>
                    <a:gd name="T14" fmla="*/ 344 w 690"/>
                    <a:gd name="T15" fmla="*/ 376 h 377"/>
                    <a:gd name="T16" fmla="*/ 377 w 690"/>
                    <a:gd name="T17" fmla="*/ 360 h 377"/>
                    <a:gd name="T18" fmla="*/ 672 w 690"/>
                    <a:gd name="T19" fmla="*/ 65 h 377"/>
                    <a:gd name="T20" fmla="*/ 672 w 690"/>
                    <a:gd name="T21" fmla="*/ 65 h 377"/>
                    <a:gd name="T22" fmla="*/ 689 w 690"/>
                    <a:gd name="T23" fmla="*/ 32 h 377"/>
                    <a:gd name="T24" fmla="*/ 689 w 690"/>
                    <a:gd name="T25" fmla="*/ 32 h 377"/>
                    <a:gd name="T26" fmla="*/ 664 w 690"/>
                    <a:gd name="T27" fmla="*/ 7 h 377"/>
                    <a:gd name="T28" fmla="*/ 664 w 690"/>
                    <a:gd name="T29" fmla="*/ 7 h 377"/>
                    <a:gd name="T30" fmla="*/ 607 w 690"/>
                    <a:gd name="T31" fmla="*/ 0 h 377"/>
                    <a:gd name="T32" fmla="*/ 82 w 690"/>
                    <a:gd name="T33" fmla="*/ 0 h 377"/>
                    <a:gd name="T34" fmla="*/ 82 w 690"/>
                    <a:gd name="T35" fmla="*/ 0 h 377"/>
                    <a:gd name="T36" fmla="*/ 25 w 690"/>
                    <a:gd name="T37" fmla="*/ 7 h 377"/>
                    <a:gd name="T38" fmla="*/ 25 w 690"/>
                    <a:gd name="T39" fmla="*/ 7 h 377"/>
                    <a:gd name="T40" fmla="*/ 0 w 690"/>
                    <a:gd name="T41" fmla="*/ 32 h 377"/>
                    <a:gd name="T42" fmla="*/ 0 w 690"/>
                    <a:gd name="T43" fmla="*/ 32 h 377"/>
                    <a:gd name="T44" fmla="*/ 17 w 690"/>
                    <a:gd name="T45" fmla="*/ 65 h 377"/>
                    <a:gd name="T46" fmla="*/ 50 w 690"/>
                    <a:gd name="T47" fmla="*/ 98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0" h="377">
                      <a:moveTo>
                        <a:pt x="50" y="98"/>
                      </a:moveTo>
                      <a:lnTo>
                        <a:pt x="148" y="196"/>
                      </a:lnTo>
                      <a:lnTo>
                        <a:pt x="181" y="229"/>
                      </a:lnTo>
                      <a:lnTo>
                        <a:pt x="214" y="262"/>
                      </a:lnTo>
                      <a:lnTo>
                        <a:pt x="311" y="360"/>
                      </a:lnTo>
                      <a:lnTo>
                        <a:pt x="311" y="360"/>
                      </a:lnTo>
                      <a:cubicBezTo>
                        <a:pt x="323" y="371"/>
                        <a:pt x="333" y="376"/>
                        <a:pt x="344" y="376"/>
                      </a:cubicBezTo>
                      <a:lnTo>
                        <a:pt x="344" y="376"/>
                      </a:lnTo>
                      <a:cubicBezTo>
                        <a:pt x="356" y="376"/>
                        <a:pt x="366" y="371"/>
                        <a:pt x="377" y="360"/>
                      </a:cubicBez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2" y="0"/>
                      </a:lnTo>
                      <a:lnTo>
                        <a:pt x="82" y="0"/>
                      </a:lnTo>
                      <a:cubicBezTo>
                        <a:pt x="60" y="0"/>
                        <a:pt x="41" y="2"/>
                        <a:pt x="25" y="7"/>
                      </a:cubicBezTo>
                      <a:lnTo>
                        <a:pt x="25" y="7"/>
                      </a:lnTo>
                      <a:cubicBezTo>
                        <a:pt x="8" y="13"/>
                        <a:pt x="0" y="21"/>
                        <a:pt x="0" y="32"/>
                      </a:cubicBezTo>
                      <a:lnTo>
                        <a:pt x="0" y="32"/>
                      </a:lnTo>
                      <a:cubicBezTo>
                        <a:pt x="0" y="43"/>
                        <a:pt x="5" y="54"/>
                        <a:pt x="17" y="65"/>
                      </a:cubicBezTo>
                      <a:lnTo>
                        <a:pt x="50" y="98"/>
                      </a:lnTo>
                    </a:path>
                  </a:pathLst>
                </a:custGeom>
                <a:solidFill>
                  <a:schemeClr val="accent2"/>
                </a:solidFill>
                <a:ln>
                  <a:noFill/>
                </a:ln>
                <a:effectLst/>
              </p:spPr>
              <p:txBody>
                <a:bodyPr wrap="none" anchor="ctr"/>
                <a:lstStyle/>
                <a:p>
                  <a:endParaRPr lang="es-ES_tradnl"/>
                </a:p>
              </p:txBody>
            </p:sp>
            <p:sp>
              <p:nvSpPr>
                <p:cNvPr id="557" name="Freeform 43">
                  <a:extLst>
                    <a:ext uri="{FF2B5EF4-FFF2-40B4-BE49-F238E27FC236}">
                      <a16:creationId xmlns:a16="http://schemas.microsoft.com/office/drawing/2014/main" xmlns="" id="{01EAE7F4-BBDE-FF48-AD1A-972D40F2DD5B}"/>
                    </a:ext>
                  </a:extLst>
                </p:cNvPr>
                <p:cNvSpPr>
                  <a:spLocks noChangeArrowheads="1"/>
                </p:cNvSpPr>
                <p:nvPr/>
              </p:nvSpPr>
              <p:spPr bwMode="auto">
                <a:xfrm>
                  <a:off x="1922463" y="2000250"/>
                  <a:ext cx="247650" cy="134938"/>
                </a:xfrm>
                <a:custGeom>
                  <a:avLst/>
                  <a:gdLst>
                    <a:gd name="T0" fmla="*/ 25 w 690"/>
                    <a:gd name="T1" fmla="*/ 7 h 377"/>
                    <a:gd name="T2" fmla="*/ 25 w 690"/>
                    <a:gd name="T3" fmla="*/ 7 h 377"/>
                    <a:gd name="T4" fmla="*/ 0 w 690"/>
                    <a:gd name="T5" fmla="*/ 32 h 377"/>
                    <a:gd name="T6" fmla="*/ 0 w 690"/>
                    <a:gd name="T7" fmla="*/ 32 h 377"/>
                    <a:gd name="T8" fmla="*/ 17 w 690"/>
                    <a:gd name="T9" fmla="*/ 65 h 377"/>
                    <a:gd name="T10" fmla="*/ 50 w 690"/>
                    <a:gd name="T11" fmla="*/ 98 h 377"/>
                    <a:gd name="T12" fmla="*/ 83 w 690"/>
                    <a:gd name="T13" fmla="*/ 131 h 377"/>
                    <a:gd name="T14" fmla="*/ 115 w 690"/>
                    <a:gd name="T15" fmla="*/ 164 h 377"/>
                    <a:gd name="T16" fmla="*/ 214 w 690"/>
                    <a:gd name="T17" fmla="*/ 262 h 377"/>
                    <a:gd name="T18" fmla="*/ 246 w 690"/>
                    <a:gd name="T19" fmla="*/ 295 h 377"/>
                    <a:gd name="T20" fmla="*/ 279 w 690"/>
                    <a:gd name="T21" fmla="*/ 327 h 377"/>
                    <a:gd name="T22" fmla="*/ 312 w 690"/>
                    <a:gd name="T23" fmla="*/ 360 h 377"/>
                    <a:gd name="T24" fmla="*/ 312 w 690"/>
                    <a:gd name="T25" fmla="*/ 360 h 377"/>
                    <a:gd name="T26" fmla="*/ 345 w 690"/>
                    <a:gd name="T27" fmla="*/ 376 h 377"/>
                    <a:gd name="T28" fmla="*/ 345 w 690"/>
                    <a:gd name="T29" fmla="*/ 376 h 377"/>
                    <a:gd name="T30" fmla="*/ 377 w 690"/>
                    <a:gd name="T31" fmla="*/ 360 h 377"/>
                    <a:gd name="T32" fmla="*/ 410 w 690"/>
                    <a:gd name="T33" fmla="*/ 327 h 377"/>
                    <a:gd name="T34" fmla="*/ 443 w 690"/>
                    <a:gd name="T35" fmla="*/ 295 h 377"/>
                    <a:gd name="T36" fmla="*/ 476 w 690"/>
                    <a:gd name="T37" fmla="*/ 262 h 377"/>
                    <a:gd name="T38" fmla="*/ 508 w 690"/>
                    <a:gd name="T39" fmla="*/ 229 h 377"/>
                    <a:gd name="T40" fmla="*/ 541 w 690"/>
                    <a:gd name="T41" fmla="*/ 196 h 377"/>
                    <a:gd name="T42" fmla="*/ 574 w 690"/>
                    <a:gd name="T43" fmla="*/ 164 h 377"/>
                    <a:gd name="T44" fmla="*/ 607 w 690"/>
                    <a:gd name="T45" fmla="*/ 131 h 377"/>
                    <a:gd name="T46" fmla="*/ 639 w 690"/>
                    <a:gd name="T47" fmla="*/ 98 h 377"/>
                    <a:gd name="T48" fmla="*/ 672 w 690"/>
                    <a:gd name="T49" fmla="*/ 65 h 377"/>
                    <a:gd name="T50" fmla="*/ 672 w 690"/>
                    <a:gd name="T51" fmla="*/ 65 h 377"/>
                    <a:gd name="T52" fmla="*/ 689 w 690"/>
                    <a:gd name="T53" fmla="*/ 32 h 377"/>
                    <a:gd name="T54" fmla="*/ 689 w 690"/>
                    <a:gd name="T55" fmla="*/ 32 h 377"/>
                    <a:gd name="T56" fmla="*/ 664 w 690"/>
                    <a:gd name="T57" fmla="*/ 7 h 377"/>
                    <a:gd name="T58" fmla="*/ 664 w 690"/>
                    <a:gd name="T59" fmla="*/ 7 h 377"/>
                    <a:gd name="T60" fmla="*/ 607 w 690"/>
                    <a:gd name="T61" fmla="*/ 0 h 377"/>
                    <a:gd name="T62" fmla="*/ 83 w 690"/>
                    <a:gd name="T63" fmla="*/ 0 h 377"/>
                    <a:gd name="T64" fmla="*/ 83 w 690"/>
                    <a:gd name="T65" fmla="*/ 0 h 377"/>
                    <a:gd name="T66" fmla="*/ 25 w 690"/>
                    <a:gd name="T67" fmla="*/ 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0" h="377">
                      <a:moveTo>
                        <a:pt x="25" y="7"/>
                      </a:moveTo>
                      <a:lnTo>
                        <a:pt x="25" y="7"/>
                      </a:lnTo>
                      <a:cubicBezTo>
                        <a:pt x="9" y="13"/>
                        <a:pt x="0" y="21"/>
                        <a:pt x="0" y="32"/>
                      </a:cubicBezTo>
                      <a:lnTo>
                        <a:pt x="0" y="32"/>
                      </a:lnTo>
                      <a:cubicBezTo>
                        <a:pt x="0" y="43"/>
                        <a:pt x="6" y="54"/>
                        <a:pt x="17" y="65"/>
                      </a:cubicBezTo>
                      <a:lnTo>
                        <a:pt x="50" y="98"/>
                      </a:lnTo>
                      <a:lnTo>
                        <a:pt x="83" y="131"/>
                      </a:lnTo>
                      <a:lnTo>
                        <a:pt x="115" y="164"/>
                      </a:lnTo>
                      <a:lnTo>
                        <a:pt x="214" y="262"/>
                      </a:lnTo>
                      <a:lnTo>
                        <a:pt x="246" y="295"/>
                      </a:lnTo>
                      <a:lnTo>
                        <a:pt x="279" y="327"/>
                      </a:lnTo>
                      <a:lnTo>
                        <a:pt x="312" y="360"/>
                      </a:lnTo>
                      <a:lnTo>
                        <a:pt x="312" y="360"/>
                      </a:lnTo>
                      <a:cubicBezTo>
                        <a:pt x="323" y="371"/>
                        <a:pt x="334" y="376"/>
                        <a:pt x="345" y="376"/>
                      </a:cubicBezTo>
                      <a:lnTo>
                        <a:pt x="345" y="376"/>
                      </a:lnTo>
                      <a:cubicBezTo>
                        <a:pt x="356" y="376"/>
                        <a:pt x="366" y="371"/>
                        <a:pt x="377" y="360"/>
                      </a:cubicBezTo>
                      <a:lnTo>
                        <a:pt x="410" y="327"/>
                      </a:lnTo>
                      <a:lnTo>
                        <a:pt x="443" y="295"/>
                      </a:lnTo>
                      <a:lnTo>
                        <a:pt x="476" y="262"/>
                      </a:lnTo>
                      <a:lnTo>
                        <a:pt x="508" y="229"/>
                      </a:lnTo>
                      <a:lnTo>
                        <a:pt x="541" y="196"/>
                      </a:lnTo>
                      <a:lnTo>
                        <a:pt x="574" y="164"/>
                      </a:lnTo>
                      <a:lnTo>
                        <a:pt x="607" y="131"/>
                      </a:lnTo>
                      <a:lnTo>
                        <a:pt x="639" y="98"/>
                      </a:lnTo>
                      <a:lnTo>
                        <a:pt x="672" y="65"/>
                      </a:lnTo>
                      <a:lnTo>
                        <a:pt x="672" y="65"/>
                      </a:lnTo>
                      <a:cubicBezTo>
                        <a:pt x="683" y="54"/>
                        <a:pt x="689" y="43"/>
                        <a:pt x="689" y="32"/>
                      </a:cubicBezTo>
                      <a:lnTo>
                        <a:pt x="689" y="32"/>
                      </a:lnTo>
                      <a:cubicBezTo>
                        <a:pt x="689" y="21"/>
                        <a:pt x="680" y="13"/>
                        <a:pt x="664" y="7"/>
                      </a:cubicBezTo>
                      <a:lnTo>
                        <a:pt x="664" y="7"/>
                      </a:lnTo>
                      <a:cubicBezTo>
                        <a:pt x="648" y="2"/>
                        <a:pt x="629" y="0"/>
                        <a:pt x="607" y="0"/>
                      </a:cubicBezTo>
                      <a:lnTo>
                        <a:pt x="83" y="0"/>
                      </a:lnTo>
                      <a:lnTo>
                        <a:pt x="83" y="0"/>
                      </a:lnTo>
                      <a:cubicBezTo>
                        <a:pt x="60" y="0"/>
                        <a:pt x="42" y="2"/>
                        <a:pt x="25" y="7"/>
                      </a:cubicBezTo>
                    </a:path>
                  </a:pathLst>
                </a:custGeom>
                <a:solidFill>
                  <a:schemeClr val="accent2"/>
                </a:solidFill>
                <a:ln>
                  <a:noFill/>
                </a:ln>
                <a:effectLst/>
              </p:spPr>
              <p:txBody>
                <a:bodyPr wrap="none" anchor="ctr"/>
                <a:lstStyle/>
                <a:p>
                  <a:endParaRPr lang="es-ES_tradnl"/>
                </a:p>
              </p:txBody>
            </p:sp>
            <p:sp>
              <p:nvSpPr>
                <p:cNvPr id="558" name="Freeform 44">
                  <a:extLst>
                    <a:ext uri="{FF2B5EF4-FFF2-40B4-BE49-F238E27FC236}">
                      <a16:creationId xmlns:a16="http://schemas.microsoft.com/office/drawing/2014/main" xmlns="" id="{E0739CEE-263F-A84A-BDC9-64DF9FACEF6F}"/>
                    </a:ext>
                  </a:extLst>
                </p:cNvPr>
                <p:cNvSpPr>
                  <a:spLocks noChangeArrowheads="1"/>
                </p:cNvSpPr>
                <p:nvPr/>
              </p:nvSpPr>
              <p:spPr bwMode="auto">
                <a:xfrm>
                  <a:off x="1539875" y="2073275"/>
                  <a:ext cx="706438" cy="706438"/>
                </a:xfrm>
                <a:custGeom>
                  <a:avLst/>
                  <a:gdLst>
                    <a:gd name="T0" fmla="*/ 1636 w 1962"/>
                    <a:gd name="T1" fmla="*/ 751 h 1962"/>
                    <a:gd name="T2" fmla="*/ 1472 w 1962"/>
                    <a:gd name="T3" fmla="*/ 587 h 1962"/>
                    <a:gd name="T4" fmla="*/ 1308 w 1962"/>
                    <a:gd name="T5" fmla="*/ 423 h 1962"/>
                    <a:gd name="T6" fmla="*/ 1145 w 1962"/>
                    <a:gd name="T7" fmla="*/ 259 h 1962"/>
                    <a:gd name="T8" fmla="*/ 1046 w 1962"/>
                    <a:gd name="T9" fmla="*/ 161 h 1962"/>
                    <a:gd name="T10" fmla="*/ 1005 w 1962"/>
                    <a:gd name="T11" fmla="*/ 136 h 1962"/>
                    <a:gd name="T12" fmla="*/ 956 w 1962"/>
                    <a:gd name="T13" fmla="*/ 136 h 1962"/>
                    <a:gd name="T14" fmla="*/ 162 w 1962"/>
                    <a:gd name="T15" fmla="*/ 915 h 1962"/>
                    <a:gd name="T16" fmla="*/ 137 w 1962"/>
                    <a:gd name="T17" fmla="*/ 1005 h 1962"/>
                    <a:gd name="T18" fmla="*/ 194 w 1962"/>
                    <a:gd name="T19" fmla="*/ 1079 h 1962"/>
                    <a:gd name="T20" fmla="*/ 292 w 1962"/>
                    <a:gd name="T21" fmla="*/ 1178 h 1962"/>
                    <a:gd name="T22" fmla="*/ 391 w 1962"/>
                    <a:gd name="T23" fmla="*/ 1276 h 1962"/>
                    <a:gd name="T24" fmla="*/ 489 w 1962"/>
                    <a:gd name="T25" fmla="*/ 1374 h 1962"/>
                    <a:gd name="T26" fmla="*/ 587 w 1962"/>
                    <a:gd name="T27" fmla="*/ 1472 h 1962"/>
                    <a:gd name="T28" fmla="*/ 685 w 1962"/>
                    <a:gd name="T29" fmla="*/ 1570 h 1962"/>
                    <a:gd name="T30" fmla="*/ 784 w 1962"/>
                    <a:gd name="T31" fmla="*/ 1669 h 1962"/>
                    <a:gd name="T32" fmla="*/ 882 w 1962"/>
                    <a:gd name="T33" fmla="*/ 1768 h 1962"/>
                    <a:gd name="T34" fmla="*/ 956 w 1962"/>
                    <a:gd name="T35" fmla="*/ 1825 h 1962"/>
                    <a:gd name="T36" fmla="*/ 1005 w 1962"/>
                    <a:gd name="T37" fmla="*/ 1825 h 1962"/>
                    <a:gd name="T38" fmla="*/ 1046 w 1962"/>
                    <a:gd name="T39" fmla="*/ 1800 h 1962"/>
                    <a:gd name="T40" fmla="*/ 1145 w 1962"/>
                    <a:gd name="T41" fmla="*/ 1702 h 1962"/>
                    <a:gd name="T42" fmla="*/ 1243 w 1962"/>
                    <a:gd name="T43" fmla="*/ 1604 h 1962"/>
                    <a:gd name="T44" fmla="*/ 1341 w 1962"/>
                    <a:gd name="T45" fmla="*/ 1505 h 1962"/>
                    <a:gd name="T46" fmla="*/ 1439 w 1962"/>
                    <a:gd name="T47" fmla="*/ 1406 h 1962"/>
                    <a:gd name="T48" fmla="*/ 1538 w 1962"/>
                    <a:gd name="T49" fmla="*/ 1309 h 1962"/>
                    <a:gd name="T50" fmla="*/ 1636 w 1962"/>
                    <a:gd name="T51" fmla="*/ 1210 h 1962"/>
                    <a:gd name="T52" fmla="*/ 1734 w 1962"/>
                    <a:gd name="T53" fmla="*/ 1112 h 1962"/>
                    <a:gd name="T54" fmla="*/ 1800 w 1962"/>
                    <a:gd name="T55" fmla="*/ 1047 h 1962"/>
                    <a:gd name="T56" fmla="*/ 1824 w 1962"/>
                    <a:gd name="T57" fmla="*/ 956 h 1962"/>
                    <a:gd name="T58" fmla="*/ 1767 w 1962"/>
                    <a:gd name="T59" fmla="*/ 882 h 1962"/>
                    <a:gd name="T60" fmla="*/ 1865 w 1962"/>
                    <a:gd name="T61" fmla="*/ 850 h 1962"/>
                    <a:gd name="T62" fmla="*/ 1931 w 1962"/>
                    <a:gd name="T63" fmla="*/ 915 h 1962"/>
                    <a:gd name="T64" fmla="*/ 1956 w 1962"/>
                    <a:gd name="T65" fmla="*/ 1005 h 1962"/>
                    <a:gd name="T66" fmla="*/ 1833 w 1962"/>
                    <a:gd name="T67" fmla="*/ 1145 h 1962"/>
                    <a:gd name="T68" fmla="*/ 1669 w 1962"/>
                    <a:gd name="T69" fmla="*/ 1309 h 1962"/>
                    <a:gd name="T70" fmla="*/ 1505 w 1962"/>
                    <a:gd name="T71" fmla="*/ 1472 h 1962"/>
                    <a:gd name="T72" fmla="*/ 1341 w 1962"/>
                    <a:gd name="T73" fmla="*/ 1636 h 1962"/>
                    <a:gd name="T74" fmla="*/ 1177 w 1962"/>
                    <a:gd name="T75" fmla="*/ 1800 h 1962"/>
                    <a:gd name="T76" fmla="*/ 1046 w 1962"/>
                    <a:gd name="T77" fmla="*/ 1931 h 1962"/>
                    <a:gd name="T78" fmla="*/ 1013 w 1962"/>
                    <a:gd name="T79" fmla="*/ 1953 h 1962"/>
                    <a:gd name="T80" fmla="*/ 956 w 1962"/>
                    <a:gd name="T81" fmla="*/ 1956 h 1962"/>
                    <a:gd name="T82" fmla="*/ 30 w 1962"/>
                    <a:gd name="T83" fmla="*/ 1047 h 1962"/>
                    <a:gd name="T84" fmla="*/ 5 w 1962"/>
                    <a:gd name="T85" fmla="*/ 1005 h 1962"/>
                    <a:gd name="T86" fmla="*/ 30 w 1962"/>
                    <a:gd name="T87" fmla="*/ 915 h 1962"/>
                    <a:gd name="T88" fmla="*/ 128 w 1962"/>
                    <a:gd name="T89" fmla="*/ 817 h 1962"/>
                    <a:gd name="T90" fmla="*/ 227 w 1962"/>
                    <a:gd name="T91" fmla="*/ 718 h 1962"/>
                    <a:gd name="T92" fmla="*/ 325 w 1962"/>
                    <a:gd name="T93" fmla="*/ 620 h 1962"/>
                    <a:gd name="T94" fmla="*/ 424 w 1962"/>
                    <a:gd name="T95" fmla="*/ 522 h 1962"/>
                    <a:gd name="T96" fmla="*/ 521 w 1962"/>
                    <a:gd name="T97" fmla="*/ 423 h 1962"/>
                    <a:gd name="T98" fmla="*/ 620 w 1962"/>
                    <a:gd name="T99" fmla="*/ 325 h 1962"/>
                    <a:gd name="T100" fmla="*/ 718 w 1962"/>
                    <a:gd name="T101" fmla="*/ 227 h 1962"/>
                    <a:gd name="T102" fmla="*/ 817 w 1962"/>
                    <a:gd name="T103" fmla="*/ 128 h 1962"/>
                    <a:gd name="T104" fmla="*/ 915 w 1962"/>
                    <a:gd name="T105" fmla="*/ 30 h 1962"/>
                    <a:gd name="T106" fmla="*/ 956 w 1962"/>
                    <a:gd name="T107" fmla="*/ 6 h 1962"/>
                    <a:gd name="T108" fmla="*/ 1013 w 1962"/>
                    <a:gd name="T109" fmla="*/ 9 h 1962"/>
                    <a:gd name="T110" fmla="*/ 1079 w 1962"/>
                    <a:gd name="T111" fmla="*/ 63 h 1962"/>
                    <a:gd name="T112" fmla="*/ 1243 w 1962"/>
                    <a:gd name="T113" fmla="*/ 227 h 1962"/>
                    <a:gd name="T114" fmla="*/ 1407 w 1962"/>
                    <a:gd name="T115" fmla="*/ 390 h 1962"/>
                    <a:gd name="T116" fmla="*/ 1570 w 1962"/>
                    <a:gd name="T117" fmla="*/ 554 h 1962"/>
                    <a:gd name="T118" fmla="*/ 1734 w 1962"/>
                    <a:gd name="T119" fmla="*/ 718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62" h="1962">
                      <a:moveTo>
                        <a:pt x="1767" y="882"/>
                      </a:moveTo>
                      <a:lnTo>
                        <a:pt x="1669" y="784"/>
                      </a:lnTo>
                      <a:lnTo>
                        <a:pt x="1636" y="751"/>
                      </a:lnTo>
                      <a:lnTo>
                        <a:pt x="1603" y="718"/>
                      </a:lnTo>
                      <a:lnTo>
                        <a:pt x="1505" y="620"/>
                      </a:lnTo>
                      <a:lnTo>
                        <a:pt x="1472" y="587"/>
                      </a:lnTo>
                      <a:lnTo>
                        <a:pt x="1439" y="554"/>
                      </a:lnTo>
                      <a:lnTo>
                        <a:pt x="1341" y="456"/>
                      </a:lnTo>
                      <a:lnTo>
                        <a:pt x="1308" y="423"/>
                      </a:lnTo>
                      <a:lnTo>
                        <a:pt x="1276" y="390"/>
                      </a:lnTo>
                      <a:lnTo>
                        <a:pt x="1177" y="292"/>
                      </a:lnTo>
                      <a:lnTo>
                        <a:pt x="1145" y="259"/>
                      </a:lnTo>
                      <a:lnTo>
                        <a:pt x="1112" y="227"/>
                      </a:lnTo>
                      <a:lnTo>
                        <a:pt x="1046" y="161"/>
                      </a:lnTo>
                      <a:lnTo>
                        <a:pt x="1046" y="161"/>
                      </a:lnTo>
                      <a:cubicBezTo>
                        <a:pt x="1037" y="152"/>
                        <a:pt x="1026" y="145"/>
                        <a:pt x="1013" y="140"/>
                      </a:cubicBezTo>
                      <a:lnTo>
                        <a:pt x="1013" y="140"/>
                      </a:lnTo>
                      <a:cubicBezTo>
                        <a:pt x="1011" y="138"/>
                        <a:pt x="1008" y="137"/>
                        <a:pt x="1005" y="136"/>
                      </a:cubicBezTo>
                      <a:lnTo>
                        <a:pt x="1005" y="136"/>
                      </a:lnTo>
                      <a:cubicBezTo>
                        <a:pt x="988" y="131"/>
                        <a:pt x="973" y="131"/>
                        <a:pt x="956" y="136"/>
                      </a:cubicBezTo>
                      <a:lnTo>
                        <a:pt x="956" y="136"/>
                      </a:lnTo>
                      <a:cubicBezTo>
                        <a:pt x="940" y="142"/>
                        <a:pt x="926" y="150"/>
                        <a:pt x="915" y="161"/>
                      </a:cubicBezTo>
                      <a:lnTo>
                        <a:pt x="162" y="915"/>
                      </a:lnTo>
                      <a:lnTo>
                        <a:pt x="162" y="915"/>
                      </a:lnTo>
                      <a:cubicBezTo>
                        <a:pt x="150" y="926"/>
                        <a:pt x="142" y="939"/>
                        <a:pt x="137" y="956"/>
                      </a:cubicBezTo>
                      <a:lnTo>
                        <a:pt x="137" y="956"/>
                      </a:lnTo>
                      <a:cubicBezTo>
                        <a:pt x="131" y="973"/>
                        <a:pt x="131" y="989"/>
                        <a:pt x="137" y="1005"/>
                      </a:cubicBezTo>
                      <a:lnTo>
                        <a:pt x="137" y="1005"/>
                      </a:lnTo>
                      <a:cubicBezTo>
                        <a:pt x="142" y="1022"/>
                        <a:pt x="150" y="1035"/>
                        <a:pt x="162" y="1047"/>
                      </a:cubicBezTo>
                      <a:lnTo>
                        <a:pt x="194" y="1079"/>
                      </a:lnTo>
                      <a:lnTo>
                        <a:pt x="227" y="1112"/>
                      </a:lnTo>
                      <a:lnTo>
                        <a:pt x="260" y="1145"/>
                      </a:lnTo>
                      <a:lnTo>
                        <a:pt x="292" y="1178"/>
                      </a:lnTo>
                      <a:lnTo>
                        <a:pt x="325" y="1210"/>
                      </a:lnTo>
                      <a:lnTo>
                        <a:pt x="358" y="1243"/>
                      </a:lnTo>
                      <a:lnTo>
                        <a:pt x="391" y="1276"/>
                      </a:lnTo>
                      <a:lnTo>
                        <a:pt x="424" y="1309"/>
                      </a:lnTo>
                      <a:lnTo>
                        <a:pt x="456" y="1341"/>
                      </a:lnTo>
                      <a:lnTo>
                        <a:pt x="489" y="1374"/>
                      </a:lnTo>
                      <a:lnTo>
                        <a:pt x="521" y="1406"/>
                      </a:lnTo>
                      <a:lnTo>
                        <a:pt x="554" y="1440"/>
                      </a:lnTo>
                      <a:lnTo>
                        <a:pt x="587" y="1472"/>
                      </a:lnTo>
                      <a:lnTo>
                        <a:pt x="620" y="1505"/>
                      </a:lnTo>
                      <a:lnTo>
                        <a:pt x="653" y="1538"/>
                      </a:lnTo>
                      <a:lnTo>
                        <a:pt x="685" y="1570"/>
                      </a:lnTo>
                      <a:lnTo>
                        <a:pt x="718" y="1604"/>
                      </a:lnTo>
                      <a:lnTo>
                        <a:pt x="751" y="1636"/>
                      </a:lnTo>
                      <a:lnTo>
                        <a:pt x="784" y="1669"/>
                      </a:lnTo>
                      <a:lnTo>
                        <a:pt x="817" y="1702"/>
                      </a:lnTo>
                      <a:lnTo>
                        <a:pt x="849" y="1734"/>
                      </a:lnTo>
                      <a:lnTo>
                        <a:pt x="882" y="1768"/>
                      </a:lnTo>
                      <a:lnTo>
                        <a:pt x="915" y="1800"/>
                      </a:lnTo>
                      <a:lnTo>
                        <a:pt x="915" y="1800"/>
                      </a:lnTo>
                      <a:cubicBezTo>
                        <a:pt x="926" y="1811"/>
                        <a:pt x="940" y="1819"/>
                        <a:pt x="956" y="1825"/>
                      </a:cubicBezTo>
                      <a:lnTo>
                        <a:pt x="956" y="1825"/>
                      </a:lnTo>
                      <a:cubicBezTo>
                        <a:pt x="973" y="1830"/>
                        <a:pt x="988" y="1830"/>
                        <a:pt x="1005" y="1825"/>
                      </a:cubicBezTo>
                      <a:lnTo>
                        <a:pt x="1005" y="1825"/>
                      </a:lnTo>
                      <a:cubicBezTo>
                        <a:pt x="1008" y="1824"/>
                        <a:pt x="1011" y="1823"/>
                        <a:pt x="1013" y="1822"/>
                      </a:cubicBezTo>
                      <a:lnTo>
                        <a:pt x="1013" y="1822"/>
                      </a:lnTo>
                      <a:cubicBezTo>
                        <a:pt x="1026" y="1817"/>
                        <a:pt x="1037" y="1809"/>
                        <a:pt x="1046" y="1800"/>
                      </a:cubicBezTo>
                      <a:lnTo>
                        <a:pt x="1079" y="1768"/>
                      </a:lnTo>
                      <a:lnTo>
                        <a:pt x="1112" y="1734"/>
                      </a:lnTo>
                      <a:lnTo>
                        <a:pt x="1145" y="1702"/>
                      </a:lnTo>
                      <a:lnTo>
                        <a:pt x="1177" y="1669"/>
                      </a:lnTo>
                      <a:lnTo>
                        <a:pt x="1210" y="1636"/>
                      </a:lnTo>
                      <a:lnTo>
                        <a:pt x="1243" y="1604"/>
                      </a:lnTo>
                      <a:lnTo>
                        <a:pt x="1276" y="1570"/>
                      </a:lnTo>
                      <a:lnTo>
                        <a:pt x="1308" y="1538"/>
                      </a:lnTo>
                      <a:lnTo>
                        <a:pt x="1341" y="1505"/>
                      </a:lnTo>
                      <a:lnTo>
                        <a:pt x="1374" y="1472"/>
                      </a:lnTo>
                      <a:lnTo>
                        <a:pt x="1407" y="1440"/>
                      </a:lnTo>
                      <a:lnTo>
                        <a:pt x="1439" y="1406"/>
                      </a:lnTo>
                      <a:lnTo>
                        <a:pt x="1472" y="1374"/>
                      </a:lnTo>
                      <a:lnTo>
                        <a:pt x="1505" y="1341"/>
                      </a:lnTo>
                      <a:lnTo>
                        <a:pt x="1538" y="1309"/>
                      </a:lnTo>
                      <a:lnTo>
                        <a:pt x="1570" y="1276"/>
                      </a:lnTo>
                      <a:lnTo>
                        <a:pt x="1603" y="1243"/>
                      </a:lnTo>
                      <a:lnTo>
                        <a:pt x="1636" y="1210"/>
                      </a:lnTo>
                      <a:lnTo>
                        <a:pt x="1669" y="1178"/>
                      </a:lnTo>
                      <a:lnTo>
                        <a:pt x="1701" y="1145"/>
                      </a:lnTo>
                      <a:lnTo>
                        <a:pt x="1734" y="1112"/>
                      </a:lnTo>
                      <a:lnTo>
                        <a:pt x="1767" y="1079"/>
                      </a:lnTo>
                      <a:lnTo>
                        <a:pt x="1800" y="1047"/>
                      </a:lnTo>
                      <a:lnTo>
                        <a:pt x="1800" y="1047"/>
                      </a:lnTo>
                      <a:cubicBezTo>
                        <a:pt x="1811" y="1035"/>
                        <a:pt x="1819" y="1022"/>
                        <a:pt x="1824" y="1005"/>
                      </a:cubicBezTo>
                      <a:lnTo>
                        <a:pt x="1824" y="1005"/>
                      </a:lnTo>
                      <a:cubicBezTo>
                        <a:pt x="1830" y="989"/>
                        <a:pt x="1830" y="973"/>
                        <a:pt x="1824" y="956"/>
                      </a:cubicBezTo>
                      <a:lnTo>
                        <a:pt x="1824" y="956"/>
                      </a:lnTo>
                      <a:cubicBezTo>
                        <a:pt x="1819" y="939"/>
                        <a:pt x="1811" y="926"/>
                        <a:pt x="1800" y="915"/>
                      </a:cubicBezTo>
                      <a:lnTo>
                        <a:pt x="1767" y="882"/>
                      </a:lnTo>
                      <a:close/>
                      <a:moveTo>
                        <a:pt x="1734" y="718"/>
                      </a:moveTo>
                      <a:lnTo>
                        <a:pt x="1833" y="817"/>
                      </a:lnTo>
                      <a:lnTo>
                        <a:pt x="1865" y="850"/>
                      </a:lnTo>
                      <a:lnTo>
                        <a:pt x="1898" y="882"/>
                      </a:lnTo>
                      <a:lnTo>
                        <a:pt x="1931" y="915"/>
                      </a:lnTo>
                      <a:lnTo>
                        <a:pt x="1931" y="915"/>
                      </a:lnTo>
                      <a:cubicBezTo>
                        <a:pt x="1942" y="926"/>
                        <a:pt x="1950" y="939"/>
                        <a:pt x="1956" y="956"/>
                      </a:cubicBezTo>
                      <a:lnTo>
                        <a:pt x="1956" y="956"/>
                      </a:lnTo>
                      <a:cubicBezTo>
                        <a:pt x="1961" y="973"/>
                        <a:pt x="1961" y="989"/>
                        <a:pt x="1956" y="1005"/>
                      </a:cubicBezTo>
                      <a:lnTo>
                        <a:pt x="1956" y="1005"/>
                      </a:lnTo>
                      <a:cubicBezTo>
                        <a:pt x="1950" y="1022"/>
                        <a:pt x="1942" y="1035"/>
                        <a:pt x="1931" y="1047"/>
                      </a:cubicBezTo>
                      <a:lnTo>
                        <a:pt x="1833" y="1145"/>
                      </a:lnTo>
                      <a:lnTo>
                        <a:pt x="1800" y="1178"/>
                      </a:lnTo>
                      <a:lnTo>
                        <a:pt x="1767" y="1210"/>
                      </a:lnTo>
                      <a:lnTo>
                        <a:pt x="1669" y="1309"/>
                      </a:lnTo>
                      <a:lnTo>
                        <a:pt x="1636" y="1341"/>
                      </a:lnTo>
                      <a:lnTo>
                        <a:pt x="1603" y="1374"/>
                      </a:lnTo>
                      <a:lnTo>
                        <a:pt x="1505" y="1472"/>
                      </a:lnTo>
                      <a:lnTo>
                        <a:pt x="1472" y="1505"/>
                      </a:lnTo>
                      <a:lnTo>
                        <a:pt x="1439" y="1538"/>
                      </a:lnTo>
                      <a:lnTo>
                        <a:pt x="1341" y="1636"/>
                      </a:lnTo>
                      <a:lnTo>
                        <a:pt x="1308" y="1669"/>
                      </a:lnTo>
                      <a:lnTo>
                        <a:pt x="1276" y="1702"/>
                      </a:lnTo>
                      <a:lnTo>
                        <a:pt x="1177" y="1800"/>
                      </a:lnTo>
                      <a:lnTo>
                        <a:pt x="1145" y="1833"/>
                      </a:lnTo>
                      <a:lnTo>
                        <a:pt x="1112" y="1866"/>
                      </a:lnTo>
                      <a:lnTo>
                        <a:pt x="1046" y="1931"/>
                      </a:lnTo>
                      <a:lnTo>
                        <a:pt x="1046" y="1931"/>
                      </a:lnTo>
                      <a:cubicBezTo>
                        <a:pt x="1037" y="1940"/>
                        <a:pt x="1026" y="1948"/>
                        <a:pt x="1013" y="1953"/>
                      </a:cubicBezTo>
                      <a:lnTo>
                        <a:pt x="1013" y="1953"/>
                      </a:lnTo>
                      <a:cubicBezTo>
                        <a:pt x="1011" y="1954"/>
                        <a:pt x="1008" y="1955"/>
                        <a:pt x="1005" y="1956"/>
                      </a:cubicBezTo>
                      <a:lnTo>
                        <a:pt x="1005" y="1956"/>
                      </a:lnTo>
                      <a:cubicBezTo>
                        <a:pt x="988" y="1961"/>
                        <a:pt x="973" y="1961"/>
                        <a:pt x="956" y="1956"/>
                      </a:cubicBezTo>
                      <a:lnTo>
                        <a:pt x="956" y="1956"/>
                      </a:lnTo>
                      <a:cubicBezTo>
                        <a:pt x="940" y="1950"/>
                        <a:pt x="926" y="1942"/>
                        <a:pt x="915" y="1931"/>
                      </a:cubicBezTo>
                      <a:lnTo>
                        <a:pt x="30" y="1047"/>
                      </a:lnTo>
                      <a:lnTo>
                        <a:pt x="30" y="1047"/>
                      </a:lnTo>
                      <a:cubicBezTo>
                        <a:pt x="19" y="1035"/>
                        <a:pt x="11" y="1022"/>
                        <a:pt x="5" y="1005"/>
                      </a:cubicBezTo>
                      <a:lnTo>
                        <a:pt x="5" y="1005"/>
                      </a:lnTo>
                      <a:cubicBezTo>
                        <a:pt x="0" y="989"/>
                        <a:pt x="0" y="973"/>
                        <a:pt x="5" y="956"/>
                      </a:cubicBezTo>
                      <a:lnTo>
                        <a:pt x="5" y="956"/>
                      </a:lnTo>
                      <a:cubicBezTo>
                        <a:pt x="11" y="939"/>
                        <a:pt x="19" y="926"/>
                        <a:pt x="30" y="915"/>
                      </a:cubicBezTo>
                      <a:lnTo>
                        <a:pt x="63" y="882"/>
                      </a:lnTo>
                      <a:lnTo>
                        <a:pt x="96" y="850"/>
                      </a:lnTo>
                      <a:lnTo>
                        <a:pt x="128" y="817"/>
                      </a:lnTo>
                      <a:lnTo>
                        <a:pt x="162" y="784"/>
                      </a:lnTo>
                      <a:lnTo>
                        <a:pt x="194" y="751"/>
                      </a:lnTo>
                      <a:lnTo>
                        <a:pt x="227" y="718"/>
                      </a:lnTo>
                      <a:lnTo>
                        <a:pt x="260" y="686"/>
                      </a:lnTo>
                      <a:lnTo>
                        <a:pt x="292" y="653"/>
                      </a:lnTo>
                      <a:lnTo>
                        <a:pt x="325" y="620"/>
                      </a:lnTo>
                      <a:lnTo>
                        <a:pt x="358" y="587"/>
                      </a:lnTo>
                      <a:lnTo>
                        <a:pt x="391" y="554"/>
                      </a:lnTo>
                      <a:lnTo>
                        <a:pt x="424" y="522"/>
                      </a:lnTo>
                      <a:lnTo>
                        <a:pt x="456" y="489"/>
                      </a:lnTo>
                      <a:lnTo>
                        <a:pt x="489" y="456"/>
                      </a:lnTo>
                      <a:lnTo>
                        <a:pt x="521" y="423"/>
                      </a:lnTo>
                      <a:lnTo>
                        <a:pt x="554" y="390"/>
                      </a:lnTo>
                      <a:lnTo>
                        <a:pt x="587" y="358"/>
                      </a:lnTo>
                      <a:lnTo>
                        <a:pt x="620" y="325"/>
                      </a:lnTo>
                      <a:lnTo>
                        <a:pt x="653" y="292"/>
                      </a:lnTo>
                      <a:lnTo>
                        <a:pt x="685" y="259"/>
                      </a:lnTo>
                      <a:lnTo>
                        <a:pt x="718" y="227"/>
                      </a:lnTo>
                      <a:lnTo>
                        <a:pt x="751" y="194"/>
                      </a:lnTo>
                      <a:lnTo>
                        <a:pt x="784" y="161"/>
                      </a:lnTo>
                      <a:lnTo>
                        <a:pt x="817" y="128"/>
                      </a:lnTo>
                      <a:lnTo>
                        <a:pt x="849" y="96"/>
                      </a:lnTo>
                      <a:lnTo>
                        <a:pt x="882" y="63"/>
                      </a:lnTo>
                      <a:lnTo>
                        <a:pt x="915" y="30"/>
                      </a:lnTo>
                      <a:lnTo>
                        <a:pt x="915" y="30"/>
                      </a:lnTo>
                      <a:cubicBezTo>
                        <a:pt x="926" y="19"/>
                        <a:pt x="940" y="11"/>
                        <a:pt x="956" y="6"/>
                      </a:cubicBezTo>
                      <a:lnTo>
                        <a:pt x="956" y="6"/>
                      </a:lnTo>
                      <a:cubicBezTo>
                        <a:pt x="973" y="0"/>
                        <a:pt x="988" y="0"/>
                        <a:pt x="1005" y="6"/>
                      </a:cubicBezTo>
                      <a:lnTo>
                        <a:pt x="1005" y="6"/>
                      </a:lnTo>
                      <a:cubicBezTo>
                        <a:pt x="1008" y="6"/>
                        <a:pt x="1011" y="7"/>
                        <a:pt x="1013" y="9"/>
                      </a:cubicBezTo>
                      <a:lnTo>
                        <a:pt x="1013" y="9"/>
                      </a:lnTo>
                      <a:cubicBezTo>
                        <a:pt x="1026" y="14"/>
                        <a:pt x="1037" y="21"/>
                        <a:pt x="1046" y="30"/>
                      </a:cubicBezTo>
                      <a:lnTo>
                        <a:pt x="1079" y="63"/>
                      </a:lnTo>
                      <a:lnTo>
                        <a:pt x="1177" y="161"/>
                      </a:lnTo>
                      <a:lnTo>
                        <a:pt x="1210" y="194"/>
                      </a:lnTo>
                      <a:lnTo>
                        <a:pt x="1243" y="227"/>
                      </a:lnTo>
                      <a:lnTo>
                        <a:pt x="1341" y="325"/>
                      </a:lnTo>
                      <a:lnTo>
                        <a:pt x="1374" y="358"/>
                      </a:lnTo>
                      <a:lnTo>
                        <a:pt x="1407" y="390"/>
                      </a:lnTo>
                      <a:lnTo>
                        <a:pt x="1505" y="489"/>
                      </a:lnTo>
                      <a:lnTo>
                        <a:pt x="1538" y="522"/>
                      </a:lnTo>
                      <a:lnTo>
                        <a:pt x="1570" y="554"/>
                      </a:lnTo>
                      <a:lnTo>
                        <a:pt x="1669" y="653"/>
                      </a:lnTo>
                      <a:lnTo>
                        <a:pt x="1701" y="686"/>
                      </a:lnTo>
                      <a:lnTo>
                        <a:pt x="1734" y="718"/>
                      </a:lnTo>
                      <a:close/>
                    </a:path>
                  </a:pathLst>
                </a:custGeom>
                <a:solidFill>
                  <a:schemeClr val="accent6"/>
                </a:solidFill>
                <a:ln>
                  <a:noFill/>
                </a:ln>
                <a:effectLst/>
              </p:spPr>
              <p:txBody>
                <a:bodyPr wrap="none" anchor="ctr"/>
                <a:lstStyle/>
                <a:p>
                  <a:endParaRPr lang="es-ES_tradnl">
                    <a:solidFill>
                      <a:schemeClr val="accent6"/>
                    </a:solidFill>
                  </a:endParaRPr>
                </a:p>
              </p:txBody>
            </p:sp>
            <p:sp>
              <p:nvSpPr>
                <p:cNvPr id="559" name="Freeform 45">
                  <a:extLst>
                    <a:ext uri="{FF2B5EF4-FFF2-40B4-BE49-F238E27FC236}">
                      <a16:creationId xmlns:a16="http://schemas.microsoft.com/office/drawing/2014/main" xmlns="" id="{19191AE0-2381-9046-816E-C5C08BC49F62}"/>
                    </a:ext>
                  </a:extLst>
                </p:cNvPr>
                <p:cNvSpPr>
                  <a:spLocks noChangeArrowheads="1"/>
                </p:cNvSpPr>
                <p:nvPr/>
              </p:nvSpPr>
              <p:spPr bwMode="auto">
                <a:xfrm>
                  <a:off x="1473200" y="2143125"/>
                  <a:ext cx="247650" cy="136525"/>
                </a:xfrm>
                <a:custGeom>
                  <a:avLst/>
                  <a:gdLst>
                    <a:gd name="T0" fmla="*/ 49 w 689"/>
                    <a:gd name="T1" fmla="*/ 98 h 378"/>
                    <a:gd name="T2" fmla="*/ 147 w 689"/>
                    <a:gd name="T3" fmla="*/ 196 h 378"/>
                    <a:gd name="T4" fmla="*/ 181 w 689"/>
                    <a:gd name="T5" fmla="*/ 229 h 378"/>
                    <a:gd name="T6" fmla="*/ 213 w 689"/>
                    <a:gd name="T7" fmla="*/ 262 h 378"/>
                    <a:gd name="T8" fmla="*/ 311 w 689"/>
                    <a:gd name="T9" fmla="*/ 360 h 378"/>
                    <a:gd name="T10" fmla="*/ 311 w 689"/>
                    <a:gd name="T11" fmla="*/ 360 h 378"/>
                    <a:gd name="T12" fmla="*/ 345 w 689"/>
                    <a:gd name="T13" fmla="*/ 377 h 378"/>
                    <a:gd name="T14" fmla="*/ 345 w 689"/>
                    <a:gd name="T15" fmla="*/ 377 h 378"/>
                    <a:gd name="T16" fmla="*/ 377 w 689"/>
                    <a:gd name="T17" fmla="*/ 360 h 378"/>
                    <a:gd name="T18" fmla="*/ 672 w 689"/>
                    <a:gd name="T19" fmla="*/ 65 h 378"/>
                    <a:gd name="T20" fmla="*/ 672 w 689"/>
                    <a:gd name="T21" fmla="*/ 65 h 378"/>
                    <a:gd name="T22" fmla="*/ 688 w 689"/>
                    <a:gd name="T23" fmla="*/ 33 h 378"/>
                    <a:gd name="T24" fmla="*/ 688 w 689"/>
                    <a:gd name="T25" fmla="*/ 33 h 378"/>
                    <a:gd name="T26" fmla="*/ 663 w 689"/>
                    <a:gd name="T27" fmla="*/ 8 h 378"/>
                    <a:gd name="T28" fmla="*/ 663 w 689"/>
                    <a:gd name="T29" fmla="*/ 8 h 378"/>
                    <a:gd name="T30" fmla="*/ 607 w 689"/>
                    <a:gd name="T31" fmla="*/ 0 h 378"/>
                    <a:gd name="T32" fmla="*/ 82 w 689"/>
                    <a:gd name="T33" fmla="*/ 0 h 378"/>
                    <a:gd name="T34" fmla="*/ 82 w 689"/>
                    <a:gd name="T35" fmla="*/ 0 h 378"/>
                    <a:gd name="T36" fmla="*/ 24 w 689"/>
                    <a:gd name="T37" fmla="*/ 8 h 378"/>
                    <a:gd name="T38" fmla="*/ 24 w 689"/>
                    <a:gd name="T39" fmla="*/ 8 h 378"/>
                    <a:gd name="T40" fmla="*/ 0 w 689"/>
                    <a:gd name="T41" fmla="*/ 33 h 378"/>
                    <a:gd name="T42" fmla="*/ 0 w 689"/>
                    <a:gd name="T43" fmla="*/ 33 h 378"/>
                    <a:gd name="T44" fmla="*/ 16 w 689"/>
                    <a:gd name="T45" fmla="*/ 65 h 378"/>
                    <a:gd name="T46" fmla="*/ 49 w 689"/>
                    <a:gd name="T47" fmla="*/ 9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49" y="98"/>
                      </a:moveTo>
                      <a:lnTo>
                        <a:pt x="147" y="196"/>
                      </a:lnTo>
                      <a:lnTo>
                        <a:pt x="181" y="229"/>
                      </a:lnTo>
                      <a:lnTo>
                        <a:pt x="213" y="262"/>
                      </a:lnTo>
                      <a:lnTo>
                        <a:pt x="311" y="360"/>
                      </a:lnTo>
                      <a:lnTo>
                        <a:pt x="311" y="360"/>
                      </a:lnTo>
                      <a:cubicBezTo>
                        <a:pt x="322" y="371"/>
                        <a:pt x="333" y="377"/>
                        <a:pt x="345" y="377"/>
                      </a:cubicBezTo>
                      <a:lnTo>
                        <a:pt x="345"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8" y="3"/>
                        <a:pt x="628" y="0"/>
                        <a:pt x="607" y="0"/>
                      </a:cubicBezTo>
                      <a:lnTo>
                        <a:pt x="82" y="0"/>
                      </a:lnTo>
                      <a:lnTo>
                        <a:pt x="82" y="0"/>
                      </a:lnTo>
                      <a:cubicBezTo>
                        <a:pt x="60" y="0"/>
                        <a:pt x="41" y="3"/>
                        <a:pt x="24" y="8"/>
                      </a:cubicBezTo>
                      <a:lnTo>
                        <a:pt x="24" y="8"/>
                      </a:lnTo>
                      <a:cubicBezTo>
                        <a:pt x="8" y="14"/>
                        <a:pt x="0" y="22"/>
                        <a:pt x="0" y="33"/>
                      </a:cubicBezTo>
                      <a:lnTo>
                        <a:pt x="0" y="33"/>
                      </a:lnTo>
                      <a:cubicBezTo>
                        <a:pt x="0" y="44"/>
                        <a:pt x="5" y="54"/>
                        <a:pt x="16" y="65"/>
                      </a:cubicBezTo>
                      <a:lnTo>
                        <a:pt x="49" y="98"/>
                      </a:lnTo>
                    </a:path>
                  </a:pathLst>
                </a:custGeom>
                <a:solidFill>
                  <a:schemeClr val="accent3"/>
                </a:solidFill>
                <a:ln>
                  <a:noFill/>
                </a:ln>
                <a:effectLst/>
              </p:spPr>
              <p:txBody>
                <a:bodyPr wrap="none" anchor="ctr"/>
                <a:lstStyle/>
                <a:p>
                  <a:endParaRPr lang="es-ES_tradnl"/>
                </a:p>
              </p:txBody>
            </p:sp>
            <p:sp>
              <p:nvSpPr>
                <p:cNvPr id="560" name="Freeform 46">
                  <a:extLst>
                    <a:ext uri="{FF2B5EF4-FFF2-40B4-BE49-F238E27FC236}">
                      <a16:creationId xmlns:a16="http://schemas.microsoft.com/office/drawing/2014/main" xmlns="" id="{9038BEF6-7F60-EC45-A263-A4DD31F2C52A}"/>
                    </a:ext>
                  </a:extLst>
                </p:cNvPr>
                <p:cNvSpPr>
                  <a:spLocks noChangeArrowheads="1"/>
                </p:cNvSpPr>
                <p:nvPr/>
              </p:nvSpPr>
              <p:spPr bwMode="auto">
                <a:xfrm>
                  <a:off x="2063750" y="2143125"/>
                  <a:ext cx="247650" cy="136525"/>
                </a:xfrm>
                <a:custGeom>
                  <a:avLst/>
                  <a:gdLst>
                    <a:gd name="T0" fmla="*/ 24 w 689"/>
                    <a:gd name="T1" fmla="*/ 8 h 378"/>
                    <a:gd name="T2" fmla="*/ 24 w 689"/>
                    <a:gd name="T3" fmla="*/ 8 h 378"/>
                    <a:gd name="T4" fmla="*/ 0 w 689"/>
                    <a:gd name="T5" fmla="*/ 33 h 378"/>
                    <a:gd name="T6" fmla="*/ 0 w 689"/>
                    <a:gd name="T7" fmla="*/ 33 h 378"/>
                    <a:gd name="T8" fmla="*/ 16 w 689"/>
                    <a:gd name="T9" fmla="*/ 65 h 378"/>
                    <a:gd name="T10" fmla="*/ 49 w 689"/>
                    <a:gd name="T11" fmla="*/ 98 h 378"/>
                    <a:gd name="T12" fmla="*/ 147 w 689"/>
                    <a:gd name="T13" fmla="*/ 196 h 378"/>
                    <a:gd name="T14" fmla="*/ 180 w 689"/>
                    <a:gd name="T15" fmla="*/ 229 h 378"/>
                    <a:gd name="T16" fmla="*/ 213 w 689"/>
                    <a:gd name="T17" fmla="*/ 262 h 378"/>
                    <a:gd name="T18" fmla="*/ 311 w 689"/>
                    <a:gd name="T19" fmla="*/ 360 h 378"/>
                    <a:gd name="T20" fmla="*/ 311 w 689"/>
                    <a:gd name="T21" fmla="*/ 360 h 378"/>
                    <a:gd name="T22" fmla="*/ 344 w 689"/>
                    <a:gd name="T23" fmla="*/ 377 h 378"/>
                    <a:gd name="T24" fmla="*/ 344 w 689"/>
                    <a:gd name="T25" fmla="*/ 377 h 378"/>
                    <a:gd name="T26" fmla="*/ 377 w 689"/>
                    <a:gd name="T27" fmla="*/ 360 h 378"/>
                    <a:gd name="T28" fmla="*/ 672 w 689"/>
                    <a:gd name="T29" fmla="*/ 65 h 378"/>
                    <a:gd name="T30" fmla="*/ 672 w 689"/>
                    <a:gd name="T31" fmla="*/ 65 h 378"/>
                    <a:gd name="T32" fmla="*/ 688 w 689"/>
                    <a:gd name="T33" fmla="*/ 33 h 378"/>
                    <a:gd name="T34" fmla="*/ 688 w 689"/>
                    <a:gd name="T35" fmla="*/ 33 h 378"/>
                    <a:gd name="T36" fmla="*/ 663 w 689"/>
                    <a:gd name="T37" fmla="*/ 8 h 378"/>
                    <a:gd name="T38" fmla="*/ 663 w 689"/>
                    <a:gd name="T39" fmla="*/ 8 h 378"/>
                    <a:gd name="T40" fmla="*/ 606 w 689"/>
                    <a:gd name="T41" fmla="*/ 0 h 378"/>
                    <a:gd name="T42" fmla="*/ 82 w 689"/>
                    <a:gd name="T43" fmla="*/ 0 h 378"/>
                    <a:gd name="T44" fmla="*/ 82 w 689"/>
                    <a:gd name="T45" fmla="*/ 0 h 378"/>
                    <a:gd name="T46" fmla="*/ 24 w 689"/>
                    <a:gd name="T47" fmla="*/ 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9" h="378">
                      <a:moveTo>
                        <a:pt x="24" y="8"/>
                      </a:moveTo>
                      <a:lnTo>
                        <a:pt x="24" y="8"/>
                      </a:lnTo>
                      <a:cubicBezTo>
                        <a:pt x="8" y="14"/>
                        <a:pt x="0" y="22"/>
                        <a:pt x="0" y="33"/>
                      </a:cubicBezTo>
                      <a:lnTo>
                        <a:pt x="0" y="33"/>
                      </a:lnTo>
                      <a:cubicBezTo>
                        <a:pt x="0" y="44"/>
                        <a:pt x="5" y="54"/>
                        <a:pt x="16" y="65"/>
                      </a:cubicBezTo>
                      <a:lnTo>
                        <a:pt x="49" y="98"/>
                      </a:lnTo>
                      <a:lnTo>
                        <a:pt x="147" y="196"/>
                      </a:lnTo>
                      <a:lnTo>
                        <a:pt x="180" y="229"/>
                      </a:lnTo>
                      <a:lnTo>
                        <a:pt x="213" y="262"/>
                      </a:lnTo>
                      <a:lnTo>
                        <a:pt x="311" y="360"/>
                      </a:lnTo>
                      <a:lnTo>
                        <a:pt x="311" y="360"/>
                      </a:lnTo>
                      <a:cubicBezTo>
                        <a:pt x="322" y="371"/>
                        <a:pt x="333" y="377"/>
                        <a:pt x="344" y="377"/>
                      </a:cubicBezTo>
                      <a:lnTo>
                        <a:pt x="344" y="377"/>
                      </a:lnTo>
                      <a:cubicBezTo>
                        <a:pt x="355" y="377"/>
                        <a:pt x="366" y="371"/>
                        <a:pt x="377" y="360"/>
                      </a:cubicBezTo>
                      <a:lnTo>
                        <a:pt x="672" y="65"/>
                      </a:lnTo>
                      <a:lnTo>
                        <a:pt x="672" y="65"/>
                      </a:lnTo>
                      <a:cubicBezTo>
                        <a:pt x="683" y="54"/>
                        <a:pt x="688" y="44"/>
                        <a:pt x="688" y="33"/>
                      </a:cubicBezTo>
                      <a:lnTo>
                        <a:pt x="688" y="33"/>
                      </a:lnTo>
                      <a:cubicBezTo>
                        <a:pt x="688" y="22"/>
                        <a:pt x="680" y="14"/>
                        <a:pt x="663" y="8"/>
                      </a:cubicBezTo>
                      <a:lnTo>
                        <a:pt x="663" y="8"/>
                      </a:lnTo>
                      <a:cubicBezTo>
                        <a:pt x="647" y="3"/>
                        <a:pt x="628" y="0"/>
                        <a:pt x="606" y="0"/>
                      </a:cubicBezTo>
                      <a:lnTo>
                        <a:pt x="82" y="0"/>
                      </a:lnTo>
                      <a:lnTo>
                        <a:pt x="82" y="0"/>
                      </a:lnTo>
                      <a:cubicBezTo>
                        <a:pt x="60" y="0"/>
                        <a:pt x="41" y="3"/>
                        <a:pt x="24" y="8"/>
                      </a:cubicBezTo>
                    </a:path>
                  </a:pathLst>
                </a:custGeom>
                <a:solidFill>
                  <a:schemeClr val="accent3"/>
                </a:solidFill>
                <a:ln>
                  <a:noFill/>
                </a:ln>
                <a:effectLst/>
              </p:spPr>
              <p:txBody>
                <a:bodyPr wrap="none" anchor="ctr"/>
                <a:lstStyle/>
                <a:p>
                  <a:endParaRPr lang="es-ES_tradnl"/>
                </a:p>
              </p:txBody>
            </p:sp>
            <p:sp>
              <p:nvSpPr>
                <p:cNvPr id="561" name="Freeform 50">
                  <a:extLst>
                    <a:ext uri="{FF2B5EF4-FFF2-40B4-BE49-F238E27FC236}">
                      <a16:creationId xmlns:a16="http://schemas.microsoft.com/office/drawing/2014/main" xmlns="" id="{BB42233C-35B5-CD4A-AAC6-564E977330D6}"/>
                    </a:ext>
                  </a:extLst>
                </p:cNvPr>
                <p:cNvSpPr>
                  <a:spLocks noChangeArrowheads="1"/>
                </p:cNvSpPr>
                <p:nvPr/>
              </p:nvSpPr>
              <p:spPr bwMode="auto">
                <a:xfrm>
                  <a:off x="1728788" y="2260600"/>
                  <a:ext cx="328612" cy="328613"/>
                </a:xfrm>
                <a:custGeom>
                  <a:avLst/>
                  <a:gdLst>
                    <a:gd name="T0" fmla="*/ 775 w 913"/>
                    <a:gd name="T1" fmla="*/ 432 h 914"/>
                    <a:gd name="T2" fmla="*/ 718 w 913"/>
                    <a:gd name="T3" fmla="*/ 358 h 914"/>
                    <a:gd name="T4" fmla="*/ 652 w 913"/>
                    <a:gd name="T5" fmla="*/ 293 h 914"/>
                    <a:gd name="T6" fmla="*/ 521 w 913"/>
                    <a:gd name="T7" fmla="*/ 162 h 914"/>
                    <a:gd name="T8" fmla="*/ 488 w 913"/>
                    <a:gd name="T9" fmla="*/ 140 h 914"/>
                    <a:gd name="T10" fmla="*/ 480 w 913"/>
                    <a:gd name="T11" fmla="*/ 137 h 914"/>
                    <a:gd name="T12" fmla="*/ 431 w 913"/>
                    <a:gd name="T13" fmla="*/ 137 h 914"/>
                    <a:gd name="T14" fmla="*/ 390 w 913"/>
                    <a:gd name="T15" fmla="*/ 162 h 914"/>
                    <a:gd name="T16" fmla="*/ 324 w 913"/>
                    <a:gd name="T17" fmla="*/ 227 h 914"/>
                    <a:gd name="T18" fmla="*/ 259 w 913"/>
                    <a:gd name="T19" fmla="*/ 293 h 914"/>
                    <a:gd name="T20" fmla="*/ 193 w 913"/>
                    <a:gd name="T21" fmla="*/ 358 h 914"/>
                    <a:gd name="T22" fmla="*/ 160 w 913"/>
                    <a:gd name="T23" fmla="*/ 391 h 914"/>
                    <a:gd name="T24" fmla="*/ 136 w 913"/>
                    <a:gd name="T25" fmla="*/ 432 h 914"/>
                    <a:gd name="T26" fmla="*/ 136 w 913"/>
                    <a:gd name="T27" fmla="*/ 481 h 914"/>
                    <a:gd name="T28" fmla="*/ 390 w 913"/>
                    <a:gd name="T29" fmla="*/ 752 h 914"/>
                    <a:gd name="T30" fmla="*/ 431 w 913"/>
                    <a:gd name="T31" fmla="*/ 776 h 914"/>
                    <a:gd name="T32" fmla="*/ 480 w 913"/>
                    <a:gd name="T33" fmla="*/ 776 h 914"/>
                    <a:gd name="T34" fmla="*/ 488 w 913"/>
                    <a:gd name="T35" fmla="*/ 773 h 914"/>
                    <a:gd name="T36" fmla="*/ 521 w 913"/>
                    <a:gd name="T37" fmla="*/ 752 h 914"/>
                    <a:gd name="T38" fmla="*/ 620 w 913"/>
                    <a:gd name="T39" fmla="*/ 654 h 914"/>
                    <a:gd name="T40" fmla="*/ 751 w 913"/>
                    <a:gd name="T41" fmla="*/ 523 h 914"/>
                    <a:gd name="T42" fmla="*/ 775 w 913"/>
                    <a:gd name="T43" fmla="*/ 481 h 914"/>
                    <a:gd name="T44" fmla="*/ 775 w 913"/>
                    <a:gd name="T45" fmla="*/ 432 h 914"/>
                    <a:gd name="T46" fmla="*/ 906 w 913"/>
                    <a:gd name="T47" fmla="*/ 432 h 914"/>
                    <a:gd name="T48" fmla="*/ 906 w 913"/>
                    <a:gd name="T49" fmla="*/ 481 h 914"/>
                    <a:gd name="T50" fmla="*/ 849 w 913"/>
                    <a:gd name="T51" fmla="*/ 555 h 914"/>
                    <a:gd name="T52" fmla="*/ 718 w 913"/>
                    <a:gd name="T53" fmla="*/ 686 h 914"/>
                    <a:gd name="T54" fmla="*/ 652 w 913"/>
                    <a:gd name="T55" fmla="*/ 752 h 914"/>
                    <a:gd name="T56" fmla="*/ 521 w 913"/>
                    <a:gd name="T57" fmla="*/ 882 h 914"/>
                    <a:gd name="T58" fmla="*/ 488 w 913"/>
                    <a:gd name="T59" fmla="*/ 904 h 914"/>
                    <a:gd name="T60" fmla="*/ 480 w 913"/>
                    <a:gd name="T61" fmla="*/ 907 h 914"/>
                    <a:gd name="T62" fmla="*/ 431 w 913"/>
                    <a:gd name="T63" fmla="*/ 907 h 914"/>
                    <a:gd name="T64" fmla="*/ 390 w 913"/>
                    <a:gd name="T65" fmla="*/ 882 h 914"/>
                    <a:gd name="T66" fmla="*/ 324 w 913"/>
                    <a:gd name="T67" fmla="*/ 817 h 914"/>
                    <a:gd name="T68" fmla="*/ 259 w 913"/>
                    <a:gd name="T69" fmla="*/ 752 h 914"/>
                    <a:gd name="T70" fmla="*/ 193 w 913"/>
                    <a:gd name="T71" fmla="*/ 686 h 914"/>
                    <a:gd name="T72" fmla="*/ 128 w 913"/>
                    <a:gd name="T73" fmla="*/ 621 h 914"/>
                    <a:gd name="T74" fmla="*/ 62 w 913"/>
                    <a:gd name="T75" fmla="*/ 555 h 914"/>
                    <a:gd name="T76" fmla="*/ 29 w 913"/>
                    <a:gd name="T77" fmla="*/ 523 h 914"/>
                    <a:gd name="T78" fmla="*/ 5 w 913"/>
                    <a:gd name="T79" fmla="*/ 481 h 914"/>
                    <a:gd name="T80" fmla="*/ 5 w 913"/>
                    <a:gd name="T81" fmla="*/ 432 h 914"/>
                    <a:gd name="T82" fmla="*/ 62 w 913"/>
                    <a:gd name="T83" fmla="*/ 358 h 914"/>
                    <a:gd name="T84" fmla="*/ 193 w 913"/>
                    <a:gd name="T85" fmla="*/ 227 h 914"/>
                    <a:gd name="T86" fmla="*/ 324 w 913"/>
                    <a:gd name="T87" fmla="*/ 96 h 914"/>
                    <a:gd name="T88" fmla="*/ 390 w 913"/>
                    <a:gd name="T89" fmla="*/ 30 h 914"/>
                    <a:gd name="T90" fmla="*/ 431 w 913"/>
                    <a:gd name="T91" fmla="*/ 6 h 914"/>
                    <a:gd name="T92" fmla="*/ 480 w 913"/>
                    <a:gd name="T93" fmla="*/ 6 h 914"/>
                    <a:gd name="T94" fmla="*/ 488 w 913"/>
                    <a:gd name="T95" fmla="*/ 9 h 914"/>
                    <a:gd name="T96" fmla="*/ 521 w 913"/>
                    <a:gd name="T97" fmla="*/ 30 h 914"/>
                    <a:gd name="T98" fmla="*/ 587 w 913"/>
                    <a:gd name="T99" fmla="*/ 96 h 914"/>
                    <a:gd name="T100" fmla="*/ 652 w 913"/>
                    <a:gd name="T101" fmla="*/ 162 h 914"/>
                    <a:gd name="T102" fmla="*/ 718 w 913"/>
                    <a:gd name="T103" fmla="*/ 227 h 914"/>
                    <a:gd name="T104" fmla="*/ 783 w 913"/>
                    <a:gd name="T105" fmla="*/ 293 h 914"/>
                    <a:gd name="T106" fmla="*/ 849 w 913"/>
                    <a:gd name="T107" fmla="*/ 358 h 914"/>
                    <a:gd name="T108" fmla="*/ 882 w 913"/>
                    <a:gd name="T109" fmla="*/ 391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14">
                      <a:moveTo>
                        <a:pt x="775" y="432"/>
                      </a:moveTo>
                      <a:lnTo>
                        <a:pt x="775" y="432"/>
                      </a:lnTo>
                      <a:cubicBezTo>
                        <a:pt x="770" y="415"/>
                        <a:pt x="761" y="402"/>
                        <a:pt x="751" y="391"/>
                      </a:cubicBezTo>
                      <a:lnTo>
                        <a:pt x="718" y="358"/>
                      </a:lnTo>
                      <a:lnTo>
                        <a:pt x="685" y="326"/>
                      </a:lnTo>
                      <a:lnTo>
                        <a:pt x="652" y="293"/>
                      </a:lnTo>
                      <a:lnTo>
                        <a:pt x="554" y="194"/>
                      </a:lnTo>
                      <a:lnTo>
                        <a:pt x="521" y="162"/>
                      </a:lnTo>
                      <a:lnTo>
                        <a:pt x="521" y="162"/>
                      </a:lnTo>
                      <a:cubicBezTo>
                        <a:pt x="512" y="152"/>
                        <a:pt x="501" y="146"/>
                        <a:pt x="488" y="140"/>
                      </a:cubicBezTo>
                      <a:lnTo>
                        <a:pt x="488" y="140"/>
                      </a:lnTo>
                      <a:cubicBezTo>
                        <a:pt x="486" y="139"/>
                        <a:pt x="483" y="138"/>
                        <a:pt x="480" y="137"/>
                      </a:cubicBezTo>
                      <a:lnTo>
                        <a:pt x="480" y="137"/>
                      </a:lnTo>
                      <a:cubicBezTo>
                        <a:pt x="463" y="132"/>
                        <a:pt x="448" y="132"/>
                        <a:pt x="431" y="137"/>
                      </a:cubicBezTo>
                      <a:lnTo>
                        <a:pt x="431" y="137"/>
                      </a:lnTo>
                      <a:cubicBezTo>
                        <a:pt x="415" y="142"/>
                        <a:pt x="401" y="151"/>
                        <a:pt x="390" y="162"/>
                      </a:cubicBezTo>
                      <a:lnTo>
                        <a:pt x="357" y="194"/>
                      </a:lnTo>
                      <a:lnTo>
                        <a:pt x="324" y="227"/>
                      </a:lnTo>
                      <a:lnTo>
                        <a:pt x="292" y="260"/>
                      </a:lnTo>
                      <a:lnTo>
                        <a:pt x="259" y="293"/>
                      </a:lnTo>
                      <a:lnTo>
                        <a:pt x="226" y="326"/>
                      </a:lnTo>
                      <a:lnTo>
                        <a:pt x="193" y="358"/>
                      </a:lnTo>
                      <a:lnTo>
                        <a:pt x="160" y="391"/>
                      </a:lnTo>
                      <a:lnTo>
                        <a:pt x="160" y="391"/>
                      </a:lnTo>
                      <a:cubicBezTo>
                        <a:pt x="150" y="402"/>
                        <a:pt x="142" y="415"/>
                        <a:pt x="136" y="432"/>
                      </a:cubicBezTo>
                      <a:lnTo>
                        <a:pt x="136" y="432"/>
                      </a:lnTo>
                      <a:cubicBezTo>
                        <a:pt x="131" y="449"/>
                        <a:pt x="131" y="465"/>
                        <a:pt x="136" y="481"/>
                      </a:cubicBezTo>
                      <a:lnTo>
                        <a:pt x="136" y="481"/>
                      </a:lnTo>
                      <a:cubicBezTo>
                        <a:pt x="142" y="498"/>
                        <a:pt x="150" y="511"/>
                        <a:pt x="160" y="523"/>
                      </a:cubicBezTo>
                      <a:lnTo>
                        <a:pt x="390" y="752"/>
                      </a:lnTo>
                      <a:lnTo>
                        <a:pt x="390" y="752"/>
                      </a:lnTo>
                      <a:cubicBezTo>
                        <a:pt x="401" y="763"/>
                        <a:pt x="415" y="771"/>
                        <a:pt x="431" y="776"/>
                      </a:cubicBezTo>
                      <a:lnTo>
                        <a:pt x="431" y="776"/>
                      </a:lnTo>
                      <a:cubicBezTo>
                        <a:pt x="448" y="782"/>
                        <a:pt x="463" y="782"/>
                        <a:pt x="480" y="776"/>
                      </a:cubicBezTo>
                      <a:lnTo>
                        <a:pt x="480" y="776"/>
                      </a:lnTo>
                      <a:cubicBezTo>
                        <a:pt x="483" y="776"/>
                        <a:pt x="486" y="775"/>
                        <a:pt x="488" y="773"/>
                      </a:cubicBezTo>
                      <a:lnTo>
                        <a:pt x="488" y="773"/>
                      </a:lnTo>
                      <a:cubicBezTo>
                        <a:pt x="501" y="768"/>
                        <a:pt x="512" y="761"/>
                        <a:pt x="521" y="752"/>
                      </a:cubicBezTo>
                      <a:lnTo>
                        <a:pt x="587" y="686"/>
                      </a:lnTo>
                      <a:lnTo>
                        <a:pt x="620" y="654"/>
                      </a:lnTo>
                      <a:lnTo>
                        <a:pt x="652" y="621"/>
                      </a:lnTo>
                      <a:lnTo>
                        <a:pt x="751" y="523"/>
                      </a:lnTo>
                      <a:lnTo>
                        <a:pt x="751" y="523"/>
                      </a:lnTo>
                      <a:cubicBezTo>
                        <a:pt x="761" y="511"/>
                        <a:pt x="770" y="498"/>
                        <a:pt x="775" y="481"/>
                      </a:cubicBezTo>
                      <a:lnTo>
                        <a:pt x="775" y="481"/>
                      </a:lnTo>
                      <a:cubicBezTo>
                        <a:pt x="781" y="465"/>
                        <a:pt x="781" y="449"/>
                        <a:pt x="775" y="432"/>
                      </a:cubicBezTo>
                      <a:close/>
                      <a:moveTo>
                        <a:pt x="906" y="432"/>
                      </a:moveTo>
                      <a:lnTo>
                        <a:pt x="906" y="432"/>
                      </a:lnTo>
                      <a:cubicBezTo>
                        <a:pt x="912" y="449"/>
                        <a:pt x="912" y="465"/>
                        <a:pt x="906" y="481"/>
                      </a:cubicBezTo>
                      <a:lnTo>
                        <a:pt x="906" y="481"/>
                      </a:lnTo>
                      <a:cubicBezTo>
                        <a:pt x="901" y="498"/>
                        <a:pt x="893" y="511"/>
                        <a:pt x="882" y="523"/>
                      </a:cubicBezTo>
                      <a:lnTo>
                        <a:pt x="849" y="555"/>
                      </a:lnTo>
                      <a:lnTo>
                        <a:pt x="816" y="588"/>
                      </a:lnTo>
                      <a:lnTo>
                        <a:pt x="718" y="686"/>
                      </a:lnTo>
                      <a:lnTo>
                        <a:pt x="685" y="719"/>
                      </a:lnTo>
                      <a:lnTo>
                        <a:pt x="652" y="752"/>
                      </a:lnTo>
                      <a:lnTo>
                        <a:pt x="554" y="850"/>
                      </a:lnTo>
                      <a:lnTo>
                        <a:pt x="521" y="882"/>
                      </a:lnTo>
                      <a:lnTo>
                        <a:pt x="521" y="882"/>
                      </a:lnTo>
                      <a:cubicBezTo>
                        <a:pt x="512" y="892"/>
                        <a:pt x="501" y="899"/>
                        <a:pt x="488" y="904"/>
                      </a:cubicBezTo>
                      <a:lnTo>
                        <a:pt x="488" y="904"/>
                      </a:lnTo>
                      <a:cubicBezTo>
                        <a:pt x="486" y="906"/>
                        <a:pt x="483" y="907"/>
                        <a:pt x="480" y="907"/>
                      </a:cubicBezTo>
                      <a:lnTo>
                        <a:pt x="480" y="907"/>
                      </a:lnTo>
                      <a:cubicBezTo>
                        <a:pt x="463" y="913"/>
                        <a:pt x="448" y="913"/>
                        <a:pt x="431" y="907"/>
                      </a:cubicBezTo>
                      <a:lnTo>
                        <a:pt x="431" y="907"/>
                      </a:lnTo>
                      <a:cubicBezTo>
                        <a:pt x="415" y="902"/>
                        <a:pt x="401" y="894"/>
                        <a:pt x="390" y="882"/>
                      </a:cubicBezTo>
                      <a:lnTo>
                        <a:pt x="357" y="850"/>
                      </a:lnTo>
                      <a:lnTo>
                        <a:pt x="324" y="817"/>
                      </a:lnTo>
                      <a:lnTo>
                        <a:pt x="292" y="785"/>
                      </a:lnTo>
                      <a:lnTo>
                        <a:pt x="259" y="752"/>
                      </a:lnTo>
                      <a:lnTo>
                        <a:pt x="226" y="719"/>
                      </a:lnTo>
                      <a:lnTo>
                        <a:pt x="193" y="686"/>
                      </a:lnTo>
                      <a:lnTo>
                        <a:pt x="160" y="654"/>
                      </a:lnTo>
                      <a:lnTo>
                        <a:pt x="128" y="621"/>
                      </a:lnTo>
                      <a:lnTo>
                        <a:pt x="95" y="588"/>
                      </a:lnTo>
                      <a:lnTo>
                        <a:pt x="62" y="555"/>
                      </a:lnTo>
                      <a:lnTo>
                        <a:pt x="29" y="523"/>
                      </a:lnTo>
                      <a:lnTo>
                        <a:pt x="29" y="523"/>
                      </a:lnTo>
                      <a:cubicBezTo>
                        <a:pt x="18" y="511"/>
                        <a:pt x="11" y="498"/>
                        <a:pt x="5" y="481"/>
                      </a:cubicBezTo>
                      <a:lnTo>
                        <a:pt x="5" y="481"/>
                      </a:lnTo>
                      <a:cubicBezTo>
                        <a:pt x="0" y="465"/>
                        <a:pt x="0" y="449"/>
                        <a:pt x="5" y="432"/>
                      </a:cubicBezTo>
                      <a:lnTo>
                        <a:pt x="5" y="432"/>
                      </a:lnTo>
                      <a:cubicBezTo>
                        <a:pt x="11" y="415"/>
                        <a:pt x="18" y="402"/>
                        <a:pt x="29" y="391"/>
                      </a:cubicBezTo>
                      <a:lnTo>
                        <a:pt x="62" y="358"/>
                      </a:lnTo>
                      <a:lnTo>
                        <a:pt x="160" y="260"/>
                      </a:lnTo>
                      <a:lnTo>
                        <a:pt x="193" y="227"/>
                      </a:lnTo>
                      <a:lnTo>
                        <a:pt x="226" y="194"/>
                      </a:lnTo>
                      <a:lnTo>
                        <a:pt x="324" y="96"/>
                      </a:lnTo>
                      <a:lnTo>
                        <a:pt x="357" y="63"/>
                      </a:lnTo>
                      <a:lnTo>
                        <a:pt x="390" y="30"/>
                      </a:lnTo>
                      <a:lnTo>
                        <a:pt x="390" y="30"/>
                      </a:lnTo>
                      <a:cubicBezTo>
                        <a:pt x="401" y="20"/>
                        <a:pt x="415" y="11"/>
                        <a:pt x="431" y="6"/>
                      </a:cubicBezTo>
                      <a:lnTo>
                        <a:pt x="431" y="6"/>
                      </a:lnTo>
                      <a:cubicBezTo>
                        <a:pt x="448" y="0"/>
                        <a:pt x="463" y="0"/>
                        <a:pt x="480" y="6"/>
                      </a:cubicBezTo>
                      <a:lnTo>
                        <a:pt x="480" y="6"/>
                      </a:lnTo>
                      <a:cubicBezTo>
                        <a:pt x="483" y="7"/>
                        <a:pt x="486" y="8"/>
                        <a:pt x="488" y="9"/>
                      </a:cubicBezTo>
                      <a:lnTo>
                        <a:pt x="488" y="9"/>
                      </a:lnTo>
                      <a:cubicBezTo>
                        <a:pt x="501" y="15"/>
                        <a:pt x="512" y="21"/>
                        <a:pt x="521" y="30"/>
                      </a:cubicBezTo>
                      <a:lnTo>
                        <a:pt x="554" y="63"/>
                      </a:lnTo>
                      <a:lnTo>
                        <a:pt x="587" y="96"/>
                      </a:lnTo>
                      <a:lnTo>
                        <a:pt x="620" y="129"/>
                      </a:lnTo>
                      <a:lnTo>
                        <a:pt x="652" y="162"/>
                      </a:lnTo>
                      <a:lnTo>
                        <a:pt x="685" y="194"/>
                      </a:lnTo>
                      <a:lnTo>
                        <a:pt x="718" y="227"/>
                      </a:lnTo>
                      <a:lnTo>
                        <a:pt x="751" y="260"/>
                      </a:lnTo>
                      <a:lnTo>
                        <a:pt x="783" y="293"/>
                      </a:lnTo>
                      <a:lnTo>
                        <a:pt x="816" y="326"/>
                      </a:lnTo>
                      <a:lnTo>
                        <a:pt x="849" y="358"/>
                      </a:lnTo>
                      <a:lnTo>
                        <a:pt x="882" y="391"/>
                      </a:lnTo>
                      <a:lnTo>
                        <a:pt x="882" y="391"/>
                      </a:lnTo>
                      <a:cubicBezTo>
                        <a:pt x="893" y="402"/>
                        <a:pt x="901" y="415"/>
                        <a:pt x="906" y="432"/>
                      </a:cubicBezTo>
                      <a:close/>
                    </a:path>
                  </a:pathLst>
                </a:custGeom>
                <a:solidFill>
                  <a:schemeClr val="accent3"/>
                </a:solidFill>
                <a:ln>
                  <a:noFill/>
                </a:ln>
                <a:effectLst/>
              </p:spPr>
              <p:txBody>
                <a:bodyPr wrap="none" anchor="ctr"/>
                <a:lstStyle/>
                <a:p>
                  <a:endParaRPr lang="es-ES_tradnl"/>
                </a:p>
              </p:txBody>
            </p:sp>
            <p:sp>
              <p:nvSpPr>
                <p:cNvPr id="562" name="Freeform 51">
                  <a:extLst>
                    <a:ext uri="{FF2B5EF4-FFF2-40B4-BE49-F238E27FC236}">
                      <a16:creationId xmlns:a16="http://schemas.microsoft.com/office/drawing/2014/main" xmlns="" id="{BAE97F58-9E08-5A44-AE1C-D6937C308C8C}"/>
                    </a:ext>
                  </a:extLst>
                </p:cNvPr>
                <p:cNvSpPr>
                  <a:spLocks noChangeArrowheads="1"/>
                </p:cNvSpPr>
                <p:nvPr/>
              </p:nvSpPr>
              <p:spPr bwMode="auto">
                <a:xfrm>
                  <a:off x="1331913" y="2284413"/>
                  <a:ext cx="247650" cy="284162"/>
                </a:xfrm>
                <a:custGeom>
                  <a:avLst/>
                  <a:gdLst>
                    <a:gd name="T0" fmla="*/ 664 w 689"/>
                    <a:gd name="T1" fmla="*/ 778 h 788"/>
                    <a:gd name="T2" fmla="*/ 664 w 689"/>
                    <a:gd name="T3" fmla="*/ 778 h 788"/>
                    <a:gd name="T4" fmla="*/ 688 w 689"/>
                    <a:gd name="T5" fmla="*/ 754 h 788"/>
                    <a:gd name="T6" fmla="*/ 688 w 689"/>
                    <a:gd name="T7" fmla="*/ 754 h 788"/>
                    <a:gd name="T8" fmla="*/ 672 w 689"/>
                    <a:gd name="T9" fmla="*/ 722 h 788"/>
                    <a:gd name="T10" fmla="*/ 639 w 689"/>
                    <a:gd name="T11" fmla="*/ 689 h 788"/>
                    <a:gd name="T12" fmla="*/ 606 w 689"/>
                    <a:gd name="T13" fmla="*/ 656 h 788"/>
                    <a:gd name="T14" fmla="*/ 574 w 689"/>
                    <a:gd name="T15" fmla="*/ 623 h 788"/>
                    <a:gd name="T16" fmla="*/ 540 w 689"/>
                    <a:gd name="T17" fmla="*/ 591 h 788"/>
                    <a:gd name="T18" fmla="*/ 508 w 689"/>
                    <a:gd name="T19" fmla="*/ 558 h 788"/>
                    <a:gd name="T20" fmla="*/ 475 w 689"/>
                    <a:gd name="T21" fmla="*/ 525 h 788"/>
                    <a:gd name="T22" fmla="*/ 442 w 689"/>
                    <a:gd name="T23" fmla="*/ 492 h 788"/>
                    <a:gd name="T24" fmla="*/ 409 w 689"/>
                    <a:gd name="T25" fmla="*/ 460 h 788"/>
                    <a:gd name="T26" fmla="*/ 409 w 689"/>
                    <a:gd name="T27" fmla="*/ 460 h 788"/>
                    <a:gd name="T28" fmla="*/ 384 w 689"/>
                    <a:gd name="T29" fmla="*/ 418 h 788"/>
                    <a:gd name="T30" fmla="*/ 384 w 689"/>
                    <a:gd name="T31" fmla="*/ 418 h 788"/>
                    <a:gd name="T32" fmla="*/ 384 w 689"/>
                    <a:gd name="T33" fmla="*/ 369 h 788"/>
                    <a:gd name="T34" fmla="*/ 384 w 689"/>
                    <a:gd name="T35" fmla="*/ 369 h 788"/>
                    <a:gd name="T36" fmla="*/ 409 w 689"/>
                    <a:gd name="T37" fmla="*/ 328 h 788"/>
                    <a:gd name="T38" fmla="*/ 672 w 689"/>
                    <a:gd name="T39" fmla="*/ 66 h 788"/>
                    <a:gd name="T40" fmla="*/ 672 w 689"/>
                    <a:gd name="T41" fmla="*/ 66 h 788"/>
                    <a:gd name="T42" fmla="*/ 688 w 689"/>
                    <a:gd name="T43" fmla="*/ 33 h 788"/>
                    <a:gd name="T44" fmla="*/ 688 w 689"/>
                    <a:gd name="T45" fmla="*/ 33 h 788"/>
                    <a:gd name="T46" fmla="*/ 664 w 689"/>
                    <a:gd name="T47" fmla="*/ 8 h 788"/>
                    <a:gd name="T48" fmla="*/ 664 w 689"/>
                    <a:gd name="T49" fmla="*/ 8 h 788"/>
                    <a:gd name="T50" fmla="*/ 606 w 689"/>
                    <a:gd name="T51" fmla="*/ 0 h 788"/>
                    <a:gd name="T52" fmla="*/ 81 w 689"/>
                    <a:gd name="T53" fmla="*/ 0 h 788"/>
                    <a:gd name="T54" fmla="*/ 81 w 689"/>
                    <a:gd name="T55" fmla="*/ 0 h 788"/>
                    <a:gd name="T56" fmla="*/ 24 w 689"/>
                    <a:gd name="T57" fmla="*/ 8 h 788"/>
                    <a:gd name="T58" fmla="*/ 24 w 689"/>
                    <a:gd name="T59" fmla="*/ 8 h 788"/>
                    <a:gd name="T60" fmla="*/ 0 w 689"/>
                    <a:gd name="T61" fmla="*/ 33 h 788"/>
                    <a:gd name="T62" fmla="*/ 0 w 689"/>
                    <a:gd name="T63" fmla="*/ 33 h 788"/>
                    <a:gd name="T64" fmla="*/ 16 w 689"/>
                    <a:gd name="T65" fmla="*/ 66 h 788"/>
                    <a:gd name="T66" fmla="*/ 49 w 689"/>
                    <a:gd name="T67" fmla="*/ 99 h 788"/>
                    <a:gd name="T68" fmla="*/ 81 w 689"/>
                    <a:gd name="T69" fmla="*/ 131 h 788"/>
                    <a:gd name="T70" fmla="*/ 114 w 689"/>
                    <a:gd name="T71" fmla="*/ 164 h 788"/>
                    <a:gd name="T72" fmla="*/ 147 w 689"/>
                    <a:gd name="T73" fmla="*/ 197 h 788"/>
                    <a:gd name="T74" fmla="*/ 180 w 689"/>
                    <a:gd name="T75" fmla="*/ 230 h 788"/>
                    <a:gd name="T76" fmla="*/ 212 w 689"/>
                    <a:gd name="T77" fmla="*/ 263 h 788"/>
                    <a:gd name="T78" fmla="*/ 245 w 689"/>
                    <a:gd name="T79" fmla="*/ 296 h 788"/>
                    <a:gd name="T80" fmla="*/ 278 w 689"/>
                    <a:gd name="T81" fmla="*/ 328 h 788"/>
                    <a:gd name="T82" fmla="*/ 278 w 689"/>
                    <a:gd name="T83" fmla="*/ 328 h 788"/>
                    <a:gd name="T84" fmla="*/ 303 w 689"/>
                    <a:gd name="T85" fmla="*/ 369 h 788"/>
                    <a:gd name="T86" fmla="*/ 303 w 689"/>
                    <a:gd name="T87" fmla="*/ 369 h 788"/>
                    <a:gd name="T88" fmla="*/ 303 w 689"/>
                    <a:gd name="T89" fmla="*/ 418 h 788"/>
                    <a:gd name="T90" fmla="*/ 303 w 689"/>
                    <a:gd name="T91" fmla="*/ 418 h 788"/>
                    <a:gd name="T92" fmla="*/ 278 w 689"/>
                    <a:gd name="T93" fmla="*/ 460 h 788"/>
                    <a:gd name="T94" fmla="*/ 16 w 689"/>
                    <a:gd name="T95" fmla="*/ 722 h 788"/>
                    <a:gd name="T96" fmla="*/ 16 w 689"/>
                    <a:gd name="T97" fmla="*/ 722 h 788"/>
                    <a:gd name="T98" fmla="*/ 0 w 689"/>
                    <a:gd name="T99" fmla="*/ 754 h 788"/>
                    <a:gd name="T100" fmla="*/ 0 w 689"/>
                    <a:gd name="T101" fmla="*/ 754 h 788"/>
                    <a:gd name="T102" fmla="*/ 24 w 689"/>
                    <a:gd name="T103" fmla="*/ 778 h 788"/>
                    <a:gd name="T104" fmla="*/ 24 w 689"/>
                    <a:gd name="T105" fmla="*/ 778 h 788"/>
                    <a:gd name="T106" fmla="*/ 81 w 689"/>
                    <a:gd name="T107" fmla="*/ 787 h 788"/>
                    <a:gd name="T108" fmla="*/ 606 w 689"/>
                    <a:gd name="T109" fmla="*/ 787 h 788"/>
                    <a:gd name="T110" fmla="*/ 606 w 689"/>
                    <a:gd name="T111" fmla="*/ 787 h 788"/>
                    <a:gd name="T112" fmla="*/ 664 w 689"/>
                    <a:gd name="T113" fmla="*/ 77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88">
                      <a:moveTo>
                        <a:pt x="664" y="778"/>
                      </a:moveTo>
                      <a:lnTo>
                        <a:pt x="664" y="778"/>
                      </a:lnTo>
                      <a:cubicBezTo>
                        <a:pt x="679" y="773"/>
                        <a:pt x="688" y="765"/>
                        <a:pt x="688" y="754"/>
                      </a:cubicBezTo>
                      <a:lnTo>
                        <a:pt x="688" y="754"/>
                      </a:lnTo>
                      <a:cubicBezTo>
                        <a:pt x="688" y="743"/>
                        <a:pt x="682" y="732"/>
                        <a:pt x="672" y="722"/>
                      </a:cubicBezTo>
                      <a:lnTo>
                        <a:pt x="639" y="689"/>
                      </a:lnTo>
                      <a:lnTo>
                        <a:pt x="606" y="656"/>
                      </a:lnTo>
                      <a:lnTo>
                        <a:pt x="574" y="623"/>
                      </a:lnTo>
                      <a:lnTo>
                        <a:pt x="540" y="591"/>
                      </a:lnTo>
                      <a:lnTo>
                        <a:pt x="508" y="558"/>
                      </a:lnTo>
                      <a:lnTo>
                        <a:pt x="475" y="525"/>
                      </a:lnTo>
                      <a:lnTo>
                        <a:pt x="442" y="492"/>
                      </a:lnTo>
                      <a:lnTo>
                        <a:pt x="409" y="460"/>
                      </a:lnTo>
                      <a:lnTo>
                        <a:pt x="409" y="460"/>
                      </a:lnTo>
                      <a:cubicBezTo>
                        <a:pt x="398" y="448"/>
                        <a:pt x="390" y="435"/>
                        <a:pt x="384" y="418"/>
                      </a:cubicBezTo>
                      <a:lnTo>
                        <a:pt x="384" y="418"/>
                      </a:lnTo>
                      <a:cubicBezTo>
                        <a:pt x="379" y="402"/>
                        <a:pt x="379" y="386"/>
                        <a:pt x="384" y="369"/>
                      </a:cubicBezTo>
                      <a:lnTo>
                        <a:pt x="384" y="369"/>
                      </a:lnTo>
                      <a:cubicBezTo>
                        <a:pt x="390" y="352"/>
                        <a:pt x="398" y="339"/>
                        <a:pt x="409" y="328"/>
                      </a:cubicBezTo>
                      <a:lnTo>
                        <a:pt x="672" y="66"/>
                      </a:lnTo>
                      <a:lnTo>
                        <a:pt x="672" y="66"/>
                      </a:lnTo>
                      <a:cubicBezTo>
                        <a:pt x="682" y="55"/>
                        <a:pt x="688" y="44"/>
                        <a:pt x="688" y="33"/>
                      </a:cubicBezTo>
                      <a:lnTo>
                        <a:pt x="688" y="33"/>
                      </a:lnTo>
                      <a:cubicBezTo>
                        <a:pt x="688" y="23"/>
                        <a:pt x="679" y="14"/>
                        <a:pt x="664" y="8"/>
                      </a:cubicBezTo>
                      <a:lnTo>
                        <a:pt x="664" y="8"/>
                      </a:lnTo>
                      <a:cubicBezTo>
                        <a:pt x="647" y="3"/>
                        <a:pt x="628" y="0"/>
                        <a:pt x="606" y="0"/>
                      </a:cubicBezTo>
                      <a:lnTo>
                        <a:pt x="81" y="0"/>
                      </a:lnTo>
                      <a:lnTo>
                        <a:pt x="81" y="0"/>
                      </a:lnTo>
                      <a:cubicBezTo>
                        <a:pt x="60" y="0"/>
                        <a:pt x="41" y="3"/>
                        <a:pt x="24" y="8"/>
                      </a:cubicBezTo>
                      <a:lnTo>
                        <a:pt x="24" y="8"/>
                      </a:lnTo>
                      <a:cubicBezTo>
                        <a:pt x="8" y="14"/>
                        <a:pt x="0" y="23"/>
                        <a:pt x="0" y="33"/>
                      </a:cubicBezTo>
                      <a:lnTo>
                        <a:pt x="0" y="33"/>
                      </a:lnTo>
                      <a:cubicBezTo>
                        <a:pt x="0" y="44"/>
                        <a:pt x="5" y="55"/>
                        <a:pt x="16" y="66"/>
                      </a:cubicBezTo>
                      <a:lnTo>
                        <a:pt x="49" y="99"/>
                      </a:lnTo>
                      <a:lnTo>
                        <a:pt x="81" y="131"/>
                      </a:lnTo>
                      <a:lnTo>
                        <a:pt x="114" y="164"/>
                      </a:lnTo>
                      <a:lnTo>
                        <a:pt x="147" y="197"/>
                      </a:lnTo>
                      <a:lnTo>
                        <a:pt x="180" y="230"/>
                      </a:lnTo>
                      <a:lnTo>
                        <a:pt x="212" y="263"/>
                      </a:lnTo>
                      <a:lnTo>
                        <a:pt x="245" y="296"/>
                      </a:lnTo>
                      <a:lnTo>
                        <a:pt x="278" y="328"/>
                      </a:lnTo>
                      <a:lnTo>
                        <a:pt x="278" y="328"/>
                      </a:lnTo>
                      <a:cubicBezTo>
                        <a:pt x="289" y="339"/>
                        <a:pt x="298" y="352"/>
                        <a:pt x="303" y="369"/>
                      </a:cubicBezTo>
                      <a:lnTo>
                        <a:pt x="303" y="369"/>
                      </a:lnTo>
                      <a:cubicBezTo>
                        <a:pt x="308" y="386"/>
                        <a:pt x="308" y="402"/>
                        <a:pt x="303" y="418"/>
                      </a:cubicBezTo>
                      <a:lnTo>
                        <a:pt x="303" y="418"/>
                      </a:lnTo>
                      <a:cubicBezTo>
                        <a:pt x="298" y="435"/>
                        <a:pt x="289" y="448"/>
                        <a:pt x="278" y="460"/>
                      </a:cubicBezTo>
                      <a:lnTo>
                        <a:pt x="16" y="722"/>
                      </a:lnTo>
                      <a:lnTo>
                        <a:pt x="16" y="722"/>
                      </a:lnTo>
                      <a:cubicBezTo>
                        <a:pt x="5" y="732"/>
                        <a:pt x="0" y="743"/>
                        <a:pt x="0" y="754"/>
                      </a:cubicBezTo>
                      <a:lnTo>
                        <a:pt x="0" y="754"/>
                      </a:lnTo>
                      <a:cubicBezTo>
                        <a:pt x="0" y="765"/>
                        <a:pt x="8" y="773"/>
                        <a:pt x="24" y="778"/>
                      </a:cubicBezTo>
                      <a:lnTo>
                        <a:pt x="24" y="778"/>
                      </a:lnTo>
                      <a:cubicBezTo>
                        <a:pt x="41" y="784"/>
                        <a:pt x="60" y="787"/>
                        <a:pt x="81" y="787"/>
                      </a:cubicBezTo>
                      <a:lnTo>
                        <a:pt x="606" y="787"/>
                      </a:lnTo>
                      <a:lnTo>
                        <a:pt x="606" y="787"/>
                      </a:lnTo>
                      <a:cubicBezTo>
                        <a:pt x="628" y="787"/>
                        <a:pt x="647" y="784"/>
                        <a:pt x="664" y="778"/>
                      </a:cubicBezTo>
                    </a:path>
                  </a:pathLst>
                </a:custGeom>
                <a:solidFill>
                  <a:schemeClr val="accent4"/>
                </a:solidFill>
                <a:ln>
                  <a:noFill/>
                </a:ln>
                <a:effectLst/>
              </p:spPr>
              <p:txBody>
                <a:bodyPr wrap="none" anchor="ctr"/>
                <a:lstStyle/>
                <a:p>
                  <a:endParaRPr lang="es-ES_tradnl"/>
                </a:p>
              </p:txBody>
            </p:sp>
            <p:sp>
              <p:nvSpPr>
                <p:cNvPr id="563" name="Freeform 52">
                  <a:extLst>
                    <a:ext uri="{FF2B5EF4-FFF2-40B4-BE49-F238E27FC236}">
                      <a16:creationId xmlns:a16="http://schemas.microsoft.com/office/drawing/2014/main" xmlns="" id="{E08C78A5-3DAC-964E-A43E-4C9E4698D0A8}"/>
                    </a:ext>
                  </a:extLst>
                </p:cNvPr>
                <p:cNvSpPr>
                  <a:spLocks noChangeArrowheads="1"/>
                </p:cNvSpPr>
                <p:nvPr/>
              </p:nvSpPr>
              <p:spPr bwMode="auto">
                <a:xfrm>
                  <a:off x="2205038" y="2284413"/>
                  <a:ext cx="247650" cy="284162"/>
                </a:xfrm>
                <a:custGeom>
                  <a:avLst/>
                  <a:gdLst>
                    <a:gd name="T0" fmla="*/ 443 w 690"/>
                    <a:gd name="T1" fmla="*/ 295 h 788"/>
                    <a:gd name="T2" fmla="*/ 508 w 690"/>
                    <a:gd name="T3" fmla="*/ 230 h 788"/>
                    <a:gd name="T4" fmla="*/ 574 w 690"/>
                    <a:gd name="T5" fmla="*/ 164 h 788"/>
                    <a:gd name="T6" fmla="*/ 640 w 690"/>
                    <a:gd name="T7" fmla="*/ 99 h 788"/>
                    <a:gd name="T8" fmla="*/ 672 w 690"/>
                    <a:gd name="T9" fmla="*/ 66 h 788"/>
                    <a:gd name="T10" fmla="*/ 689 w 690"/>
                    <a:gd name="T11" fmla="*/ 33 h 788"/>
                    <a:gd name="T12" fmla="*/ 664 w 690"/>
                    <a:gd name="T13" fmla="*/ 8 h 788"/>
                    <a:gd name="T14" fmla="*/ 82 w 690"/>
                    <a:gd name="T15" fmla="*/ 0 h 788"/>
                    <a:gd name="T16" fmla="*/ 24 w 690"/>
                    <a:gd name="T17" fmla="*/ 8 h 788"/>
                    <a:gd name="T18" fmla="*/ 0 w 690"/>
                    <a:gd name="T19" fmla="*/ 33 h 788"/>
                    <a:gd name="T20" fmla="*/ 16 w 690"/>
                    <a:gd name="T21" fmla="*/ 66 h 788"/>
                    <a:gd name="T22" fmla="*/ 115 w 690"/>
                    <a:gd name="T23" fmla="*/ 164 h 788"/>
                    <a:gd name="T24" fmla="*/ 246 w 690"/>
                    <a:gd name="T25" fmla="*/ 295 h 788"/>
                    <a:gd name="T26" fmla="*/ 279 w 690"/>
                    <a:gd name="T27" fmla="*/ 328 h 788"/>
                    <a:gd name="T28" fmla="*/ 303 w 690"/>
                    <a:gd name="T29" fmla="*/ 369 h 788"/>
                    <a:gd name="T30" fmla="*/ 303 w 690"/>
                    <a:gd name="T31" fmla="*/ 418 h 788"/>
                    <a:gd name="T32" fmla="*/ 246 w 690"/>
                    <a:gd name="T33" fmla="*/ 492 h 788"/>
                    <a:gd name="T34" fmla="*/ 180 w 690"/>
                    <a:gd name="T35" fmla="*/ 558 h 788"/>
                    <a:gd name="T36" fmla="*/ 115 w 690"/>
                    <a:gd name="T37" fmla="*/ 623 h 788"/>
                    <a:gd name="T38" fmla="*/ 49 w 690"/>
                    <a:gd name="T39" fmla="*/ 689 h 788"/>
                    <a:gd name="T40" fmla="*/ 16 w 690"/>
                    <a:gd name="T41" fmla="*/ 722 h 788"/>
                    <a:gd name="T42" fmla="*/ 0 w 690"/>
                    <a:gd name="T43" fmla="*/ 754 h 788"/>
                    <a:gd name="T44" fmla="*/ 24 w 690"/>
                    <a:gd name="T45" fmla="*/ 778 h 788"/>
                    <a:gd name="T46" fmla="*/ 607 w 690"/>
                    <a:gd name="T47" fmla="*/ 787 h 788"/>
                    <a:gd name="T48" fmla="*/ 664 w 690"/>
                    <a:gd name="T49" fmla="*/ 778 h 788"/>
                    <a:gd name="T50" fmla="*/ 689 w 690"/>
                    <a:gd name="T51" fmla="*/ 754 h 788"/>
                    <a:gd name="T52" fmla="*/ 672 w 690"/>
                    <a:gd name="T53" fmla="*/ 722 h 788"/>
                    <a:gd name="T54" fmla="*/ 607 w 690"/>
                    <a:gd name="T55" fmla="*/ 656 h 788"/>
                    <a:gd name="T56" fmla="*/ 476 w 690"/>
                    <a:gd name="T57" fmla="*/ 525 h 788"/>
                    <a:gd name="T58" fmla="*/ 410 w 690"/>
                    <a:gd name="T59" fmla="*/ 460 h 788"/>
                    <a:gd name="T60" fmla="*/ 385 w 690"/>
                    <a:gd name="T61" fmla="*/ 418 h 788"/>
                    <a:gd name="T62" fmla="*/ 385 w 690"/>
                    <a:gd name="T63" fmla="*/ 369 h 788"/>
                    <a:gd name="T64" fmla="*/ 410 w 690"/>
                    <a:gd name="T65" fmla="*/ 32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788">
                      <a:moveTo>
                        <a:pt x="410" y="328"/>
                      </a:moveTo>
                      <a:lnTo>
                        <a:pt x="443" y="295"/>
                      </a:lnTo>
                      <a:lnTo>
                        <a:pt x="476" y="263"/>
                      </a:lnTo>
                      <a:lnTo>
                        <a:pt x="508" y="230"/>
                      </a:lnTo>
                      <a:lnTo>
                        <a:pt x="541" y="197"/>
                      </a:lnTo>
                      <a:lnTo>
                        <a:pt x="574" y="164"/>
                      </a:lnTo>
                      <a:lnTo>
                        <a:pt x="607" y="131"/>
                      </a:lnTo>
                      <a:lnTo>
                        <a:pt x="640" y="99"/>
                      </a:lnTo>
                      <a:lnTo>
                        <a:pt x="672" y="66"/>
                      </a:lnTo>
                      <a:lnTo>
                        <a:pt x="672" y="66"/>
                      </a:lnTo>
                      <a:cubicBezTo>
                        <a:pt x="683" y="55"/>
                        <a:pt x="689" y="44"/>
                        <a:pt x="689" y="33"/>
                      </a:cubicBezTo>
                      <a:lnTo>
                        <a:pt x="689" y="33"/>
                      </a:lnTo>
                      <a:cubicBezTo>
                        <a:pt x="689" y="23"/>
                        <a:pt x="681" y="14"/>
                        <a:pt x="664" y="8"/>
                      </a:cubicBezTo>
                      <a:lnTo>
                        <a:pt x="664" y="8"/>
                      </a:lnTo>
                      <a:cubicBezTo>
                        <a:pt x="648" y="3"/>
                        <a:pt x="628" y="0"/>
                        <a:pt x="607" y="0"/>
                      </a:cubicBezTo>
                      <a:lnTo>
                        <a:pt x="82" y="0"/>
                      </a:lnTo>
                      <a:lnTo>
                        <a:pt x="82" y="0"/>
                      </a:lnTo>
                      <a:cubicBezTo>
                        <a:pt x="60" y="0"/>
                        <a:pt x="41" y="3"/>
                        <a:pt x="24" y="8"/>
                      </a:cubicBezTo>
                      <a:lnTo>
                        <a:pt x="24" y="8"/>
                      </a:lnTo>
                      <a:cubicBezTo>
                        <a:pt x="9" y="14"/>
                        <a:pt x="0" y="23"/>
                        <a:pt x="0" y="33"/>
                      </a:cubicBezTo>
                      <a:lnTo>
                        <a:pt x="0" y="33"/>
                      </a:lnTo>
                      <a:cubicBezTo>
                        <a:pt x="0" y="44"/>
                        <a:pt x="6" y="55"/>
                        <a:pt x="16" y="66"/>
                      </a:cubicBezTo>
                      <a:lnTo>
                        <a:pt x="82" y="131"/>
                      </a:lnTo>
                      <a:lnTo>
                        <a:pt x="115" y="164"/>
                      </a:lnTo>
                      <a:lnTo>
                        <a:pt x="148" y="197"/>
                      </a:lnTo>
                      <a:lnTo>
                        <a:pt x="246" y="295"/>
                      </a:lnTo>
                      <a:lnTo>
                        <a:pt x="279" y="328"/>
                      </a:lnTo>
                      <a:lnTo>
                        <a:pt x="279" y="328"/>
                      </a:lnTo>
                      <a:cubicBezTo>
                        <a:pt x="290" y="339"/>
                        <a:pt x="298" y="352"/>
                        <a:pt x="303" y="369"/>
                      </a:cubicBezTo>
                      <a:lnTo>
                        <a:pt x="303" y="369"/>
                      </a:lnTo>
                      <a:cubicBezTo>
                        <a:pt x="309" y="386"/>
                        <a:pt x="309" y="402"/>
                        <a:pt x="303" y="418"/>
                      </a:cubicBezTo>
                      <a:lnTo>
                        <a:pt x="303" y="418"/>
                      </a:lnTo>
                      <a:cubicBezTo>
                        <a:pt x="298" y="435"/>
                        <a:pt x="290" y="448"/>
                        <a:pt x="279" y="460"/>
                      </a:cubicBezTo>
                      <a:lnTo>
                        <a:pt x="246" y="492"/>
                      </a:lnTo>
                      <a:lnTo>
                        <a:pt x="213" y="525"/>
                      </a:lnTo>
                      <a:lnTo>
                        <a:pt x="180" y="558"/>
                      </a:lnTo>
                      <a:lnTo>
                        <a:pt x="148" y="591"/>
                      </a:lnTo>
                      <a:lnTo>
                        <a:pt x="115" y="623"/>
                      </a:lnTo>
                      <a:lnTo>
                        <a:pt x="82" y="656"/>
                      </a:lnTo>
                      <a:lnTo>
                        <a:pt x="49" y="689"/>
                      </a:lnTo>
                      <a:lnTo>
                        <a:pt x="16" y="722"/>
                      </a:lnTo>
                      <a:lnTo>
                        <a:pt x="16" y="722"/>
                      </a:lnTo>
                      <a:cubicBezTo>
                        <a:pt x="6" y="732"/>
                        <a:pt x="0" y="743"/>
                        <a:pt x="0" y="754"/>
                      </a:cubicBezTo>
                      <a:lnTo>
                        <a:pt x="0" y="754"/>
                      </a:lnTo>
                      <a:cubicBezTo>
                        <a:pt x="0" y="765"/>
                        <a:pt x="9" y="773"/>
                        <a:pt x="24" y="778"/>
                      </a:cubicBezTo>
                      <a:lnTo>
                        <a:pt x="24" y="778"/>
                      </a:lnTo>
                      <a:cubicBezTo>
                        <a:pt x="41" y="784"/>
                        <a:pt x="60" y="787"/>
                        <a:pt x="82" y="787"/>
                      </a:cubicBezTo>
                      <a:lnTo>
                        <a:pt x="607" y="787"/>
                      </a:lnTo>
                      <a:lnTo>
                        <a:pt x="607" y="787"/>
                      </a:lnTo>
                      <a:cubicBezTo>
                        <a:pt x="628" y="787"/>
                        <a:pt x="648" y="784"/>
                        <a:pt x="664" y="778"/>
                      </a:cubicBezTo>
                      <a:lnTo>
                        <a:pt x="664" y="778"/>
                      </a:lnTo>
                      <a:cubicBezTo>
                        <a:pt x="681" y="773"/>
                        <a:pt x="689" y="765"/>
                        <a:pt x="689" y="754"/>
                      </a:cubicBezTo>
                      <a:lnTo>
                        <a:pt x="689" y="754"/>
                      </a:lnTo>
                      <a:cubicBezTo>
                        <a:pt x="689" y="743"/>
                        <a:pt x="683" y="732"/>
                        <a:pt x="672" y="722"/>
                      </a:cubicBezTo>
                      <a:lnTo>
                        <a:pt x="640" y="689"/>
                      </a:lnTo>
                      <a:lnTo>
                        <a:pt x="607" y="656"/>
                      </a:lnTo>
                      <a:lnTo>
                        <a:pt x="574" y="623"/>
                      </a:lnTo>
                      <a:lnTo>
                        <a:pt x="476" y="525"/>
                      </a:lnTo>
                      <a:lnTo>
                        <a:pt x="443" y="492"/>
                      </a:lnTo>
                      <a:lnTo>
                        <a:pt x="410" y="460"/>
                      </a:lnTo>
                      <a:lnTo>
                        <a:pt x="410" y="460"/>
                      </a:lnTo>
                      <a:cubicBezTo>
                        <a:pt x="399" y="448"/>
                        <a:pt x="390" y="435"/>
                        <a:pt x="385" y="418"/>
                      </a:cubicBezTo>
                      <a:lnTo>
                        <a:pt x="385" y="418"/>
                      </a:lnTo>
                      <a:cubicBezTo>
                        <a:pt x="380" y="402"/>
                        <a:pt x="380" y="386"/>
                        <a:pt x="385" y="369"/>
                      </a:cubicBezTo>
                      <a:lnTo>
                        <a:pt x="385" y="369"/>
                      </a:lnTo>
                      <a:cubicBezTo>
                        <a:pt x="390" y="352"/>
                        <a:pt x="399" y="339"/>
                        <a:pt x="410" y="328"/>
                      </a:cubicBezTo>
                    </a:path>
                  </a:pathLst>
                </a:custGeom>
                <a:solidFill>
                  <a:schemeClr val="accent4"/>
                </a:solidFill>
                <a:ln>
                  <a:noFill/>
                </a:ln>
                <a:effectLst/>
              </p:spPr>
              <p:txBody>
                <a:bodyPr wrap="none" anchor="ctr"/>
                <a:lstStyle/>
                <a:p>
                  <a:endParaRPr lang="es-ES_tradnl"/>
                </a:p>
              </p:txBody>
            </p:sp>
            <p:sp>
              <p:nvSpPr>
                <p:cNvPr id="564" name="Freeform 53">
                  <a:extLst>
                    <a:ext uri="{FF2B5EF4-FFF2-40B4-BE49-F238E27FC236}">
                      <a16:creationId xmlns:a16="http://schemas.microsoft.com/office/drawing/2014/main" xmlns="" id="{86A8CF99-4BF9-7248-9135-34600E598BFF}"/>
                    </a:ext>
                  </a:extLst>
                </p:cNvPr>
                <p:cNvSpPr>
                  <a:spLocks noChangeArrowheads="1"/>
                </p:cNvSpPr>
                <p:nvPr/>
              </p:nvSpPr>
              <p:spPr bwMode="auto">
                <a:xfrm>
                  <a:off x="1798638" y="2332038"/>
                  <a:ext cx="187325" cy="187325"/>
                </a:xfrm>
                <a:custGeom>
                  <a:avLst/>
                  <a:gdLst>
                    <a:gd name="T0" fmla="*/ 383 w 520"/>
                    <a:gd name="T1" fmla="*/ 235 h 520"/>
                    <a:gd name="T2" fmla="*/ 325 w 520"/>
                    <a:gd name="T3" fmla="*/ 161 h 520"/>
                    <a:gd name="T4" fmla="*/ 292 w 520"/>
                    <a:gd name="T5" fmla="*/ 140 h 520"/>
                    <a:gd name="T6" fmla="*/ 284 w 520"/>
                    <a:gd name="T7" fmla="*/ 136 h 520"/>
                    <a:gd name="T8" fmla="*/ 235 w 520"/>
                    <a:gd name="T9" fmla="*/ 136 h 520"/>
                    <a:gd name="T10" fmla="*/ 194 w 520"/>
                    <a:gd name="T11" fmla="*/ 161 h 520"/>
                    <a:gd name="T12" fmla="*/ 161 w 520"/>
                    <a:gd name="T13" fmla="*/ 194 h 520"/>
                    <a:gd name="T14" fmla="*/ 137 w 520"/>
                    <a:gd name="T15" fmla="*/ 235 h 520"/>
                    <a:gd name="T16" fmla="*/ 137 w 520"/>
                    <a:gd name="T17" fmla="*/ 284 h 520"/>
                    <a:gd name="T18" fmla="*/ 194 w 520"/>
                    <a:gd name="T19" fmla="*/ 358 h 520"/>
                    <a:gd name="T20" fmla="*/ 235 w 520"/>
                    <a:gd name="T21" fmla="*/ 382 h 520"/>
                    <a:gd name="T22" fmla="*/ 284 w 520"/>
                    <a:gd name="T23" fmla="*/ 382 h 520"/>
                    <a:gd name="T24" fmla="*/ 292 w 520"/>
                    <a:gd name="T25" fmla="*/ 379 h 520"/>
                    <a:gd name="T26" fmla="*/ 325 w 520"/>
                    <a:gd name="T27" fmla="*/ 358 h 520"/>
                    <a:gd name="T28" fmla="*/ 358 w 520"/>
                    <a:gd name="T29" fmla="*/ 326 h 520"/>
                    <a:gd name="T30" fmla="*/ 383 w 520"/>
                    <a:gd name="T31" fmla="*/ 284 h 520"/>
                    <a:gd name="T32" fmla="*/ 514 w 520"/>
                    <a:gd name="T33" fmla="*/ 235 h 520"/>
                    <a:gd name="T34" fmla="*/ 514 w 520"/>
                    <a:gd name="T35" fmla="*/ 284 h 520"/>
                    <a:gd name="T36" fmla="*/ 489 w 520"/>
                    <a:gd name="T37" fmla="*/ 326 h 520"/>
                    <a:gd name="T38" fmla="*/ 424 w 520"/>
                    <a:gd name="T39" fmla="*/ 391 h 520"/>
                    <a:gd name="T40" fmla="*/ 358 w 520"/>
                    <a:gd name="T41" fmla="*/ 457 h 520"/>
                    <a:gd name="T42" fmla="*/ 325 w 520"/>
                    <a:gd name="T43" fmla="*/ 489 h 520"/>
                    <a:gd name="T44" fmla="*/ 292 w 520"/>
                    <a:gd name="T45" fmla="*/ 510 h 520"/>
                    <a:gd name="T46" fmla="*/ 284 w 520"/>
                    <a:gd name="T47" fmla="*/ 514 h 520"/>
                    <a:gd name="T48" fmla="*/ 235 w 520"/>
                    <a:gd name="T49" fmla="*/ 514 h 520"/>
                    <a:gd name="T50" fmla="*/ 161 w 520"/>
                    <a:gd name="T51" fmla="*/ 457 h 520"/>
                    <a:gd name="T52" fmla="*/ 30 w 520"/>
                    <a:gd name="T53" fmla="*/ 326 h 520"/>
                    <a:gd name="T54" fmla="*/ 6 w 520"/>
                    <a:gd name="T55" fmla="*/ 284 h 520"/>
                    <a:gd name="T56" fmla="*/ 6 w 520"/>
                    <a:gd name="T57" fmla="*/ 235 h 520"/>
                    <a:gd name="T58" fmla="*/ 30 w 520"/>
                    <a:gd name="T59" fmla="*/ 194 h 520"/>
                    <a:gd name="T60" fmla="*/ 96 w 520"/>
                    <a:gd name="T61" fmla="*/ 129 h 520"/>
                    <a:gd name="T62" fmla="*/ 194 w 520"/>
                    <a:gd name="T63" fmla="*/ 30 h 520"/>
                    <a:gd name="T64" fmla="*/ 235 w 520"/>
                    <a:gd name="T65" fmla="*/ 6 h 520"/>
                    <a:gd name="T66" fmla="*/ 284 w 520"/>
                    <a:gd name="T67" fmla="*/ 6 h 520"/>
                    <a:gd name="T68" fmla="*/ 292 w 520"/>
                    <a:gd name="T69" fmla="*/ 9 h 520"/>
                    <a:gd name="T70" fmla="*/ 325 w 520"/>
                    <a:gd name="T71" fmla="*/ 30 h 520"/>
                    <a:gd name="T72" fmla="*/ 489 w 520"/>
                    <a:gd name="T73" fmla="*/ 194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0" h="520">
                      <a:moveTo>
                        <a:pt x="383" y="235"/>
                      </a:moveTo>
                      <a:lnTo>
                        <a:pt x="383" y="235"/>
                      </a:lnTo>
                      <a:cubicBezTo>
                        <a:pt x="377" y="218"/>
                        <a:pt x="369" y="205"/>
                        <a:pt x="358" y="194"/>
                      </a:cubicBezTo>
                      <a:lnTo>
                        <a:pt x="325" y="161"/>
                      </a:lnTo>
                      <a:lnTo>
                        <a:pt x="325" y="161"/>
                      </a:lnTo>
                      <a:cubicBezTo>
                        <a:pt x="316" y="152"/>
                        <a:pt x="305" y="145"/>
                        <a:pt x="292" y="140"/>
                      </a:cubicBezTo>
                      <a:lnTo>
                        <a:pt x="292" y="140"/>
                      </a:lnTo>
                      <a:cubicBezTo>
                        <a:pt x="290" y="139"/>
                        <a:pt x="287" y="137"/>
                        <a:pt x="284" y="136"/>
                      </a:cubicBezTo>
                      <a:lnTo>
                        <a:pt x="284" y="136"/>
                      </a:lnTo>
                      <a:cubicBezTo>
                        <a:pt x="267" y="131"/>
                        <a:pt x="252" y="131"/>
                        <a:pt x="235" y="136"/>
                      </a:cubicBezTo>
                      <a:lnTo>
                        <a:pt x="235" y="136"/>
                      </a:lnTo>
                      <a:cubicBezTo>
                        <a:pt x="219" y="142"/>
                        <a:pt x="205" y="151"/>
                        <a:pt x="194" y="161"/>
                      </a:cubicBezTo>
                      <a:lnTo>
                        <a:pt x="161" y="194"/>
                      </a:lnTo>
                      <a:lnTo>
                        <a:pt x="161" y="194"/>
                      </a:lnTo>
                      <a:cubicBezTo>
                        <a:pt x="150" y="205"/>
                        <a:pt x="142" y="218"/>
                        <a:pt x="137" y="235"/>
                      </a:cubicBezTo>
                      <a:lnTo>
                        <a:pt x="137" y="235"/>
                      </a:lnTo>
                      <a:cubicBezTo>
                        <a:pt x="131" y="252"/>
                        <a:pt x="131" y="268"/>
                        <a:pt x="137" y="284"/>
                      </a:cubicBezTo>
                      <a:lnTo>
                        <a:pt x="137" y="284"/>
                      </a:lnTo>
                      <a:cubicBezTo>
                        <a:pt x="142" y="301"/>
                        <a:pt x="150" y="314"/>
                        <a:pt x="161" y="326"/>
                      </a:cubicBezTo>
                      <a:lnTo>
                        <a:pt x="194" y="358"/>
                      </a:lnTo>
                      <a:lnTo>
                        <a:pt x="194" y="358"/>
                      </a:lnTo>
                      <a:cubicBezTo>
                        <a:pt x="205" y="369"/>
                        <a:pt x="219" y="377"/>
                        <a:pt x="235" y="382"/>
                      </a:cubicBezTo>
                      <a:lnTo>
                        <a:pt x="235" y="382"/>
                      </a:lnTo>
                      <a:cubicBezTo>
                        <a:pt x="252" y="388"/>
                        <a:pt x="267" y="388"/>
                        <a:pt x="284" y="382"/>
                      </a:cubicBezTo>
                      <a:lnTo>
                        <a:pt x="284" y="382"/>
                      </a:lnTo>
                      <a:cubicBezTo>
                        <a:pt x="287" y="381"/>
                        <a:pt x="290" y="381"/>
                        <a:pt x="292" y="379"/>
                      </a:cubicBezTo>
                      <a:lnTo>
                        <a:pt x="292" y="379"/>
                      </a:lnTo>
                      <a:cubicBezTo>
                        <a:pt x="305" y="374"/>
                        <a:pt x="316" y="367"/>
                        <a:pt x="325" y="358"/>
                      </a:cubicBezTo>
                      <a:lnTo>
                        <a:pt x="358" y="326"/>
                      </a:lnTo>
                      <a:lnTo>
                        <a:pt x="358" y="326"/>
                      </a:lnTo>
                      <a:cubicBezTo>
                        <a:pt x="369" y="314"/>
                        <a:pt x="377" y="301"/>
                        <a:pt x="383" y="284"/>
                      </a:cubicBezTo>
                      <a:lnTo>
                        <a:pt x="383" y="284"/>
                      </a:lnTo>
                      <a:cubicBezTo>
                        <a:pt x="388" y="268"/>
                        <a:pt x="388" y="252"/>
                        <a:pt x="383" y="235"/>
                      </a:cubicBezTo>
                      <a:close/>
                      <a:moveTo>
                        <a:pt x="514" y="235"/>
                      </a:moveTo>
                      <a:lnTo>
                        <a:pt x="514" y="235"/>
                      </a:lnTo>
                      <a:cubicBezTo>
                        <a:pt x="519" y="252"/>
                        <a:pt x="519" y="268"/>
                        <a:pt x="514" y="284"/>
                      </a:cubicBezTo>
                      <a:lnTo>
                        <a:pt x="514" y="284"/>
                      </a:lnTo>
                      <a:cubicBezTo>
                        <a:pt x="508" y="301"/>
                        <a:pt x="500" y="314"/>
                        <a:pt x="489" y="326"/>
                      </a:cubicBezTo>
                      <a:lnTo>
                        <a:pt x="456" y="358"/>
                      </a:lnTo>
                      <a:lnTo>
                        <a:pt x="424" y="391"/>
                      </a:lnTo>
                      <a:lnTo>
                        <a:pt x="391" y="424"/>
                      </a:lnTo>
                      <a:lnTo>
                        <a:pt x="358" y="457"/>
                      </a:lnTo>
                      <a:lnTo>
                        <a:pt x="325" y="489"/>
                      </a:lnTo>
                      <a:lnTo>
                        <a:pt x="325" y="489"/>
                      </a:lnTo>
                      <a:cubicBezTo>
                        <a:pt x="316" y="498"/>
                        <a:pt x="305" y="505"/>
                        <a:pt x="292" y="510"/>
                      </a:cubicBezTo>
                      <a:lnTo>
                        <a:pt x="292" y="510"/>
                      </a:lnTo>
                      <a:cubicBezTo>
                        <a:pt x="290" y="512"/>
                        <a:pt x="287" y="513"/>
                        <a:pt x="284" y="514"/>
                      </a:cubicBezTo>
                      <a:lnTo>
                        <a:pt x="284" y="514"/>
                      </a:lnTo>
                      <a:cubicBezTo>
                        <a:pt x="267" y="519"/>
                        <a:pt x="252" y="519"/>
                        <a:pt x="235" y="514"/>
                      </a:cubicBezTo>
                      <a:lnTo>
                        <a:pt x="235" y="514"/>
                      </a:lnTo>
                      <a:cubicBezTo>
                        <a:pt x="219" y="508"/>
                        <a:pt x="205" y="500"/>
                        <a:pt x="194" y="489"/>
                      </a:cubicBezTo>
                      <a:lnTo>
                        <a:pt x="161" y="457"/>
                      </a:lnTo>
                      <a:lnTo>
                        <a:pt x="128" y="424"/>
                      </a:lnTo>
                      <a:lnTo>
                        <a:pt x="30" y="326"/>
                      </a:lnTo>
                      <a:lnTo>
                        <a:pt x="30" y="326"/>
                      </a:lnTo>
                      <a:cubicBezTo>
                        <a:pt x="19" y="314"/>
                        <a:pt x="11" y="301"/>
                        <a:pt x="6" y="284"/>
                      </a:cubicBezTo>
                      <a:lnTo>
                        <a:pt x="6" y="284"/>
                      </a:lnTo>
                      <a:cubicBezTo>
                        <a:pt x="0" y="268"/>
                        <a:pt x="0" y="252"/>
                        <a:pt x="6" y="235"/>
                      </a:cubicBezTo>
                      <a:lnTo>
                        <a:pt x="6" y="235"/>
                      </a:lnTo>
                      <a:cubicBezTo>
                        <a:pt x="11" y="218"/>
                        <a:pt x="19" y="205"/>
                        <a:pt x="30" y="194"/>
                      </a:cubicBezTo>
                      <a:lnTo>
                        <a:pt x="63" y="161"/>
                      </a:lnTo>
                      <a:lnTo>
                        <a:pt x="96" y="129"/>
                      </a:lnTo>
                      <a:lnTo>
                        <a:pt x="128" y="96"/>
                      </a:lnTo>
                      <a:lnTo>
                        <a:pt x="194" y="30"/>
                      </a:lnTo>
                      <a:lnTo>
                        <a:pt x="194" y="30"/>
                      </a:lnTo>
                      <a:cubicBezTo>
                        <a:pt x="205" y="20"/>
                        <a:pt x="219" y="11"/>
                        <a:pt x="235" y="6"/>
                      </a:cubicBezTo>
                      <a:lnTo>
                        <a:pt x="235" y="6"/>
                      </a:lnTo>
                      <a:cubicBezTo>
                        <a:pt x="252" y="0"/>
                        <a:pt x="267" y="0"/>
                        <a:pt x="284" y="6"/>
                      </a:cubicBezTo>
                      <a:lnTo>
                        <a:pt x="284" y="6"/>
                      </a:lnTo>
                      <a:cubicBezTo>
                        <a:pt x="287" y="7"/>
                        <a:pt x="290" y="8"/>
                        <a:pt x="292" y="9"/>
                      </a:cubicBezTo>
                      <a:lnTo>
                        <a:pt x="292" y="9"/>
                      </a:lnTo>
                      <a:cubicBezTo>
                        <a:pt x="305" y="14"/>
                        <a:pt x="316" y="21"/>
                        <a:pt x="325" y="30"/>
                      </a:cubicBezTo>
                      <a:lnTo>
                        <a:pt x="489" y="194"/>
                      </a:lnTo>
                      <a:lnTo>
                        <a:pt x="489" y="194"/>
                      </a:lnTo>
                      <a:cubicBezTo>
                        <a:pt x="500" y="205"/>
                        <a:pt x="508" y="218"/>
                        <a:pt x="514" y="235"/>
                      </a:cubicBezTo>
                      <a:close/>
                    </a:path>
                  </a:pathLst>
                </a:custGeom>
                <a:solidFill>
                  <a:schemeClr val="accent2"/>
                </a:solidFill>
                <a:ln>
                  <a:noFill/>
                </a:ln>
                <a:effectLst/>
              </p:spPr>
              <p:txBody>
                <a:bodyPr wrap="none" anchor="ctr"/>
                <a:lstStyle/>
                <a:p>
                  <a:endParaRPr lang="es-ES_tradnl"/>
                </a:p>
              </p:txBody>
            </p:sp>
            <p:sp>
              <p:nvSpPr>
                <p:cNvPr id="565" name="Freeform 56">
                  <a:extLst>
                    <a:ext uri="{FF2B5EF4-FFF2-40B4-BE49-F238E27FC236}">
                      <a16:creationId xmlns:a16="http://schemas.microsoft.com/office/drawing/2014/main" xmlns="" id="{77F632F4-90B8-D34B-88D2-B93726B5A0F7}"/>
                    </a:ext>
                  </a:extLst>
                </p:cNvPr>
                <p:cNvSpPr>
                  <a:spLocks noChangeArrowheads="1"/>
                </p:cNvSpPr>
                <p:nvPr/>
              </p:nvSpPr>
              <p:spPr bwMode="auto">
                <a:xfrm>
                  <a:off x="1870075" y="2403475"/>
                  <a:ext cx="46038" cy="46038"/>
                </a:xfrm>
                <a:custGeom>
                  <a:avLst/>
                  <a:gdLst>
                    <a:gd name="T0" fmla="*/ 96 w 128"/>
                    <a:gd name="T1" fmla="*/ 9 h 127"/>
                    <a:gd name="T2" fmla="*/ 96 w 128"/>
                    <a:gd name="T3" fmla="*/ 9 h 127"/>
                    <a:gd name="T4" fmla="*/ 88 w 128"/>
                    <a:gd name="T5" fmla="*/ 5 h 127"/>
                    <a:gd name="T6" fmla="*/ 88 w 128"/>
                    <a:gd name="T7" fmla="*/ 5 h 127"/>
                    <a:gd name="T8" fmla="*/ 39 w 128"/>
                    <a:gd name="T9" fmla="*/ 5 h 127"/>
                    <a:gd name="T10" fmla="*/ 39 w 128"/>
                    <a:gd name="T11" fmla="*/ 5 h 127"/>
                    <a:gd name="T12" fmla="*/ 6 w 128"/>
                    <a:gd name="T13" fmla="*/ 38 h 127"/>
                    <a:gd name="T14" fmla="*/ 6 w 128"/>
                    <a:gd name="T15" fmla="*/ 38 h 127"/>
                    <a:gd name="T16" fmla="*/ 6 w 128"/>
                    <a:gd name="T17" fmla="*/ 87 h 127"/>
                    <a:gd name="T18" fmla="*/ 6 w 128"/>
                    <a:gd name="T19" fmla="*/ 87 h 127"/>
                    <a:gd name="T20" fmla="*/ 39 w 128"/>
                    <a:gd name="T21" fmla="*/ 120 h 127"/>
                    <a:gd name="T22" fmla="*/ 39 w 128"/>
                    <a:gd name="T23" fmla="*/ 120 h 127"/>
                    <a:gd name="T24" fmla="*/ 88 w 128"/>
                    <a:gd name="T25" fmla="*/ 120 h 127"/>
                    <a:gd name="T26" fmla="*/ 88 w 128"/>
                    <a:gd name="T27" fmla="*/ 120 h 127"/>
                    <a:gd name="T28" fmla="*/ 96 w 128"/>
                    <a:gd name="T29" fmla="*/ 116 h 127"/>
                    <a:gd name="T30" fmla="*/ 96 w 128"/>
                    <a:gd name="T31" fmla="*/ 116 h 127"/>
                    <a:gd name="T32" fmla="*/ 121 w 128"/>
                    <a:gd name="T33" fmla="*/ 87 h 127"/>
                    <a:gd name="T34" fmla="*/ 121 w 128"/>
                    <a:gd name="T35" fmla="*/ 87 h 127"/>
                    <a:gd name="T36" fmla="*/ 121 w 128"/>
                    <a:gd name="T37" fmla="*/ 38 h 127"/>
                    <a:gd name="T38" fmla="*/ 121 w 128"/>
                    <a:gd name="T39" fmla="*/ 38 h 127"/>
                    <a:gd name="T40" fmla="*/ 96 w 128"/>
                    <a:gd name="T41" fmla="*/ 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27">
                      <a:moveTo>
                        <a:pt x="96" y="9"/>
                      </a:moveTo>
                      <a:lnTo>
                        <a:pt x="96" y="9"/>
                      </a:lnTo>
                      <a:cubicBezTo>
                        <a:pt x="94" y="8"/>
                        <a:pt x="91" y="6"/>
                        <a:pt x="88" y="5"/>
                      </a:cubicBezTo>
                      <a:lnTo>
                        <a:pt x="88" y="5"/>
                      </a:lnTo>
                      <a:cubicBezTo>
                        <a:pt x="71" y="0"/>
                        <a:pt x="56" y="0"/>
                        <a:pt x="39" y="5"/>
                      </a:cubicBezTo>
                      <a:lnTo>
                        <a:pt x="39" y="5"/>
                      </a:lnTo>
                      <a:cubicBezTo>
                        <a:pt x="23" y="10"/>
                        <a:pt x="12" y="21"/>
                        <a:pt x="6" y="38"/>
                      </a:cubicBezTo>
                      <a:lnTo>
                        <a:pt x="6" y="38"/>
                      </a:lnTo>
                      <a:cubicBezTo>
                        <a:pt x="0" y="55"/>
                        <a:pt x="0" y="71"/>
                        <a:pt x="6" y="87"/>
                      </a:cubicBezTo>
                      <a:lnTo>
                        <a:pt x="6" y="87"/>
                      </a:lnTo>
                      <a:cubicBezTo>
                        <a:pt x="12" y="104"/>
                        <a:pt x="23" y="114"/>
                        <a:pt x="39" y="120"/>
                      </a:cubicBezTo>
                      <a:lnTo>
                        <a:pt x="39" y="120"/>
                      </a:lnTo>
                      <a:cubicBezTo>
                        <a:pt x="56" y="126"/>
                        <a:pt x="71" y="126"/>
                        <a:pt x="88" y="120"/>
                      </a:cubicBezTo>
                      <a:lnTo>
                        <a:pt x="88" y="120"/>
                      </a:lnTo>
                      <a:cubicBezTo>
                        <a:pt x="91" y="119"/>
                        <a:pt x="94" y="118"/>
                        <a:pt x="96" y="116"/>
                      </a:cubicBezTo>
                      <a:lnTo>
                        <a:pt x="96" y="116"/>
                      </a:lnTo>
                      <a:cubicBezTo>
                        <a:pt x="108" y="110"/>
                        <a:pt x="117" y="101"/>
                        <a:pt x="121" y="87"/>
                      </a:cubicBezTo>
                      <a:lnTo>
                        <a:pt x="121" y="87"/>
                      </a:lnTo>
                      <a:cubicBezTo>
                        <a:pt x="127" y="71"/>
                        <a:pt x="127" y="55"/>
                        <a:pt x="121" y="38"/>
                      </a:cubicBezTo>
                      <a:lnTo>
                        <a:pt x="121" y="38"/>
                      </a:lnTo>
                      <a:cubicBezTo>
                        <a:pt x="117" y="25"/>
                        <a:pt x="108" y="15"/>
                        <a:pt x="96" y="9"/>
                      </a:cubicBezTo>
                    </a:path>
                  </a:pathLst>
                </a:custGeom>
                <a:solidFill>
                  <a:schemeClr val="accent6"/>
                </a:solidFill>
                <a:ln>
                  <a:noFill/>
                </a:ln>
                <a:effectLst/>
              </p:spPr>
              <p:txBody>
                <a:bodyPr wrap="none" anchor="ctr"/>
                <a:lstStyle/>
                <a:p>
                  <a:endParaRPr lang="es-ES_tradnl"/>
                </a:p>
              </p:txBody>
            </p:sp>
            <p:sp>
              <p:nvSpPr>
                <p:cNvPr id="566" name="Freeform 59">
                  <a:extLst>
                    <a:ext uri="{FF2B5EF4-FFF2-40B4-BE49-F238E27FC236}">
                      <a16:creationId xmlns:a16="http://schemas.microsoft.com/office/drawing/2014/main" xmlns="" id="{09A07E12-739B-204A-9450-6E1884107BA9}"/>
                    </a:ext>
                  </a:extLst>
                </p:cNvPr>
                <p:cNvSpPr>
                  <a:spLocks noChangeArrowheads="1"/>
                </p:cNvSpPr>
                <p:nvPr/>
              </p:nvSpPr>
              <p:spPr bwMode="auto">
                <a:xfrm>
                  <a:off x="1473200" y="2573338"/>
                  <a:ext cx="247650" cy="136525"/>
                </a:xfrm>
                <a:custGeom>
                  <a:avLst/>
                  <a:gdLst>
                    <a:gd name="T0" fmla="*/ 663 w 689"/>
                    <a:gd name="T1" fmla="*/ 369 h 379"/>
                    <a:gd name="T2" fmla="*/ 663 w 689"/>
                    <a:gd name="T3" fmla="*/ 369 h 379"/>
                    <a:gd name="T4" fmla="*/ 688 w 689"/>
                    <a:gd name="T5" fmla="*/ 344 h 379"/>
                    <a:gd name="T6" fmla="*/ 688 w 689"/>
                    <a:gd name="T7" fmla="*/ 344 h 379"/>
                    <a:gd name="T8" fmla="*/ 672 w 689"/>
                    <a:gd name="T9" fmla="*/ 312 h 379"/>
                    <a:gd name="T10" fmla="*/ 639 w 689"/>
                    <a:gd name="T11" fmla="*/ 279 h 379"/>
                    <a:gd name="T12" fmla="*/ 607 w 689"/>
                    <a:gd name="T13" fmla="*/ 246 h 379"/>
                    <a:gd name="T14" fmla="*/ 574 w 689"/>
                    <a:gd name="T15" fmla="*/ 214 h 379"/>
                    <a:gd name="T16" fmla="*/ 541 w 689"/>
                    <a:gd name="T17" fmla="*/ 180 h 379"/>
                    <a:gd name="T18" fmla="*/ 508 w 689"/>
                    <a:gd name="T19" fmla="*/ 148 h 379"/>
                    <a:gd name="T20" fmla="*/ 475 w 689"/>
                    <a:gd name="T21" fmla="*/ 115 h 379"/>
                    <a:gd name="T22" fmla="*/ 443 w 689"/>
                    <a:gd name="T23" fmla="*/ 82 h 379"/>
                    <a:gd name="T24" fmla="*/ 410 w 689"/>
                    <a:gd name="T25" fmla="*/ 50 h 379"/>
                    <a:gd name="T26" fmla="*/ 377 w 689"/>
                    <a:gd name="T27" fmla="*/ 16 h 379"/>
                    <a:gd name="T28" fmla="*/ 377 w 689"/>
                    <a:gd name="T29" fmla="*/ 16 h 379"/>
                    <a:gd name="T30" fmla="*/ 345 w 689"/>
                    <a:gd name="T31" fmla="*/ 0 h 379"/>
                    <a:gd name="T32" fmla="*/ 345 w 689"/>
                    <a:gd name="T33" fmla="*/ 0 h 379"/>
                    <a:gd name="T34" fmla="*/ 311 w 689"/>
                    <a:gd name="T35" fmla="*/ 16 h 379"/>
                    <a:gd name="T36" fmla="*/ 279 w 689"/>
                    <a:gd name="T37" fmla="*/ 50 h 379"/>
                    <a:gd name="T38" fmla="*/ 246 w 689"/>
                    <a:gd name="T39" fmla="*/ 82 h 379"/>
                    <a:gd name="T40" fmla="*/ 213 w 689"/>
                    <a:gd name="T41" fmla="*/ 115 h 379"/>
                    <a:gd name="T42" fmla="*/ 181 w 689"/>
                    <a:gd name="T43" fmla="*/ 148 h 379"/>
                    <a:gd name="T44" fmla="*/ 147 w 689"/>
                    <a:gd name="T45" fmla="*/ 180 h 379"/>
                    <a:gd name="T46" fmla="*/ 115 w 689"/>
                    <a:gd name="T47" fmla="*/ 214 h 379"/>
                    <a:gd name="T48" fmla="*/ 82 w 689"/>
                    <a:gd name="T49" fmla="*/ 246 h 379"/>
                    <a:gd name="T50" fmla="*/ 49 w 689"/>
                    <a:gd name="T51" fmla="*/ 279 h 379"/>
                    <a:gd name="T52" fmla="*/ 16 w 689"/>
                    <a:gd name="T53" fmla="*/ 312 h 379"/>
                    <a:gd name="T54" fmla="*/ 16 w 689"/>
                    <a:gd name="T55" fmla="*/ 312 h 379"/>
                    <a:gd name="T56" fmla="*/ 0 w 689"/>
                    <a:gd name="T57" fmla="*/ 344 h 379"/>
                    <a:gd name="T58" fmla="*/ 0 w 689"/>
                    <a:gd name="T59" fmla="*/ 344 h 379"/>
                    <a:gd name="T60" fmla="*/ 24 w 689"/>
                    <a:gd name="T61" fmla="*/ 369 h 379"/>
                    <a:gd name="T62" fmla="*/ 24 w 689"/>
                    <a:gd name="T63" fmla="*/ 369 h 379"/>
                    <a:gd name="T64" fmla="*/ 82 w 689"/>
                    <a:gd name="T65" fmla="*/ 378 h 379"/>
                    <a:gd name="T66" fmla="*/ 607 w 689"/>
                    <a:gd name="T67" fmla="*/ 378 h 379"/>
                    <a:gd name="T68" fmla="*/ 607 w 689"/>
                    <a:gd name="T69" fmla="*/ 378 h 379"/>
                    <a:gd name="T70" fmla="*/ 663 w 689"/>
                    <a:gd name="T71" fmla="*/ 36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63" y="369"/>
                      </a:moveTo>
                      <a:lnTo>
                        <a:pt x="663" y="369"/>
                      </a:lnTo>
                      <a:cubicBezTo>
                        <a:pt x="680" y="364"/>
                        <a:pt x="688" y="355"/>
                        <a:pt x="688" y="344"/>
                      </a:cubicBezTo>
                      <a:lnTo>
                        <a:pt x="688" y="344"/>
                      </a:lnTo>
                      <a:cubicBezTo>
                        <a:pt x="688" y="334"/>
                        <a:pt x="683" y="323"/>
                        <a:pt x="672" y="312"/>
                      </a:cubicBezTo>
                      <a:lnTo>
                        <a:pt x="639" y="279"/>
                      </a:lnTo>
                      <a:lnTo>
                        <a:pt x="607" y="246"/>
                      </a:lnTo>
                      <a:lnTo>
                        <a:pt x="574" y="214"/>
                      </a:lnTo>
                      <a:lnTo>
                        <a:pt x="541" y="180"/>
                      </a:lnTo>
                      <a:lnTo>
                        <a:pt x="508" y="148"/>
                      </a:lnTo>
                      <a:lnTo>
                        <a:pt x="475" y="115"/>
                      </a:lnTo>
                      <a:lnTo>
                        <a:pt x="443" y="82"/>
                      </a:lnTo>
                      <a:lnTo>
                        <a:pt x="410" y="50"/>
                      </a:lnTo>
                      <a:lnTo>
                        <a:pt x="377" y="16"/>
                      </a:lnTo>
                      <a:lnTo>
                        <a:pt x="377" y="16"/>
                      </a:lnTo>
                      <a:cubicBezTo>
                        <a:pt x="366" y="6"/>
                        <a:pt x="355" y="0"/>
                        <a:pt x="345" y="0"/>
                      </a:cubicBezTo>
                      <a:lnTo>
                        <a:pt x="345" y="0"/>
                      </a:lnTo>
                      <a:cubicBezTo>
                        <a:pt x="333" y="0"/>
                        <a:pt x="322" y="6"/>
                        <a:pt x="311" y="16"/>
                      </a:cubicBezTo>
                      <a:lnTo>
                        <a:pt x="279" y="50"/>
                      </a:lnTo>
                      <a:lnTo>
                        <a:pt x="246" y="82"/>
                      </a:lnTo>
                      <a:lnTo>
                        <a:pt x="213" y="115"/>
                      </a:lnTo>
                      <a:lnTo>
                        <a:pt x="181" y="148"/>
                      </a:lnTo>
                      <a:lnTo>
                        <a:pt x="147" y="180"/>
                      </a:lnTo>
                      <a:lnTo>
                        <a:pt x="115" y="214"/>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7" y="378"/>
                      </a:lnTo>
                      <a:lnTo>
                        <a:pt x="607" y="378"/>
                      </a:lnTo>
                      <a:cubicBezTo>
                        <a:pt x="628" y="378"/>
                        <a:pt x="648" y="375"/>
                        <a:pt x="663" y="369"/>
                      </a:cubicBezTo>
                    </a:path>
                  </a:pathLst>
                </a:custGeom>
                <a:solidFill>
                  <a:schemeClr val="accent3"/>
                </a:solidFill>
                <a:ln>
                  <a:noFill/>
                </a:ln>
                <a:effectLst/>
              </p:spPr>
              <p:txBody>
                <a:bodyPr wrap="none" anchor="ctr"/>
                <a:lstStyle/>
                <a:p>
                  <a:endParaRPr lang="es-ES_tradnl"/>
                </a:p>
              </p:txBody>
            </p:sp>
            <p:sp>
              <p:nvSpPr>
                <p:cNvPr id="567" name="Freeform 60">
                  <a:extLst>
                    <a:ext uri="{FF2B5EF4-FFF2-40B4-BE49-F238E27FC236}">
                      <a16:creationId xmlns:a16="http://schemas.microsoft.com/office/drawing/2014/main" xmlns="" id="{9476DB99-D965-1047-81A3-AC8B6991235C}"/>
                    </a:ext>
                  </a:extLst>
                </p:cNvPr>
                <p:cNvSpPr>
                  <a:spLocks noChangeArrowheads="1"/>
                </p:cNvSpPr>
                <p:nvPr/>
              </p:nvSpPr>
              <p:spPr bwMode="auto">
                <a:xfrm>
                  <a:off x="2063750" y="2573338"/>
                  <a:ext cx="247650" cy="136525"/>
                </a:xfrm>
                <a:custGeom>
                  <a:avLst/>
                  <a:gdLst>
                    <a:gd name="T0" fmla="*/ 639 w 689"/>
                    <a:gd name="T1" fmla="*/ 279 h 379"/>
                    <a:gd name="T2" fmla="*/ 606 w 689"/>
                    <a:gd name="T3" fmla="*/ 246 h 379"/>
                    <a:gd name="T4" fmla="*/ 573 w 689"/>
                    <a:gd name="T5" fmla="*/ 213 h 379"/>
                    <a:gd name="T6" fmla="*/ 541 w 689"/>
                    <a:gd name="T7" fmla="*/ 180 h 379"/>
                    <a:gd name="T8" fmla="*/ 508 w 689"/>
                    <a:gd name="T9" fmla="*/ 148 h 379"/>
                    <a:gd name="T10" fmla="*/ 475 w 689"/>
                    <a:gd name="T11" fmla="*/ 115 h 379"/>
                    <a:gd name="T12" fmla="*/ 442 w 689"/>
                    <a:gd name="T13" fmla="*/ 82 h 379"/>
                    <a:gd name="T14" fmla="*/ 409 w 689"/>
                    <a:gd name="T15" fmla="*/ 50 h 379"/>
                    <a:gd name="T16" fmla="*/ 377 w 689"/>
                    <a:gd name="T17" fmla="*/ 16 h 379"/>
                    <a:gd name="T18" fmla="*/ 377 w 689"/>
                    <a:gd name="T19" fmla="*/ 16 h 379"/>
                    <a:gd name="T20" fmla="*/ 344 w 689"/>
                    <a:gd name="T21" fmla="*/ 0 h 379"/>
                    <a:gd name="T22" fmla="*/ 344 w 689"/>
                    <a:gd name="T23" fmla="*/ 0 h 379"/>
                    <a:gd name="T24" fmla="*/ 311 w 689"/>
                    <a:gd name="T25" fmla="*/ 16 h 379"/>
                    <a:gd name="T26" fmla="*/ 278 w 689"/>
                    <a:gd name="T27" fmla="*/ 50 h 379"/>
                    <a:gd name="T28" fmla="*/ 245 w 689"/>
                    <a:gd name="T29" fmla="*/ 82 h 379"/>
                    <a:gd name="T30" fmla="*/ 213 w 689"/>
                    <a:gd name="T31" fmla="*/ 115 h 379"/>
                    <a:gd name="T32" fmla="*/ 180 w 689"/>
                    <a:gd name="T33" fmla="*/ 148 h 379"/>
                    <a:gd name="T34" fmla="*/ 147 w 689"/>
                    <a:gd name="T35" fmla="*/ 180 h 379"/>
                    <a:gd name="T36" fmla="*/ 114 w 689"/>
                    <a:gd name="T37" fmla="*/ 213 h 379"/>
                    <a:gd name="T38" fmla="*/ 82 w 689"/>
                    <a:gd name="T39" fmla="*/ 246 h 379"/>
                    <a:gd name="T40" fmla="*/ 49 w 689"/>
                    <a:gd name="T41" fmla="*/ 279 h 379"/>
                    <a:gd name="T42" fmla="*/ 16 w 689"/>
                    <a:gd name="T43" fmla="*/ 312 h 379"/>
                    <a:gd name="T44" fmla="*/ 16 w 689"/>
                    <a:gd name="T45" fmla="*/ 312 h 379"/>
                    <a:gd name="T46" fmla="*/ 0 w 689"/>
                    <a:gd name="T47" fmla="*/ 344 h 379"/>
                    <a:gd name="T48" fmla="*/ 0 w 689"/>
                    <a:gd name="T49" fmla="*/ 344 h 379"/>
                    <a:gd name="T50" fmla="*/ 24 w 689"/>
                    <a:gd name="T51" fmla="*/ 369 h 379"/>
                    <a:gd name="T52" fmla="*/ 24 w 689"/>
                    <a:gd name="T53" fmla="*/ 369 h 379"/>
                    <a:gd name="T54" fmla="*/ 82 w 689"/>
                    <a:gd name="T55" fmla="*/ 378 h 379"/>
                    <a:gd name="T56" fmla="*/ 606 w 689"/>
                    <a:gd name="T57" fmla="*/ 378 h 379"/>
                    <a:gd name="T58" fmla="*/ 606 w 689"/>
                    <a:gd name="T59" fmla="*/ 378 h 379"/>
                    <a:gd name="T60" fmla="*/ 663 w 689"/>
                    <a:gd name="T61" fmla="*/ 369 h 379"/>
                    <a:gd name="T62" fmla="*/ 663 w 689"/>
                    <a:gd name="T63" fmla="*/ 369 h 379"/>
                    <a:gd name="T64" fmla="*/ 688 w 689"/>
                    <a:gd name="T65" fmla="*/ 344 h 379"/>
                    <a:gd name="T66" fmla="*/ 688 w 689"/>
                    <a:gd name="T67" fmla="*/ 344 h 379"/>
                    <a:gd name="T68" fmla="*/ 672 w 689"/>
                    <a:gd name="T69" fmla="*/ 312 h 379"/>
                    <a:gd name="T70" fmla="*/ 639 w 689"/>
                    <a:gd name="T71" fmla="*/ 2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9" h="379">
                      <a:moveTo>
                        <a:pt x="639" y="279"/>
                      </a:moveTo>
                      <a:lnTo>
                        <a:pt x="606" y="246"/>
                      </a:lnTo>
                      <a:lnTo>
                        <a:pt x="573" y="213"/>
                      </a:lnTo>
                      <a:lnTo>
                        <a:pt x="541" y="180"/>
                      </a:lnTo>
                      <a:lnTo>
                        <a:pt x="508" y="148"/>
                      </a:lnTo>
                      <a:lnTo>
                        <a:pt x="475" y="115"/>
                      </a:lnTo>
                      <a:lnTo>
                        <a:pt x="442" y="82"/>
                      </a:lnTo>
                      <a:lnTo>
                        <a:pt x="409" y="50"/>
                      </a:lnTo>
                      <a:lnTo>
                        <a:pt x="377" y="16"/>
                      </a:lnTo>
                      <a:lnTo>
                        <a:pt x="377" y="16"/>
                      </a:lnTo>
                      <a:cubicBezTo>
                        <a:pt x="366" y="6"/>
                        <a:pt x="355" y="0"/>
                        <a:pt x="344" y="0"/>
                      </a:cubicBezTo>
                      <a:lnTo>
                        <a:pt x="344" y="0"/>
                      </a:lnTo>
                      <a:cubicBezTo>
                        <a:pt x="333" y="0"/>
                        <a:pt x="322" y="6"/>
                        <a:pt x="311" y="16"/>
                      </a:cubicBezTo>
                      <a:lnTo>
                        <a:pt x="278" y="50"/>
                      </a:lnTo>
                      <a:lnTo>
                        <a:pt x="245" y="82"/>
                      </a:lnTo>
                      <a:lnTo>
                        <a:pt x="213" y="115"/>
                      </a:lnTo>
                      <a:lnTo>
                        <a:pt x="180" y="148"/>
                      </a:lnTo>
                      <a:lnTo>
                        <a:pt x="147" y="180"/>
                      </a:lnTo>
                      <a:lnTo>
                        <a:pt x="114" y="213"/>
                      </a:lnTo>
                      <a:lnTo>
                        <a:pt x="82" y="246"/>
                      </a:lnTo>
                      <a:lnTo>
                        <a:pt x="49" y="279"/>
                      </a:lnTo>
                      <a:lnTo>
                        <a:pt x="16" y="312"/>
                      </a:lnTo>
                      <a:lnTo>
                        <a:pt x="16" y="312"/>
                      </a:lnTo>
                      <a:cubicBezTo>
                        <a:pt x="5" y="323"/>
                        <a:pt x="0" y="334"/>
                        <a:pt x="0" y="344"/>
                      </a:cubicBezTo>
                      <a:lnTo>
                        <a:pt x="0" y="344"/>
                      </a:lnTo>
                      <a:cubicBezTo>
                        <a:pt x="0" y="355"/>
                        <a:pt x="8" y="364"/>
                        <a:pt x="24" y="369"/>
                      </a:cubicBezTo>
                      <a:lnTo>
                        <a:pt x="24" y="369"/>
                      </a:lnTo>
                      <a:cubicBezTo>
                        <a:pt x="41" y="375"/>
                        <a:pt x="60" y="378"/>
                        <a:pt x="82" y="378"/>
                      </a:cubicBezTo>
                      <a:lnTo>
                        <a:pt x="606" y="378"/>
                      </a:lnTo>
                      <a:lnTo>
                        <a:pt x="606" y="378"/>
                      </a:lnTo>
                      <a:cubicBezTo>
                        <a:pt x="628" y="378"/>
                        <a:pt x="647" y="375"/>
                        <a:pt x="663" y="369"/>
                      </a:cubicBezTo>
                      <a:lnTo>
                        <a:pt x="663" y="369"/>
                      </a:lnTo>
                      <a:cubicBezTo>
                        <a:pt x="680" y="364"/>
                        <a:pt x="688" y="355"/>
                        <a:pt x="688" y="344"/>
                      </a:cubicBezTo>
                      <a:lnTo>
                        <a:pt x="688" y="344"/>
                      </a:lnTo>
                      <a:cubicBezTo>
                        <a:pt x="688" y="334"/>
                        <a:pt x="683" y="323"/>
                        <a:pt x="672" y="312"/>
                      </a:cubicBezTo>
                      <a:lnTo>
                        <a:pt x="639" y="279"/>
                      </a:lnTo>
                    </a:path>
                  </a:pathLst>
                </a:custGeom>
                <a:solidFill>
                  <a:schemeClr val="accent3"/>
                </a:solidFill>
                <a:ln>
                  <a:noFill/>
                </a:ln>
                <a:effectLst/>
              </p:spPr>
              <p:txBody>
                <a:bodyPr wrap="none" anchor="ctr"/>
                <a:lstStyle/>
                <a:p>
                  <a:endParaRPr lang="es-ES_tradnl"/>
                </a:p>
              </p:txBody>
            </p:sp>
            <p:sp>
              <p:nvSpPr>
                <p:cNvPr id="568" name="Freeform 61">
                  <a:extLst>
                    <a:ext uri="{FF2B5EF4-FFF2-40B4-BE49-F238E27FC236}">
                      <a16:creationId xmlns:a16="http://schemas.microsoft.com/office/drawing/2014/main" xmlns="" id="{8DC190A2-9A9F-F340-942E-6C5765A7C37E}"/>
                    </a:ext>
                  </a:extLst>
                </p:cNvPr>
                <p:cNvSpPr>
                  <a:spLocks noChangeArrowheads="1"/>
                </p:cNvSpPr>
                <p:nvPr/>
              </p:nvSpPr>
              <p:spPr bwMode="auto">
                <a:xfrm>
                  <a:off x="1614488" y="2714625"/>
                  <a:ext cx="247650" cy="136525"/>
                </a:xfrm>
                <a:custGeom>
                  <a:avLst/>
                  <a:gdLst>
                    <a:gd name="T0" fmla="*/ 664 w 690"/>
                    <a:gd name="T1" fmla="*/ 368 h 378"/>
                    <a:gd name="T2" fmla="*/ 664 w 690"/>
                    <a:gd name="T3" fmla="*/ 368 h 378"/>
                    <a:gd name="T4" fmla="*/ 689 w 690"/>
                    <a:gd name="T5" fmla="*/ 344 h 378"/>
                    <a:gd name="T6" fmla="*/ 689 w 690"/>
                    <a:gd name="T7" fmla="*/ 344 h 378"/>
                    <a:gd name="T8" fmla="*/ 672 w 690"/>
                    <a:gd name="T9" fmla="*/ 311 h 378"/>
                    <a:gd name="T10" fmla="*/ 639 w 690"/>
                    <a:gd name="T11" fmla="*/ 278 h 378"/>
                    <a:gd name="T12" fmla="*/ 607 w 690"/>
                    <a:gd name="T13" fmla="*/ 246 h 378"/>
                    <a:gd name="T14" fmla="*/ 574 w 690"/>
                    <a:gd name="T15" fmla="*/ 213 h 378"/>
                    <a:gd name="T16" fmla="*/ 541 w 690"/>
                    <a:gd name="T17" fmla="*/ 180 h 378"/>
                    <a:gd name="T18" fmla="*/ 508 w 690"/>
                    <a:gd name="T19" fmla="*/ 147 h 378"/>
                    <a:gd name="T20" fmla="*/ 475 w 690"/>
                    <a:gd name="T21" fmla="*/ 114 h 378"/>
                    <a:gd name="T22" fmla="*/ 443 w 690"/>
                    <a:gd name="T23" fmla="*/ 82 h 378"/>
                    <a:gd name="T24" fmla="*/ 410 w 690"/>
                    <a:gd name="T25" fmla="*/ 49 h 378"/>
                    <a:gd name="T26" fmla="*/ 377 w 690"/>
                    <a:gd name="T27" fmla="*/ 16 h 378"/>
                    <a:gd name="T28" fmla="*/ 377 w 690"/>
                    <a:gd name="T29" fmla="*/ 16 h 378"/>
                    <a:gd name="T30" fmla="*/ 344 w 690"/>
                    <a:gd name="T31" fmla="*/ 0 h 378"/>
                    <a:gd name="T32" fmla="*/ 344 w 690"/>
                    <a:gd name="T33" fmla="*/ 0 h 378"/>
                    <a:gd name="T34" fmla="*/ 311 w 690"/>
                    <a:gd name="T35" fmla="*/ 16 h 378"/>
                    <a:gd name="T36" fmla="*/ 279 w 690"/>
                    <a:gd name="T37" fmla="*/ 49 h 378"/>
                    <a:gd name="T38" fmla="*/ 246 w 690"/>
                    <a:gd name="T39" fmla="*/ 82 h 378"/>
                    <a:gd name="T40" fmla="*/ 148 w 690"/>
                    <a:gd name="T41" fmla="*/ 180 h 378"/>
                    <a:gd name="T42" fmla="*/ 115 w 690"/>
                    <a:gd name="T43" fmla="*/ 213 h 378"/>
                    <a:gd name="T44" fmla="*/ 82 w 690"/>
                    <a:gd name="T45" fmla="*/ 246 h 378"/>
                    <a:gd name="T46" fmla="*/ 17 w 690"/>
                    <a:gd name="T47" fmla="*/ 311 h 378"/>
                    <a:gd name="T48" fmla="*/ 17 w 690"/>
                    <a:gd name="T49" fmla="*/ 311 h 378"/>
                    <a:gd name="T50" fmla="*/ 0 w 690"/>
                    <a:gd name="T51" fmla="*/ 344 h 378"/>
                    <a:gd name="T52" fmla="*/ 0 w 690"/>
                    <a:gd name="T53" fmla="*/ 344 h 378"/>
                    <a:gd name="T54" fmla="*/ 25 w 690"/>
                    <a:gd name="T55" fmla="*/ 368 h 378"/>
                    <a:gd name="T56" fmla="*/ 25 w 690"/>
                    <a:gd name="T57" fmla="*/ 368 h 378"/>
                    <a:gd name="T58" fmla="*/ 82 w 690"/>
                    <a:gd name="T59" fmla="*/ 377 h 378"/>
                    <a:gd name="T60" fmla="*/ 607 w 690"/>
                    <a:gd name="T61" fmla="*/ 377 h 378"/>
                    <a:gd name="T62" fmla="*/ 607 w 690"/>
                    <a:gd name="T63" fmla="*/ 377 h 378"/>
                    <a:gd name="T64" fmla="*/ 664 w 690"/>
                    <a:gd name="T65" fmla="*/ 36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0" h="378">
                      <a:moveTo>
                        <a:pt x="664" y="368"/>
                      </a:moveTo>
                      <a:lnTo>
                        <a:pt x="664" y="368"/>
                      </a:lnTo>
                      <a:cubicBezTo>
                        <a:pt x="680" y="363"/>
                        <a:pt x="689" y="355"/>
                        <a:pt x="689" y="344"/>
                      </a:cubicBezTo>
                      <a:lnTo>
                        <a:pt x="689" y="344"/>
                      </a:lnTo>
                      <a:cubicBezTo>
                        <a:pt x="689" y="333"/>
                        <a:pt x="683" y="322"/>
                        <a:pt x="672" y="311"/>
                      </a:cubicBezTo>
                      <a:lnTo>
                        <a:pt x="639" y="278"/>
                      </a:lnTo>
                      <a:lnTo>
                        <a:pt x="607" y="246"/>
                      </a:lnTo>
                      <a:lnTo>
                        <a:pt x="574" y="213"/>
                      </a:lnTo>
                      <a:lnTo>
                        <a:pt x="541" y="180"/>
                      </a:lnTo>
                      <a:lnTo>
                        <a:pt x="508" y="147"/>
                      </a:lnTo>
                      <a:lnTo>
                        <a:pt x="475" y="114"/>
                      </a:lnTo>
                      <a:lnTo>
                        <a:pt x="443" y="82"/>
                      </a:lnTo>
                      <a:lnTo>
                        <a:pt x="410" y="49"/>
                      </a:lnTo>
                      <a:lnTo>
                        <a:pt x="377" y="16"/>
                      </a:lnTo>
                      <a:lnTo>
                        <a:pt x="377" y="16"/>
                      </a:lnTo>
                      <a:cubicBezTo>
                        <a:pt x="366" y="5"/>
                        <a:pt x="356" y="0"/>
                        <a:pt x="344" y="0"/>
                      </a:cubicBezTo>
                      <a:lnTo>
                        <a:pt x="344" y="0"/>
                      </a:lnTo>
                      <a:cubicBezTo>
                        <a:pt x="333" y="0"/>
                        <a:pt x="323" y="5"/>
                        <a:pt x="311" y="16"/>
                      </a:cubicBezTo>
                      <a:lnTo>
                        <a:pt x="279" y="49"/>
                      </a:lnTo>
                      <a:lnTo>
                        <a:pt x="246" y="82"/>
                      </a:lnTo>
                      <a:lnTo>
                        <a:pt x="148" y="180"/>
                      </a:lnTo>
                      <a:lnTo>
                        <a:pt x="115" y="213"/>
                      </a:lnTo>
                      <a:lnTo>
                        <a:pt x="82" y="246"/>
                      </a:lnTo>
                      <a:lnTo>
                        <a:pt x="17" y="311"/>
                      </a:lnTo>
                      <a:lnTo>
                        <a:pt x="17" y="311"/>
                      </a:lnTo>
                      <a:cubicBezTo>
                        <a:pt x="5" y="322"/>
                        <a:pt x="0" y="333"/>
                        <a:pt x="0" y="344"/>
                      </a:cubicBezTo>
                      <a:lnTo>
                        <a:pt x="0" y="344"/>
                      </a:lnTo>
                      <a:cubicBezTo>
                        <a:pt x="0" y="355"/>
                        <a:pt x="8" y="363"/>
                        <a:pt x="25" y="368"/>
                      </a:cubicBezTo>
                      <a:lnTo>
                        <a:pt x="25" y="368"/>
                      </a:lnTo>
                      <a:cubicBezTo>
                        <a:pt x="41" y="374"/>
                        <a:pt x="60" y="377"/>
                        <a:pt x="82" y="377"/>
                      </a:cubicBezTo>
                      <a:lnTo>
                        <a:pt x="607" y="377"/>
                      </a:lnTo>
                      <a:lnTo>
                        <a:pt x="607" y="377"/>
                      </a:lnTo>
                      <a:cubicBezTo>
                        <a:pt x="629" y="377"/>
                        <a:pt x="648" y="374"/>
                        <a:pt x="664" y="368"/>
                      </a:cubicBezTo>
                    </a:path>
                  </a:pathLst>
                </a:custGeom>
                <a:solidFill>
                  <a:schemeClr val="accent2"/>
                </a:solidFill>
                <a:ln>
                  <a:noFill/>
                </a:ln>
                <a:effectLst/>
              </p:spPr>
              <p:txBody>
                <a:bodyPr wrap="none" anchor="ctr"/>
                <a:lstStyle/>
                <a:p>
                  <a:endParaRPr lang="es-ES_tradnl"/>
                </a:p>
              </p:txBody>
            </p:sp>
            <p:sp>
              <p:nvSpPr>
                <p:cNvPr id="569" name="Freeform 62">
                  <a:extLst>
                    <a:ext uri="{FF2B5EF4-FFF2-40B4-BE49-F238E27FC236}">
                      <a16:creationId xmlns:a16="http://schemas.microsoft.com/office/drawing/2014/main" xmlns="" id="{E724427E-ECE1-9C4A-BC9D-362726988FE7}"/>
                    </a:ext>
                  </a:extLst>
                </p:cNvPr>
                <p:cNvSpPr>
                  <a:spLocks noChangeArrowheads="1"/>
                </p:cNvSpPr>
                <p:nvPr/>
              </p:nvSpPr>
              <p:spPr bwMode="auto">
                <a:xfrm>
                  <a:off x="1922463" y="2714625"/>
                  <a:ext cx="247650" cy="136525"/>
                </a:xfrm>
                <a:custGeom>
                  <a:avLst/>
                  <a:gdLst>
                    <a:gd name="T0" fmla="*/ 377 w 690"/>
                    <a:gd name="T1" fmla="*/ 16 h 378"/>
                    <a:gd name="T2" fmla="*/ 377 w 690"/>
                    <a:gd name="T3" fmla="*/ 16 h 378"/>
                    <a:gd name="T4" fmla="*/ 345 w 690"/>
                    <a:gd name="T5" fmla="*/ 0 h 378"/>
                    <a:gd name="T6" fmla="*/ 345 w 690"/>
                    <a:gd name="T7" fmla="*/ 0 h 378"/>
                    <a:gd name="T8" fmla="*/ 312 w 690"/>
                    <a:gd name="T9" fmla="*/ 16 h 378"/>
                    <a:gd name="T10" fmla="*/ 279 w 690"/>
                    <a:gd name="T11" fmla="*/ 49 h 378"/>
                    <a:gd name="T12" fmla="*/ 246 w 690"/>
                    <a:gd name="T13" fmla="*/ 82 h 378"/>
                    <a:gd name="T14" fmla="*/ 214 w 690"/>
                    <a:gd name="T15" fmla="*/ 114 h 378"/>
                    <a:gd name="T16" fmla="*/ 181 w 690"/>
                    <a:gd name="T17" fmla="*/ 147 h 378"/>
                    <a:gd name="T18" fmla="*/ 148 w 690"/>
                    <a:gd name="T19" fmla="*/ 180 h 378"/>
                    <a:gd name="T20" fmla="*/ 115 w 690"/>
                    <a:gd name="T21" fmla="*/ 213 h 378"/>
                    <a:gd name="T22" fmla="*/ 83 w 690"/>
                    <a:gd name="T23" fmla="*/ 246 h 378"/>
                    <a:gd name="T24" fmla="*/ 50 w 690"/>
                    <a:gd name="T25" fmla="*/ 278 h 378"/>
                    <a:gd name="T26" fmla="*/ 17 w 690"/>
                    <a:gd name="T27" fmla="*/ 311 h 378"/>
                    <a:gd name="T28" fmla="*/ 17 w 690"/>
                    <a:gd name="T29" fmla="*/ 311 h 378"/>
                    <a:gd name="T30" fmla="*/ 0 w 690"/>
                    <a:gd name="T31" fmla="*/ 344 h 378"/>
                    <a:gd name="T32" fmla="*/ 0 w 690"/>
                    <a:gd name="T33" fmla="*/ 344 h 378"/>
                    <a:gd name="T34" fmla="*/ 25 w 690"/>
                    <a:gd name="T35" fmla="*/ 368 h 378"/>
                    <a:gd name="T36" fmla="*/ 25 w 690"/>
                    <a:gd name="T37" fmla="*/ 368 h 378"/>
                    <a:gd name="T38" fmla="*/ 83 w 690"/>
                    <a:gd name="T39" fmla="*/ 377 h 378"/>
                    <a:gd name="T40" fmla="*/ 607 w 690"/>
                    <a:gd name="T41" fmla="*/ 377 h 378"/>
                    <a:gd name="T42" fmla="*/ 607 w 690"/>
                    <a:gd name="T43" fmla="*/ 377 h 378"/>
                    <a:gd name="T44" fmla="*/ 664 w 690"/>
                    <a:gd name="T45" fmla="*/ 368 h 378"/>
                    <a:gd name="T46" fmla="*/ 664 w 690"/>
                    <a:gd name="T47" fmla="*/ 368 h 378"/>
                    <a:gd name="T48" fmla="*/ 689 w 690"/>
                    <a:gd name="T49" fmla="*/ 344 h 378"/>
                    <a:gd name="T50" fmla="*/ 689 w 690"/>
                    <a:gd name="T51" fmla="*/ 344 h 378"/>
                    <a:gd name="T52" fmla="*/ 672 w 690"/>
                    <a:gd name="T53" fmla="*/ 311 h 378"/>
                    <a:gd name="T54" fmla="*/ 377 w 690"/>
                    <a:gd name="T55" fmla="*/ 1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0" h="378">
                      <a:moveTo>
                        <a:pt x="377" y="16"/>
                      </a:moveTo>
                      <a:lnTo>
                        <a:pt x="377" y="16"/>
                      </a:lnTo>
                      <a:cubicBezTo>
                        <a:pt x="366" y="5"/>
                        <a:pt x="356" y="0"/>
                        <a:pt x="345" y="0"/>
                      </a:cubicBezTo>
                      <a:lnTo>
                        <a:pt x="345" y="0"/>
                      </a:lnTo>
                      <a:cubicBezTo>
                        <a:pt x="334" y="0"/>
                        <a:pt x="323" y="5"/>
                        <a:pt x="312" y="16"/>
                      </a:cubicBezTo>
                      <a:lnTo>
                        <a:pt x="279" y="49"/>
                      </a:lnTo>
                      <a:lnTo>
                        <a:pt x="246" y="82"/>
                      </a:lnTo>
                      <a:lnTo>
                        <a:pt x="214" y="114"/>
                      </a:lnTo>
                      <a:lnTo>
                        <a:pt x="181" y="147"/>
                      </a:lnTo>
                      <a:lnTo>
                        <a:pt x="148" y="180"/>
                      </a:lnTo>
                      <a:lnTo>
                        <a:pt x="115" y="213"/>
                      </a:lnTo>
                      <a:lnTo>
                        <a:pt x="83" y="246"/>
                      </a:lnTo>
                      <a:lnTo>
                        <a:pt x="50" y="278"/>
                      </a:lnTo>
                      <a:lnTo>
                        <a:pt x="17" y="311"/>
                      </a:lnTo>
                      <a:lnTo>
                        <a:pt x="17" y="311"/>
                      </a:lnTo>
                      <a:cubicBezTo>
                        <a:pt x="6" y="322"/>
                        <a:pt x="0" y="333"/>
                        <a:pt x="0" y="344"/>
                      </a:cubicBezTo>
                      <a:lnTo>
                        <a:pt x="0" y="344"/>
                      </a:lnTo>
                      <a:cubicBezTo>
                        <a:pt x="0" y="355"/>
                        <a:pt x="9" y="363"/>
                        <a:pt x="25" y="368"/>
                      </a:cubicBezTo>
                      <a:lnTo>
                        <a:pt x="25" y="368"/>
                      </a:lnTo>
                      <a:cubicBezTo>
                        <a:pt x="42" y="374"/>
                        <a:pt x="60" y="377"/>
                        <a:pt x="83" y="377"/>
                      </a:cubicBezTo>
                      <a:lnTo>
                        <a:pt x="607" y="377"/>
                      </a:lnTo>
                      <a:lnTo>
                        <a:pt x="607" y="377"/>
                      </a:lnTo>
                      <a:cubicBezTo>
                        <a:pt x="629" y="377"/>
                        <a:pt x="648" y="374"/>
                        <a:pt x="664" y="368"/>
                      </a:cubicBezTo>
                      <a:lnTo>
                        <a:pt x="664" y="368"/>
                      </a:lnTo>
                      <a:cubicBezTo>
                        <a:pt x="680" y="363"/>
                        <a:pt x="689" y="355"/>
                        <a:pt x="689" y="344"/>
                      </a:cubicBezTo>
                      <a:lnTo>
                        <a:pt x="689" y="344"/>
                      </a:lnTo>
                      <a:cubicBezTo>
                        <a:pt x="689" y="333"/>
                        <a:pt x="683" y="322"/>
                        <a:pt x="672" y="311"/>
                      </a:cubicBezTo>
                      <a:lnTo>
                        <a:pt x="377" y="16"/>
                      </a:lnTo>
                    </a:path>
                  </a:pathLst>
                </a:custGeom>
                <a:solidFill>
                  <a:schemeClr val="accent2"/>
                </a:solidFill>
                <a:ln>
                  <a:noFill/>
                </a:ln>
                <a:effectLst/>
              </p:spPr>
              <p:txBody>
                <a:bodyPr wrap="none" anchor="ctr"/>
                <a:lstStyle/>
                <a:p>
                  <a:endParaRPr lang="es-ES_tradnl"/>
                </a:p>
              </p:txBody>
            </p:sp>
            <p:sp>
              <p:nvSpPr>
                <p:cNvPr id="570" name="Freeform 63">
                  <a:extLst>
                    <a:ext uri="{FF2B5EF4-FFF2-40B4-BE49-F238E27FC236}">
                      <a16:creationId xmlns:a16="http://schemas.microsoft.com/office/drawing/2014/main" xmlns="" id="{87F6D4C3-9615-9140-B591-DD5E63D82B71}"/>
                    </a:ext>
                  </a:extLst>
                </p:cNvPr>
                <p:cNvSpPr>
                  <a:spLocks noChangeArrowheads="1"/>
                </p:cNvSpPr>
                <p:nvPr/>
              </p:nvSpPr>
              <p:spPr bwMode="auto">
                <a:xfrm>
                  <a:off x="1757363" y="2851150"/>
                  <a:ext cx="271462" cy="141288"/>
                </a:xfrm>
                <a:custGeom>
                  <a:avLst/>
                  <a:gdLst>
                    <a:gd name="T0" fmla="*/ 704 w 754"/>
                    <a:gd name="T1" fmla="*/ 292 h 391"/>
                    <a:gd name="T2" fmla="*/ 672 w 754"/>
                    <a:gd name="T3" fmla="*/ 259 h 391"/>
                    <a:gd name="T4" fmla="*/ 639 w 754"/>
                    <a:gd name="T5" fmla="*/ 226 h 391"/>
                    <a:gd name="T6" fmla="*/ 606 w 754"/>
                    <a:gd name="T7" fmla="*/ 193 h 391"/>
                    <a:gd name="T8" fmla="*/ 573 w 754"/>
                    <a:gd name="T9" fmla="*/ 161 h 391"/>
                    <a:gd name="T10" fmla="*/ 541 w 754"/>
                    <a:gd name="T11" fmla="*/ 128 h 391"/>
                    <a:gd name="T12" fmla="*/ 508 w 754"/>
                    <a:gd name="T13" fmla="*/ 95 h 391"/>
                    <a:gd name="T14" fmla="*/ 475 w 754"/>
                    <a:gd name="T15" fmla="*/ 62 h 391"/>
                    <a:gd name="T16" fmla="*/ 442 w 754"/>
                    <a:gd name="T17" fmla="*/ 29 h 391"/>
                    <a:gd name="T18" fmla="*/ 442 w 754"/>
                    <a:gd name="T19" fmla="*/ 29 h 391"/>
                    <a:gd name="T20" fmla="*/ 409 w 754"/>
                    <a:gd name="T21" fmla="*/ 8 h 391"/>
                    <a:gd name="T22" fmla="*/ 409 w 754"/>
                    <a:gd name="T23" fmla="*/ 8 h 391"/>
                    <a:gd name="T24" fmla="*/ 401 w 754"/>
                    <a:gd name="T25" fmla="*/ 5 h 391"/>
                    <a:gd name="T26" fmla="*/ 401 w 754"/>
                    <a:gd name="T27" fmla="*/ 5 h 391"/>
                    <a:gd name="T28" fmla="*/ 352 w 754"/>
                    <a:gd name="T29" fmla="*/ 5 h 391"/>
                    <a:gd name="T30" fmla="*/ 352 w 754"/>
                    <a:gd name="T31" fmla="*/ 5 h 391"/>
                    <a:gd name="T32" fmla="*/ 311 w 754"/>
                    <a:gd name="T33" fmla="*/ 29 h 391"/>
                    <a:gd name="T34" fmla="*/ 278 w 754"/>
                    <a:gd name="T35" fmla="*/ 62 h 391"/>
                    <a:gd name="T36" fmla="*/ 245 w 754"/>
                    <a:gd name="T37" fmla="*/ 95 h 391"/>
                    <a:gd name="T38" fmla="*/ 147 w 754"/>
                    <a:gd name="T39" fmla="*/ 193 h 391"/>
                    <a:gd name="T40" fmla="*/ 114 w 754"/>
                    <a:gd name="T41" fmla="*/ 226 h 391"/>
                    <a:gd name="T42" fmla="*/ 81 w 754"/>
                    <a:gd name="T43" fmla="*/ 259 h 391"/>
                    <a:gd name="T44" fmla="*/ 16 w 754"/>
                    <a:gd name="T45" fmla="*/ 325 h 391"/>
                    <a:gd name="T46" fmla="*/ 16 w 754"/>
                    <a:gd name="T47" fmla="*/ 325 h 391"/>
                    <a:gd name="T48" fmla="*/ 0 w 754"/>
                    <a:gd name="T49" fmla="*/ 357 h 391"/>
                    <a:gd name="T50" fmla="*/ 0 w 754"/>
                    <a:gd name="T51" fmla="*/ 357 h 391"/>
                    <a:gd name="T52" fmla="*/ 24 w 754"/>
                    <a:gd name="T53" fmla="*/ 382 h 391"/>
                    <a:gd name="T54" fmla="*/ 24 w 754"/>
                    <a:gd name="T55" fmla="*/ 382 h 391"/>
                    <a:gd name="T56" fmla="*/ 81 w 754"/>
                    <a:gd name="T57" fmla="*/ 390 h 391"/>
                    <a:gd name="T58" fmla="*/ 409 w 754"/>
                    <a:gd name="T59" fmla="*/ 390 h 391"/>
                    <a:gd name="T60" fmla="*/ 672 w 754"/>
                    <a:gd name="T61" fmla="*/ 390 h 391"/>
                    <a:gd name="T62" fmla="*/ 672 w 754"/>
                    <a:gd name="T63" fmla="*/ 390 h 391"/>
                    <a:gd name="T64" fmla="*/ 729 w 754"/>
                    <a:gd name="T65" fmla="*/ 382 h 391"/>
                    <a:gd name="T66" fmla="*/ 729 w 754"/>
                    <a:gd name="T67" fmla="*/ 382 h 391"/>
                    <a:gd name="T68" fmla="*/ 753 w 754"/>
                    <a:gd name="T69" fmla="*/ 357 h 391"/>
                    <a:gd name="T70" fmla="*/ 753 w 754"/>
                    <a:gd name="T71" fmla="*/ 357 h 391"/>
                    <a:gd name="T72" fmla="*/ 737 w 754"/>
                    <a:gd name="T73" fmla="*/ 325 h 391"/>
                    <a:gd name="T74" fmla="*/ 704 w 754"/>
                    <a:gd name="T75" fmla="*/ 29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4" h="391">
                      <a:moveTo>
                        <a:pt x="704" y="292"/>
                      </a:moveTo>
                      <a:lnTo>
                        <a:pt x="672" y="259"/>
                      </a:lnTo>
                      <a:lnTo>
                        <a:pt x="639" y="226"/>
                      </a:lnTo>
                      <a:lnTo>
                        <a:pt x="606" y="193"/>
                      </a:lnTo>
                      <a:lnTo>
                        <a:pt x="573" y="161"/>
                      </a:lnTo>
                      <a:lnTo>
                        <a:pt x="541" y="128"/>
                      </a:lnTo>
                      <a:lnTo>
                        <a:pt x="508" y="95"/>
                      </a:lnTo>
                      <a:lnTo>
                        <a:pt x="475" y="62"/>
                      </a:lnTo>
                      <a:lnTo>
                        <a:pt x="442" y="29"/>
                      </a:lnTo>
                      <a:lnTo>
                        <a:pt x="442" y="29"/>
                      </a:lnTo>
                      <a:cubicBezTo>
                        <a:pt x="433" y="21"/>
                        <a:pt x="422" y="13"/>
                        <a:pt x="409" y="8"/>
                      </a:cubicBezTo>
                      <a:lnTo>
                        <a:pt x="409" y="8"/>
                      </a:lnTo>
                      <a:cubicBezTo>
                        <a:pt x="407" y="7"/>
                        <a:pt x="404" y="6"/>
                        <a:pt x="401" y="5"/>
                      </a:cubicBezTo>
                      <a:lnTo>
                        <a:pt x="401" y="5"/>
                      </a:lnTo>
                      <a:cubicBezTo>
                        <a:pt x="384" y="0"/>
                        <a:pt x="369" y="0"/>
                        <a:pt x="352" y="5"/>
                      </a:cubicBezTo>
                      <a:lnTo>
                        <a:pt x="352" y="5"/>
                      </a:lnTo>
                      <a:cubicBezTo>
                        <a:pt x="336" y="10"/>
                        <a:pt x="322" y="18"/>
                        <a:pt x="311" y="29"/>
                      </a:cubicBezTo>
                      <a:lnTo>
                        <a:pt x="278" y="62"/>
                      </a:lnTo>
                      <a:lnTo>
                        <a:pt x="245" y="95"/>
                      </a:lnTo>
                      <a:lnTo>
                        <a:pt x="147" y="193"/>
                      </a:lnTo>
                      <a:lnTo>
                        <a:pt x="114" y="226"/>
                      </a:lnTo>
                      <a:lnTo>
                        <a:pt x="81" y="259"/>
                      </a:lnTo>
                      <a:lnTo>
                        <a:pt x="16" y="325"/>
                      </a:lnTo>
                      <a:lnTo>
                        <a:pt x="16" y="325"/>
                      </a:lnTo>
                      <a:cubicBezTo>
                        <a:pt x="5" y="335"/>
                        <a:pt x="0" y="347"/>
                        <a:pt x="0" y="357"/>
                      </a:cubicBezTo>
                      <a:lnTo>
                        <a:pt x="0" y="357"/>
                      </a:lnTo>
                      <a:cubicBezTo>
                        <a:pt x="0" y="369"/>
                        <a:pt x="8" y="377"/>
                        <a:pt x="24" y="382"/>
                      </a:cubicBezTo>
                      <a:lnTo>
                        <a:pt x="24" y="382"/>
                      </a:lnTo>
                      <a:cubicBezTo>
                        <a:pt x="40" y="387"/>
                        <a:pt x="60" y="390"/>
                        <a:pt x="81" y="390"/>
                      </a:cubicBezTo>
                      <a:lnTo>
                        <a:pt x="409" y="390"/>
                      </a:lnTo>
                      <a:lnTo>
                        <a:pt x="672" y="390"/>
                      </a:lnTo>
                      <a:lnTo>
                        <a:pt x="672" y="390"/>
                      </a:lnTo>
                      <a:cubicBezTo>
                        <a:pt x="693" y="390"/>
                        <a:pt x="712" y="387"/>
                        <a:pt x="729" y="382"/>
                      </a:cubicBezTo>
                      <a:lnTo>
                        <a:pt x="729" y="382"/>
                      </a:lnTo>
                      <a:cubicBezTo>
                        <a:pt x="745" y="377"/>
                        <a:pt x="753" y="369"/>
                        <a:pt x="753" y="357"/>
                      </a:cubicBezTo>
                      <a:lnTo>
                        <a:pt x="753" y="357"/>
                      </a:lnTo>
                      <a:cubicBezTo>
                        <a:pt x="753" y="347"/>
                        <a:pt x="748" y="335"/>
                        <a:pt x="737" y="325"/>
                      </a:cubicBezTo>
                      <a:lnTo>
                        <a:pt x="704" y="292"/>
                      </a:lnTo>
                    </a:path>
                  </a:pathLst>
                </a:custGeom>
                <a:solidFill>
                  <a:schemeClr val="accent4"/>
                </a:solidFill>
                <a:ln>
                  <a:noFill/>
                </a:ln>
                <a:effectLst/>
              </p:spPr>
              <p:txBody>
                <a:bodyPr wrap="none" anchor="ctr"/>
                <a:lstStyle/>
                <a:p>
                  <a:endParaRPr lang="es-ES_tradnl"/>
                </a:p>
              </p:txBody>
            </p:sp>
            <p:sp>
              <p:nvSpPr>
                <p:cNvPr id="571" name="Freeform 192">
                  <a:extLst>
                    <a:ext uri="{FF2B5EF4-FFF2-40B4-BE49-F238E27FC236}">
                      <a16:creationId xmlns:a16="http://schemas.microsoft.com/office/drawing/2014/main" xmlns="" id="{6F17ABC3-B0C8-D54E-B1B5-F145F0EFD0AE}"/>
                    </a:ext>
                  </a:extLst>
                </p:cNvPr>
                <p:cNvSpPr>
                  <a:spLocks noChangeArrowheads="1"/>
                </p:cNvSpPr>
                <p:nvPr/>
              </p:nvSpPr>
              <p:spPr bwMode="auto">
                <a:xfrm>
                  <a:off x="1635885" y="2166938"/>
                  <a:ext cx="517525" cy="517525"/>
                </a:xfrm>
                <a:custGeom>
                  <a:avLst/>
                  <a:gdLst>
                    <a:gd name="T0" fmla="*/ 1276 w 1438"/>
                    <a:gd name="T1" fmla="*/ 653 h 1438"/>
                    <a:gd name="T2" fmla="*/ 751 w 1438"/>
                    <a:gd name="T3" fmla="*/ 140 h 1438"/>
                    <a:gd name="T4" fmla="*/ 743 w 1438"/>
                    <a:gd name="T5" fmla="*/ 137 h 1438"/>
                    <a:gd name="T6" fmla="*/ 653 w 1438"/>
                    <a:gd name="T7" fmla="*/ 161 h 1438"/>
                    <a:gd name="T8" fmla="*/ 522 w 1438"/>
                    <a:gd name="T9" fmla="*/ 292 h 1438"/>
                    <a:gd name="T10" fmla="*/ 358 w 1438"/>
                    <a:gd name="T11" fmla="*/ 456 h 1438"/>
                    <a:gd name="T12" fmla="*/ 194 w 1438"/>
                    <a:gd name="T13" fmla="*/ 620 h 1438"/>
                    <a:gd name="T14" fmla="*/ 137 w 1438"/>
                    <a:gd name="T15" fmla="*/ 694 h 1438"/>
                    <a:gd name="T16" fmla="*/ 137 w 1438"/>
                    <a:gd name="T17" fmla="*/ 743 h 1438"/>
                    <a:gd name="T18" fmla="*/ 293 w 1438"/>
                    <a:gd name="T19" fmla="*/ 916 h 1438"/>
                    <a:gd name="T20" fmla="*/ 456 w 1438"/>
                    <a:gd name="T21" fmla="*/ 1079 h 1438"/>
                    <a:gd name="T22" fmla="*/ 620 w 1438"/>
                    <a:gd name="T23" fmla="*/ 1243 h 1438"/>
                    <a:gd name="T24" fmla="*/ 694 w 1438"/>
                    <a:gd name="T25" fmla="*/ 1301 h 1438"/>
                    <a:gd name="T26" fmla="*/ 743 w 1438"/>
                    <a:gd name="T27" fmla="*/ 1301 h 1438"/>
                    <a:gd name="T28" fmla="*/ 784 w 1438"/>
                    <a:gd name="T29" fmla="*/ 1276 h 1438"/>
                    <a:gd name="T30" fmla="*/ 883 w 1438"/>
                    <a:gd name="T31" fmla="*/ 1178 h 1438"/>
                    <a:gd name="T32" fmla="*/ 981 w 1438"/>
                    <a:gd name="T33" fmla="*/ 1079 h 1438"/>
                    <a:gd name="T34" fmla="*/ 1079 w 1438"/>
                    <a:gd name="T35" fmla="*/ 981 h 1438"/>
                    <a:gd name="T36" fmla="*/ 1178 w 1438"/>
                    <a:gd name="T37" fmla="*/ 883 h 1438"/>
                    <a:gd name="T38" fmla="*/ 1276 w 1438"/>
                    <a:gd name="T39" fmla="*/ 785 h 1438"/>
                    <a:gd name="T40" fmla="*/ 1300 w 1438"/>
                    <a:gd name="T41" fmla="*/ 743 h 1438"/>
                    <a:gd name="T42" fmla="*/ 1407 w 1438"/>
                    <a:gd name="T43" fmla="*/ 653 h 1438"/>
                    <a:gd name="T44" fmla="*/ 1432 w 1438"/>
                    <a:gd name="T45" fmla="*/ 743 h 1438"/>
                    <a:gd name="T46" fmla="*/ 784 w 1438"/>
                    <a:gd name="T47" fmla="*/ 1407 h 1438"/>
                    <a:gd name="T48" fmla="*/ 751 w 1438"/>
                    <a:gd name="T49" fmla="*/ 1428 h 1438"/>
                    <a:gd name="T50" fmla="*/ 694 w 1438"/>
                    <a:gd name="T51" fmla="*/ 1432 h 1438"/>
                    <a:gd name="T52" fmla="*/ 587 w 1438"/>
                    <a:gd name="T53" fmla="*/ 1342 h 1438"/>
                    <a:gd name="T54" fmla="*/ 424 w 1438"/>
                    <a:gd name="T55" fmla="*/ 1178 h 1438"/>
                    <a:gd name="T56" fmla="*/ 260 w 1438"/>
                    <a:gd name="T57" fmla="*/ 1014 h 1438"/>
                    <a:gd name="T58" fmla="*/ 96 w 1438"/>
                    <a:gd name="T59" fmla="*/ 850 h 1438"/>
                    <a:gd name="T60" fmla="*/ 30 w 1438"/>
                    <a:gd name="T61" fmla="*/ 785 h 1438"/>
                    <a:gd name="T62" fmla="*/ 5 w 1438"/>
                    <a:gd name="T63" fmla="*/ 694 h 1438"/>
                    <a:gd name="T64" fmla="*/ 63 w 1438"/>
                    <a:gd name="T65" fmla="*/ 620 h 1438"/>
                    <a:gd name="T66" fmla="*/ 162 w 1438"/>
                    <a:gd name="T67" fmla="*/ 522 h 1438"/>
                    <a:gd name="T68" fmla="*/ 260 w 1438"/>
                    <a:gd name="T69" fmla="*/ 424 h 1438"/>
                    <a:gd name="T70" fmla="*/ 358 w 1438"/>
                    <a:gd name="T71" fmla="*/ 325 h 1438"/>
                    <a:gd name="T72" fmla="*/ 456 w 1438"/>
                    <a:gd name="T73" fmla="*/ 227 h 1438"/>
                    <a:gd name="T74" fmla="*/ 555 w 1438"/>
                    <a:gd name="T75" fmla="*/ 128 h 1438"/>
                    <a:gd name="T76" fmla="*/ 653 w 1438"/>
                    <a:gd name="T77" fmla="*/ 30 h 1438"/>
                    <a:gd name="T78" fmla="*/ 694 w 1438"/>
                    <a:gd name="T79" fmla="*/ 6 h 1438"/>
                    <a:gd name="T80" fmla="*/ 751 w 1438"/>
                    <a:gd name="T81" fmla="*/ 8 h 1438"/>
                    <a:gd name="T82" fmla="*/ 817 w 1438"/>
                    <a:gd name="T83" fmla="*/ 63 h 1438"/>
                    <a:gd name="T84" fmla="*/ 915 w 1438"/>
                    <a:gd name="T85" fmla="*/ 161 h 1438"/>
                    <a:gd name="T86" fmla="*/ 1014 w 1438"/>
                    <a:gd name="T87" fmla="*/ 260 h 1438"/>
                    <a:gd name="T88" fmla="*/ 1112 w 1438"/>
                    <a:gd name="T89" fmla="*/ 358 h 1438"/>
                    <a:gd name="T90" fmla="*/ 1211 w 1438"/>
                    <a:gd name="T91" fmla="*/ 456 h 1438"/>
                    <a:gd name="T92" fmla="*/ 1309 w 1438"/>
                    <a:gd name="T93" fmla="*/ 555 h 1438"/>
                    <a:gd name="T94" fmla="*/ 1407 w 1438"/>
                    <a:gd name="T95" fmla="*/ 653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8" h="1438">
                      <a:moveTo>
                        <a:pt x="1300" y="694"/>
                      </a:moveTo>
                      <a:lnTo>
                        <a:pt x="1300" y="694"/>
                      </a:lnTo>
                      <a:cubicBezTo>
                        <a:pt x="1295" y="677"/>
                        <a:pt x="1287" y="664"/>
                        <a:pt x="1276" y="653"/>
                      </a:cubicBezTo>
                      <a:lnTo>
                        <a:pt x="784" y="161"/>
                      </a:lnTo>
                      <a:lnTo>
                        <a:pt x="784" y="161"/>
                      </a:lnTo>
                      <a:cubicBezTo>
                        <a:pt x="776" y="153"/>
                        <a:pt x="764" y="146"/>
                        <a:pt x="751" y="140"/>
                      </a:cubicBezTo>
                      <a:lnTo>
                        <a:pt x="751" y="140"/>
                      </a:lnTo>
                      <a:cubicBezTo>
                        <a:pt x="749" y="139"/>
                        <a:pt x="746" y="138"/>
                        <a:pt x="743" y="137"/>
                      </a:cubicBezTo>
                      <a:lnTo>
                        <a:pt x="743" y="137"/>
                      </a:lnTo>
                      <a:cubicBezTo>
                        <a:pt x="727" y="131"/>
                        <a:pt x="711" y="131"/>
                        <a:pt x="694" y="137"/>
                      </a:cubicBezTo>
                      <a:lnTo>
                        <a:pt x="694" y="137"/>
                      </a:lnTo>
                      <a:cubicBezTo>
                        <a:pt x="678" y="143"/>
                        <a:pt x="665" y="150"/>
                        <a:pt x="653" y="161"/>
                      </a:cubicBezTo>
                      <a:lnTo>
                        <a:pt x="587" y="227"/>
                      </a:lnTo>
                      <a:lnTo>
                        <a:pt x="555" y="260"/>
                      </a:lnTo>
                      <a:lnTo>
                        <a:pt x="522" y="292"/>
                      </a:lnTo>
                      <a:lnTo>
                        <a:pt x="424" y="391"/>
                      </a:lnTo>
                      <a:lnTo>
                        <a:pt x="391" y="424"/>
                      </a:lnTo>
                      <a:lnTo>
                        <a:pt x="358" y="456"/>
                      </a:lnTo>
                      <a:lnTo>
                        <a:pt x="260" y="555"/>
                      </a:lnTo>
                      <a:lnTo>
                        <a:pt x="227" y="588"/>
                      </a:lnTo>
                      <a:lnTo>
                        <a:pt x="194" y="620"/>
                      </a:lnTo>
                      <a:lnTo>
                        <a:pt x="162" y="653"/>
                      </a:lnTo>
                      <a:lnTo>
                        <a:pt x="162" y="653"/>
                      </a:lnTo>
                      <a:cubicBezTo>
                        <a:pt x="151" y="664"/>
                        <a:pt x="142" y="677"/>
                        <a:pt x="137" y="694"/>
                      </a:cubicBezTo>
                      <a:lnTo>
                        <a:pt x="137" y="694"/>
                      </a:lnTo>
                      <a:cubicBezTo>
                        <a:pt x="132" y="711"/>
                        <a:pt x="132" y="727"/>
                        <a:pt x="137" y="743"/>
                      </a:cubicBezTo>
                      <a:lnTo>
                        <a:pt x="137" y="743"/>
                      </a:lnTo>
                      <a:cubicBezTo>
                        <a:pt x="142" y="760"/>
                        <a:pt x="151" y="773"/>
                        <a:pt x="162" y="785"/>
                      </a:cubicBezTo>
                      <a:lnTo>
                        <a:pt x="260" y="883"/>
                      </a:lnTo>
                      <a:lnTo>
                        <a:pt x="293" y="916"/>
                      </a:lnTo>
                      <a:lnTo>
                        <a:pt x="325" y="948"/>
                      </a:lnTo>
                      <a:lnTo>
                        <a:pt x="424" y="1047"/>
                      </a:lnTo>
                      <a:lnTo>
                        <a:pt x="456" y="1079"/>
                      </a:lnTo>
                      <a:lnTo>
                        <a:pt x="489" y="1112"/>
                      </a:lnTo>
                      <a:lnTo>
                        <a:pt x="587" y="1210"/>
                      </a:lnTo>
                      <a:lnTo>
                        <a:pt x="620" y="1243"/>
                      </a:lnTo>
                      <a:lnTo>
                        <a:pt x="653" y="1276"/>
                      </a:lnTo>
                      <a:lnTo>
                        <a:pt x="653" y="1276"/>
                      </a:lnTo>
                      <a:cubicBezTo>
                        <a:pt x="665" y="1287"/>
                        <a:pt x="678" y="1295"/>
                        <a:pt x="694" y="1301"/>
                      </a:cubicBezTo>
                      <a:lnTo>
                        <a:pt x="694" y="1301"/>
                      </a:lnTo>
                      <a:cubicBezTo>
                        <a:pt x="711" y="1306"/>
                        <a:pt x="727" y="1306"/>
                        <a:pt x="743" y="1301"/>
                      </a:cubicBezTo>
                      <a:lnTo>
                        <a:pt x="743" y="1301"/>
                      </a:lnTo>
                      <a:cubicBezTo>
                        <a:pt x="746" y="1300"/>
                        <a:pt x="749" y="1298"/>
                        <a:pt x="751" y="1297"/>
                      </a:cubicBezTo>
                      <a:lnTo>
                        <a:pt x="751" y="1297"/>
                      </a:lnTo>
                      <a:cubicBezTo>
                        <a:pt x="764" y="1292"/>
                        <a:pt x="776" y="1285"/>
                        <a:pt x="784" y="1276"/>
                      </a:cubicBezTo>
                      <a:lnTo>
                        <a:pt x="817" y="1243"/>
                      </a:lnTo>
                      <a:lnTo>
                        <a:pt x="850" y="1210"/>
                      </a:lnTo>
                      <a:lnTo>
                        <a:pt x="883" y="1178"/>
                      </a:lnTo>
                      <a:lnTo>
                        <a:pt x="915" y="1144"/>
                      </a:lnTo>
                      <a:lnTo>
                        <a:pt x="948" y="1112"/>
                      </a:lnTo>
                      <a:lnTo>
                        <a:pt x="981" y="1079"/>
                      </a:lnTo>
                      <a:lnTo>
                        <a:pt x="1014" y="1047"/>
                      </a:lnTo>
                      <a:lnTo>
                        <a:pt x="1047" y="1014"/>
                      </a:lnTo>
                      <a:lnTo>
                        <a:pt x="1079" y="981"/>
                      </a:lnTo>
                      <a:lnTo>
                        <a:pt x="1112" y="948"/>
                      </a:lnTo>
                      <a:lnTo>
                        <a:pt x="1145" y="916"/>
                      </a:lnTo>
                      <a:lnTo>
                        <a:pt x="1178" y="883"/>
                      </a:lnTo>
                      <a:lnTo>
                        <a:pt x="1211" y="850"/>
                      </a:lnTo>
                      <a:lnTo>
                        <a:pt x="1243" y="817"/>
                      </a:lnTo>
                      <a:lnTo>
                        <a:pt x="1276" y="785"/>
                      </a:lnTo>
                      <a:lnTo>
                        <a:pt x="1276" y="785"/>
                      </a:lnTo>
                      <a:cubicBezTo>
                        <a:pt x="1287" y="773"/>
                        <a:pt x="1295" y="760"/>
                        <a:pt x="1300" y="743"/>
                      </a:cubicBezTo>
                      <a:lnTo>
                        <a:pt x="1300" y="743"/>
                      </a:lnTo>
                      <a:cubicBezTo>
                        <a:pt x="1306" y="727"/>
                        <a:pt x="1306" y="711"/>
                        <a:pt x="1300" y="694"/>
                      </a:cubicBezTo>
                      <a:close/>
                      <a:moveTo>
                        <a:pt x="1407" y="653"/>
                      </a:moveTo>
                      <a:lnTo>
                        <a:pt x="1407" y="653"/>
                      </a:lnTo>
                      <a:cubicBezTo>
                        <a:pt x="1418" y="664"/>
                        <a:pt x="1426" y="677"/>
                        <a:pt x="1432" y="694"/>
                      </a:cubicBezTo>
                      <a:lnTo>
                        <a:pt x="1432" y="694"/>
                      </a:lnTo>
                      <a:cubicBezTo>
                        <a:pt x="1437" y="711"/>
                        <a:pt x="1437" y="727"/>
                        <a:pt x="1432" y="743"/>
                      </a:cubicBezTo>
                      <a:lnTo>
                        <a:pt x="1432" y="743"/>
                      </a:lnTo>
                      <a:cubicBezTo>
                        <a:pt x="1426" y="760"/>
                        <a:pt x="1418" y="773"/>
                        <a:pt x="1407" y="785"/>
                      </a:cubicBezTo>
                      <a:lnTo>
                        <a:pt x="784" y="1407"/>
                      </a:lnTo>
                      <a:lnTo>
                        <a:pt x="784" y="1407"/>
                      </a:lnTo>
                      <a:cubicBezTo>
                        <a:pt x="776" y="1416"/>
                        <a:pt x="764" y="1423"/>
                        <a:pt x="751" y="1428"/>
                      </a:cubicBezTo>
                      <a:lnTo>
                        <a:pt x="751" y="1428"/>
                      </a:lnTo>
                      <a:cubicBezTo>
                        <a:pt x="749" y="1429"/>
                        <a:pt x="746" y="1431"/>
                        <a:pt x="743" y="1432"/>
                      </a:cubicBezTo>
                      <a:lnTo>
                        <a:pt x="743" y="1432"/>
                      </a:lnTo>
                      <a:cubicBezTo>
                        <a:pt x="727" y="1437"/>
                        <a:pt x="711" y="1437"/>
                        <a:pt x="694" y="1432"/>
                      </a:cubicBezTo>
                      <a:lnTo>
                        <a:pt x="694" y="1432"/>
                      </a:lnTo>
                      <a:cubicBezTo>
                        <a:pt x="678" y="1426"/>
                        <a:pt x="665" y="1418"/>
                        <a:pt x="653" y="1407"/>
                      </a:cubicBezTo>
                      <a:lnTo>
                        <a:pt x="587" y="1342"/>
                      </a:lnTo>
                      <a:lnTo>
                        <a:pt x="555" y="1308"/>
                      </a:lnTo>
                      <a:lnTo>
                        <a:pt x="522" y="1276"/>
                      </a:lnTo>
                      <a:lnTo>
                        <a:pt x="424" y="1178"/>
                      </a:lnTo>
                      <a:lnTo>
                        <a:pt x="391" y="1144"/>
                      </a:lnTo>
                      <a:lnTo>
                        <a:pt x="358" y="1112"/>
                      </a:lnTo>
                      <a:lnTo>
                        <a:pt x="260" y="1014"/>
                      </a:lnTo>
                      <a:lnTo>
                        <a:pt x="227" y="981"/>
                      </a:lnTo>
                      <a:lnTo>
                        <a:pt x="194" y="948"/>
                      </a:lnTo>
                      <a:lnTo>
                        <a:pt x="96" y="850"/>
                      </a:lnTo>
                      <a:lnTo>
                        <a:pt x="63" y="817"/>
                      </a:lnTo>
                      <a:lnTo>
                        <a:pt x="30" y="785"/>
                      </a:lnTo>
                      <a:lnTo>
                        <a:pt x="30" y="785"/>
                      </a:lnTo>
                      <a:cubicBezTo>
                        <a:pt x="20" y="773"/>
                        <a:pt x="11" y="760"/>
                        <a:pt x="5" y="743"/>
                      </a:cubicBezTo>
                      <a:lnTo>
                        <a:pt x="5" y="743"/>
                      </a:lnTo>
                      <a:cubicBezTo>
                        <a:pt x="0" y="727"/>
                        <a:pt x="0" y="711"/>
                        <a:pt x="5" y="694"/>
                      </a:cubicBezTo>
                      <a:lnTo>
                        <a:pt x="5" y="694"/>
                      </a:lnTo>
                      <a:cubicBezTo>
                        <a:pt x="11" y="677"/>
                        <a:pt x="20" y="664"/>
                        <a:pt x="30" y="653"/>
                      </a:cubicBezTo>
                      <a:lnTo>
                        <a:pt x="63" y="620"/>
                      </a:lnTo>
                      <a:lnTo>
                        <a:pt x="96" y="588"/>
                      </a:lnTo>
                      <a:lnTo>
                        <a:pt x="129" y="555"/>
                      </a:lnTo>
                      <a:lnTo>
                        <a:pt x="162" y="522"/>
                      </a:lnTo>
                      <a:lnTo>
                        <a:pt x="194" y="489"/>
                      </a:lnTo>
                      <a:lnTo>
                        <a:pt x="227" y="456"/>
                      </a:lnTo>
                      <a:lnTo>
                        <a:pt x="260" y="424"/>
                      </a:lnTo>
                      <a:lnTo>
                        <a:pt x="293" y="391"/>
                      </a:lnTo>
                      <a:lnTo>
                        <a:pt x="325" y="358"/>
                      </a:lnTo>
                      <a:lnTo>
                        <a:pt x="358" y="325"/>
                      </a:lnTo>
                      <a:lnTo>
                        <a:pt x="391" y="292"/>
                      </a:lnTo>
                      <a:lnTo>
                        <a:pt x="424" y="260"/>
                      </a:lnTo>
                      <a:lnTo>
                        <a:pt x="456" y="227"/>
                      </a:lnTo>
                      <a:lnTo>
                        <a:pt x="489" y="194"/>
                      </a:lnTo>
                      <a:lnTo>
                        <a:pt x="522" y="161"/>
                      </a:lnTo>
                      <a:lnTo>
                        <a:pt x="555" y="128"/>
                      </a:lnTo>
                      <a:lnTo>
                        <a:pt x="587" y="96"/>
                      </a:lnTo>
                      <a:lnTo>
                        <a:pt x="620" y="63"/>
                      </a:lnTo>
                      <a:lnTo>
                        <a:pt x="653" y="30"/>
                      </a:lnTo>
                      <a:lnTo>
                        <a:pt x="653" y="30"/>
                      </a:lnTo>
                      <a:cubicBezTo>
                        <a:pt x="665" y="19"/>
                        <a:pt x="678" y="11"/>
                        <a:pt x="694" y="6"/>
                      </a:cubicBezTo>
                      <a:lnTo>
                        <a:pt x="694" y="6"/>
                      </a:lnTo>
                      <a:cubicBezTo>
                        <a:pt x="711" y="0"/>
                        <a:pt x="727" y="0"/>
                        <a:pt x="743" y="6"/>
                      </a:cubicBezTo>
                      <a:lnTo>
                        <a:pt x="743" y="6"/>
                      </a:lnTo>
                      <a:cubicBezTo>
                        <a:pt x="746" y="7"/>
                        <a:pt x="749" y="7"/>
                        <a:pt x="751" y="8"/>
                      </a:cubicBezTo>
                      <a:lnTo>
                        <a:pt x="751" y="8"/>
                      </a:lnTo>
                      <a:cubicBezTo>
                        <a:pt x="764" y="14"/>
                        <a:pt x="776" y="22"/>
                        <a:pt x="784" y="30"/>
                      </a:cubicBezTo>
                      <a:lnTo>
                        <a:pt x="817" y="63"/>
                      </a:lnTo>
                      <a:lnTo>
                        <a:pt x="850" y="96"/>
                      </a:lnTo>
                      <a:lnTo>
                        <a:pt x="883" y="128"/>
                      </a:lnTo>
                      <a:lnTo>
                        <a:pt x="915" y="161"/>
                      </a:lnTo>
                      <a:lnTo>
                        <a:pt x="948" y="194"/>
                      </a:lnTo>
                      <a:lnTo>
                        <a:pt x="981" y="227"/>
                      </a:lnTo>
                      <a:lnTo>
                        <a:pt x="1014" y="260"/>
                      </a:lnTo>
                      <a:lnTo>
                        <a:pt x="1047" y="292"/>
                      </a:lnTo>
                      <a:lnTo>
                        <a:pt x="1079" y="325"/>
                      </a:lnTo>
                      <a:lnTo>
                        <a:pt x="1112" y="358"/>
                      </a:lnTo>
                      <a:lnTo>
                        <a:pt x="1145" y="391"/>
                      </a:lnTo>
                      <a:lnTo>
                        <a:pt x="1178" y="424"/>
                      </a:lnTo>
                      <a:lnTo>
                        <a:pt x="1211" y="456"/>
                      </a:lnTo>
                      <a:lnTo>
                        <a:pt x="1243" y="489"/>
                      </a:lnTo>
                      <a:lnTo>
                        <a:pt x="1276" y="522"/>
                      </a:lnTo>
                      <a:lnTo>
                        <a:pt x="1309" y="555"/>
                      </a:lnTo>
                      <a:lnTo>
                        <a:pt x="1342" y="588"/>
                      </a:lnTo>
                      <a:lnTo>
                        <a:pt x="1375" y="620"/>
                      </a:lnTo>
                      <a:lnTo>
                        <a:pt x="1407" y="653"/>
                      </a:lnTo>
                      <a:close/>
                    </a:path>
                  </a:pathLst>
                </a:custGeom>
                <a:solidFill>
                  <a:schemeClr val="accent4"/>
                </a:solidFill>
                <a:ln>
                  <a:noFill/>
                </a:ln>
                <a:effectLst/>
              </p:spPr>
              <p:txBody>
                <a:bodyPr wrap="none" anchor="ctr"/>
                <a:lstStyle/>
                <a:p>
                  <a:endParaRPr lang="es-ES_tradnl"/>
                </a:p>
              </p:txBody>
            </p:sp>
          </p:grpSp>
        </p:grpSp>
      </p:grpSp>
    </p:spTree>
    <p:extLst>
      <p:ext uri="{BB962C8B-B14F-4D97-AF65-F5344CB8AC3E}">
        <p14:creationId xmlns:p14="http://schemas.microsoft.com/office/powerpoint/2010/main" val="67523807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785" y="1368265"/>
            <a:ext cx="11577436" cy="395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6225840"/>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78227" y="184322"/>
            <a:ext cx="5731634" cy="1569660"/>
          </a:xfrm>
          <a:prstGeom prst="rect">
            <a:avLst/>
          </a:prstGeom>
          <a:noFill/>
        </p:spPr>
        <p:txBody>
          <a:bodyPr wrap="none" rtlCol="0">
            <a:spAutoFit/>
          </a:bodyPr>
          <a:lstStyle/>
          <a:p>
            <a:pPr algn="ctr"/>
            <a:r>
              <a:rPr lang="id-ID" sz="9600" b="1" spc="213" dirty="0" smtClean="0">
                <a:solidFill>
                  <a:schemeClr val="tx2"/>
                </a:solidFill>
                <a:latin typeface="Encode Sans" pitchFamily="2" charset="77"/>
                <a:ea typeface="Nunito Bold" charset="0"/>
                <a:cs typeface="Nunito Bold" charset="0"/>
              </a:rPr>
              <a:t>DASHBOARD</a:t>
            </a:r>
            <a:endParaRPr lang="en-US" sz="9600" b="1" spc="213" dirty="0">
              <a:solidFill>
                <a:schemeClr val="tx2"/>
              </a:solidFill>
              <a:latin typeface="Encode Sans" pitchFamily="2" charset="77"/>
              <a:ea typeface="Nunito Bold" charset="0"/>
              <a:cs typeface="Nunito Bold" charset="0"/>
            </a:endParaRPr>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61" y="1476717"/>
            <a:ext cx="11832079" cy="447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7748626"/>
      </p:ext>
    </p:extLst>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78227" y="184322"/>
            <a:ext cx="5731634" cy="1569660"/>
          </a:xfrm>
          <a:prstGeom prst="rect">
            <a:avLst/>
          </a:prstGeom>
          <a:noFill/>
        </p:spPr>
        <p:txBody>
          <a:bodyPr wrap="none" rtlCol="0">
            <a:spAutoFit/>
          </a:bodyPr>
          <a:lstStyle/>
          <a:p>
            <a:pPr algn="ctr"/>
            <a:r>
              <a:rPr lang="id-ID" sz="9600" b="1" spc="213" dirty="0" smtClean="0">
                <a:solidFill>
                  <a:schemeClr val="tx2"/>
                </a:solidFill>
                <a:latin typeface="Encode Sans" pitchFamily="2" charset="77"/>
                <a:ea typeface="Nunito Bold" charset="0"/>
                <a:cs typeface="Nunito Bold" charset="0"/>
              </a:rPr>
              <a:t>DASHBOARD</a:t>
            </a:r>
            <a:endParaRPr lang="en-US" sz="9600" b="1" spc="213" dirty="0">
              <a:solidFill>
                <a:schemeClr val="tx2"/>
              </a:solidFill>
              <a:latin typeface="Encode Sans" pitchFamily="2" charset="77"/>
              <a:ea typeface="Nunito Bold" charset="0"/>
              <a:cs typeface="Nunito Bold" charset="0"/>
            </a:endParaRPr>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61" y="1476717"/>
            <a:ext cx="11832079" cy="447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screencapture-192-168-1-103-bit-kemendagri-satpolpp-dashboard-2019-08-22-14_18_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5881" y="1"/>
            <a:ext cx="60963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944655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2050"/>
                                        </p:tgtEl>
                                        <p:attrNameLst>
                                          <p:attrName>style.opacity</p:attrName>
                                        </p:attrNameLst>
                                      </p:cBhvr>
                                      <p:to>
                                        <p:strVal val="0.5"/>
                                      </p:to>
                                    </p:set>
                                    <p:animEffect filter="image" prLst="opacity: 0.5">
                                      <p:cBhvr rctx="IE">
                                        <p:cTn id="7" dur="indefinite"/>
                                        <p:tgtEl>
                                          <p:spTgt spid="2050"/>
                                        </p:tgtEl>
                                      </p:cBhvr>
                                    </p:animEffect>
                                  </p:childTnLst>
                                </p:cTn>
                              </p:par>
                              <p:par>
                                <p:cTn id="8" presetID="10" presetClass="entr" presetSubtype="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3843" y="184322"/>
            <a:ext cx="10140405" cy="1569660"/>
          </a:xfrm>
          <a:prstGeom prst="rect">
            <a:avLst/>
          </a:prstGeom>
          <a:noFill/>
        </p:spPr>
        <p:txBody>
          <a:bodyPr wrap="none" rtlCol="0">
            <a:spAutoFit/>
          </a:bodyPr>
          <a:lstStyle/>
          <a:p>
            <a:pPr algn="ctr"/>
            <a:r>
              <a:rPr lang="id-ID" sz="9600" b="1" spc="213" dirty="0" smtClean="0">
                <a:solidFill>
                  <a:schemeClr val="tx2"/>
                </a:solidFill>
                <a:latin typeface="Encode Sans" pitchFamily="2" charset="77"/>
                <a:ea typeface="Nunito Bold" charset="0"/>
                <a:cs typeface="Nunito Bold" charset="0"/>
              </a:rPr>
              <a:t>DASHBOARD PEGAWAI</a:t>
            </a:r>
            <a:endParaRPr lang="en-US" sz="9600" b="1" spc="213" dirty="0">
              <a:solidFill>
                <a:schemeClr val="tx2"/>
              </a:solidFill>
              <a:latin typeface="Encode Sans" pitchFamily="2" charset="77"/>
              <a:ea typeface="Nunito Bold" charset="0"/>
              <a:cs typeface="Nunito Bold" charset="0"/>
            </a:endParaRPr>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61" y="1476717"/>
            <a:ext cx="11832079" cy="447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screencapture-192-168-1-103-bit-kemendagri-satpolpp-dashboard-kepegawaian-2019-08-22-11_32_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567" y="0"/>
            <a:ext cx="599568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225335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2050"/>
                                        </p:tgtEl>
                                        <p:attrNameLst>
                                          <p:attrName>style.opacity</p:attrName>
                                        </p:attrNameLst>
                                      </p:cBhvr>
                                      <p:to>
                                        <p:strVal val="0.5"/>
                                      </p:to>
                                    </p:set>
                                    <p:animEffect filter="image" prLst="opacity: 0.5">
                                      <p:cBhvr rctx="IE">
                                        <p:cTn id="7" dur="indefinite"/>
                                        <p:tgtEl>
                                          <p:spTgt spid="2050"/>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creencapture-192-168-1-103-bit-kemendagri-satpolpp-ref-kelembagaan-2019-08-22-14_00_03"/>
          <p:cNvPicPr>
            <a:picLocks noChangeAspect="1" noChangeArrowheads="1"/>
          </p:cNvPicPr>
          <p:nvPr/>
        </p:nvPicPr>
        <p:blipFill>
          <a:blip r:embed="rId2">
            <a:extLst>
              <a:ext uri="{28A0092B-C50C-407E-A947-70E740481C1C}">
                <a14:useLocalDpi xmlns:a14="http://schemas.microsoft.com/office/drawing/2010/main" val="0"/>
              </a:ext>
            </a:extLst>
          </a:blip>
          <a:srcRect b="69865"/>
          <a:stretch>
            <a:fillRect/>
          </a:stretch>
        </p:blipFill>
        <p:spPr bwMode="auto">
          <a:xfrm>
            <a:off x="81023" y="1747777"/>
            <a:ext cx="11991372" cy="443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17708" y="184322"/>
            <a:ext cx="10252678" cy="1569660"/>
          </a:xfrm>
          <a:prstGeom prst="rect">
            <a:avLst/>
          </a:prstGeom>
          <a:noFill/>
        </p:spPr>
        <p:txBody>
          <a:bodyPr wrap="none" rtlCol="0">
            <a:spAutoFit/>
          </a:bodyPr>
          <a:lstStyle/>
          <a:p>
            <a:pPr algn="ctr"/>
            <a:r>
              <a:rPr lang="id-ID" sz="9600" b="1" spc="213" dirty="0" smtClean="0">
                <a:solidFill>
                  <a:schemeClr val="tx2"/>
                </a:solidFill>
                <a:latin typeface="Encode Sans" pitchFamily="2" charset="77"/>
                <a:ea typeface="Nunito Bold" charset="0"/>
                <a:cs typeface="Nunito Bold" charset="0"/>
              </a:rPr>
              <a:t>PROFIL KELEMBAGAAN</a:t>
            </a:r>
            <a:endParaRPr lang="en-US" sz="9600" b="1" spc="213" dirty="0">
              <a:solidFill>
                <a:schemeClr val="tx2"/>
              </a:solidFill>
              <a:latin typeface="Encode Sans" pitchFamily="2" charset="77"/>
              <a:ea typeface="Nunito Bold" charset="0"/>
              <a:cs typeface="Nunito Bold" charset="0"/>
            </a:endParaRPr>
          </a:p>
        </p:txBody>
      </p:sp>
    </p:spTree>
    <p:extLst>
      <p:ext uri="{BB962C8B-B14F-4D97-AF65-F5344CB8AC3E}">
        <p14:creationId xmlns:p14="http://schemas.microsoft.com/office/powerpoint/2010/main" val="3140749126"/>
      </p:ext>
    </p:extLst>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capture-192-168-1-103-bit-kemendagri-satpolpp-ref-kelembagaan-2019-08-22-14_00_03"/>
          <p:cNvPicPr>
            <a:picLocks noChangeAspect="1" noChangeArrowheads="1"/>
          </p:cNvPicPr>
          <p:nvPr/>
        </p:nvPicPr>
        <p:blipFill>
          <a:blip r:embed="rId2">
            <a:extLst>
              <a:ext uri="{28A0092B-C50C-407E-A947-70E740481C1C}">
                <a14:useLocalDpi xmlns:a14="http://schemas.microsoft.com/office/drawing/2010/main" val="0"/>
              </a:ext>
            </a:extLst>
          </a:blip>
          <a:srcRect b="69865"/>
          <a:stretch>
            <a:fillRect/>
          </a:stretch>
        </p:blipFill>
        <p:spPr bwMode="auto">
          <a:xfrm>
            <a:off x="81023" y="1747777"/>
            <a:ext cx="11991372" cy="443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212234" y="184322"/>
            <a:ext cx="9263625" cy="1323439"/>
          </a:xfrm>
          <a:prstGeom prst="rect">
            <a:avLst/>
          </a:prstGeom>
          <a:noFill/>
        </p:spPr>
        <p:txBody>
          <a:bodyPr wrap="none" rtlCol="0">
            <a:spAutoFit/>
          </a:bodyPr>
          <a:lstStyle/>
          <a:p>
            <a:pPr algn="ctr"/>
            <a:r>
              <a:rPr lang="id-ID" sz="8000" b="1" spc="213" dirty="0" smtClean="0">
                <a:solidFill>
                  <a:schemeClr val="tx2"/>
                </a:solidFill>
                <a:latin typeface="Encode Sans" pitchFamily="2" charset="77"/>
                <a:ea typeface="Nunito Bold" charset="0"/>
                <a:cs typeface="Nunito Bold" charset="0"/>
              </a:rPr>
              <a:t>TAMBAH KELEMBAGAAN</a:t>
            </a:r>
            <a:endParaRPr lang="en-US" sz="8000" b="1" spc="213" dirty="0">
              <a:solidFill>
                <a:schemeClr val="tx2"/>
              </a:solidFill>
              <a:latin typeface="Encode Sans" pitchFamily="2" charset="77"/>
              <a:ea typeface="Nunito Bold" charset="0"/>
              <a:cs typeface="Nunito Bold" charset="0"/>
            </a:endParaRPr>
          </a:p>
        </p:txBody>
      </p:sp>
      <p:pic>
        <p:nvPicPr>
          <p:cNvPr id="6147" name="Picture 3" descr="screencapture-192-168-1-103-bit-kemendagri-satpolpp-ref-kelembagaan-tambih-2019-08-22-14_04_53"/>
          <p:cNvPicPr>
            <a:picLocks noChangeAspect="1" noChangeArrowheads="1"/>
          </p:cNvPicPr>
          <p:nvPr/>
        </p:nvPicPr>
        <p:blipFill>
          <a:blip r:embed="rId3">
            <a:extLst>
              <a:ext uri="{28A0092B-C50C-407E-A947-70E740481C1C}">
                <a14:useLocalDpi xmlns:a14="http://schemas.microsoft.com/office/drawing/2010/main" val="0"/>
              </a:ext>
            </a:extLst>
          </a:blip>
          <a:srcRect l="16725" t="13548" r="16350" b="1572"/>
          <a:stretch>
            <a:fillRect/>
          </a:stretch>
        </p:blipFill>
        <p:spPr bwMode="auto">
          <a:xfrm>
            <a:off x="2805691" y="-1"/>
            <a:ext cx="6076709" cy="688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637768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fade">
                                      <p:cBhvr>
                                        <p:cTn id="10"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56262" y="184322"/>
            <a:ext cx="6775573" cy="1200329"/>
          </a:xfrm>
          <a:prstGeom prst="rect">
            <a:avLst/>
          </a:prstGeom>
          <a:noFill/>
        </p:spPr>
        <p:txBody>
          <a:bodyPr wrap="none" rtlCol="0">
            <a:spAutoFit/>
          </a:bodyPr>
          <a:lstStyle/>
          <a:p>
            <a:pPr algn="ctr"/>
            <a:r>
              <a:rPr lang="id-ID" sz="7200" b="1" spc="213" dirty="0" smtClean="0">
                <a:solidFill>
                  <a:schemeClr val="tx2"/>
                </a:solidFill>
                <a:latin typeface="Encode Sans" pitchFamily="2" charset="77"/>
                <a:ea typeface="Nunito Bold" charset="0"/>
                <a:cs typeface="Nunito Bold" charset="0"/>
              </a:rPr>
              <a:t>PENEGAKAN PERDA</a:t>
            </a:r>
            <a:endParaRPr lang="en-US" sz="7200" b="1" spc="213" dirty="0">
              <a:solidFill>
                <a:schemeClr val="tx2"/>
              </a:solidFill>
              <a:latin typeface="Encode Sans" pitchFamily="2" charset="77"/>
              <a:ea typeface="Nunito Bold" charset="0"/>
              <a:cs typeface="Nunito Bold" charset="0"/>
            </a:endParaRPr>
          </a:p>
        </p:txBody>
      </p:sp>
      <p:pic>
        <p:nvPicPr>
          <p:cNvPr id="717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574" y="1384651"/>
            <a:ext cx="11790522" cy="4710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3376238"/>
      </p:ext>
    </p:extLst>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37" y="1465674"/>
            <a:ext cx="11790522" cy="4710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366707" y="184322"/>
            <a:ext cx="4954690" cy="1446550"/>
          </a:xfrm>
          <a:prstGeom prst="rect">
            <a:avLst/>
          </a:prstGeom>
          <a:noFill/>
        </p:spPr>
        <p:txBody>
          <a:bodyPr wrap="none" rtlCol="0">
            <a:spAutoFit/>
          </a:bodyPr>
          <a:lstStyle/>
          <a:p>
            <a:pPr algn="ctr"/>
            <a:r>
              <a:rPr lang="id-ID" sz="4400" b="1" spc="213" dirty="0" smtClean="0">
                <a:solidFill>
                  <a:schemeClr val="tx2"/>
                </a:solidFill>
                <a:latin typeface="Encode Sans" pitchFamily="2" charset="77"/>
                <a:ea typeface="Nunito Bold" charset="0"/>
                <a:cs typeface="Nunito Bold" charset="0"/>
              </a:rPr>
              <a:t>TAMBAH</a:t>
            </a:r>
            <a:br>
              <a:rPr lang="id-ID" sz="4400" b="1" spc="213" dirty="0" smtClean="0">
                <a:solidFill>
                  <a:schemeClr val="tx2"/>
                </a:solidFill>
                <a:latin typeface="Encode Sans" pitchFamily="2" charset="77"/>
                <a:ea typeface="Nunito Bold" charset="0"/>
                <a:cs typeface="Nunito Bold" charset="0"/>
              </a:rPr>
            </a:br>
            <a:r>
              <a:rPr lang="id-ID" sz="4400" b="1" spc="213" dirty="0" smtClean="0">
                <a:solidFill>
                  <a:schemeClr val="tx2"/>
                </a:solidFill>
                <a:latin typeface="Encode Sans" pitchFamily="2" charset="77"/>
                <a:ea typeface="Nunito Bold" charset="0"/>
                <a:cs typeface="Nunito Bold" charset="0"/>
              </a:rPr>
              <a:t>PELANGGARAN PERDA</a:t>
            </a:r>
            <a:endParaRPr lang="en-US" sz="4400" b="1" spc="213" dirty="0">
              <a:solidFill>
                <a:schemeClr val="tx2"/>
              </a:solidFill>
              <a:latin typeface="Encode Sans" pitchFamily="2" charset="77"/>
              <a:ea typeface="Nunito Bold" charset="0"/>
              <a:cs typeface="Nunito Bold" charset="0"/>
            </a:endParaRPr>
          </a:p>
        </p:txBody>
      </p:sp>
      <p:pic>
        <p:nvPicPr>
          <p:cNvPr id="819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5527" y="1384651"/>
            <a:ext cx="6678392" cy="547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471179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195"/>
                                        </p:tgtEl>
                                        <p:attrNameLst>
                                          <p:attrName>style.visibility</p:attrName>
                                        </p:attrNameLst>
                                      </p:cBhvr>
                                      <p:to>
                                        <p:strVal val="visible"/>
                                      </p:to>
                                    </p:set>
                                    <p:animEffect transition="in" filter="fade">
                                      <p:cBhvr>
                                        <p:cTn id="10" dur="1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88122" y="184322"/>
            <a:ext cx="7711855" cy="1200329"/>
          </a:xfrm>
          <a:prstGeom prst="rect">
            <a:avLst/>
          </a:prstGeom>
          <a:noFill/>
        </p:spPr>
        <p:txBody>
          <a:bodyPr wrap="none" rtlCol="0">
            <a:spAutoFit/>
          </a:bodyPr>
          <a:lstStyle/>
          <a:p>
            <a:pPr algn="ctr"/>
            <a:r>
              <a:rPr lang="id-ID" sz="7200" b="1" spc="213" dirty="0" smtClean="0">
                <a:solidFill>
                  <a:schemeClr val="tx2"/>
                </a:solidFill>
                <a:latin typeface="Encode Sans" pitchFamily="2" charset="77"/>
                <a:ea typeface="Nunito Bold" charset="0"/>
                <a:cs typeface="Nunito Bold" charset="0"/>
              </a:rPr>
              <a:t>PENEGAKAN PERKADA</a:t>
            </a:r>
            <a:endParaRPr lang="en-US" sz="7200" b="1" spc="213" dirty="0">
              <a:solidFill>
                <a:schemeClr val="tx2"/>
              </a:solidFill>
              <a:latin typeface="Encode Sans" pitchFamily="2" charset="77"/>
              <a:ea typeface="Nunito Bold" charset="0"/>
              <a:cs typeface="Nunito Bold" charset="0"/>
            </a:endParaRPr>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70" y="2820707"/>
            <a:ext cx="11945418" cy="207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0437072"/>
      </p:ext>
    </p:extLst>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88123" y="184322"/>
            <a:ext cx="7711855" cy="2308324"/>
          </a:xfrm>
          <a:prstGeom prst="rect">
            <a:avLst/>
          </a:prstGeom>
          <a:noFill/>
        </p:spPr>
        <p:txBody>
          <a:bodyPr wrap="none" rtlCol="0">
            <a:spAutoFit/>
          </a:bodyPr>
          <a:lstStyle/>
          <a:p>
            <a:pPr algn="ctr"/>
            <a:r>
              <a:rPr lang="id-ID" sz="7200" b="1" spc="213" dirty="0" smtClean="0">
                <a:solidFill>
                  <a:schemeClr val="tx2"/>
                </a:solidFill>
                <a:latin typeface="Encode Sans" pitchFamily="2" charset="77"/>
                <a:ea typeface="Nunito Bold" charset="0"/>
                <a:cs typeface="Nunito Bold" charset="0"/>
              </a:rPr>
              <a:t>TAMBAH DATA</a:t>
            </a:r>
            <a:br>
              <a:rPr lang="id-ID" sz="7200" b="1" spc="213" dirty="0" smtClean="0">
                <a:solidFill>
                  <a:schemeClr val="tx2"/>
                </a:solidFill>
                <a:latin typeface="Encode Sans" pitchFamily="2" charset="77"/>
                <a:ea typeface="Nunito Bold" charset="0"/>
                <a:cs typeface="Nunito Bold" charset="0"/>
              </a:rPr>
            </a:br>
            <a:r>
              <a:rPr lang="id-ID" sz="7200" b="1" spc="213" dirty="0" smtClean="0">
                <a:solidFill>
                  <a:schemeClr val="tx2"/>
                </a:solidFill>
                <a:latin typeface="Encode Sans" pitchFamily="2" charset="77"/>
                <a:ea typeface="Nunito Bold" charset="0"/>
                <a:cs typeface="Nunito Bold" charset="0"/>
              </a:rPr>
              <a:t>PENEGAKAN PERKADA</a:t>
            </a:r>
            <a:endParaRPr lang="en-US" sz="7200" b="1" spc="213" dirty="0">
              <a:solidFill>
                <a:schemeClr val="tx2"/>
              </a:solidFill>
              <a:latin typeface="Encode Sans" pitchFamily="2" charset="77"/>
              <a:ea typeface="Nunito Bold" charset="0"/>
              <a:cs typeface="Nunito Bold" charset="0"/>
            </a:endParaRPr>
          </a:p>
        </p:txBody>
      </p:sp>
      <p:pic>
        <p:nvPicPr>
          <p:cNvPr id="1024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70" y="2820707"/>
            <a:ext cx="11945418" cy="207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3581" y="2470150"/>
            <a:ext cx="8687644" cy="3910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959248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0242"/>
                                        </p:tgtEl>
                                        <p:attrNameLst>
                                          <p:attrName>style.opacity</p:attrName>
                                        </p:attrNameLst>
                                      </p:cBhvr>
                                      <p:to>
                                        <p:strVal val="0.5"/>
                                      </p:to>
                                    </p:set>
                                    <p:animEffect filter="image" prLst="opacity: 0.5">
                                      <p:cBhvr rctx="IE">
                                        <p:cTn id="7" dur="indefinite"/>
                                        <p:tgtEl>
                                          <p:spTgt spid="10242"/>
                                        </p:tgtEl>
                                      </p:cBhvr>
                                    </p:animEffect>
                                  </p:childTnLst>
                                </p:cTn>
                              </p:par>
                              <p:par>
                                <p:cTn id="8" presetID="10" presetClass="entr" presetSubtype="0" fill="hold" nodeType="withEffect">
                                  <p:stCondLst>
                                    <p:cond delay="0"/>
                                  </p:stCondLst>
                                  <p:childTnLst>
                                    <p:set>
                                      <p:cBhvr>
                                        <p:cTn id="9" dur="1" fill="hold">
                                          <p:stCondLst>
                                            <p:cond delay="0"/>
                                          </p:stCondLst>
                                        </p:cTn>
                                        <p:tgtEl>
                                          <p:spTgt spid="10243"/>
                                        </p:tgtEl>
                                        <p:attrNameLst>
                                          <p:attrName>style.visibility</p:attrName>
                                        </p:attrNameLst>
                                      </p:cBhvr>
                                      <p:to>
                                        <p:strVal val="visible"/>
                                      </p:to>
                                    </p:set>
                                    <p:animEffect transition="in" filter="fade">
                                      <p:cBhvr>
                                        <p:cTn id="10"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92540" y="184322"/>
            <a:ext cx="7303025" cy="1200329"/>
          </a:xfrm>
          <a:prstGeom prst="rect">
            <a:avLst/>
          </a:prstGeom>
          <a:noFill/>
        </p:spPr>
        <p:txBody>
          <a:bodyPr wrap="none" rtlCol="0">
            <a:spAutoFit/>
          </a:bodyPr>
          <a:lstStyle/>
          <a:p>
            <a:pPr algn="ctr"/>
            <a:r>
              <a:rPr lang="id-ID" sz="7200" b="1" spc="213" dirty="0" smtClean="0">
                <a:solidFill>
                  <a:schemeClr val="tx2"/>
                </a:solidFill>
                <a:latin typeface="Encode Sans" pitchFamily="2" charset="77"/>
                <a:ea typeface="Nunito Bold" charset="0"/>
                <a:cs typeface="Nunito Bold" charset="0"/>
              </a:rPr>
              <a:t>TRANTIBUM RANMAS</a:t>
            </a:r>
            <a:endParaRPr lang="en-US" sz="7200" b="1" spc="213" dirty="0">
              <a:solidFill>
                <a:schemeClr val="tx2"/>
              </a:solidFill>
              <a:latin typeface="Encode Sans" pitchFamily="2" charset="77"/>
              <a:ea typeface="Nunito Bold" charset="0"/>
              <a:cs typeface="Nunito Bold" charset="0"/>
            </a:endParaRPr>
          </a:p>
        </p:txBody>
      </p:sp>
      <p:pic>
        <p:nvPicPr>
          <p:cNvPr id="1126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801" y="1476254"/>
            <a:ext cx="11584249" cy="4901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8240235"/>
      </p:ext>
    </p:extLst>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36182" y="184322"/>
            <a:ext cx="3415742" cy="707886"/>
          </a:xfrm>
          <a:prstGeom prst="rect">
            <a:avLst/>
          </a:prstGeom>
          <a:noFill/>
        </p:spPr>
        <p:txBody>
          <a:bodyPr wrap="none" rtlCol="0">
            <a:spAutoFit/>
          </a:bodyPr>
          <a:lstStyle/>
          <a:p>
            <a:pPr algn="ctr"/>
            <a:r>
              <a:rPr lang="id-ID" sz="2000" b="1" spc="213" dirty="0" smtClean="0">
                <a:solidFill>
                  <a:schemeClr val="tx2"/>
                </a:solidFill>
                <a:latin typeface="Tahoma" panose="020B0604030504040204" pitchFamily="34" charset="0"/>
                <a:ea typeface="Tahoma" panose="020B0604030504040204" pitchFamily="34" charset="0"/>
                <a:cs typeface="Tahoma" panose="020B0604030504040204" pitchFamily="34" charset="0"/>
              </a:rPr>
              <a:t>TAMBAH DATA</a:t>
            </a:r>
            <a:br>
              <a:rPr lang="id-ID" sz="2000" b="1" spc="213" dirty="0" smtClean="0">
                <a:solidFill>
                  <a:schemeClr val="tx2"/>
                </a:solidFill>
                <a:latin typeface="Tahoma" panose="020B0604030504040204" pitchFamily="34" charset="0"/>
                <a:ea typeface="Tahoma" panose="020B0604030504040204" pitchFamily="34" charset="0"/>
                <a:cs typeface="Tahoma" panose="020B0604030504040204" pitchFamily="34" charset="0"/>
              </a:rPr>
            </a:br>
            <a:r>
              <a:rPr lang="id-ID" sz="2000" b="1" spc="213" dirty="0" smtClean="0">
                <a:solidFill>
                  <a:schemeClr val="tx2"/>
                </a:solidFill>
                <a:latin typeface="Tahoma" panose="020B0604030504040204" pitchFamily="34" charset="0"/>
                <a:ea typeface="Tahoma" panose="020B0604030504040204" pitchFamily="34" charset="0"/>
                <a:cs typeface="Tahoma" panose="020B0604030504040204" pitchFamily="34" charset="0"/>
              </a:rPr>
              <a:t>TRANTIBUM RANMAS</a:t>
            </a:r>
            <a:endParaRPr lang="en-US" sz="2000" b="1" spc="213" dirty="0">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801" y="1476254"/>
            <a:ext cx="11584249" cy="4901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2503" y="1823510"/>
            <a:ext cx="6998844" cy="350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942103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1266"/>
                                        </p:tgtEl>
                                        <p:attrNameLst>
                                          <p:attrName>style.opacity</p:attrName>
                                        </p:attrNameLst>
                                      </p:cBhvr>
                                      <p:to>
                                        <p:strVal val="0.5"/>
                                      </p:to>
                                    </p:set>
                                    <p:animEffect filter="image" prLst="opacity: 0.5">
                                      <p:cBhvr rctx="IE">
                                        <p:cTn id="7" dur="indefinite"/>
                                        <p:tgtEl>
                                          <p:spTgt spid="11266"/>
                                        </p:tgtEl>
                                      </p:cBhvr>
                                    </p:animEffect>
                                  </p:childTnLst>
                                </p:cTn>
                              </p:par>
                              <p:par>
                                <p:cTn id="8" presetID="10" presetClass="entr" presetSubtype="0"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fade">
                                      <p:cBhvr>
                                        <p:cTn id="10"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30551" y="184322"/>
            <a:ext cx="9227013" cy="1200329"/>
          </a:xfrm>
          <a:prstGeom prst="rect">
            <a:avLst/>
          </a:prstGeom>
          <a:noFill/>
        </p:spPr>
        <p:txBody>
          <a:bodyPr wrap="none" rtlCol="0">
            <a:spAutoFit/>
          </a:bodyPr>
          <a:lstStyle/>
          <a:p>
            <a:pPr algn="ctr"/>
            <a:r>
              <a:rPr lang="id-ID" sz="7200" b="1" spc="213" dirty="0" smtClean="0">
                <a:solidFill>
                  <a:schemeClr val="tx2"/>
                </a:solidFill>
                <a:latin typeface="Encode Sans" pitchFamily="2" charset="77"/>
                <a:ea typeface="Nunito Bold" charset="0"/>
                <a:cs typeface="Nunito Bold" charset="0"/>
              </a:rPr>
              <a:t>JUMLAH PERSONIL LINMAS</a:t>
            </a:r>
            <a:endParaRPr lang="en-US" sz="7200" b="1" spc="213" dirty="0">
              <a:solidFill>
                <a:schemeClr val="tx2"/>
              </a:solidFill>
              <a:latin typeface="Encode Sans" pitchFamily="2" charset="77"/>
              <a:ea typeface="Nunito Bold" charset="0"/>
              <a:cs typeface="Nunito Bold" charset="0"/>
            </a:endParaRPr>
          </a:p>
        </p:txBody>
      </p:sp>
      <p:pic>
        <p:nvPicPr>
          <p:cNvPr id="1229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870" y="1480193"/>
            <a:ext cx="11109686" cy="4486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1833614"/>
      </p:ext>
    </p:extLst>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8362" y="184322"/>
            <a:ext cx="10471393" cy="1015663"/>
          </a:xfrm>
          <a:prstGeom prst="rect">
            <a:avLst/>
          </a:prstGeom>
          <a:noFill/>
        </p:spPr>
        <p:txBody>
          <a:bodyPr wrap="none" rtlCol="0">
            <a:spAutoFit/>
          </a:bodyPr>
          <a:lstStyle/>
          <a:p>
            <a:pPr algn="ctr"/>
            <a:r>
              <a:rPr lang="id-ID" sz="6000" b="1" spc="213" dirty="0" smtClean="0">
                <a:solidFill>
                  <a:schemeClr val="tx2"/>
                </a:solidFill>
                <a:latin typeface="Encode Sans" pitchFamily="2" charset="77"/>
                <a:ea typeface="Nunito Bold" charset="0"/>
                <a:cs typeface="Nunito Bold" charset="0"/>
              </a:rPr>
              <a:t>TAMBAH JUMLAH PERSONIL LINMAS</a:t>
            </a:r>
            <a:endParaRPr lang="en-US" sz="6000" b="1" spc="213" dirty="0">
              <a:solidFill>
                <a:schemeClr val="tx2"/>
              </a:solidFill>
              <a:latin typeface="Encode Sans" pitchFamily="2" charset="77"/>
              <a:ea typeface="Nunito Bold" charset="0"/>
              <a:cs typeface="Nunito Bold" charset="0"/>
            </a:endParaRPr>
          </a:p>
        </p:txBody>
      </p:sp>
      <p:pic>
        <p:nvPicPr>
          <p:cNvPr id="1229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870" y="1480193"/>
            <a:ext cx="11109686" cy="4486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0579" y="885944"/>
            <a:ext cx="6202974" cy="5972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836740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2290"/>
                                        </p:tgtEl>
                                        <p:attrNameLst>
                                          <p:attrName>style.opacity</p:attrName>
                                        </p:attrNameLst>
                                      </p:cBhvr>
                                      <p:to>
                                        <p:strVal val="0.5"/>
                                      </p:to>
                                    </p:set>
                                    <p:animEffect filter="image" prLst="opacity: 0.5">
                                      <p:cBhvr rctx="IE">
                                        <p:cTn id="7" dur="indefinite"/>
                                        <p:tgtEl>
                                          <p:spTgt spid="12290"/>
                                        </p:tgtEl>
                                      </p:cBhvr>
                                    </p:animEffect>
                                  </p:childTnLst>
                                </p:cTn>
                              </p:par>
                              <p:par>
                                <p:cTn id="8" presetID="10"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1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76737" y="184322"/>
            <a:ext cx="10401951" cy="1077218"/>
          </a:xfrm>
          <a:prstGeom prst="rect">
            <a:avLst/>
          </a:prstGeom>
          <a:noFill/>
        </p:spPr>
        <p:txBody>
          <a:bodyPr wrap="none" rtlCol="0">
            <a:spAutoFit/>
          </a:bodyPr>
          <a:lstStyle/>
          <a:p>
            <a:pPr lvl="0" algn="ctr"/>
            <a:r>
              <a:rPr lang="x-none" sz="3200" b="1"/>
              <a:t>KETERLIBATAN </a:t>
            </a:r>
            <a:r>
              <a:rPr lang="x-none" sz="3200" b="1" smtClean="0"/>
              <a:t>LINMAS DALAM </a:t>
            </a:r>
            <a:r>
              <a:rPr lang="x-none" sz="3200" b="1"/>
              <a:t>MEMBANTU PENANGANAN </a:t>
            </a:r>
            <a:r>
              <a:rPr lang="x-none" sz="3200" b="1" smtClean="0"/>
              <a:t/>
            </a:r>
            <a:br>
              <a:rPr lang="x-none" sz="3200" b="1" smtClean="0"/>
            </a:br>
            <a:r>
              <a:rPr lang="x-none" sz="3200" b="1" smtClean="0"/>
              <a:t>GANGGUAN TRANTIBUM&amp;RANMAS</a:t>
            </a:r>
            <a:endParaRPr lang="id-ID" sz="3200" b="1" dirty="0"/>
          </a:p>
        </p:txBody>
      </p:sp>
      <p:pic>
        <p:nvPicPr>
          <p:cNvPr id="1433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86" y="2106110"/>
            <a:ext cx="11965051" cy="3310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1600622"/>
      </p:ext>
    </p:extLst>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48910" y="184322"/>
            <a:ext cx="4857612" cy="1015663"/>
          </a:xfrm>
          <a:prstGeom prst="rect">
            <a:avLst/>
          </a:prstGeom>
          <a:noFill/>
        </p:spPr>
        <p:txBody>
          <a:bodyPr wrap="none" rtlCol="0">
            <a:spAutoFit/>
          </a:bodyPr>
          <a:lstStyle/>
          <a:p>
            <a:pPr lvl="0" algn="ctr"/>
            <a:r>
              <a:rPr lang="x-none" sz="6000" b="1" smtClean="0"/>
              <a:t>TAMBAH DATA</a:t>
            </a:r>
            <a:endParaRPr lang="id-ID" sz="6000" b="1" dirty="0"/>
          </a:p>
        </p:txBody>
      </p:sp>
      <p:pic>
        <p:nvPicPr>
          <p:cNvPr id="1433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86" y="2106110"/>
            <a:ext cx="11965051" cy="3310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1077" y="1360508"/>
            <a:ext cx="7816769" cy="52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33654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4338"/>
                                        </p:tgtEl>
                                        <p:attrNameLst>
                                          <p:attrName>style.opacity</p:attrName>
                                        </p:attrNameLst>
                                      </p:cBhvr>
                                      <p:to>
                                        <p:strVal val="0.5"/>
                                      </p:to>
                                    </p:set>
                                    <p:animEffect filter="image" prLst="opacity: 0.5">
                                      <p:cBhvr rctx="IE">
                                        <p:cTn id="7" dur="indefinite"/>
                                        <p:tgtEl>
                                          <p:spTgt spid="14338"/>
                                        </p:tgtEl>
                                      </p:cBhvr>
                                    </p:animEffect>
                                  </p:childTnLst>
                                </p:cTn>
                              </p:par>
                              <p:par>
                                <p:cTn id="8" presetID="10" presetClass="entr" presetSubtype="0" fill="hold" nodeType="withEffect">
                                  <p:stCondLst>
                                    <p:cond delay="0"/>
                                  </p:stCondLst>
                                  <p:childTnLst>
                                    <p:set>
                                      <p:cBhvr>
                                        <p:cTn id="9" dur="1" fill="hold">
                                          <p:stCondLst>
                                            <p:cond delay="0"/>
                                          </p:stCondLst>
                                        </p:cTn>
                                        <p:tgtEl>
                                          <p:spTgt spid="14339"/>
                                        </p:tgtEl>
                                        <p:attrNameLst>
                                          <p:attrName>style.visibility</p:attrName>
                                        </p:attrNameLst>
                                      </p:cBhvr>
                                      <p:to>
                                        <p:strVal val="visible"/>
                                      </p:to>
                                    </p:set>
                                    <p:animEffect transition="in" filter="fade">
                                      <p:cBhvr>
                                        <p:cTn id="10" dur="10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04914" y="184322"/>
            <a:ext cx="10145598" cy="1077218"/>
          </a:xfrm>
          <a:prstGeom prst="rect">
            <a:avLst/>
          </a:prstGeom>
          <a:noFill/>
        </p:spPr>
        <p:txBody>
          <a:bodyPr wrap="none" rtlCol="0">
            <a:spAutoFit/>
          </a:bodyPr>
          <a:lstStyle/>
          <a:p>
            <a:pPr lvl="0" algn="ctr"/>
            <a:r>
              <a:rPr lang="en-US" sz="3200" dirty="0"/>
              <a:t>MEMBANTU KETENTRAMAN, KETERTIBAN DAN </a:t>
            </a:r>
            <a:r>
              <a:rPr lang="en-US" sz="3200" dirty="0" smtClean="0"/>
              <a:t>KEAMANAN</a:t>
            </a:r>
            <a:r>
              <a:rPr lang="id-ID" sz="3200" dirty="0" smtClean="0"/>
              <a:t/>
            </a:r>
            <a:br>
              <a:rPr lang="id-ID" sz="3200" dirty="0" smtClean="0"/>
            </a:br>
            <a:r>
              <a:rPr lang="en-US" sz="3200" dirty="0" smtClean="0"/>
              <a:t> </a:t>
            </a:r>
            <a:r>
              <a:rPr lang="en-US" sz="3200" dirty="0"/>
              <a:t>DALAM PENYELENGGARAAN PEMILIHAN UMUM</a:t>
            </a:r>
            <a:endParaRPr lang="id-ID" sz="3200" b="1" dirty="0"/>
          </a:p>
        </p:txBody>
      </p:sp>
      <p:pic>
        <p:nvPicPr>
          <p:cNvPr id="1536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950" y="2145174"/>
            <a:ext cx="11549525" cy="3582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1802358"/>
      </p:ext>
    </p:extLst>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43799" y="184322"/>
            <a:ext cx="4267835" cy="923330"/>
          </a:xfrm>
          <a:prstGeom prst="rect">
            <a:avLst/>
          </a:prstGeom>
          <a:noFill/>
        </p:spPr>
        <p:txBody>
          <a:bodyPr wrap="none" rtlCol="0">
            <a:spAutoFit/>
          </a:bodyPr>
          <a:lstStyle/>
          <a:p>
            <a:pPr lvl="0" algn="ctr"/>
            <a:r>
              <a:rPr lang="en-US" sz="5400" dirty="0" smtClean="0"/>
              <a:t>T</a:t>
            </a:r>
            <a:r>
              <a:rPr lang="id-ID" sz="5400" dirty="0" smtClean="0"/>
              <a:t>AMBAH DATA</a:t>
            </a:r>
            <a:endParaRPr lang="id-ID" sz="5400" b="1" dirty="0"/>
          </a:p>
        </p:txBody>
      </p:sp>
      <p:pic>
        <p:nvPicPr>
          <p:cNvPr id="1536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950" y="2145174"/>
            <a:ext cx="11549525" cy="3582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2412" y="1107652"/>
            <a:ext cx="6115291" cy="5568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172456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5362"/>
                                        </p:tgtEl>
                                        <p:attrNameLst>
                                          <p:attrName>style.opacity</p:attrName>
                                        </p:attrNameLst>
                                      </p:cBhvr>
                                      <p:to>
                                        <p:strVal val="0.5"/>
                                      </p:to>
                                    </p:set>
                                    <p:animEffect filter="image" prLst="opacity: 0.5">
                                      <p:cBhvr rctx="IE">
                                        <p:cTn id="7" dur="indefinite"/>
                                        <p:tgtEl>
                                          <p:spTgt spid="15362"/>
                                        </p:tgtEl>
                                      </p:cBhvr>
                                    </p:animEffect>
                                  </p:childTnLst>
                                </p:cTn>
                              </p:par>
                              <p:par>
                                <p:cTn id="8" presetID="10" presetClass="entr" presetSubtype="0"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98945" y="184322"/>
            <a:ext cx="7157536" cy="1323439"/>
          </a:xfrm>
          <a:prstGeom prst="rect">
            <a:avLst/>
          </a:prstGeom>
          <a:noFill/>
        </p:spPr>
        <p:txBody>
          <a:bodyPr wrap="none" rtlCol="0">
            <a:spAutoFit/>
          </a:bodyPr>
          <a:lstStyle/>
          <a:p>
            <a:pPr lvl="0" algn="ctr"/>
            <a:r>
              <a:rPr lang="en-US" sz="4000" dirty="0"/>
              <a:t>MEMBANTU </a:t>
            </a:r>
            <a:r>
              <a:rPr lang="en-US" sz="4000" dirty="0" smtClean="0"/>
              <a:t>PENANGGULANGAN</a:t>
            </a:r>
            <a:r>
              <a:rPr lang="id-ID" sz="4000" dirty="0" smtClean="0"/>
              <a:t/>
            </a:r>
            <a:br>
              <a:rPr lang="id-ID" sz="4000" dirty="0" smtClean="0"/>
            </a:br>
            <a:r>
              <a:rPr lang="en-US" sz="4000" dirty="0" smtClean="0"/>
              <a:t>BENCANA </a:t>
            </a:r>
            <a:r>
              <a:rPr lang="en-US" sz="4000" dirty="0"/>
              <a:t>DAN KEBAKARAN</a:t>
            </a:r>
            <a:endParaRPr lang="id-ID" sz="4000" b="1" dirty="0"/>
          </a:p>
        </p:txBody>
      </p:sp>
      <p:pic>
        <p:nvPicPr>
          <p:cNvPr id="1741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35" y="1769478"/>
            <a:ext cx="11166355" cy="4653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0984903"/>
      </p:ext>
    </p:extLst>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17360" y="184322"/>
            <a:ext cx="4720716" cy="1015663"/>
          </a:xfrm>
          <a:prstGeom prst="rect">
            <a:avLst/>
          </a:prstGeom>
          <a:noFill/>
        </p:spPr>
        <p:txBody>
          <a:bodyPr wrap="none" rtlCol="0">
            <a:spAutoFit/>
          </a:bodyPr>
          <a:lstStyle/>
          <a:p>
            <a:pPr lvl="0" algn="ctr"/>
            <a:r>
              <a:rPr lang="id-ID" sz="6000" dirty="0" smtClean="0"/>
              <a:t>TAMBAH DATA</a:t>
            </a:r>
            <a:endParaRPr lang="id-ID" sz="6000" b="1" dirty="0"/>
          </a:p>
        </p:txBody>
      </p:sp>
      <p:pic>
        <p:nvPicPr>
          <p:cNvPr id="1741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35" y="1827353"/>
            <a:ext cx="11166355" cy="4653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 name="Picture 2" descr="screencapture-192-168-1-103-bit-kemendagri-satpolpp-bencana-tambih-2019-08-22-13_40_31"/>
          <p:cNvPicPr>
            <a:picLocks noChangeAspect="1" noChangeArrowheads="1"/>
          </p:cNvPicPr>
          <p:nvPr/>
        </p:nvPicPr>
        <p:blipFill>
          <a:blip r:embed="rId3">
            <a:extLst>
              <a:ext uri="{28A0092B-C50C-407E-A947-70E740481C1C}">
                <a14:useLocalDpi xmlns:a14="http://schemas.microsoft.com/office/drawing/2010/main" val="0"/>
              </a:ext>
            </a:extLst>
          </a:blip>
          <a:srcRect l="16655" t="9633" r="16763" b="1123"/>
          <a:stretch>
            <a:fillRect/>
          </a:stretch>
        </p:blipFill>
        <p:spPr bwMode="auto">
          <a:xfrm>
            <a:off x="2766349" y="0"/>
            <a:ext cx="608828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1175163"/>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7410"/>
                                        </p:tgtEl>
                                        <p:attrNameLst>
                                          <p:attrName>style.opacity</p:attrName>
                                        </p:attrNameLst>
                                      </p:cBhvr>
                                      <p:to>
                                        <p:strVal val="0.5"/>
                                      </p:to>
                                    </p:set>
                                    <p:animEffect filter="image" prLst="opacity: 0.5">
                                      <p:cBhvr rctx="IE">
                                        <p:cTn id="7" dur="indefinite"/>
                                        <p:tgtEl>
                                          <p:spTgt spid="17410"/>
                                        </p:tgtEl>
                                      </p:cBhvr>
                                    </p:animEffect>
                                  </p:childTnLst>
                                </p:cTn>
                              </p:par>
                              <p:par>
                                <p:cTn id="8" presetID="10" presetClass="entr" presetSubtype="0" fill="hold"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fade">
                                      <p:cBhvr>
                                        <p:cTn id="10"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2180" y="184322"/>
            <a:ext cx="8571064" cy="1323439"/>
          </a:xfrm>
          <a:prstGeom prst="rect">
            <a:avLst/>
          </a:prstGeom>
          <a:noFill/>
        </p:spPr>
        <p:txBody>
          <a:bodyPr wrap="none" rtlCol="0">
            <a:spAutoFit/>
          </a:bodyPr>
          <a:lstStyle/>
          <a:p>
            <a:pPr lvl="0" algn="ctr"/>
            <a:r>
              <a:rPr lang="en-US" sz="4000" dirty="0"/>
              <a:t>PERLINDUNGAN MASYARAKAT </a:t>
            </a:r>
            <a:r>
              <a:rPr lang="id-ID" sz="4000" dirty="0" smtClean="0"/>
              <a:t/>
            </a:r>
            <a:br>
              <a:rPr lang="id-ID" sz="4000" dirty="0" smtClean="0"/>
            </a:br>
            <a:r>
              <a:rPr lang="en-US" sz="4000" dirty="0" smtClean="0"/>
              <a:t>DALAM </a:t>
            </a:r>
            <a:r>
              <a:rPr lang="en-US" sz="4000" dirty="0"/>
              <a:t>MEMBANTU KEGIATAN LAINNYA</a:t>
            </a:r>
            <a:endParaRPr lang="id-ID" sz="4000" b="1" dirty="0"/>
          </a:p>
        </p:txBody>
      </p:sp>
      <p:pic>
        <p:nvPicPr>
          <p:cNvPr id="1945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27" y="1962391"/>
            <a:ext cx="1152771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2773909"/>
      </p:ext>
    </p:extLst>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17358" y="184322"/>
            <a:ext cx="4720716" cy="1015663"/>
          </a:xfrm>
          <a:prstGeom prst="rect">
            <a:avLst/>
          </a:prstGeom>
          <a:noFill/>
        </p:spPr>
        <p:txBody>
          <a:bodyPr wrap="none" rtlCol="0">
            <a:spAutoFit/>
          </a:bodyPr>
          <a:lstStyle/>
          <a:p>
            <a:pPr lvl="0" algn="ctr"/>
            <a:r>
              <a:rPr lang="en-US" sz="6000" dirty="0" smtClean="0"/>
              <a:t>T</a:t>
            </a:r>
            <a:r>
              <a:rPr lang="id-ID" sz="6000" dirty="0" smtClean="0"/>
              <a:t>AMBAH DATA</a:t>
            </a:r>
            <a:endParaRPr lang="id-ID" sz="6000" b="1" dirty="0"/>
          </a:p>
        </p:txBody>
      </p:sp>
      <p:pic>
        <p:nvPicPr>
          <p:cNvPr id="1945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27" y="2367516"/>
            <a:ext cx="1152771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001" y="1625007"/>
            <a:ext cx="8191429" cy="4822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237521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19458"/>
                                        </p:tgtEl>
                                        <p:attrNameLst>
                                          <p:attrName>style.opacity</p:attrName>
                                        </p:attrNameLst>
                                      </p:cBhvr>
                                      <p:to>
                                        <p:strVal val="0.5"/>
                                      </p:to>
                                    </p:set>
                                    <p:animEffect filter="image" prLst="opacity: 0.5">
                                      <p:cBhvr rctx="IE">
                                        <p:cTn id="7" dur="indefinite"/>
                                        <p:tgtEl>
                                          <p:spTgt spid="19458"/>
                                        </p:tgtEl>
                                      </p:cBhvr>
                                    </p:animEffect>
                                  </p:childTnLst>
                                </p:cTn>
                              </p:par>
                              <p:par>
                                <p:cTn id="8" presetID="10" presetClass="entr" presetSubtype="0"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1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49966" y="184322"/>
            <a:ext cx="4855496" cy="1015663"/>
          </a:xfrm>
          <a:prstGeom prst="rect">
            <a:avLst/>
          </a:prstGeom>
          <a:noFill/>
        </p:spPr>
        <p:txBody>
          <a:bodyPr wrap="none" rtlCol="0">
            <a:spAutoFit/>
          </a:bodyPr>
          <a:lstStyle/>
          <a:p>
            <a:pPr lvl="0" algn="ctr"/>
            <a:r>
              <a:rPr lang="en-US" sz="6000" dirty="0" smtClean="0"/>
              <a:t>K</a:t>
            </a:r>
            <a:r>
              <a:rPr lang="id-ID" sz="6000" dirty="0" smtClean="0"/>
              <a:t>EPEGAWAIAN</a:t>
            </a:r>
            <a:endParaRPr lang="id-ID" sz="6000" b="1" dirty="0"/>
          </a:p>
        </p:txBody>
      </p:sp>
      <p:pic>
        <p:nvPicPr>
          <p:cNvPr id="2150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471" y="1909822"/>
            <a:ext cx="11771453" cy="3750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5139329"/>
      </p:ext>
    </p:extLst>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94582" y="184322"/>
            <a:ext cx="9566273" cy="1015663"/>
          </a:xfrm>
          <a:prstGeom prst="rect">
            <a:avLst/>
          </a:prstGeom>
          <a:noFill/>
        </p:spPr>
        <p:txBody>
          <a:bodyPr wrap="none" rtlCol="0">
            <a:spAutoFit/>
          </a:bodyPr>
          <a:lstStyle/>
          <a:p>
            <a:pPr lvl="0" algn="ctr"/>
            <a:r>
              <a:rPr lang="id-ID" sz="6000" dirty="0" smtClean="0"/>
              <a:t>TAMBAH DATA </a:t>
            </a:r>
            <a:r>
              <a:rPr lang="en-US" sz="6000" dirty="0" smtClean="0"/>
              <a:t>K</a:t>
            </a:r>
            <a:r>
              <a:rPr lang="id-ID" sz="6000" dirty="0" smtClean="0"/>
              <a:t>EPEGAWAIAN</a:t>
            </a:r>
            <a:endParaRPr lang="id-ID" sz="6000" b="1" dirty="0"/>
          </a:p>
        </p:txBody>
      </p:sp>
      <p:pic>
        <p:nvPicPr>
          <p:cNvPr id="2150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471" y="1909822"/>
            <a:ext cx="11771453" cy="3750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0" name="Picture 2" descr="screencapture-192-168-1-103-bit-kemendagri-satpolpp-ref-pegawai-tambih-2019-08-22-13_58_34 (1)"/>
          <p:cNvPicPr>
            <a:picLocks noChangeAspect="1" noChangeArrowheads="1"/>
          </p:cNvPicPr>
          <p:nvPr/>
        </p:nvPicPr>
        <p:blipFill>
          <a:blip r:embed="rId3">
            <a:extLst>
              <a:ext uri="{28A0092B-C50C-407E-A947-70E740481C1C}">
                <a14:useLocalDpi xmlns:a14="http://schemas.microsoft.com/office/drawing/2010/main" val="0"/>
              </a:ext>
            </a:extLst>
          </a:blip>
          <a:srcRect l="16794" t="10210" r="16809" b="1039"/>
          <a:stretch>
            <a:fillRect/>
          </a:stretch>
        </p:blipFill>
        <p:spPr bwMode="auto">
          <a:xfrm>
            <a:off x="2569637" y="11574"/>
            <a:ext cx="70025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467975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21506"/>
                                        </p:tgtEl>
                                        <p:attrNameLst>
                                          <p:attrName>style.opacity</p:attrName>
                                        </p:attrNameLst>
                                      </p:cBhvr>
                                      <p:to>
                                        <p:strVal val="0.5"/>
                                      </p:to>
                                    </p:set>
                                    <p:animEffect filter="image" prLst="opacity: 0.5">
                                      <p:cBhvr rctx="IE">
                                        <p:cTn id="7" dur="indefinite"/>
                                        <p:tgtEl>
                                          <p:spTgt spid="21506"/>
                                        </p:tgtEl>
                                      </p:cBhvr>
                                    </p:animEffect>
                                  </p:childTnLst>
                                </p:cTn>
                              </p:par>
                              <p:par>
                                <p:cTn id="8" presetID="10" presetClass="entr" presetSubtype="0"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fade">
                                      <p:cBhvr>
                                        <p:cTn id="10" dur="1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51590" y="184322"/>
            <a:ext cx="8252260" cy="1015663"/>
          </a:xfrm>
          <a:prstGeom prst="rect">
            <a:avLst/>
          </a:prstGeom>
          <a:noFill/>
        </p:spPr>
        <p:txBody>
          <a:bodyPr wrap="none" rtlCol="0">
            <a:spAutoFit/>
          </a:bodyPr>
          <a:lstStyle/>
          <a:p>
            <a:pPr lvl="0" algn="ctr"/>
            <a:r>
              <a:rPr lang="en-US" sz="6000" dirty="0" smtClean="0"/>
              <a:t>L</a:t>
            </a:r>
            <a:r>
              <a:rPr lang="id-ID" sz="6000" dirty="0" smtClean="0"/>
              <a:t>APORAN KELEMBAGAAN</a:t>
            </a:r>
            <a:endParaRPr lang="id-ID" sz="6000" b="1" dirty="0"/>
          </a:p>
        </p:txBody>
      </p:sp>
      <p:pic>
        <p:nvPicPr>
          <p:cNvPr id="2355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340" y="1495424"/>
            <a:ext cx="11374859" cy="5148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7529228"/>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inVertical)">
                                      <p:cBhvr>
                                        <p:cTn id="7"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255" y="184322"/>
            <a:ext cx="11922944" cy="1015663"/>
          </a:xfrm>
          <a:prstGeom prst="rect">
            <a:avLst/>
          </a:prstGeom>
          <a:noFill/>
        </p:spPr>
        <p:txBody>
          <a:bodyPr wrap="none" rtlCol="0">
            <a:spAutoFit/>
          </a:bodyPr>
          <a:lstStyle/>
          <a:p>
            <a:pPr lvl="0" algn="ctr"/>
            <a:r>
              <a:rPr lang="en-US" sz="6000" dirty="0" smtClean="0"/>
              <a:t>L</a:t>
            </a:r>
            <a:r>
              <a:rPr lang="id-ID" sz="6000" dirty="0" smtClean="0"/>
              <a:t>APORAN JUMLAH PERSONIL LINMAS</a:t>
            </a:r>
            <a:endParaRPr lang="id-ID" sz="6000" b="1" dirty="0"/>
          </a:p>
        </p:txBody>
      </p:sp>
      <p:pic>
        <p:nvPicPr>
          <p:cNvPr id="2457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03" y="1595297"/>
            <a:ext cx="12137672" cy="4747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260294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arn(inVertical)">
                                      <p:cBhvr>
                                        <p:cTn id="7" dur="5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4941" y="184322"/>
            <a:ext cx="11685571" cy="1077218"/>
          </a:xfrm>
          <a:prstGeom prst="rect">
            <a:avLst/>
          </a:prstGeom>
          <a:noFill/>
        </p:spPr>
        <p:txBody>
          <a:bodyPr wrap="none" rtlCol="0">
            <a:spAutoFit/>
          </a:bodyPr>
          <a:lstStyle/>
          <a:p>
            <a:pPr lvl="0" algn="ctr"/>
            <a:r>
              <a:rPr lang="id-ID" sz="3200" dirty="0"/>
              <a:t>Laporan Keterlibatan Anggota Perlindungan Masyarakat dalam </a:t>
            </a:r>
            <a:r>
              <a:rPr lang="id-ID" sz="3200" dirty="0" smtClean="0"/>
              <a:t/>
            </a:r>
            <a:br>
              <a:rPr lang="id-ID" sz="3200" dirty="0" smtClean="0"/>
            </a:br>
            <a:r>
              <a:rPr lang="id-ID" sz="3200" dirty="0" smtClean="0"/>
              <a:t>Penanganan </a:t>
            </a:r>
            <a:r>
              <a:rPr lang="id-ID" sz="3200" dirty="0"/>
              <a:t>Gangguan Ketertiban Umum dan Keamanan Masyarakat</a:t>
            </a:r>
            <a:endParaRPr lang="id-ID" sz="3200" b="1" dirty="0"/>
          </a:p>
        </p:txBody>
      </p:sp>
      <p:pic>
        <p:nvPicPr>
          <p:cNvPr id="2560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255" y="1724628"/>
            <a:ext cx="11922944" cy="488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844044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inVertical)">
                                      <p:cBhvr>
                                        <p:cTn id="7"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3121" y="184322"/>
            <a:ext cx="5349221" cy="1015663"/>
          </a:xfrm>
          <a:prstGeom prst="rect">
            <a:avLst/>
          </a:prstGeom>
          <a:noFill/>
        </p:spPr>
        <p:txBody>
          <a:bodyPr wrap="none" rtlCol="0">
            <a:spAutoFit/>
          </a:bodyPr>
          <a:lstStyle/>
          <a:p>
            <a:pPr lvl="0" algn="ctr"/>
            <a:r>
              <a:rPr lang="id-ID" sz="6000" dirty="0" smtClean="0"/>
              <a:t>REKAP PEGAWAI</a:t>
            </a:r>
            <a:endParaRPr lang="id-ID" sz="6000" b="1" dirty="0"/>
          </a:p>
        </p:txBody>
      </p:sp>
      <p:pic>
        <p:nvPicPr>
          <p:cNvPr id="26626" name="Picture 2" descr="screencapture-192-168-3-23-kemendagri-satpolpp-rekap-pegawai-2019-09-09-19_10_56"/>
          <p:cNvPicPr>
            <a:picLocks noChangeAspect="1" noChangeArrowheads="1"/>
          </p:cNvPicPr>
          <p:nvPr/>
        </p:nvPicPr>
        <p:blipFill>
          <a:blip r:embed="rId2">
            <a:extLst>
              <a:ext uri="{28A0092B-C50C-407E-A947-70E740481C1C}">
                <a14:useLocalDpi xmlns:a14="http://schemas.microsoft.com/office/drawing/2010/main" val="0"/>
              </a:ext>
            </a:extLst>
          </a:blip>
          <a:srcRect t="9230"/>
          <a:stretch>
            <a:fillRect/>
          </a:stretch>
        </p:blipFill>
        <p:spPr bwMode="auto">
          <a:xfrm>
            <a:off x="1760375" y="0"/>
            <a:ext cx="8449519"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004503"/>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Vertic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3137" y="184322"/>
            <a:ext cx="7749174" cy="1015663"/>
          </a:xfrm>
          <a:prstGeom prst="rect">
            <a:avLst/>
          </a:prstGeom>
          <a:noFill/>
        </p:spPr>
        <p:txBody>
          <a:bodyPr wrap="none" rtlCol="0">
            <a:spAutoFit/>
          </a:bodyPr>
          <a:lstStyle/>
          <a:p>
            <a:pPr lvl="0" algn="ctr"/>
            <a:r>
              <a:rPr lang="en-US" sz="6000" dirty="0" smtClean="0"/>
              <a:t>R</a:t>
            </a:r>
            <a:r>
              <a:rPr lang="id-ID" sz="6000" dirty="0" smtClean="0"/>
              <a:t>INCIAN PNS SATPOL PP</a:t>
            </a:r>
            <a:endParaRPr lang="id-ID" sz="6000" b="1" dirty="0"/>
          </a:p>
        </p:txBody>
      </p:sp>
      <p:pic>
        <p:nvPicPr>
          <p:cNvPr id="276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185" y="1199984"/>
            <a:ext cx="10727722" cy="543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0771922"/>
      </p:ext>
    </p:extLst>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0688" y="184322"/>
            <a:ext cx="7394075" cy="1015663"/>
          </a:xfrm>
          <a:prstGeom prst="rect">
            <a:avLst/>
          </a:prstGeom>
          <a:noFill/>
        </p:spPr>
        <p:txBody>
          <a:bodyPr wrap="none" rtlCol="0">
            <a:spAutoFit/>
          </a:bodyPr>
          <a:lstStyle/>
          <a:p>
            <a:pPr lvl="0" algn="ctr"/>
            <a:r>
              <a:rPr lang="id-ID" sz="6000" dirty="0" smtClean="0"/>
              <a:t>DETAIL PNS SATPOL PP</a:t>
            </a:r>
            <a:endParaRPr lang="id-ID" sz="6000" b="1" dirty="0"/>
          </a:p>
        </p:txBody>
      </p:sp>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185" y="1199984"/>
            <a:ext cx="10727722" cy="543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Picture 2" descr="screencapture-kemendagri-satpolpp-bit-co-id-lap-rincian-pegawai-detail-c555ef6360fb06343f7f2cdb9795a7bc11b9548256bd0b95b560f02c3e64554cec55a31a26295fc11493d5be51d2acf409c57bf1af0dda66a8d67873199de24dfmcpreU1"/>
          <p:cNvPicPr>
            <a:picLocks noChangeAspect="1" noChangeArrowheads="1"/>
          </p:cNvPicPr>
          <p:nvPr/>
        </p:nvPicPr>
        <p:blipFill>
          <a:blip r:embed="rId3">
            <a:extLst>
              <a:ext uri="{28A0092B-C50C-407E-A947-70E740481C1C}">
                <a14:useLocalDpi xmlns:a14="http://schemas.microsoft.com/office/drawing/2010/main" val="0"/>
              </a:ext>
            </a:extLst>
          </a:blip>
          <a:srcRect l="16806" t="13957" r="16556"/>
          <a:stretch>
            <a:fillRect/>
          </a:stretch>
        </p:blipFill>
        <p:spPr bwMode="auto">
          <a:xfrm>
            <a:off x="3402955" y="0"/>
            <a:ext cx="5798917" cy="699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459835"/>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Effect transition="in" filter="fade">
                                      <p:cBhvr>
                                        <p:cTn id="10" dur="1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1050" y="184322"/>
            <a:ext cx="11113362" cy="923330"/>
          </a:xfrm>
          <a:prstGeom prst="rect">
            <a:avLst/>
          </a:prstGeom>
          <a:noFill/>
        </p:spPr>
        <p:txBody>
          <a:bodyPr wrap="none" rtlCol="0">
            <a:spAutoFit/>
          </a:bodyPr>
          <a:lstStyle/>
          <a:p>
            <a:pPr lvl="0" algn="ctr"/>
            <a:r>
              <a:rPr lang="en-US" sz="5400" dirty="0" smtClean="0"/>
              <a:t>J</a:t>
            </a:r>
            <a:r>
              <a:rPr lang="id-ID" sz="5400" dirty="0" smtClean="0"/>
              <a:t>UMLAH PEJABAT FUNGSIONAL POL PP</a:t>
            </a:r>
            <a:endParaRPr lang="id-ID" sz="5400" b="1" dirty="0"/>
          </a:p>
        </p:txBody>
      </p:sp>
      <p:pic>
        <p:nvPicPr>
          <p:cNvPr id="2969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58" y="1610812"/>
            <a:ext cx="11819275" cy="4732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186571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27561" y="184322"/>
            <a:ext cx="9500358" cy="923330"/>
          </a:xfrm>
          <a:prstGeom prst="rect">
            <a:avLst/>
          </a:prstGeom>
          <a:noFill/>
        </p:spPr>
        <p:txBody>
          <a:bodyPr wrap="none" rtlCol="0">
            <a:spAutoFit/>
          </a:bodyPr>
          <a:lstStyle/>
          <a:p>
            <a:pPr lvl="0" algn="ctr"/>
            <a:r>
              <a:rPr lang="en-US" sz="5400" dirty="0" smtClean="0"/>
              <a:t>L</a:t>
            </a:r>
            <a:r>
              <a:rPr lang="id-ID" sz="5400" dirty="0" smtClean="0"/>
              <a:t>APORAN KEGIATAN TRANTIBUM</a:t>
            </a:r>
            <a:endParaRPr lang="id-ID" sz="5400" b="1" dirty="0"/>
          </a:p>
        </p:txBody>
      </p:sp>
      <p:pic>
        <p:nvPicPr>
          <p:cNvPr id="3072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50" y="1458412"/>
            <a:ext cx="12076253" cy="4890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9630648"/>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7811" y="184322"/>
            <a:ext cx="8639866" cy="923330"/>
          </a:xfrm>
          <a:prstGeom prst="rect">
            <a:avLst/>
          </a:prstGeom>
          <a:noFill/>
        </p:spPr>
        <p:txBody>
          <a:bodyPr wrap="none" rtlCol="0">
            <a:spAutoFit/>
          </a:bodyPr>
          <a:lstStyle/>
          <a:p>
            <a:pPr lvl="0" algn="ctr"/>
            <a:r>
              <a:rPr lang="en-US" sz="5400" dirty="0" smtClean="0"/>
              <a:t>L</a:t>
            </a:r>
            <a:r>
              <a:rPr lang="id-ID" sz="5400" dirty="0" smtClean="0"/>
              <a:t>APORAN PENEGAKAN PERDA</a:t>
            </a:r>
            <a:endParaRPr lang="id-ID" sz="5400" b="1" dirty="0"/>
          </a:p>
        </p:txBody>
      </p:sp>
      <p:pic>
        <p:nvPicPr>
          <p:cNvPr id="3174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272" y="1267907"/>
            <a:ext cx="11136936" cy="533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84336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9528" y="184322"/>
            <a:ext cx="11616450" cy="923330"/>
          </a:xfrm>
          <a:prstGeom prst="rect">
            <a:avLst/>
          </a:prstGeom>
          <a:noFill/>
        </p:spPr>
        <p:txBody>
          <a:bodyPr wrap="none" rtlCol="0">
            <a:spAutoFit/>
          </a:bodyPr>
          <a:lstStyle/>
          <a:p>
            <a:pPr lvl="0" algn="ctr"/>
            <a:r>
              <a:rPr lang="en-US" sz="5400" dirty="0" smtClean="0"/>
              <a:t>R</a:t>
            </a:r>
            <a:r>
              <a:rPr lang="id-ID" sz="5400" dirty="0" smtClean="0"/>
              <a:t>INGKASAN REGISTER PERKARA (PERDA)</a:t>
            </a:r>
            <a:endParaRPr lang="id-ID" sz="5400" b="1" dirty="0"/>
          </a:p>
        </p:txBody>
      </p:sp>
      <p:pic>
        <p:nvPicPr>
          <p:cNvPr id="3277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10" y="1502136"/>
            <a:ext cx="11672724" cy="4655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94081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5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7878" y="184322"/>
            <a:ext cx="9359742" cy="923330"/>
          </a:xfrm>
          <a:prstGeom prst="rect">
            <a:avLst/>
          </a:prstGeom>
          <a:noFill/>
        </p:spPr>
        <p:txBody>
          <a:bodyPr wrap="none" rtlCol="0">
            <a:spAutoFit/>
          </a:bodyPr>
          <a:lstStyle/>
          <a:p>
            <a:pPr lvl="0" algn="ctr"/>
            <a:r>
              <a:rPr lang="en-US" sz="5400" dirty="0" smtClean="0"/>
              <a:t>L</a:t>
            </a:r>
            <a:r>
              <a:rPr lang="id-ID" sz="5400" dirty="0" smtClean="0"/>
              <a:t>APORAN SARANA&amp;PRASARANA</a:t>
            </a:r>
            <a:endParaRPr lang="id-ID" sz="5400" b="1" dirty="0"/>
          </a:p>
        </p:txBody>
      </p:sp>
      <p:pic>
        <p:nvPicPr>
          <p:cNvPr id="3379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43" y="1561617"/>
            <a:ext cx="11739865" cy="4353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239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arn(inVertical)">
                                      <p:cBhvr>
                                        <p:cTn id="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Freeform 304">
            <a:extLst>
              <a:ext uri="{FF2B5EF4-FFF2-40B4-BE49-F238E27FC236}">
                <a16:creationId xmlns:a16="http://schemas.microsoft.com/office/drawing/2014/main" xmlns="" id="{03F06478-2879-AD4A-AC09-D01E75F1E621}"/>
              </a:ext>
            </a:extLst>
          </p:cNvPr>
          <p:cNvSpPr>
            <a:spLocks noChangeAspect="1" noChangeArrowheads="1"/>
          </p:cNvSpPr>
          <p:nvPr/>
        </p:nvSpPr>
        <p:spPr bwMode="auto">
          <a:xfrm>
            <a:off x="2926357" y="789981"/>
            <a:ext cx="6339285" cy="5278038"/>
          </a:xfrm>
          <a:custGeom>
            <a:avLst/>
            <a:gdLst>
              <a:gd name="connsiteX0" fmla="*/ 101514 w 3650890"/>
              <a:gd name="connsiteY0" fmla="*/ 2176462 h 3039702"/>
              <a:gd name="connsiteX1" fmla="*/ 152631 w 3650890"/>
              <a:gd name="connsiteY1" fmla="*/ 2202042 h 3039702"/>
              <a:gd name="connsiteX2" fmla="*/ 203027 w 3650890"/>
              <a:gd name="connsiteY2" fmla="*/ 2252842 h 3039702"/>
              <a:gd name="connsiteX3" fmla="*/ 253424 w 3650890"/>
              <a:gd name="connsiteY3" fmla="*/ 2303642 h 3039702"/>
              <a:gd name="connsiteX4" fmla="*/ 304541 w 3650890"/>
              <a:gd name="connsiteY4" fmla="*/ 2354082 h 3039702"/>
              <a:gd name="connsiteX5" fmla="*/ 354938 w 3650890"/>
              <a:gd name="connsiteY5" fmla="*/ 2405242 h 3039702"/>
              <a:gd name="connsiteX6" fmla="*/ 406055 w 3650890"/>
              <a:gd name="connsiteY6" fmla="*/ 2455682 h 3039702"/>
              <a:gd name="connsiteX7" fmla="*/ 456451 w 3650890"/>
              <a:gd name="connsiteY7" fmla="*/ 2506842 h 3039702"/>
              <a:gd name="connsiteX8" fmla="*/ 507208 w 3650890"/>
              <a:gd name="connsiteY8" fmla="*/ 2557282 h 3039702"/>
              <a:gd name="connsiteX9" fmla="*/ 558325 w 3650890"/>
              <a:gd name="connsiteY9" fmla="*/ 2607722 h 3039702"/>
              <a:gd name="connsiteX10" fmla="*/ 608722 w 3650890"/>
              <a:gd name="connsiteY10" fmla="*/ 2659242 h 3039702"/>
              <a:gd name="connsiteX11" fmla="*/ 659839 w 3650890"/>
              <a:gd name="connsiteY11" fmla="*/ 2709322 h 3039702"/>
              <a:gd name="connsiteX12" fmla="*/ 710235 w 3650890"/>
              <a:gd name="connsiteY12" fmla="*/ 2734902 h 3039702"/>
              <a:gd name="connsiteX13" fmla="*/ 760632 w 3650890"/>
              <a:gd name="connsiteY13" fmla="*/ 2709322 h 3039702"/>
              <a:gd name="connsiteX14" fmla="*/ 811749 w 3650890"/>
              <a:gd name="connsiteY14" fmla="*/ 2659242 h 3039702"/>
              <a:gd name="connsiteX15" fmla="*/ 862146 w 3650890"/>
              <a:gd name="connsiteY15" fmla="*/ 2607722 h 3039702"/>
              <a:gd name="connsiteX16" fmla="*/ 913263 w 3650890"/>
              <a:gd name="connsiteY16" fmla="*/ 2557282 h 3039702"/>
              <a:gd name="connsiteX17" fmla="*/ 963660 w 3650890"/>
              <a:gd name="connsiteY17" fmla="*/ 2506842 h 3039702"/>
              <a:gd name="connsiteX18" fmla="*/ 1014056 w 3650890"/>
              <a:gd name="connsiteY18" fmla="*/ 2455682 h 3039702"/>
              <a:gd name="connsiteX19" fmla="*/ 1065173 w 3650890"/>
              <a:gd name="connsiteY19" fmla="*/ 2405242 h 3039702"/>
              <a:gd name="connsiteX20" fmla="*/ 1115570 w 3650890"/>
              <a:gd name="connsiteY20" fmla="*/ 2354082 h 3039702"/>
              <a:gd name="connsiteX21" fmla="*/ 1166687 w 3650890"/>
              <a:gd name="connsiteY21" fmla="*/ 2303642 h 3039702"/>
              <a:gd name="connsiteX22" fmla="*/ 1217084 w 3650890"/>
              <a:gd name="connsiteY22" fmla="*/ 2252842 h 3039702"/>
              <a:gd name="connsiteX23" fmla="*/ 1267840 w 3650890"/>
              <a:gd name="connsiteY23" fmla="*/ 2202042 h 3039702"/>
              <a:gd name="connsiteX24" fmla="*/ 1318957 w 3650890"/>
              <a:gd name="connsiteY24" fmla="*/ 2176462 h 3039702"/>
              <a:gd name="connsiteX25" fmla="*/ 1369354 w 3650890"/>
              <a:gd name="connsiteY25" fmla="*/ 2202042 h 3039702"/>
              <a:gd name="connsiteX26" fmla="*/ 1876562 w 3650890"/>
              <a:gd name="connsiteY26" fmla="*/ 2709322 h 3039702"/>
              <a:gd name="connsiteX27" fmla="*/ 1927679 w 3650890"/>
              <a:gd name="connsiteY27" fmla="*/ 2734902 h 3039702"/>
              <a:gd name="connsiteX28" fmla="*/ 1978076 w 3650890"/>
              <a:gd name="connsiteY28" fmla="*/ 2709322 h 3039702"/>
              <a:gd name="connsiteX29" fmla="*/ 2129626 w 3650890"/>
              <a:gd name="connsiteY29" fmla="*/ 2557282 h 3039702"/>
              <a:gd name="connsiteX30" fmla="*/ 2180743 w 3650890"/>
              <a:gd name="connsiteY30" fmla="*/ 2506842 h 3039702"/>
              <a:gd name="connsiteX31" fmla="*/ 2231140 w 3650890"/>
              <a:gd name="connsiteY31" fmla="*/ 2455682 h 3039702"/>
              <a:gd name="connsiteX32" fmla="*/ 2383410 w 3650890"/>
              <a:gd name="connsiteY32" fmla="*/ 2303642 h 3039702"/>
              <a:gd name="connsiteX33" fmla="*/ 2434167 w 3650890"/>
              <a:gd name="connsiteY33" fmla="*/ 2252842 h 3039702"/>
              <a:gd name="connsiteX34" fmla="*/ 2484924 w 3650890"/>
              <a:gd name="connsiteY34" fmla="*/ 2202042 h 3039702"/>
              <a:gd name="connsiteX35" fmla="*/ 2535320 w 3650890"/>
              <a:gd name="connsiteY35" fmla="*/ 2176462 h 3039702"/>
              <a:gd name="connsiteX36" fmla="*/ 2586437 w 3650890"/>
              <a:gd name="connsiteY36" fmla="*/ 2202042 h 3039702"/>
              <a:gd name="connsiteX37" fmla="*/ 2636834 w 3650890"/>
              <a:gd name="connsiteY37" fmla="*/ 2252842 h 3039702"/>
              <a:gd name="connsiteX38" fmla="*/ 2687951 w 3650890"/>
              <a:gd name="connsiteY38" fmla="*/ 2303642 h 3039702"/>
              <a:gd name="connsiteX39" fmla="*/ 2738348 w 3650890"/>
              <a:gd name="connsiteY39" fmla="*/ 2354082 h 3039702"/>
              <a:gd name="connsiteX40" fmla="*/ 2788744 w 3650890"/>
              <a:gd name="connsiteY40" fmla="*/ 2405242 h 3039702"/>
              <a:gd name="connsiteX41" fmla="*/ 2839861 w 3650890"/>
              <a:gd name="connsiteY41" fmla="*/ 2455682 h 3039702"/>
              <a:gd name="connsiteX42" fmla="*/ 2890258 w 3650890"/>
              <a:gd name="connsiteY42" fmla="*/ 2506842 h 3039702"/>
              <a:gd name="connsiteX43" fmla="*/ 2941375 w 3650890"/>
              <a:gd name="connsiteY43" fmla="*/ 2557282 h 3039702"/>
              <a:gd name="connsiteX44" fmla="*/ 2991772 w 3650890"/>
              <a:gd name="connsiteY44" fmla="*/ 2607722 h 3039702"/>
              <a:gd name="connsiteX45" fmla="*/ 3042168 w 3650890"/>
              <a:gd name="connsiteY45" fmla="*/ 2659242 h 3039702"/>
              <a:gd name="connsiteX46" fmla="*/ 3093285 w 3650890"/>
              <a:gd name="connsiteY46" fmla="*/ 2709322 h 3039702"/>
              <a:gd name="connsiteX47" fmla="*/ 3144042 w 3650890"/>
              <a:gd name="connsiteY47" fmla="*/ 2734902 h 3039702"/>
              <a:gd name="connsiteX48" fmla="*/ 3194799 w 3650890"/>
              <a:gd name="connsiteY48" fmla="*/ 2709322 h 3039702"/>
              <a:gd name="connsiteX49" fmla="*/ 3245556 w 3650890"/>
              <a:gd name="connsiteY49" fmla="*/ 2659242 h 3039702"/>
              <a:gd name="connsiteX50" fmla="*/ 3295953 w 3650890"/>
              <a:gd name="connsiteY50" fmla="*/ 2607722 h 3039702"/>
              <a:gd name="connsiteX51" fmla="*/ 3347069 w 3650890"/>
              <a:gd name="connsiteY51" fmla="*/ 2557282 h 3039702"/>
              <a:gd name="connsiteX52" fmla="*/ 3498980 w 3650890"/>
              <a:gd name="connsiteY52" fmla="*/ 2405242 h 3039702"/>
              <a:gd name="connsiteX53" fmla="*/ 3549377 w 3650890"/>
              <a:gd name="connsiteY53" fmla="*/ 2354082 h 3039702"/>
              <a:gd name="connsiteX54" fmla="*/ 3600493 w 3650890"/>
              <a:gd name="connsiteY54" fmla="*/ 2303642 h 3039702"/>
              <a:gd name="connsiteX55" fmla="*/ 3650890 w 3650890"/>
              <a:gd name="connsiteY55" fmla="*/ 2252842 h 3039702"/>
              <a:gd name="connsiteX56" fmla="*/ 3650890 w 3650890"/>
              <a:gd name="connsiteY56" fmla="*/ 2557282 h 3039702"/>
              <a:gd name="connsiteX57" fmla="*/ 3498980 w 3650890"/>
              <a:gd name="connsiteY57" fmla="*/ 2709322 h 3039702"/>
              <a:gd name="connsiteX58" fmla="*/ 3448583 w 3650890"/>
              <a:gd name="connsiteY58" fmla="*/ 2760482 h 3039702"/>
              <a:gd name="connsiteX59" fmla="*/ 3397466 w 3650890"/>
              <a:gd name="connsiteY59" fmla="*/ 2811282 h 3039702"/>
              <a:gd name="connsiteX60" fmla="*/ 3245556 w 3650890"/>
              <a:gd name="connsiteY60" fmla="*/ 2963322 h 3039702"/>
              <a:gd name="connsiteX61" fmla="*/ 3194799 w 3650890"/>
              <a:gd name="connsiteY61" fmla="*/ 3014482 h 3039702"/>
              <a:gd name="connsiteX62" fmla="*/ 3144042 w 3650890"/>
              <a:gd name="connsiteY62" fmla="*/ 3039702 h 3039702"/>
              <a:gd name="connsiteX63" fmla="*/ 3093285 w 3650890"/>
              <a:gd name="connsiteY63" fmla="*/ 3014482 h 3039702"/>
              <a:gd name="connsiteX64" fmla="*/ 2991772 w 3650890"/>
              <a:gd name="connsiteY64" fmla="*/ 2912882 h 3039702"/>
              <a:gd name="connsiteX65" fmla="*/ 2941375 w 3650890"/>
              <a:gd name="connsiteY65" fmla="*/ 2861362 h 3039702"/>
              <a:gd name="connsiteX66" fmla="*/ 2890258 w 3650890"/>
              <a:gd name="connsiteY66" fmla="*/ 2811282 h 3039702"/>
              <a:gd name="connsiteX67" fmla="*/ 2738348 w 3650890"/>
              <a:gd name="connsiteY67" fmla="*/ 2659242 h 3039702"/>
              <a:gd name="connsiteX68" fmla="*/ 2687951 w 3650890"/>
              <a:gd name="connsiteY68" fmla="*/ 2607722 h 3039702"/>
              <a:gd name="connsiteX69" fmla="*/ 2636834 w 3650890"/>
              <a:gd name="connsiteY69" fmla="*/ 2557282 h 3039702"/>
              <a:gd name="connsiteX70" fmla="*/ 2586437 w 3650890"/>
              <a:gd name="connsiteY70" fmla="*/ 2506842 h 3039702"/>
              <a:gd name="connsiteX71" fmla="*/ 2535320 w 3650890"/>
              <a:gd name="connsiteY71" fmla="*/ 2480902 h 3039702"/>
              <a:gd name="connsiteX72" fmla="*/ 2484924 w 3650890"/>
              <a:gd name="connsiteY72" fmla="*/ 2506842 h 3039702"/>
              <a:gd name="connsiteX73" fmla="*/ 2434167 w 3650890"/>
              <a:gd name="connsiteY73" fmla="*/ 2557282 h 3039702"/>
              <a:gd name="connsiteX74" fmla="*/ 2383410 w 3650890"/>
              <a:gd name="connsiteY74" fmla="*/ 2607722 h 3039702"/>
              <a:gd name="connsiteX75" fmla="*/ 2332653 w 3650890"/>
              <a:gd name="connsiteY75" fmla="*/ 2659242 h 3039702"/>
              <a:gd name="connsiteX76" fmla="*/ 2281536 w 3650890"/>
              <a:gd name="connsiteY76" fmla="*/ 2709322 h 3039702"/>
              <a:gd name="connsiteX77" fmla="*/ 2231140 w 3650890"/>
              <a:gd name="connsiteY77" fmla="*/ 2760482 h 3039702"/>
              <a:gd name="connsiteX78" fmla="*/ 2180743 w 3650890"/>
              <a:gd name="connsiteY78" fmla="*/ 2811282 h 3039702"/>
              <a:gd name="connsiteX79" fmla="*/ 2129626 w 3650890"/>
              <a:gd name="connsiteY79" fmla="*/ 2861362 h 3039702"/>
              <a:gd name="connsiteX80" fmla="*/ 2079229 w 3650890"/>
              <a:gd name="connsiteY80" fmla="*/ 2912882 h 3039702"/>
              <a:gd name="connsiteX81" fmla="*/ 2028472 w 3650890"/>
              <a:gd name="connsiteY81" fmla="*/ 2963322 h 3039702"/>
              <a:gd name="connsiteX82" fmla="*/ 1978076 w 3650890"/>
              <a:gd name="connsiteY82" fmla="*/ 3014482 h 3039702"/>
              <a:gd name="connsiteX83" fmla="*/ 1927679 w 3650890"/>
              <a:gd name="connsiteY83" fmla="*/ 3039702 h 3039702"/>
              <a:gd name="connsiteX84" fmla="*/ 1876562 w 3650890"/>
              <a:gd name="connsiteY84" fmla="*/ 3014482 h 3039702"/>
              <a:gd name="connsiteX85" fmla="*/ 1825805 w 3650890"/>
              <a:gd name="connsiteY85" fmla="*/ 2963322 h 3039702"/>
              <a:gd name="connsiteX86" fmla="*/ 1775048 w 3650890"/>
              <a:gd name="connsiteY86" fmla="*/ 2912882 h 3039702"/>
              <a:gd name="connsiteX87" fmla="*/ 1724292 w 3650890"/>
              <a:gd name="connsiteY87" fmla="*/ 2861362 h 3039702"/>
              <a:gd name="connsiteX88" fmla="*/ 1673895 w 3650890"/>
              <a:gd name="connsiteY88" fmla="*/ 2811282 h 3039702"/>
              <a:gd name="connsiteX89" fmla="*/ 1622778 w 3650890"/>
              <a:gd name="connsiteY89" fmla="*/ 2760482 h 3039702"/>
              <a:gd name="connsiteX90" fmla="*/ 1572381 w 3650890"/>
              <a:gd name="connsiteY90" fmla="*/ 2709322 h 3039702"/>
              <a:gd name="connsiteX91" fmla="*/ 1521264 w 3650890"/>
              <a:gd name="connsiteY91" fmla="*/ 2659242 h 3039702"/>
              <a:gd name="connsiteX92" fmla="*/ 1470868 w 3650890"/>
              <a:gd name="connsiteY92" fmla="*/ 2607722 h 3039702"/>
              <a:gd name="connsiteX93" fmla="*/ 1420471 w 3650890"/>
              <a:gd name="connsiteY93" fmla="*/ 2557282 h 3039702"/>
              <a:gd name="connsiteX94" fmla="*/ 1369354 w 3650890"/>
              <a:gd name="connsiteY94" fmla="*/ 2506842 h 3039702"/>
              <a:gd name="connsiteX95" fmla="*/ 1318957 w 3650890"/>
              <a:gd name="connsiteY95" fmla="*/ 2480902 h 3039702"/>
              <a:gd name="connsiteX96" fmla="*/ 1267840 w 3650890"/>
              <a:gd name="connsiteY96" fmla="*/ 2506842 h 3039702"/>
              <a:gd name="connsiteX97" fmla="*/ 760632 w 3650890"/>
              <a:gd name="connsiteY97" fmla="*/ 3014482 h 3039702"/>
              <a:gd name="connsiteX98" fmla="*/ 710235 w 3650890"/>
              <a:gd name="connsiteY98" fmla="*/ 3039702 h 3039702"/>
              <a:gd name="connsiteX99" fmla="*/ 659839 w 3650890"/>
              <a:gd name="connsiteY99" fmla="*/ 3014482 h 3039702"/>
              <a:gd name="connsiteX100" fmla="*/ 152631 w 3650890"/>
              <a:gd name="connsiteY100" fmla="*/ 2506842 h 3039702"/>
              <a:gd name="connsiteX101" fmla="*/ 101514 w 3650890"/>
              <a:gd name="connsiteY101" fmla="*/ 2480902 h 3039702"/>
              <a:gd name="connsiteX102" fmla="*/ 51117 w 3650890"/>
              <a:gd name="connsiteY102" fmla="*/ 2506842 h 3039702"/>
              <a:gd name="connsiteX103" fmla="*/ 0 w 3650890"/>
              <a:gd name="connsiteY103" fmla="*/ 2557282 h 3039702"/>
              <a:gd name="connsiteX104" fmla="*/ 0 w 3650890"/>
              <a:gd name="connsiteY104" fmla="*/ 2252842 h 3039702"/>
              <a:gd name="connsiteX105" fmla="*/ 51117 w 3650890"/>
              <a:gd name="connsiteY105" fmla="*/ 2202042 h 3039702"/>
              <a:gd name="connsiteX106" fmla="*/ 101514 w 3650890"/>
              <a:gd name="connsiteY106" fmla="*/ 2176462 h 3039702"/>
              <a:gd name="connsiteX107" fmla="*/ 101514 w 3650890"/>
              <a:gd name="connsiteY107" fmla="*/ 1814512 h 3039702"/>
              <a:gd name="connsiteX108" fmla="*/ 152631 w 3650890"/>
              <a:gd name="connsiteY108" fmla="*/ 1839696 h 3039702"/>
              <a:gd name="connsiteX109" fmla="*/ 203027 w 3650890"/>
              <a:gd name="connsiteY109" fmla="*/ 1890783 h 3039702"/>
              <a:gd name="connsiteX110" fmla="*/ 253424 w 3650890"/>
              <a:gd name="connsiteY110" fmla="*/ 1941152 h 3039702"/>
              <a:gd name="connsiteX111" fmla="*/ 304541 w 3650890"/>
              <a:gd name="connsiteY111" fmla="*/ 1991520 h 3039702"/>
              <a:gd name="connsiteX112" fmla="*/ 354938 w 3650890"/>
              <a:gd name="connsiteY112" fmla="*/ 2042607 h 3039702"/>
              <a:gd name="connsiteX113" fmla="*/ 406055 w 3650890"/>
              <a:gd name="connsiteY113" fmla="*/ 2092975 h 3039702"/>
              <a:gd name="connsiteX114" fmla="*/ 456451 w 3650890"/>
              <a:gd name="connsiteY114" fmla="*/ 2144063 h 3039702"/>
              <a:gd name="connsiteX115" fmla="*/ 507208 w 3650890"/>
              <a:gd name="connsiteY115" fmla="*/ 2194791 h 3039702"/>
              <a:gd name="connsiteX116" fmla="*/ 558325 w 3650890"/>
              <a:gd name="connsiteY116" fmla="*/ 2245159 h 3039702"/>
              <a:gd name="connsiteX117" fmla="*/ 608722 w 3650890"/>
              <a:gd name="connsiteY117" fmla="*/ 2296246 h 3039702"/>
              <a:gd name="connsiteX118" fmla="*/ 659839 w 3650890"/>
              <a:gd name="connsiteY118" fmla="*/ 2346615 h 3039702"/>
              <a:gd name="connsiteX119" fmla="*/ 710235 w 3650890"/>
              <a:gd name="connsiteY119" fmla="*/ 2371799 h 3039702"/>
              <a:gd name="connsiteX120" fmla="*/ 760632 w 3650890"/>
              <a:gd name="connsiteY120" fmla="*/ 2346615 h 3039702"/>
              <a:gd name="connsiteX121" fmla="*/ 811749 w 3650890"/>
              <a:gd name="connsiteY121" fmla="*/ 2296246 h 3039702"/>
              <a:gd name="connsiteX122" fmla="*/ 862146 w 3650890"/>
              <a:gd name="connsiteY122" fmla="*/ 2245159 h 3039702"/>
              <a:gd name="connsiteX123" fmla="*/ 913263 w 3650890"/>
              <a:gd name="connsiteY123" fmla="*/ 2194791 h 3039702"/>
              <a:gd name="connsiteX124" fmla="*/ 963660 w 3650890"/>
              <a:gd name="connsiteY124" fmla="*/ 2144063 h 3039702"/>
              <a:gd name="connsiteX125" fmla="*/ 1014056 w 3650890"/>
              <a:gd name="connsiteY125" fmla="*/ 2092975 h 3039702"/>
              <a:gd name="connsiteX126" fmla="*/ 1065173 w 3650890"/>
              <a:gd name="connsiteY126" fmla="*/ 2042607 h 3039702"/>
              <a:gd name="connsiteX127" fmla="*/ 1115570 w 3650890"/>
              <a:gd name="connsiteY127" fmla="*/ 1991520 h 3039702"/>
              <a:gd name="connsiteX128" fmla="*/ 1166687 w 3650890"/>
              <a:gd name="connsiteY128" fmla="*/ 1941152 h 3039702"/>
              <a:gd name="connsiteX129" fmla="*/ 1217084 w 3650890"/>
              <a:gd name="connsiteY129" fmla="*/ 1890783 h 3039702"/>
              <a:gd name="connsiteX130" fmla="*/ 1267840 w 3650890"/>
              <a:gd name="connsiteY130" fmla="*/ 1839696 h 3039702"/>
              <a:gd name="connsiteX131" fmla="*/ 1318957 w 3650890"/>
              <a:gd name="connsiteY131" fmla="*/ 1814512 h 3039702"/>
              <a:gd name="connsiteX132" fmla="*/ 1369354 w 3650890"/>
              <a:gd name="connsiteY132" fmla="*/ 1839696 h 3039702"/>
              <a:gd name="connsiteX133" fmla="*/ 1876562 w 3650890"/>
              <a:gd name="connsiteY133" fmla="*/ 2346615 h 3039702"/>
              <a:gd name="connsiteX134" fmla="*/ 1927679 w 3650890"/>
              <a:gd name="connsiteY134" fmla="*/ 2371799 h 3039702"/>
              <a:gd name="connsiteX135" fmla="*/ 1978076 w 3650890"/>
              <a:gd name="connsiteY135" fmla="*/ 2346615 h 3039702"/>
              <a:gd name="connsiteX136" fmla="*/ 2129626 w 3650890"/>
              <a:gd name="connsiteY136" fmla="*/ 2194791 h 3039702"/>
              <a:gd name="connsiteX137" fmla="*/ 2180743 w 3650890"/>
              <a:gd name="connsiteY137" fmla="*/ 2144063 h 3039702"/>
              <a:gd name="connsiteX138" fmla="*/ 2231140 w 3650890"/>
              <a:gd name="connsiteY138" fmla="*/ 2092975 h 3039702"/>
              <a:gd name="connsiteX139" fmla="*/ 2383410 w 3650890"/>
              <a:gd name="connsiteY139" fmla="*/ 1941152 h 3039702"/>
              <a:gd name="connsiteX140" fmla="*/ 2434167 w 3650890"/>
              <a:gd name="connsiteY140" fmla="*/ 1890783 h 3039702"/>
              <a:gd name="connsiteX141" fmla="*/ 2484924 w 3650890"/>
              <a:gd name="connsiteY141" fmla="*/ 1839696 h 3039702"/>
              <a:gd name="connsiteX142" fmla="*/ 2535320 w 3650890"/>
              <a:gd name="connsiteY142" fmla="*/ 1814512 h 3039702"/>
              <a:gd name="connsiteX143" fmla="*/ 2586437 w 3650890"/>
              <a:gd name="connsiteY143" fmla="*/ 1839696 h 3039702"/>
              <a:gd name="connsiteX144" fmla="*/ 2636834 w 3650890"/>
              <a:gd name="connsiteY144" fmla="*/ 1890783 h 3039702"/>
              <a:gd name="connsiteX145" fmla="*/ 2687951 w 3650890"/>
              <a:gd name="connsiteY145" fmla="*/ 1941152 h 3039702"/>
              <a:gd name="connsiteX146" fmla="*/ 2738348 w 3650890"/>
              <a:gd name="connsiteY146" fmla="*/ 1991520 h 3039702"/>
              <a:gd name="connsiteX147" fmla="*/ 2788744 w 3650890"/>
              <a:gd name="connsiteY147" fmla="*/ 2042607 h 3039702"/>
              <a:gd name="connsiteX148" fmla="*/ 2839861 w 3650890"/>
              <a:gd name="connsiteY148" fmla="*/ 2092975 h 3039702"/>
              <a:gd name="connsiteX149" fmla="*/ 2890258 w 3650890"/>
              <a:gd name="connsiteY149" fmla="*/ 2144063 h 3039702"/>
              <a:gd name="connsiteX150" fmla="*/ 2941375 w 3650890"/>
              <a:gd name="connsiteY150" fmla="*/ 2194791 h 3039702"/>
              <a:gd name="connsiteX151" fmla="*/ 2991772 w 3650890"/>
              <a:gd name="connsiteY151" fmla="*/ 2245159 h 3039702"/>
              <a:gd name="connsiteX152" fmla="*/ 3042168 w 3650890"/>
              <a:gd name="connsiteY152" fmla="*/ 2296246 h 3039702"/>
              <a:gd name="connsiteX153" fmla="*/ 3093285 w 3650890"/>
              <a:gd name="connsiteY153" fmla="*/ 2346615 h 3039702"/>
              <a:gd name="connsiteX154" fmla="*/ 3144042 w 3650890"/>
              <a:gd name="connsiteY154" fmla="*/ 2371799 h 3039702"/>
              <a:gd name="connsiteX155" fmla="*/ 3194799 w 3650890"/>
              <a:gd name="connsiteY155" fmla="*/ 2346615 h 3039702"/>
              <a:gd name="connsiteX156" fmla="*/ 3245556 w 3650890"/>
              <a:gd name="connsiteY156" fmla="*/ 2296246 h 3039702"/>
              <a:gd name="connsiteX157" fmla="*/ 3295953 w 3650890"/>
              <a:gd name="connsiteY157" fmla="*/ 2245159 h 3039702"/>
              <a:gd name="connsiteX158" fmla="*/ 3347069 w 3650890"/>
              <a:gd name="connsiteY158" fmla="*/ 2194791 h 3039702"/>
              <a:gd name="connsiteX159" fmla="*/ 3498980 w 3650890"/>
              <a:gd name="connsiteY159" fmla="*/ 2042607 h 3039702"/>
              <a:gd name="connsiteX160" fmla="*/ 3549377 w 3650890"/>
              <a:gd name="connsiteY160" fmla="*/ 1991520 h 3039702"/>
              <a:gd name="connsiteX161" fmla="*/ 3600493 w 3650890"/>
              <a:gd name="connsiteY161" fmla="*/ 1941152 h 3039702"/>
              <a:gd name="connsiteX162" fmla="*/ 3650890 w 3650890"/>
              <a:gd name="connsiteY162" fmla="*/ 1890783 h 3039702"/>
              <a:gd name="connsiteX163" fmla="*/ 3650890 w 3650890"/>
              <a:gd name="connsiteY163" fmla="*/ 2194791 h 3039702"/>
              <a:gd name="connsiteX164" fmla="*/ 3498980 w 3650890"/>
              <a:gd name="connsiteY164" fmla="*/ 2346615 h 3039702"/>
              <a:gd name="connsiteX165" fmla="*/ 3448583 w 3650890"/>
              <a:gd name="connsiteY165" fmla="*/ 2397702 h 3039702"/>
              <a:gd name="connsiteX166" fmla="*/ 3397466 w 3650890"/>
              <a:gd name="connsiteY166" fmla="*/ 2448070 h 3039702"/>
              <a:gd name="connsiteX167" fmla="*/ 3245556 w 3650890"/>
              <a:gd name="connsiteY167" fmla="*/ 2599894 h 3039702"/>
              <a:gd name="connsiteX168" fmla="*/ 3194799 w 3650890"/>
              <a:gd name="connsiteY168" fmla="*/ 2650981 h 3039702"/>
              <a:gd name="connsiteX169" fmla="*/ 3144042 w 3650890"/>
              <a:gd name="connsiteY169" fmla="*/ 2676165 h 3039702"/>
              <a:gd name="connsiteX170" fmla="*/ 3093285 w 3650890"/>
              <a:gd name="connsiteY170" fmla="*/ 2650981 h 3039702"/>
              <a:gd name="connsiteX171" fmla="*/ 2991772 w 3650890"/>
              <a:gd name="connsiteY171" fmla="*/ 2549526 h 3039702"/>
              <a:gd name="connsiteX172" fmla="*/ 2941375 w 3650890"/>
              <a:gd name="connsiteY172" fmla="*/ 2498438 h 3039702"/>
              <a:gd name="connsiteX173" fmla="*/ 2890258 w 3650890"/>
              <a:gd name="connsiteY173" fmla="*/ 2448070 h 3039702"/>
              <a:gd name="connsiteX174" fmla="*/ 2738348 w 3650890"/>
              <a:gd name="connsiteY174" fmla="*/ 2296246 h 3039702"/>
              <a:gd name="connsiteX175" fmla="*/ 2687951 w 3650890"/>
              <a:gd name="connsiteY175" fmla="*/ 2245159 h 3039702"/>
              <a:gd name="connsiteX176" fmla="*/ 2636834 w 3650890"/>
              <a:gd name="connsiteY176" fmla="*/ 2194791 h 3039702"/>
              <a:gd name="connsiteX177" fmla="*/ 2586437 w 3650890"/>
              <a:gd name="connsiteY177" fmla="*/ 2144063 h 3039702"/>
              <a:gd name="connsiteX178" fmla="*/ 2535320 w 3650890"/>
              <a:gd name="connsiteY178" fmla="*/ 2118519 h 3039702"/>
              <a:gd name="connsiteX179" fmla="*/ 2484924 w 3650890"/>
              <a:gd name="connsiteY179" fmla="*/ 2144063 h 3039702"/>
              <a:gd name="connsiteX180" fmla="*/ 2434167 w 3650890"/>
              <a:gd name="connsiteY180" fmla="*/ 2194791 h 3039702"/>
              <a:gd name="connsiteX181" fmla="*/ 2383410 w 3650890"/>
              <a:gd name="connsiteY181" fmla="*/ 2245159 h 3039702"/>
              <a:gd name="connsiteX182" fmla="*/ 2332653 w 3650890"/>
              <a:gd name="connsiteY182" fmla="*/ 2296246 h 3039702"/>
              <a:gd name="connsiteX183" fmla="*/ 2281536 w 3650890"/>
              <a:gd name="connsiteY183" fmla="*/ 2346615 h 3039702"/>
              <a:gd name="connsiteX184" fmla="*/ 2231140 w 3650890"/>
              <a:gd name="connsiteY184" fmla="*/ 2397702 h 3039702"/>
              <a:gd name="connsiteX185" fmla="*/ 2180743 w 3650890"/>
              <a:gd name="connsiteY185" fmla="*/ 2448070 h 3039702"/>
              <a:gd name="connsiteX186" fmla="*/ 2129626 w 3650890"/>
              <a:gd name="connsiteY186" fmla="*/ 2498438 h 3039702"/>
              <a:gd name="connsiteX187" fmla="*/ 2079229 w 3650890"/>
              <a:gd name="connsiteY187" fmla="*/ 2549526 h 3039702"/>
              <a:gd name="connsiteX188" fmla="*/ 2028472 w 3650890"/>
              <a:gd name="connsiteY188" fmla="*/ 2599894 h 3039702"/>
              <a:gd name="connsiteX189" fmla="*/ 1978076 w 3650890"/>
              <a:gd name="connsiteY189" fmla="*/ 2650981 h 3039702"/>
              <a:gd name="connsiteX190" fmla="*/ 1927679 w 3650890"/>
              <a:gd name="connsiteY190" fmla="*/ 2676165 h 3039702"/>
              <a:gd name="connsiteX191" fmla="*/ 1876562 w 3650890"/>
              <a:gd name="connsiteY191" fmla="*/ 2650981 h 3039702"/>
              <a:gd name="connsiteX192" fmla="*/ 1825805 w 3650890"/>
              <a:gd name="connsiteY192" fmla="*/ 2599894 h 3039702"/>
              <a:gd name="connsiteX193" fmla="*/ 1775048 w 3650890"/>
              <a:gd name="connsiteY193" fmla="*/ 2549526 h 3039702"/>
              <a:gd name="connsiteX194" fmla="*/ 1724292 w 3650890"/>
              <a:gd name="connsiteY194" fmla="*/ 2498438 h 3039702"/>
              <a:gd name="connsiteX195" fmla="*/ 1673895 w 3650890"/>
              <a:gd name="connsiteY195" fmla="*/ 2448070 h 3039702"/>
              <a:gd name="connsiteX196" fmla="*/ 1622778 w 3650890"/>
              <a:gd name="connsiteY196" fmla="*/ 2397702 h 3039702"/>
              <a:gd name="connsiteX197" fmla="*/ 1572381 w 3650890"/>
              <a:gd name="connsiteY197" fmla="*/ 2346615 h 3039702"/>
              <a:gd name="connsiteX198" fmla="*/ 1521264 w 3650890"/>
              <a:gd name="connsiteY198" fmla="*/ 2296246 h 3039702"/>
              <a:gd name="connsiteX199" fmla="*/ 1470868 w 3650890"/>
              <a:gd name="connsiteY199" fmla="*/ 2245159 h 3039702"/>
              <a:gd name="connsiteX200" fmla="*/ 1420471 w 3650890"/>
              <a:gd name="connsiteY200" fmla="*/ 2194791 h 3039702"/>
              <a:gd name="connsiteX201" fmla="*/ 1369354 w 3650890"/>
              <a:gd name="connsiteY201" fmla="*/ 2144063 h 3039702"/>
              <a:gd name="connsiteX202" fmla="*/ 1318957 w 3650890"/>
              <a:gd name="connsiteY202" fmla="*/ 2118519 h 3039702"/>
              <a:gd name="connsiteX203" fmla="*/ 1267840 w 3650890"/>
              <a:gd name="connsiteY203" fmla="*/ 2144063 h 3039702"/>
              <a:gd name="connsiteX204" fmla="*/ 760632 w 3650890"/>
              <a:gd name="connsiteY204" fmla="*/ 2650981 h 3039702"/>
              <a:gd name="connsiteX205" fmla="*/ 710235 w 3650890"/>
              <a:gd name="connsiteY205" fmla="*/ 2676165 h 3039702"/>
              <a:gd name="connsiteX206" fmla="*/ 659839 w 3650890"/>
              <a:gd name="connsiteY206" fmla="*/ 2650981 h 3039702"/>
              <a:gd name="connsiteX207" fmla="*/ 152631 w 3650890"/>
              <a:gd name="connsiteY207" fmla="*/ 2144063 h 3039702"/>
              <a:gd name="connsiteX208" fmla="*/ 101514 w 3650890"/>
              <a:gd name="connsiteY208" fmla="*/ 2118519 h 3039702"/>
              <a:gd name="connsiteX209" fmla="*/ 51117 w 3650890"/>
              <a:gd name="connsiteY209" fmla="*/ 2144063 h 3039702"/>
              <a:gd name="connsiteX210" fmla="*/ 0 w 3650890"/>
              <a:gd name="connsiteY210" fmla="*/ 2194791 h 3039702"/>
              <a:gd name="connsiteX211" fmla="*/ 0 w 3650890"/>
              <a:gd name="connsiteY211" fmla="*/ 1890783 h 3039702"/>
              <a:gd name="connsiteX212" fmla="*/ 51117 w 3650890"/>
              <a:gd name="connsiteY212" fmla="*/ 1839696 h 3039702"/>
              <a:gd name="connsiteX213" fmla="*/ 101514 w 3650890"/>
              <a:gd name="connsiteY213" fmla="*/ 1814512 h 3039702"/>
              <a:gd name="connsiteX214" fmla="*/ 101514 w 3650890"/>
              <a:gd name="connsiteY214" fmla="*/ 1454150 h 3039702"/>
              <a:gd name="connsiteX215" fmla="*/ 152631 w 3650890"/>
              <a:gd name="connsiteY215" fmla="*/ 1479334 h 3039702"/>
              <a:gd name="connsiteX216" fmla="*/ 203027 w 3650890"/>
              <a:gd name="connsiteY216" fmla="*/ 1530421 h 3039702"/>
              <a:gd name="connsiteX217" fmla="*/ 253424 w 3650890"/>
              <a:gd name="connsiteY217" fmla="*/ 1581149 h 3039702"/>
              <a:gd name="connsiteX218" fmla="*/ 304541 w 3650890"/>
              <a:gd name="connsiteY218" fmla="*/ 1631157 h 3039702"/>
              <a:gd name="connsiteX219" fmla="*/ 354938 w 3650890"/>
              <a:gd name="connsiteY219" fmla="*/ 1682245 h 3039702"/>
              <a:gd name="connsiteX220" fmla="*/ 406055 w 3650890"/>
              <a:gd name="connsiteY220" fmla="*/ 1732613 h 3039702"/>
              <a:gd name="connsiteX221" fmla="*/ 456451 w 3650890"/>
              <a:gd name="connsiteY221" fmla="*/ 1783700 h 3039702"/>
              <a:gd name="connsiteX222" fmla="*/ 507208 w 3650890"/>
              <a:gd name="connsiteY222" fmla="*/ 1834068 h 3039702"/>
              <a:gd name="connsiteX223" fmla="*/ 558325 w 3650890"/>
              <a:gd name="connsiteY223" fmla="*/ 1884436 h 3039702"/>
              <a:gd name="connsiteX224" fmla="*/ 608722 w 3650890"/>
              <a:gd name="connsiteY224" fmla="*/ 1935524 h 3039702"/>
              <a:gd name="connsiteX225" fmla="*/ 659839 w 3650890"/>
              <a:gd name="connsiteY225" fmla="*/ 1985892 h 3039702"/>
              <a:gd name="connsiteX226" fmla="*/ 710235 w 3650890"/>
              <a:gd name="connsiteY226" fmla="*/ 2011436 h 3039702"/>
              <a:gd name="connsiteX227" fmla="*/ 760632 w 3650890"/>
              <a:gd name="connsiteY227" fmla="*/ 1985892 h 3039702"/>
              <a:gd name="connsiteX228" fmla="*/ 811749 w 3650890"/>
              <a:gd name="connsiteY228" fmla="*/ 1935524 h 3039702"/>
              <a:gd name="connsiteX229" fmla="*/ 862146 w 3650890"/>
              <a:gd name="connsiteY229" fmla="*/ 1884436 h 3039702"/>
              <a:gd name="connsiteX230" fmla="*/ 913263 w 3650890"/>
              <a:gd name="connsiteY230" fmla="*/ 1834068 h 3039702"/>
              <a:gd name="connsiteX231" fmla="*/ 963660 w 3650890"/>
              <a:gd name="connsiteY231" fmla="*/ 1783700 h 3039702"/>
              <a:gd name="connsiteX232" fmla="*/ 1014056 w 3650890"/>
              <a:gd name="connsiteY232" fmla="*/ 1732613 h 3039702"/>
              <a:gd name="connsiteX233" fmla="*/ 1065173 w 3650890"/>
              <a:gd name="connsiteY233" fmla="*/ 1682245 h 3039702"/>
              <a:gd name="connsiteX234" fmla="*/ 1115570 w 3650890"/>
              <a:gd name="connsiteY234" fmla="*/ 1631157 h 3039702"/>
              <a:gd name="connsiteX235" fmla="*/ 1166687 w 3650890"/>
              <a:gd name="connsiteY235" fmla="*/ 1581149 h 3039702"/>
              <a:gd name="connsiteX236" fmla="*/ 1217084 w 3650890"/>
              <a:gd name="connsiteY236" fmla="*/ 1530421 h 3039702"/>
              <a:gd name="connsiteX237" fmla="*/ 1267840 w 3650890"/>
              <a:gd name="connsiteY237" fmla="*/ 1479334 h 3039702"/>
              <a:gd name="connsiteX238" fmla="*/ 1318957 w 3650890"/>
              <a:gd name="connsiteY238" fmla="*/ 1454150 h 3039702"/>
              <a:gd name="connsiteX239" fmla="*/ 1369354 w 3650890"/>
              <a:gd name="connsiteY239" fmla="*/ 1479334 h 3039702"/>
              <a:gd name="connsiteX240" fmla="*/ 1876562 w 3650890"/>
              <a:gd name="connsiteY240" fmla="*/ 1985892 h 3039702"/>
              <a:gd name="connsiteX241" fmla="*/ 1927679 w 3650890"/>
              <a:gd name="connsiteY241" fmla="*/ 2011436 h 3039702"/>
              <a:gd name="connsiteX242" fmla="*/ 1978076 w 3650890"/>
              <a:gd name="connsiteY242" fmla="*/ 1985892 h 3039702"/>
              <a:gd name="connsiteX243" fmla="*/ 2129626 w 3650890"/>
              <a:gd name="connsiteY243" fmla="*/ 1834068 h 3039702"/>
              <a:gd name="connsiteX244" fmla="*/ 2180743 w 3650890"/>
              <a:gd name="connsiteY244" fmla="*/ 1783700 h 3039702"/>
              <a:gd name="connsiteX245" fmla="*/ 2231140 w 3650890"/>
              <a:gd name="connsiteY245" fmla="*/ 1732613 h 3039702"/>
              <a:gd name="connsiteX246" fmla="*/ 2383410 w 3650890"/>
              <a:gd name="connsiteY246" fmla="*/ 1581149 h 3039702"/>
              <a:gd name="connsiteX247" fmla="*/ 2434167 w 3650890"/>
              <a:gd name="connsiteY247" fmla="*/ 1530421 h 3039702"/>
              <a:gd name="connsiteX248" fmla="*/ 2484924 w 3650890"/>
              <a:gd name="connsiteY248" fmla="*/ 1479334 h 3039702"/>
              <a:gd name="connsiteX249" fmla="*/ 2535320 w 3650890"/>
              <a:gd name="connsiteY249" fmla="*/ 1454150 h 3039702"/>
              <a:gd name="connsiteX250" fmla="*/ 2586437 w 3650890"/>
              <a:gd name="connsiteY250" fmla="*/ 1479334 h 3039702"/>
              <a:gd name="connsiteX251" fmla="*/ 2636834 w 3650890"/>
              <a:gd name="connsiteY251" fmla="*/ 1530421 h 3039702"/>
              <a:gd name="connsiteX252" fmla="*/ 2687951 w 3650890"/>
              <a:gd name="connsiteY252" fmla="*/ 1581149 h 3039702"/>
              <a:gd name="connsiteX253" fmla="*/ 2738348 w 3650890"/>
              <a:gd name="connsiteY253" fmla="*/ 1631157 h 3039702"/>
              <a:gd name="connsiteX254" fmla="*/ 2788744 w 3650890"/>
              <a:gd name="connsiteY254" fmla="*/ 1682245 h 3039702"/>
              <a:gd name="connsiteX255" fmla="*/ 2839861 w 3650890"/>
              <a:gd name="connsiteY255" fmla="*/ 1732613 h 3039702"/>
              <a:gd name="connsiteX256" fmla="*/ 2890258 w 3650890"/>
              <a:gd name="connsiteY256" fmla="*/ 1783700 h 3039702"/>
              <a:gd name="connsiteX257" fmla="*/ 2941375 w 3650890"/>
              <a:gd name="connsiteY257" fmla="*/ 1834068 h 3039702"/>
              <a:gd name="connsiteX258" fmla="*/ 2991772 w 3650890"/>
              <a:gd name="connsiteY258" fmla="*/ 1884436 h 3039702"/>
              <a:gd name="connsiteX259" fmla="*/ 3042168 w 3650890"/>
              <a:gd name="connsiteY259" fmla="*/ 1935524 h 3039702"/>
              <a:gd name="connsiteX260" fmla="*/ 3093285 w 3650890"/>
              <a:gd name="connsiteY260" fmla="*/ 1985892 h 3039702"/>
              <a:gd name="connsiteX261" fmla="*/ 3144042 w 3650890"/>
              <a:gd name="connsiteY261" fmla="*/ 2011436 h 3039702"/>
              <a:gd name="connsiteX262" fmla="*/ 3194799 w 3650890"/>
              <a:gd name="connsiteY262" fmla="*/ 1985892 h 3039702"/>
              <a:gd name="connsiteX263" fmla="*/ 3245556 w 3650890"/>
              <a:gd name="connsiteY263" fmla="*/ 1935524 h 3039702"/>
              <a:gd name="connsiteX264" fmla="*/ 3295953 w 3650890"/>
              <a:gd name="connsiteY264" fmla="*/ 1884436 h 3039702"/>
              <a:gd name="connsiteX265" fmla="*/ 3347069 w 3650890"/>
              <a:gd name="connsiteY265" fmla="*/ 1834068 h 3039702"/>
              <a:gd name="connsiteX266" fmla="*/ 3498980 w 3650890"/>
              <a:gd name="connsiteY266" fmla="*/ 1682245 h 3039702"/>
              <a:gd name="connsiteX267" fmla="*/ 3549377 w 3650890"/>
              <a:gd name="connsiteY267" fmla="*/ 1631157 h 3039702"/>
              <a:gd name="connsiteX268" fmla="*/ 3600493 w 3650890"/>
              <a:gd name="connsiteY268" fmla="*/ 1581149 h 3039702"/>
              <a:gd name="connsiteX269" fmla="*/ 3650890 w 3650890"/>
              <a:gd name="connsiteY269" fmla="*/ 1530421 h 3039702"/>
              <a:gd name="connsiteX270" fmla="*/ 3650890 w 3650890"/>
              <a:gd name="connsiteY270" fmla="*/ 1834068 h 3039702"/>
              <a:gd name="connsiteX271" fmla="*/ 3498980 w 3650890"/>
              <a:gd name="connsiteY271" fmla="*/ 1985892 h 3039702"/>
              <a:gd name="connsiteX272" fmla="*/ 3448583 w 3650890"/>
              <a:gd name="connsiteY272" fmla="*/ 2036979 h 3039702"/>
              <a:gd name="connsiteX273" fmla="*/ 3397466 w 3650890"/>
              <a:gd name="connsiteY273" fmla="*/ 2087707 h 3039702"/>
              <a:gd name="connsiteX274" fmla="*/ 3245556 w 3650890"/>
              <a:gd name="connsiteY274" fmla="*/ 2239531 h 3039702"/>
              <a:gd name="connsiteX275" fmla="*/ 3194799 w 3650890"/>
              <a:gd name="connsiteY275" fmla="*/ 2290618 h 3039702"/>
              <a:gd name="connsiteX276" fmla="*/ 3144042 w 3650890"/>
              <a:gd name="connsiteY276" fmla="*/ 2315802 h 3039702"/>
              <a:gd name="connsiteX277" fmla="*/ 3093285 w 3650890"/>
              <a:gd name="connsiteY277" fmla="*/ 2290618 h 3039702"/>
              <a:gd name="connsiteX278" fmla="*/ 2991772 w 3650890"/>
              <a:gd name="connsiteY278" fmla="*/ 2189163 h 3039702"/>
              <a:gd name="connsiteX279" fmla="*/ 2941375 w 3650890"/>
              <a:gd name="connsiteY279" fmla="*/ 2137715 h 3039702"/>
              <a:gd name="connsiteX280" fmla="*/ 2890258 w 3650890"/>
              <a:gd name="connsiteY280" fmla="*/ 2087707 h 3039702"/>
              <a:gd name="connsiteX281" fmla="*/ 2738348 w 3650890"/>
              <a:gd name="connsiteY281" fmla="*/ 1935524 h 3039702"/>
              <a:gd name="connsiteX282" fmla="*/ 2687951 w 3650890"/>
              <a:gd name="connsiteY282" fmla="*/ 1884436 h 3039702"/>
              <a:gd name="connsiteX283" fmla="*/ 2636834 w 3650890"/>
              <a:gd name="connsiteY283" fmla="*/ 1834068 h 3039702"/>
              <a:gd name="connsiteX284" fmla="*/ 2586437 w 3650890"/>
              <a:gd name="connsiteY284" fmla="*/ 1783700 h 3039702"/>
              <a:gd name="connsiteX285" fmla="*/ 2535320 w 3650890"/>
              <a:gd name="connsiteY285" fmla="*/ 1757797 h 3039702"/>
              <a:gd name="connsiteX286" fmla="*/ 2484924 w 3650890"/>
              <a:gd name="connsiteY286" fmla="*/ 1783700 h 3039702"/>
              <a:gd name="connsiteX287" fmla="*/ 2434167 w 3650890"/>
              <a:gd name="connsiteY287" fmla="*/ 1834068 h 3039702"/>
              <a:gd name="connsiteX288" fmla="*/ 2383410 w 3650890"/>
              <a:gd name="connsiteY288" fmla="*/ 1884436 h 3039702"/>
              <a:gd name="connsiteX289" fmla="*/ 2332653 w 3650890"/>
              <a:gd name="connsiteY289" fmla="*/ 1935524 h 3039702"/>
              <a:gd name="connsiteX290" fmla="*/ 2281536 w 3650890"/>
              <a:gd name="connsiteY290" fmla="*/ 1985892 h 3039702"/>
              <a:gd name="connsiteX291" fmla="*/ 2231140 w 3650890"/>
              <a:gd name="connsiteY291" fmla="*/ 2036979 h 3039702"/>
              <a:gd name="connsiteX292" fmla="*/ 2180743 w 3650890"/>
              <a:gd name="connsiteY292" fmla="*/ 2087707 h 3039702"/>
              <a:gd name="connsiteX293" fmla="*/ 2129626 w 3650890"/>
              <a:gd name="connsiteY293" fmla="*/ 2137715 h 3039702"/>
              <a:gd name="connsiteX294" fmla="*/ 2079229 w 3650890"/>
              <a:gd name="connsiteY294" fmla="*/ 2189163 h 3039702"/>
              <a:gd name="connsiteX295" fmla="*/ 2028472 w 3650890"/>
              <a:gd name="connsiteY295" fmla="*/ 2239531 h 3039702"/>
              <a:gd name="connsiteX296" fmla="*/ 1978076 w 3650890"/>
              <a:gd name="connsiteY296" fmla="*/ 2290618 h 3039702"/>
              <a:gd name="connsiteX297" fmla="*/ 1927679 w 3650890"/>
              <a:gd name="connsiteY297" fmla="*/ 2315802 h 3039702"/>
              <a:gd name="connsiteX298" fmla="*/ 1876562 w 3650890"/>
              <a:gd name="connsiteY298" fmla="*/ 2290618 h 3039702"/>
              <a:gd name="connsiteX299" fmla="*/ 1825805 w 3650890"/>
              <a:gd name="connsiteY299" fmla="*/ 2239531 h 3039702"/>
              <a:gd name="connsiteX300" fmla="*/ 1775048 w 3650890"/>
              <a:gd name="connsiteY300" fmla="*/ 2189163 h 3039702"/>
              <a:gd name="connsiteX301" fmla="*/ 1724292 w 3650890"/>
              <a:gd name="connsiteY301" fmla="*/ 2137715 h 3039702"/>
              <a:gd name="connsiteX302" fmla="*/ 1673895 w 3650890"/>
              <a:gd name="connsiteY302" fmla="*/ 2087707 h 3039702"/>
              <a:gd name="connsiteX303" fmla="*/ 1622778 w 3650890"/>
              <a:gd name="connsiteY303" fmla="*/ 2036979 h 3039702"/>
              <a:gd name="connsiteX304" fmla="*/ 1572381 w 3650890"/>
              <a:gd name="connsiteY304" fmla="*/ 1985892 h 3039702"/>
              <a:gd name="connsiteX305" fmla="*/ 1521264 w 3650890"/>
              <a:gd name="connsiteY305" fmla="*/ 1935524 h 3039702"/>
              <a:gd name="connsiteX306" fmla="*/ 1470868 w 3650890"/>
              <a:gd name="connsiteY306" fmla="*/ 1884436 h 3039702"/>
              <a:gd name="connsiteX307" fmla="*/ 1420471 w 3650890"/>
              <a:gd name="connsiteY307" fmla="*/ 1834068 h 3039702"/>
              <a:gd name="connsiteX308" fmla="*/ 1369354 w 3650890"/>
              <a:gd name="connsiteY308" fmla="*/ 1783700 h 3039702"/>
              <a:gd name="connsiteX309" fmla="*/ 1318957 w 3650890"/>
              <a:gd name="connsiteY309" fmla="*/ 1757797 h 3039702"/>
              <a:gd name="connsiteX310" fmla="*/ 1267840 w 3650890"/>
              <a:gd name="connsiteY310" fmla="*/ 1783700 h 3039702"/>
              <a:gd name="connsiteX311" fmla="*/ 760632 w 3650890"/>
              <a:gd name="connsiteY311" fmla="*/ 2290618 h 3039702"/>
              <a:gd name="connsiteX312" fmla="*/ 710235 w 3650890"/>
              <a:gd name="connsiteY312" fmla="*/ 2315802 h 3039702"/>
              <a:gd name="connsiteX313" fmla="*/ 659839 w 3650890"/>
              <a:gd name="connsiteY313" fmla="*/ 2290618 h 3039702"/>
              <a:gd name="connsiteX314" fmla="*/ 152631 w 3650890"/>
              <a:gd name="connsiteY314" fmla="*/ 1783700 h 3039702"/>
              <a:gd name="connsiteX315" fmla="*/ 101514 w 3650890"/>
              <a:gd name="connsiteY315" fmla="*/ 1757797 h 3039702"/>
              <a:gd name="connsiteX316" fmla="*/ 51117 w 3650890"/>
              <a:gd name="connsiteY316" fmla="*/ 1783700 h 3039702"/>
              <a:gd name="connsiteX317" fmla="*/ 0 w 3650890"/>
              <a:gd name="connsiteY317" fmla="*/ 1834068 h 3039702"/>
              <a:gd name="connsiteX318" fmla="*/ 0 w 3650890"/>
              <a:gd name="connsiteY318" fmla="*/ 1530421 h 3039702"/>
              <a:gd name="connsiteX319" fmla="*/ 51117 w 3650890"/>
              <a:gd name="connsiteY319" fmla="*/ 1479334 h 3039702"/>
              <a:gd name="connsiteX320" fmla="*/ 101514 w 3650890"/>
              <a:gd name="connsiteY320" fmla="*/ 1454150 h 3039702"/>
              <a:gd name="connsiteX321" fmla="*/ 101514 w 3650890"/>
              <a:gd name="connsiteY321" fmla="*/ 1089025 h 3039702"/>
              <a:gd name="connsiteX322" fmla="*/ 152631 w 3650890"/>
              <a:gd name="connsiteY322" fmla="*/ 1114569 h 3039702"/>
              <a:gd name="connsiteX323" fmla="*/ 203027 w 3650890"/>
              <a:gd name="connsiteY323" fmla="*/ 1165296 h 3039702"/>
              <a:gd name="connsiteX324" fmla="*/ 253424 w 3650890"/>
              <a:gd name="connsiteY324" fmla="*/ 1216024 h 3039702"/>
              <a:gd name="connsiteX325" fmla="*/ 304541 w 3650890"/>
              <a:gd name="connsiteY325" fmla="*/ 1266392 h 3039702"/>
              <a:gd name="connsiteX326" fmla="*/ 354938 w 3650890"/>
              <a:gd name="connsiteY326" fmla="*/ 1317480 h 3039702"/>
              <a:gd name="connsiteX327" fmla="*/ 406055 w 3650890"/>
              <a:gd name="connsiteY327" fmla="*/ 1367848 h 3039702"/>
              <a:gd name="connsiteX328" fmla="*/ 456451 w 3650890"/>
              <a:gd name="connsiteY328" fmla="*/ 1418935 h 3039702"/>
              <a:gd name="connsiteX329" fmla="*/ 507208 w 3650890"/>
              <a:gd name="connsiteY329" fmla="*/ 1469663 h 3039702"/>
              <a:gd name="connsiteX330" fmla="*/ 558325 w 3650890"/>
              <a:gd name="connsiteY330" fmla="*/ 1520031 h 3039702"/>
              <a:gd name="connsiteX331" fmla="*/ 608722 w 3650890"/>
              <a:gd name="connsiteY331" fmla="*/ 1571118 h 3039702"/>
              <a:gd name="connsiteX332" fmla="*/ 659839 w 3650890"/>
              <a:gd name="connsiteY332" fmla="*/ 1621486 h 3039702"/>
              <a:gd name="connsiteX333" fmla="*/ 710235 w 3650890"/>
              <a:gd name="connsiteY333" fmla="*/ 1646670 h 3039702"/>
              <a:gd name="connsiteX334" fmla="*/ 760632 w 3650890"/>
              <a:gd name="connsiteY334" fmla="*/ 1621486 h 3039702"/>
              <a:gd name="connsiteX335" fmla="*/ 811749 w 3650890"/>
              <a:gd name="connsiteY335" fmla="*/ 1571118 h 3039702"/>
              <a:gd name="connsiteX336" fmla="*/ 862146 w 3650890"/>
              <a:gd name="connsiteY336" fmla="*/ 1520031 h 3039702"/>
              <a:gd name="connsiteX337" fmla="*/ 913263 w 3650890"/>
              <a:gd name="connsiteY337" fmla="*/ 1469663 h 3039702"/>
              <a:gd name="connsiteX338" fmla="*/ 963660 w 3650890"/>
              <a:gd name="connsiteY338" fmla="*/ 1418935 h 3039702"/>
              <a:gd name="connsiteX339" fmla="*/ 1014056 w 3650890"/>
              <a:gd name="connsiteY339" fmla="*/ 1367848 h 3039702"/>
              <a:gd name="connsiteX340" fmla="*/ 1065173 w 3650890"/>
              <a:gd name="connsiteY340" fmla="*/ 1317480 h 3039702"/>
              <a:gd name="connsiteX341" fmla="*/ 1115570 w 3650890"/>
              <a:gd name="connsiteY341" fmla="*/ 1266392 h 3039702"/>
              <a:gd name="connsiteX342" fmla="*/ 1166687 w 3650890"/>
              <a:gd name="connsiteY342" fmla="*/ 1216024 h 3039702"/>
              <a:gd name="connsiteX343" fmla="*/ 1217084 w 3650890"/>
              <a:gd name="connsiteY343" fmla="*/ 1165296 h 3039702"/>
              <a:gd name="connsiteX344" fmla="*/ 1267840 w 3650890"/>
              <a:gd name="connsiteY344" fmla="*/ 1114569 h 3039702"/>
              <a:gd name="connsiteX345" fmla="*/ 1318957 w 3650890"/>
              <a:gd name="connsiteY345" fmla="*/ 1089025 h 3039702"/>
              <a:gd name="connsiteX346" fmla="*/ 1369354 w 3650890"/>
              <a:gd name="connsiteY346" fmla="*/ 1114569 h 3039702"/>
              <a:gd name="connsiteX347" fmla="*/ 1876562 w 3650890"/>
              <a:gd name="connsiteY347" fmla="*/ 1621486 h 3039702"/>
              <a:gd name="connsiteX348" fmla="*/ 1927679 w 3650890"/>
              <a:gd name="connsiteY348" fmla="*/ 1646670 h 3039702"/>
              <a:gd name="connsiteX349" fmla="*/ 1978076 w 3650890"/>
              <a:gd name="connsiteY349" fmla="*/ 1621486 h 3039702"/>
              <a:gd name="connsiteX350" fmla="*/ 2129626 w 3650890"/>
              <a:gd name="connsiteY350" fmla="*/ 1469663 h 3039702"/>
              <a:gd name="connsiteX351" fmla="*/ 2180743 w 3650890"/>
              <a:gd name="connsiteY351" fmla="*/ 1418935 h 3039702"/>
              <a:gd name="connsiteX352" fmla="*/ 2231140 w 3650890"/>
              <a:gd name="connsiteY352" fmla="*/ 1367848 h 3039702"/>
              <a:gd name="connsiteX353" fmla="*/ 2383410 w 3650890"/>
              <a:gd name="connsiteY353" fmla="*/ 1216024 h 3039702"/>
              <a:gd name="connsiteX354" fmla="*/ 2434167 w 3650890"/>
              <a:gd name="connsiteY354" fmla="*/ 1165296 h 3039702"/>
              <a:gd name="connsiteX355" fmla="*/ 2484924 w 3650890"/>
              <a:gd name="connsiteY355" fmla="*/ 1114569 h 3039702"/>
              <a:gd name="connsiteX356" fmla="*/ 2535320 w 3650890"/>
              <a:gd name="connsiteY356" fmla="*/ 1089025 h 3039702"/>
              <a:gd name="connsiteX357" fmla="*/ 2586437 w 3650890"/>
              <a:gd name="connsiteY357" fmla="*/ 1114569 h 3039702"/>
              <a:gd name="connsiteX358" fmla="*/ 2636834 w 3650890"/>
              <a:gd name="connsiteY358" fmla="*/ 1165296 h 3039702"/>
              <a:gd name="connsiteX359" fmla="*/ 2687951 w 3650890"/>
              <a:gd name="connsiteY359" fmla="*/ 1216024 h 3039702"/>
              <a:gd name="connsiteX360" fmla="*/ 2738348 w 3650890"/>
              <a:gd name="connsiteY360" fmla="*/ 1266392 h 3039702"/>
              <a:gd name="connsiteX361" fmla="*/ 2788744 w 3650890"/>
              <a:gd name="connsiteY361" fmla="*/ 1317480 h 3039702"/>
              <a:gd name="connsiteX362" fmla="*/ 2839861 w 3650890"/>
              <a:gd name="connsiteY362" fmla="*/ 1367848 h 3039702"/>
              <a:gd name="connsiteX363" fmla="*/ 2890258 w 3650890"/>
              <a:gd name="connsiteY363" fmla="*/ 1418935 h 3039702"/>
              <a:gd name="connsiteX364" fmla="*/ 2941375 w 3650890"/>
              <a:gd name="connsiteY364" fmla="*/ 1469663 h 3039702"/>
              <a:gd name="connsiteX365" fmla="*/ 2991772 w 3650890"/>
              <a:gd name="connsiteY365" fmla="*/ 1520031 h 3039702"/>
              <a:gd name="connsiteX366" fmla="*/ 3042168 w 3650890"/>
              <a:gd name="connsiteY366" fmla="*/ 1571118 h 3039702"/>
              <a:gd name="connsiteX367" fmla="*/ 3093285 w 3650890"/>
              <a:gd name="connsiteY367" fmla="*/ 1621486 h 3039702"/>
              <a:gd name="connsiteX368" fmla="*/ 3144042 w 3650890"/>
              <a:gd name="connsiteY368" fmla="*/ 1646670 h 3039702"/>
              <a:gd name="connsiteX369" fmla="*/ 3194799 w 3650890"/>
              <a:gd name="connsiteY369" fmla="*/ 1621486 h 3039702"/>
              <a:gd name="connsiteX370" fmla="*/ 3245556 w 3650890"/>
              <a:gd name="connsiteY370" fmla="*/ 1571118 h 3039702"/>
              <a:gd name="connsiteX371" fmla="*/ 3295953 w 3650890"/>
              <a:gd name="connsiteY371" fmla="*/ 1520031 h 3039702"/>
              <a:gd name="connsiteX372" fmla="*/ 3347069 w 3650890"/>
              <a:gd name="connsiteY372" fmla="*/ 1469663 h 3039702"/>
              <a:gd name="connsiteX373" fmla="*/ 3498980 w 3650890"/>
              <a:gd name="connsiteY373" fmla="*/ 1317480 h 3039702"/>
              <a:gd name="connsiteX374" fmla="*/ 3549377 w 3650890"/>
              <a:gd name="connsiteY374" fmla="*/ 1266392 h 3039702"/>
              <a:gd name="connsiteX375" fmla="*/ 3600493 w 3650890"/>
              <a:gd name="connsiteY375" fmla="*/ 1216024 h 3039702"/>
              <a:gd name="connsiteX376" fmla="*/ 3650890 w 3650890"/>
              <a:gd name="connsiteY376" fmla="*/ 1165296 h 3039702"/>
              <a:gd name="connsiteX377" fmla="*/ 3650890 w 3650890"/>
              <a:gd name="connsiteY377" fmla="*/ 1469663 h 3039702"/>
              <a:gd name="connsiteX378" fmla="*/ 3498980 w 3650890"/>
              <a:gd name="connsiteY378" fmla="*/ 1621486 h 3039702"/>
              <a:gd name="connsiteX379" fmla="*/ 3448583 w 3650890"/>
              <a:gd name="connsiteY379" fmla="*/ 1671854 h 3039702"/>
              <a:gd name="connsiteX380" fmla="*/ 3397466 w 3650890"/>
              <a:gd name="connsiteY380" fmla="*/ 1722582 h 3039702"/>
              <a:gd name="connsiteX381" fmla="*/ 3245556 w 3650890"/>
              <a:gd name="connsiteY381" fmla="*/ 1874406 h 3039702"/>
              <a:gd name="connsiteX382" fmla="*/ 3194799 w 3650890"/>
              <a:gd name="connsiteY382" fmla="*/ 1925493 h 3039702"/>
              <a:gd name="connsiteX383" fmla="*/ 3144042 w 3650890"/>
              <a:gd name="connsiteY383" fmla="*/ 1950677 h 3039702"/>
              <a:gd name="connsiteX384" fmla="*/ 3093285 w 3650890"/>
              <a:gd name="connsiteY384" fmla="*/ 1925493 h 3039702"/>
              <a:gd name="connsiteX385" fmla="*/ 2991772 w 3650890"/>
              <a:gd name="connsiteY385" fmla="*/ 1824038 h 3039702"/>
              <a:gd name="connsiteX386" fmla="*/ 2941375 w 3650890"/>
              <a:gd name="connsiteY386" fmla="*/ 1772950 h 3039702"/>
              <a:gd name="connsiteX387" fmla="*/ 2890258 w 3650890"/>
              <a:gd name="connsiteY387" fmla="*/ 1722582 h 3039702"/>
              <a:gd name="connsiteX388" fmla="*/ 2738348 w 3650890"/>
              <a:gd name="connsiteY388" fmla="*/ 1571118 h 3039702"/>
              <a:gd name="connsiteX389" fmla="*/ 2687951 w 3650890"/>
              <a:gd name="connsiteY389" fmla="*/ 1520031 h 3039702"/>
              <a:gd name="connsiteX390" fmla="*/ 2636834 w 3650890"/>
              <a:gd name="connsiteY390" fmla="*/ 1469663 h 3039702"/>
              <a:gd name="connsiteX391" fmla="*/ 2586437 w 3650890"/>
              <a:gd name="connsiteY391" fmla="*/ 1418935 h 3039702"/>
              <a:gd name="connsiteX392" fmla="*/ 2535320 w 3650890"/>
              <a:gd name="connsiteY392" fmla="*/ 1393391 h 3039702"/>
              <a:gd name="connsiteX393" fmla="*/ 2484924 w 3650890"/>
              <a:gd name="connsiteY393" fmla="*/ 1418935 h 3039702"/>
              <a:gd name="connsiteX394" fmla="*/ 2434167 w 3650890"/>
              <a:gd name="connsiteY394" fmla="*/ 1469663 h 3039702"/>
              <a:gd name="connsiteX395" fmla="*/ 2383410 w 3650890"/>
              <a:gd name="connsiteY395" fmla="*/ 1520031 h 3039702"/>
              <a:gd name="connsiteX396" fmla="*/ 2332653 w 3650890"/>
              <a:gd name="connsiteY396" fmla="*/ 1571118 h 3039702"/>
              <a:gd name="connsiteX397" fmla="*/ 2281536 w 3650890"/>
              <a:gd name="connsiteY397" fmla="*/ 1621486 h 3039702"/>
              <a:gd name="connsiteX398" fmla="*/ 2231140 w 3650890"/>
              <a:gd name="connsiteY398" fmla="*/ 1671854 h 3039702"/>
              <a:gd name="connsiteX399" fmla="*/ 2180743 w 3650890"/>
              <a:gd name="connsiteY399" fmla="*/ 1722582 h 3039702"/>
              <a:gd name="connsiteX400" fmla="*/ 2129626 w 3650890"/>
              <a:gd name="connsiteY400" fmla="*/ 1772950 h 3039702"/>
              <a:gd name="connsiteX401" fmla="*/ 2079229 w 3650890"/>
              <a:gd name="connsiteY401" fmla="*/ 1824038 h 3039702"/>
              <a:gd name="connsiteX402" fmla="*/ 2028472 w 3650890"/>
              <a:gd name="connsiteY402" fmla="*/ 1874406 h 3039702"/>
              <a:gd name="connsiteX403" fmla="*/ 1978076 w 3650890"/>
              <a:gd name="connsiteY403" fmla="*/ 1925493 h 3039702"/>
              <a:gd name="connsiteX404" fmla="*/ 1927679 w 3650890"/>
              <a:gd name="connsiteY404" fmla="*/ 1950677 h 3039702"/>
              <a:gd name="connsiteX405" fmla="*/ 1876562 w 3650890"/>
              <a:gd name="connsiteY405" fmla="*/ 1925493 h 3039702"/>
              <a:gd name="connsiteX406" fmla="*/ 1825805 w 3650890"/>
              <a:gd name="connsiteY406" fmla="*/ 1874406 h 3039702"/>
              <a:gd name="connsiteX407" fmla="*/ 1775048 w 3650890"/>
              <a:gd name="connsiteY407" fmla="*/ 1824038 h 3039702"/>
              <a:gd name="connsiteX408" fmla="*/ 1724292 w 3650890"/>
              <a:gd name="connsiteY408" fmla="*/ 1772950 h 3039702"/>
              <a:gd name="connsiteX409" fmla="*/ 1673895 w 3650890"/>
              <a:gd name="connsiteY409" fmla="*/ 1722582 h 3039702"/>
              <a:gd name="connsiteX410" fmla="*/ 1622778 w 3650890"/>
              <a:gd name="connsiteY410" fmla="*/ 1671854 h 3039702"/>
              <a:gd name="connsiteX411" fmla="*/ 1572381 w 3650890"/>
              <a:gd name="connsiteY411" fmla="*/ 1621486 h 3039702"/>
              <a:gd name="connsiteX412" fmla="*/ 1521264 w 3650890"/>
              <a:gd name="connsiteY412" fmla="*/ 1571118 h 3039702"/>
              <a:gd name="connsiteX413" fmla="*/ 1470868 w 3650890"/>
              <a:gd name="connsiteY413" fmla="*/ 1520031 h 3039702"/>
              <a:gd name="connsiteX414" fmla="*/ 1420471 w 3650890"/>
              <a:gd name="connsiteY414" fmla="*/ 1469663 h 3039702"/>
              <a:gd name="connsiteX415" fmla="*/ 1369354 w 3650890"/>
              <a:gd name="connsiteY415" fmla="*/ 1418935 h 3039702"/>
              <a:gd name="connsiteX416" fmla="*/ 1318957 w 3650890"/>
              <a:gd name="connsiteY416" fmla="*/ 1393391 h 3039702"/>
              <a:gd name="connsiteX417" fmla="*/ 1267840 w 3650890"/>
              <a:gd name="connsiteY417" fmla="*/ 1418935 h 3039702"/>
              <a:gd name="connsiteX418" fmla="*/ 760632 w 3650890"/>
              <a:gd name="connsiteY418" fmla="*/ 1925493 h 3039702"/>
              <a:gd name="connsiteX419" fmla="*/ 710235 w 3650890"/>
              <a:gd name="connsiteY419" fmla="*/ 1950677 h 3039702"/>
              <a:gd name="connsiteX420" fmla="*/ 659839 w 3650890"/>
              <a:gd name="connsiteY420" fmla="*/ 1925493 h 3039702"/>
              <a:gd name="connsiteX421" fmla="*/ 152631 w 3650890"/>
              <a:gd name="connsiteY421" fmla="*/ 1418935 h 3039702"/>
              <a:gd name="connsiteX422" fmla="*/ 101514 w 3650890"/>
              <a:gd name="connsiteY422" fmla="*/ 1393391 h 3039702"/>
              <a:gd name="connsiteX423" fmla="*/ 51117 w 3650890"/>
              <a:gd name="connsiteY423" fmla="*/ 1418935 h 3039702"/>
              <a:gd name="connsiteX424" fmla="*/ 0 w 3650890"/>
              <a:gd name="connsiteY424" fmla="*/ 1469663 h 3039702"/>
              <a:gd name="connsiteX425" fmla="*/ 0 w 3650890"/>
              <a:gd name="connsiteY425" fmla="*/ 1165296 h 3039702"/>
              <a:gd name="connsiteX426" fmla="*/ 51117 w 3650890"/>
              <a:gd name="connsiteY426" fmla="*/ 1114569 h 3039702"/>
              <a:gd name="connsiteX427" fmla="*/ 101514 w 3650890"/>
              <a:gd name="connsiteY427" fmla="*/ 1089025 h 3039702"/>
              <a:gd name="connsiteX428" fmla="*/ 101514 w 3650890"/>
              <a:gd name="connsiteY428" fmla="*/ 725487 h 3039702"/>
              <a:gd name="connsiteX429" fmla="*/ 152631 w 3650890"/>
              <a:gd name="connsiteY429" fmla="*/ 750671 h 3039702"/>
              <a:gd name="connsiteX430" fmla="*/ 203027 w 3650890"/>
              <a:gd name="connsiteY430" fmla="*/ 802118 h 3039702"/>
              <a:gd name="connsiteX431" fmla="*/ 253424 w 3650890"/>
              <a:gd name="connsiteY431" fmla="*/ 852127 h 3039702"/>
              <a:gd name="connsiteX432" fmla="*/ 304541 w 3650890"/>
              <a:gd name="connsiteY432" fmla="*/ 902854 h 3039702"/>
              <a:gd name="connsiteX433" fmla="*/ 354938 w 3650890"/>
              <a:gd name="connsiteY433" fmla="*/ 953942 h 3039702"/>
              <a:gd name="connsiteX434" fmla="*/ 406055 w 3650890"/>
              <a:gd name="connsiteY434" fmla="*/ 1003950 h 3039702"/>
              <a:gd name="connsiteX435" fmla="*/ 456451 w 3650890"/>
              <a:gd name="connsiteY435" fmla="*/ 1055398 h 3039702"/>
              <a:gd name="connsiteX436" fmla="*/ 507208 w 3650890"/>
              <a:gd name="connsiteY436" fmla="*/ 1105766 h 3039702"/>
              <a:gd name="connsiteX437" fmla="*/ 558325 w 3650890"/>
              <a:gd name="connsiteY437" fmla="*/ 1156134 h 3039702"/>
              <a:gd name="connsiteX438" fmla="*/ 608722 w 3650890"/>
              <a:gd name="connsiteY438" fmla="*/ 1207221 h 3039702"/>
              <a:gd name="connsiteX439" fmla="*/ 659839 w 3650890"/>
              <a:gd name="connsiteY439" fmla="*/ 1257589 h 3039702"/>
              <a:gd name="connsiteX440" fmla="*/ 710235 w 3650890"/>
              <a:gd name="connsiteY440" fmla="*/ 1282773 h 3039702"/>
              <a:gd name="connsiteX441" fmla="*/ 760632 w 3650890"/>
              <a:gd name="connsiteY441" fmla="*/ 1257589 h 3039702"/>
              <a:gd name="connsiteX442" fmla="*/ 811749 w 3650890"/>
              <a:gd name="connsiteY442" fmla="*/ 1207221 h 3039702"/>
              <a:gd name="connsiteX443" fmla="*/ 862146 w 3650890"/>
              <a:gd name="connsiteY443" fmla="*/ 1156134 h 3039702"/>
              <a:gd name="connsiteX444" fmla="*/ 913263 w 3650890"/>
              <a:gd name="connsiteY444" fmla="*/ 1105766 h 3039702"/>
              <a:gd name="connsiteX445" fmla="*/ 963660 w 3650890"/>
              <a:gd name="connsiteY445" fmla="*/ 1055398 h 3039702"/>
              <a:gd name="connsiteX446" fmla="*/ 1014056 w 3650890"/>
              <a:gd name="connsiteY446" fmla="*/ 1003950 h 3039702"/>
              <a:gd name="connsiteX447" fmla="*/ 1065173 w 3650890"/>
              <a:gd name="connsiteY447" fmla="*/ 953942 h 3039702"/>
              <a:gd name="connsiteX448" fmla="*/ 1115570 w 3650890"/>
              <a:gd name="connsiteY448" fmla="*/ 902854 h 3039702"/>
              <a:gd name="connsiteX449" fmla="*/ 1166687 w 3650890"/>
              <a:gd name="connsiteY449" fmla="*/ 852127 h 3039702"/>
              <a:gd name="connsiteX450" fmla="*/ 1217084 w 3650890"/>
              <a:gd name="connsiteY450" fmla="*/ 802118 h 3039702"/>
              <a:gd name="connsiteX451" fmla="*/ 1267840 w 3650890"/>
              <a:gd name="connsiteY451" fmla="*/ 750671 h 3039702"/>
              <a:gd name="connsiteX452" fmla="*/ 1318957 w 3650890"/>
              <a:gd name="connsiteY452" fmla="*/ 725487 h 3039702"/>
              <a:gd name="connsiteX453" fmla="*/ 1369354 w 3650890"/>
              <a:gd name="connsiteY453" fmla="*/ 750671 h 3039702"/>
              <a:gd name="connsiteX454" fmla="*/ 1876562 w 3650890"/>
              <a:gd name="connsiteY454" fmla="*/ 1257589 h 3039702"/>
              <a:gd name="connsiteX455" fmla="*/ 1927679 w 3650890"/>
              <a:gd name="connsiteY455" fmla="*/ 1282773 h 3039702"/>
              <a:gd name="connsiteX456" fmla="*/ 1978076 w 3650890"/>
              <a:gd name="connsiteY456" fmla="*/ 1257589 h 3039702"/>
              <a:gd name="connsiteX457" fmla="*/ 2129626 w 3650890"/>
              <a:gd name="connsiteY457" fmla="*/ 1105766 h 3039702"/>
              <a:gd name="connsiteX458" fmla="*/ 2180743 w 3650890"/>
              <a:gd name="connsiteY458" fmla="*/ 1055398 h 3039702"/>
              <a:gd name="connsiteX459" fmla="*/ 2231140 w 3650890"/>
              <a:gd name="connsiteY459" fmla="*/ 1003950 h 3039702"/>
              <a:gd name="connsiteX460" fmla="*/ 2383410 w 3650890"/>
              <a:gd name="connsiteY460" fmla="*/ 852127 h 3039702"/>
              <a:gd name="connsiteX461" fmla="*/ 2434167 w 3650890"/>
              <a:gd name="connsiteY461" fmla="*/ 802118 h 3039702"/>
              <a:gd name="connsiteX462" fmla="*/ 2484924 w 3650890"/>
              <a:gd name="connsiteY462" fmla="*/ 750671 h 3039702"/>
              <a:gd name="connsiteX463" fmla="*/ 2535320 w 3650890"/>
              <a:gd name="connsiteY463" fmla="*/ 725487 h 3039702"/>
              <a:gd name="connsiteX464" fmla="*/ 2586437 w 3650890"/>
              <a:gd name="connsiteY464" fmla="*/ 750671 h 3039702"/>
              <a:gd name="connsiteX465" fmla="*/ 2636834 w 3650890"/>
              <a:gd name="connsiteY465" fmla="*/ 802118 h 3039702"/>
              <a:gd name="connsiteX466" fmla="*/ 2687951 w 3650890"/>
              <a:gd name="connsiteY466" fmla="*/ 852127 h 3039702"/>
              <a:gd name="connsiteX467" fmla="*/ 2738348 w 3650890"/>
              <a:gd name="connsiteY467" fmla="*/ 902854 h 3039702"/>
              <a:gd name="connsiteX468" fmla="*/ 2788744 w 3650890"/>
              <a:gd name="connsiteY468" fmla="*/ 953942 h 3039702"/>
              <a:gd name="connsiteX469" fmla="*/ 2839861 w 3650890"/>
              <a:gd name="connsiteY469" fmla="*/ 1003950 h 3039702"/>
              <a:gd name="connsiteX470" fmla="*/ 2890258 w 3650890"/>
              <a:gd name="connsiteY470" fmla="*/ 1055398 h 3039702"/>
              <a:gd name="connsiteX471" fmla="*/ 2941375 w 3650890"/>
              <a:gd name="connsiteY471" fmla="*/ 1105766 h 3039702"/>
              <a:gd name="connsiteX472" fmla="*/ 2991772 w 3650890"/>
              <a:gd name="connsiteY472" fmla="*/ 1156134 h 3039702"/>
              <a:gd name="connsiteX473" fmla="*/ 3042168 w 3650890"/>
              <a:gd name="connsiteY473" fmla="*/ 1207221 h 3039702"/>
              <a:gd name="connsiteX474" fmla="*/ 3093285 w 3650890"/>
              <a:gd name="connsiteY474" fmla="*/ 1257589 h 3039702"/>
              <a:gd name="connsiteX475" fmla="*/ 3144042 w 3650890"/>
              <a:gd name="connsiteY475" fmla="*/ 1282773 h 3039702"/>
              <a:gd name="connsiteX476" fmla="*/ 3194799 w 3650890"/>
              <a:gd name="connsiteY476" fmla="*/ 1257589 h 3039702"/>
              <a:gd name="connsiteX477" fmla="*/ 3245556 w 3650890"/>
              <a:gd name="connsiteY477" fmla="*/ 1207221 h 3039702"/>
              <a:gd name="connsiteX478" fmla="*/ 3295953 w 3650890"/>
              <a:gd name="connsiteY478" fmla="*/ 1156134 h 3039702"/>
              <a:gd name="connsiteX479" fmla="*/ 3347069 w 3650890"/>
              <a:gd name="connsiteY479" fmla="*/ 1105766 h 3039702"/>
              <a:gd name="connsiteX480" fmla="*/ 3498980 w 3650890"/>
              <a:gd name="connsiteY480" fmla="*/ 953942 h 3039702"/>
              <a:gd name="connsiteX481" fmla="*/ 3549377 w 3650890"/>
              <a:gd name="connsiteY481" fmla="*/ 902854 h 3039702"/>
              <a:gd name="connsiteX482" fmla="*/ 3600493 w 3650890"/>
              <a:gd name="connsiteY482" fmla="*/ 852127 h 3039702"/>
              <a:gd name="connsiteX483" fmla="*/ 3650890 w 3650890"/>
              <a:gd name="connsiteY483" fmla="*/ 802118 h 3039702"/>
              <a:gd name="connsiteX484" fmla="*/ 3650890 w 3650890"/>
              <a:gd name="connsiteY484" fmla="*/ 1105766 h 3039702"/>
              <a:gd name="connsiteX485" fmla="*/ 3498980 w 3650890"/>
              <a:gd name="connsiteY485" fmla="*/ 1257589 h 3039702"/>
              <a:gd name="connsiteX486" fmla="*/ 3448583 w 3650890"/>
              <a:gd name="connsiteY486" fmla="*/ 1308677 h 3039702"/>
              <a:gd name="connsiteX487" fmla="*/ 3397466 w 3650890"/>
              <a:gd name="connsiteY487" fmla="*/ 1359045 h 3039702"/>
              <a:gd name="connsiteX488" fmla="*/ 3245556 w 3650890"/>
              <a:gd name="connsiteY488" fmla="*/ 1510868 h 3039702"/>
              <a:gd name="connsiteX489" fmla="*/ 3194799 w 3650890"/>
              <a:gd name="connsiteY489" fmla="*/ 1562316 h 3039702"/>
              <a:gd name="connsiteX490" fmla="*/ 3144042 w 3650890"/>
              <a:gd name="connsiteY490" fmla="*/ 1587140 h 3039702"/>
              <a:gd name="connsiteX491" fmla="*/ 3093285 w 3650890"/>
              <a:gd name="connsiteY491" fmla="*/ 1562316 h 3039702"/>
              <a:gd name="connsiteX492" fmla="*/ 2991772 w 3650890"/>
              <a:gd name="connsiteY492" fmla="*/ 1460500 h 3039702"/>
              <a:gd name="connsiteX493" fmla="*/ 2941375 w 3650890"/>
              <a:gd name="connsiteY493" fmla="*/ 1409773 h 3039702"/>
              <a:gd name="connsiteX494" fmla="*/ 2890258 w 3650890"/>
              <a:gd name="connsiteY494" fmla="*/ 1359045 h 3039702"/>
              <a:gd name="connsiteX495" fmla="*/ 2738348 w 3650890"/>
              <a:gd name="connsiteY495" fmla="*/ 1207221 h 3039702"/>
              <a:gd name="connsiteX496" fmla="*/ 2687951 w 3650890"/>
              <a:gd name="connsiteY496" fmla="*/ 1156134 h 3039702"/>
              <a:gd name="connsiteX497" fmla="*/ 2636834 w 3650890"/>
              <a:gd name="connsiteY497" fmla="*/ 1105766 h 3039702"/>
              <a:gd name="connsiteX498" fmla="*/ 2586437 w 3650890"/>
              <a:gd name="connsiteY498" fmla="*/ 1055398 h 3039702"/>
              <a:gd name="connsiteX499" fmla="*/ 2535320 w 3650890"/>
              <a:gd name="connsiteY499" fmla="*/ 1029494 h 3039702"/>
              <a:gd name="connsiteX500" fmla="*/ 2484924 w 3650890"/>
              <a:gd name="connsiteY500" fmla="*/ 1055398 h 3039702"/>
              <a:gd name="connsiteX501" fmla="*/ 2434167 w 3650890"/>
              <a:gd name="connsiteY501" fmla="*/ 1105766 h 3039702"/>
              <a:gd name="connsiteX502" fmla="*/ 2383410 w 3650890"/>
              <a:gd name="connsiteY502" fmla="*/ 1156134 h 3039702"/>
              <a:gd name="connsiteX503" fmla="*/ 2332653 w 3650890"/>
              <a:gd name="connsiteY503" fmla="*/ 1207221 h 3039702"/>
              <a:gd name="connsiteX504" fmla="*/ 2281536 w 3650890"/>
              <a:gd name="connsiteY504" fmla="*/ 1257589 h 3039702"/>
              <a:gd name="connsiteX505" fmla="*/ 2231140 w 3650890"/>
              <a:gd name="connsiteY505" fmla="*/ 1308677 h 3039702"/>
              <a:gd name="connsiteX506" fmla="*/ 2180743 w 3650890"/>
              <a:gd name="connsiteY506" fmla="*/ 1359045 h 3039702"/>
              <a:gd name="connsiteX507" fmla="*/ 2129626 w 3650890"/>
              <a:gd name="connsiteY507" fmla="*/ 1409773 h 3039702"/>
              <a:gd name="connsiteX508" fmla="*/ 2079229 w 3650890"/>
              <a:gd name="connsiteY508" fmla="*/ 1460500 h 3039702"/>
              <a:gd name="connsiteX509" fmla="*/ 2028472 w 3650890"/>
              <a:gd name="connsiteY509" fmla="*/ 1510868 h 3039702"/>
              <a:gd name="connsiteX510" fmla="*/ 1978076 w 3650890"/>
              <a:gd name="connsiteY510" fmla="*/ 1562316 h 3039702"/>
              <a:gd name="connsiteX511" fmla="*/ 1927679 w 3650890"/>
              <a:gd name="connsiteY511" fmla="*/ 1587140 h 3039702"/>
              <a:gd name="connsiteX512" fmla="*/ 1876562 w 3650890"/>
              <a:gd name="connsiteY512" fmla="*/ 1562316 h 3039702"/>
              <a:gd name="connsiteX513" fmla="*/ 1825805 w 3650890"/>
              <a:gd name="connsiteY513" fmla="*/ 1510868 h 3039702"/>
              <a:gd name="connsiteX514" fmla="*/ 1775048 w 3650890"/>
              <a:gd name="connsiteY514" fmla="*/ 1460500 h 3039702"/>
              <a:gd name="connsiteX515" fmla="*/ 1724292 w 3650890"/>
              <a:gd name="connsiteY515" fmla="*/ 1409773 h 3039702"/>
              <a:gd name="connsiteX516" fmla="*/ 1673895 w 3650890"/>
              <a:gd name="connsiteY516" fmla="*/ 1359045 h 3039702"/>
              <a:gd name="connsiteX517" fmla="*/ 1622778 w 3650890"/>
              <a:gd name="connsiteY517" fmla="*/ 1308677 h 3039702"/>
              <a:gd name="connsiteX518" fmla="*/ 1572381 w 3650890"/>
              <a:gd name="connsiteY518" fmla="*/ 1257589 h 3039702"/>
              <a:gd name="connsiteX519" fmla="*/ 1521264 w 3650890"/>
              <a:gd name="connsiteY519" fmla="*/ 1207221 h 3039702"/>
              <a:gd name="connsiteX520" fmla="*/ 1470868 w 3650890"/>
              <a:gd name="connsiteY520" fmla="*/ 1156134 h 3039702"/>
              <a:gd name="connsiteX521" fmla="*/ 1420471 w 3650890"/>
              <a:gd name="connsiteY521" fmla="*/ 1105766 h 3039702"/>
              <a:gd name="connsiteX522" fmla="*/ 1369354 w 3650890"/>
              <a:gd name="connsiteY522" fmla="*/ 1055398 h 3039702"/>
              <a:gd name="connsiteX523" fmla="*/ 1318957 w 3650890"/>
              <a:gd name="connsiteY523" fmla="*/ 1029494 h 3039702"/>
              <a:gd name="connsiteX524" fmla="*/ 1267840 w 3650890"/>
              <a:gd name="connsiteY524" fmla="*/ 1055398 h 3039702"/>
              <a:gd name="connsiteX525" fmla="*/ 760632 w 3650890"/>
              <a:gd name="connsiteY525" fmla="*/ 1562316 h 3039702"/>
              <a:gd name="connsiteX526" fmla="*/ 710235 w 3650890"/>
              <a:gd name="connsiteY526" fmla="*/ 1587140 h 3039702"/>
              <a:gd name="connsiteX527" fmla="*/ 659839 w 3650890"/>
              <a:gd name="connsiteY527" fmla="*/ 1562316 h 3039702"/>
              <a:gd name="connsiteX528" fmla="*/ 152631 w 3650890"/>
              <a:gd name="connsiteY528" fmla="*/ 1055398 h 3039702"/>
              <a:gd name="connsiteX529" fmla="*/ 101514 w 3650890"/>
              <a:gd name="connsiteY529" fmla="*/ 1029494 h 3039702"/>
              <a:gd name="connsiteX530" fmla="*/ 51117 w 3650890"/>
              <a:gd name="connsiteY530" fmla="*/ 1055398 h 3039702"/>
              <a:gd name="connsiteX531" fmla="*/ 0 w 3650890"/>
              <a:gd name="connsiteY531" fmla="*/ 1105766 h 3039702"/>
              <a:gd name="connsiteX532" fmla="*/ 0 w 3650890"/>
              <a:gd name="connsiteY532" fmla="*/ 802118 h 3039702"/>
              <a:gd name="connsiteX533" fmla="*/ 51117 w 3650890"/>
              <a:gd name="connsiteY533" fmla="*/ 750671 h 3039702"/>
              <a:gd name="connsiteX534" fmla="*/ 101514 w 3650890"/>
              <a:gd name="connsiteY534" fmla="*/ 725487 h 3039702"/>
              <a:gd name="connsiteX535" fmla="*/ 101514 w 3650890"/>
              <a:gd name="connsiteY535" fmla="*/ 363537 h 3039702"/>
              <a:gd name="connsiteX536" fmla="*/ 152631 w 3650890"/>
              <a:gd name="connsiteY536" fmla="*/ 388721 h 3039702"/>
              <a:gd name="connsiteX537" fmla="*/ 203027 w 3650890"/>
              <a:gd name="connsiteY537" fmla="*/ 439808 h 3039702"/>
              <a:gd name="connsiteX538" fmla="*/ 253424 w 3650890"/>
              <a:gd name="connsiteY538" fmla="*/ 490177 h 3039702"/>
              <a:gd name="connsiteX539" fmla="*/ 304541 w 3650890"/>
              <a:gd name="connsiteY539" fmla="*/ 540545 h 3039702"/>
              <a:gd name="connsiteX540" fmla="*/ 354938 w 3650890"/>
              <a:gd name="connsiteY540" fmla="*/ 591632 h 3039702"/>
              <a:gd name="connsiteX541" fmla="*/ 406055 w 3650890"/>
              <a:gd name="connsiteY541" fmla="*/ 642360 h 3039702"/>
              <a:gd name="connsiteX542" fmla="*/ 456451 w 3650890"/>
              <a:gd name="connsiteY542" fmla="*/ 693088 h 3039702"/>
              <a:gd name="connsiteX543" fmla="*/ 507208 w 3650890"/>
              <a:gd name="connsiteY543" fmla="*/ 743456 h 3039702"/>
              <a:gd name="connsiteX544" fmla="*/ 558325 w 3650890"/>
              <a:gd name="connsiteY544" fmla="*/ 794184 h 3039702"/>
              <a:gd name="connsiteX545" fmla="*/ 608722 w 3650890"/>
              <a:gd name="connsiteY545" fmla="*/ 844911 h 3039702"/>
              <a:gd name="connsiteX546" fmla="*/ 659839 w 3650890"/>
              <a:gd name="connsiteY546" fmla="*/ 895639 h 3039702"/>
              <a:gd name="connsiteX547" fmla="*/ 710235 w 3650890"/>
              <a:gd name="connsiteY547" fmla="*/ 920823 h 3039702"/>
              <a:gd name="connsiteX548" fmla="*/ 760632 w 3650890"/>
              <a:gd name="connsiteY548" fmla="*/ 895639 h 3039702"/>
              <a:gd name="connsiteX549" fmla="*/ 811749 w 3650890"/>
              <a:gd name="connsiteY549" fmla="*/ 844911 h 3039702"/>
              <a:gd name="connsiteX550" fmla="*/ 862146 w 3650890"/>
              <a:gd name="connsiteY550" fmla="*/ 794184 h 3039702"/>
              <a:gd name="connsiteX551" fmla="*/ 913263 w 3650890"/>
              <a:gd name="connsiteY551" fmla="*/ 743456 h 3039702"/>
              <a:gd name="connsiteX552" fmla="*/ 963660 w 3650890"/>
              <a:gd name="connsiteY552" fmla="*/ 693088 h 3039702"/>
              <a:gd name="connsiteX553" fmla="*/ 1014056 w 3650890"/>
              <a:gd name="connsiteY553" fmla="*/ 642360 h 3039702"/>
              <a:gd name="connsiteX554" fmla="*/ 1065173 w 3650890"/>
              <a:gd name="connsiteY554" fmla="*/ 591632 h 3039702"/>
              <a:gd name="connsiteX555" fmla="*/ 1115570 w 3650890"/>
              <a:gd name="connsiteY555" fmla="*/ 540545 h 3039702"/>
              <a:gd name="connsiteX556" fmla="*/ 1166687 w 3650890"/>
              <a:gd name="connsiteY556" fmla="*/ 490177 h 3039702"/>
              <a:gd name="connsiteX557" fmla="*/ 1217084 w 3650890"/>
              <a:gd name="connsiteY557" fmla="*/ 439808 h 3039702"/>
              <a:gd name="connsiteX558" fmla="*/ 1267840 w 3650890"/>
              <a:gd name="connsiteY558" fmla="*/ 388721 h 3039702"/>
              <a:gd name="connsiteX559" fmla="*/ 1318957 w 3650890"/>
              <a:gd name="connsiteY559" fmla="*/ 363537 h 3039702"/>
              <a:gd name="connsiteX560" fmla="*/ 1369354 w 3650890"/>
              <a:gd name="connsiteY560" fmla="*/ 388721 h 3039702"/>
              <a:gd name="connsiteX561" fmla="*/ 1876562 w 3650890"/>
              <a:gd name="connsiteY561" fmla="*/ 895639 h 3039702"/>
              <a:gd name="connsiteX562" fmla="*/ 1927679 w 3650890"/>
              <a:gd name="connsiteY562" fmla="*/ 920823 h 3039702"/>
              <a:gd name="connsiteX563" fmla="*/ 1978076 w 3650890"/>
              <a:gd name="connsiteY563" fmla="*/ 895639 h 3039702"/>
              <a:gd name="connsiteX564" fmla="*/ 2129626 w 3650890"/>
              <a:gd name="connsiteY564" fmla="*/ 743456 h 3039702"/>
              <a:gd name="connsiteX565" fmla="*/ 2180743 w 3650890"/>
              <a:gd name="connsiteY565" fmla="*/ 693088 h 3039702"/>
              <a:gd name="connsiteX566" fmla="*/ 2231140 w 3650890"/>
              <a:gd name="connsiteY566" fmla="*/ 642360 h 3039702"/>
              <a:gd name="connsiteX567" fmla="*/ 2383410 w 3650890"/>
              <a:gd name="connsiteY567" fmla="*/ 490177 h 3039702"/>
              <a:gd name="connsiteX568" fmla="*/ 2434167 w 3650890"/>
              <a:gd name="connsiteY568" fmla="*/ 439808 h 3039702"/>
              <a:gd name="connsiteX569" fmla="*/ 2484924 w 3650890"/>
              <a:gd name="connsiteY569" fmla="*/ 388721 h 3039702"/>
              <a:gd name="connsiteX570" fmla="*/ 2535320 w 3650890"/>
              <a:gd name="connsiteY570" fmla="*/ 363537 h 3039702"/>
              <a:gd name="connsiteX571" fmla="*/ 2586437 w 3650890"/>
              <a:gd name="connsiteY571" fmla="*/ 388721 h 3039702"/>
              <a:gd name="connsiteX572" fmla="*/ 2636834 w 3650890"/>
              <a:gd name="connsiteY572" fmla="*/ 439808 h 3039702"/>
              <a:gd name="connsiteX573" fmla="*/ 2687951 w 3650890"/>
              <a:gd name="connsiteY573" fmla="*/ 490177 h 3039702"/>
              <a:gd name="connsiteX574" fmla="*/ 2738348 w 3650890"/>
              <a:gd name="connsiteY574" fmla="*/ 540545 h 3039702"/>
              <a:gd name="connsiteX575" fmla="*/ 2788744 w 3650890"/>
              <a:gd name="connsiteY575" fmla="*/ 591632 h 3039702"/>
              <a:gd name="connsiteX576" fmla="*/ 2839861 w 3650890"/>
              <a:gd name="connsiteY576" fmla="*/ 642360 h 3039702"/>
              <a:gd name="connsiteX577" fmla="*/ 2890258 w 3650890"/>
              <a:gd name="connsiteY577" fmla="*/ 693088 h 3039702"/>
              <a:gd name="connsiteX578" fmla="*/ 2941375 w 3650890"/>
              <a:gd name="connsiteY578" fmla="*/ 743456 h 3039702"/>
              <a:gd name="connsiteX579" fmla="*/ 2991772 w 3650890"/>
              <a:gd name="connsiteY579" fmla="*/ 794184 h 3039702"/>
              <a:gd name="connsiteX580" fmla="*/ 3042168 w 3650890"/>
              <a:gd name="connsiteY580" fmla="*/ 844911 h 3039702"/>
              <a:gd name="connsiteX581" fmla="*/ 3093285 w 3650890"/>
              <a:gd name="connsiteY581" fmla="*/ 895639 h 3039702"/>
              <a:gd name="connsiteX582" fmla="*/ 3144042 w 3650890"/>
              <a:gd name="connsiteY582" fmla="*/ 920823 h 3039702"/>
              <a:gd name="connsiteX583" fmla="*/ 3194799 w 3650890"/>
              <a:gd name="connsiteY583" fmla="*/ 895639 h 3039702"/>
              <a:gd name="connsiteX584" fmla="*/ 3245556 w 3650890"/>
              <a:gd name="connsiteY584" fmla="*/ 844911 h 3039702"/>
              <a:gd name="connsiteX585" fmla="*/ 3295953 w 3650890"/>
              <a:gd name="connsiteY585" fmla="*/ 794184 h 3039702"/>
              <a:gd name="connsiteX586" fmla="*/ 3347069 w 3650890"/>
              <a:gd name="connsiteY586" fmla="*/ 743456 h 3039702"/>
              <a:gd name="connsiteX587" fmla="*/ 3498980 w 3650890"/>
              <a:gd name="connsiteY587" fmla="*/ 591632 h 3039702"/>
              <a:gd name="connsiteX588" fmla="*/ 3549377 w 3650890"/>
              <a:gd name="connsiteY588" fmla="*/ 540545 h 3039702"/>
              <a:gd name="connsiteX589" fmla="*/ 3600493 w 3650890"/>
              <a:gd name="connsiteY589" fmla="*/ 490177 h 3039702"/>
              <a:gd name="connsiteX590" fmla="*/ 3650890 w 3650890"/>
              <a:gd name="connsiteY590" fmla="*/ 439808 h 3039702"/>
              <a:gd name="connsiteX591" fmla="*/ 3650890 w 3650890"/>
              <a:gd name="connsiteY591" fmla="*/ 743456 h 3039702"/>
              <a:gd name="connsiteX592" fmla="*/ 3498980 w 3650890"/>
              <a:gd name="connsiteY592" fmla="*/ 895639 h 3039702"/>
              <a:gd name="connsiteX593" fmla="*/ 3448583 w 3650890"/>
              <a:gd name="connsiteY593" fmla="*/ 946727 h 3039702"/>
              <a:gd name="connsiteX594" fmla="*/ 3397466 w 3650890"/>
              <a:gd name="connsiteY594" fmla="*/ 997095 h 3039702"/>
              <a:gd name="connsiteX595" fmla="*/ 3245556 w 3650890"/>
              <a:gd name="connsiteY595" fmla="*/ 1148918 h 3039702"/>
              <a:gd name="connsiteX596" fmla="*/ 3194799 w 3650890"/>
              <a:gd name="connsiteY596" fmla="*/ 1200006 h 3039702"/>
              <a:gd name="connsiteX597" fmla="*/ 3144042 w 3650890"/>
              <a:gd name="connsiteY597" fmla="*/ 1225190 h 3039702"/>
              <a:gd name="connsiteX598" fmla="*/ 3093285 w 3650890"/>
              <a:gd name="connsiteY598" fmla="*/ 1200006 h 3039702"/>
              <a:gd name="connsiteX599" fmla="*/ 2991772 w 3650890"/>
              <a:gd name="connsiteY599" fmla="*/ 1098550 h 3039702"/>
              <a:gd name="connsiteX600" fmla="*/ 2941375 w 3650890"/>
              <a:gd name="connsiteY600" fmla="*/ 1047463 h 3039702"/>
              <a:gd name="connsiteX601" fmla="*/ 2890258 w 3650890"/>
              <a:gd name="connsiteY601" fmla="*/ 997095 h 3039702"/>
              <a:gd name="connsiteX602" fmla="*/ 2738348 w 3650890"/>
              <a:gd name="connsiteY602" fmla="*/ 844911 h 3039702"/>
              <a:gd name="connsiteX603" fmla="*/ 2687951 w 3650890"/>
              <a:gd name="connsiteY603" fmla="*/ 794184 h 3039702"/>
              <a:gd name="connsiteX604" fmla="*/ 2636834 w 3650890"/>
              <a:gd name="connsiteY604" fmla="*/ 743456 h 3039702"/>
              <a:gd name="connsiteX605" fmla="*/ 2586437 w 3650890"/>
              <a:gd name="connsiteY605" fmla="*/ 693088 h 3039702"/>
              <a:gd name="connsiteX606" fmla="*/ 2535320 w 3650890"/>
              <a:gd name="connsiteY606" fmla="*/ 667184 h 3039702"/>
              <a:gd name="connsiteX607" fmla="*/ 2484924 w 3650890"/>
              <a:gd name="connsiteY607" fmla="*/ 693088 h 3039702"/>
              <a:gd name="connsiteX608" fmla="*/ 2434167 w 3650890"/>
              <a:gd name="connsiteY608" fmla="*/ 743456 h 3039702"/>
              <a:gd name="connsiteX609" fmla="*/ 2383410 w 3650890"/>
              <a:gd name="connsiteY609" fmla="*/ 794184 h 3039702"/>
              <a:gd name="connsiteX610" fmla="*/ 2332653 w 3650890"/>
              <a:gd name="connsiteY610" fmla="*/ 844911 h 3039702"/>
              <a:gd name="connsiteX611" fmla="*/ 2281536 w 3650890"/>
              <a:gd name="connsiteY611" fmla="*/ 895639 h 3039702"/>
              <a:gd name="connsiteX612" fmla="*/ 2231140 w 3650890"/>
              <a:gd name="connsiteY612" fmla="*/ 946727 h 3039702"/>
              <a:gd name="connsiteX613" fmla="*/ 2180743 w 3650890"/>
              <a:gd name="connsiteY613" fmla="*/ 997095 h 3039702"/>
              <a:gd name="connsiteX614" fmla="*/ 2129626 w 3650890"/>
              <a:gd name="connsiteY614" fmla="*/ 1047463 h 3039702"/>
              <a:gd name="connsiteX615" fmla="*/ 2079229 w 3650890"/>
              <a:gd name="connsiteY615" fmla="*/ 1098550 h 3039702"/>
              <a:gd name="connsiteX616" fmla="*/ 2028472 w 3650890"/>
              <a:gd name="connsiteY616" fmla="*/ 1148918 h 3039702"/>
              <a:gd name="connsiteX617" fmla="*/ 1978076 w 3650890"/>
              <a:gd name="connsiteY617" fmla="*/ 1200006 h 3039702"/>
              <a:gd name="connsiteX618" fmla="*/ 1927679 w 3650890"/>
              <a:gd name="connsiteY618" fmla="*/ 1225190 h 3039702"/>
              <a:gd name="connsiteX619" fmla="*/ 1876562 w 3650890"/>
              <a:gd name="connsiteY619" fmla="*/ 1200006 h 3039702"/>
              <a:gd name="connsiteX620" fmla="*/ 1825805 w 3650890"/>
              <a:gd name="connsiteY620" fmla="*/ 1148918 h 3039702"/>
              <a:gd name="connsiteX621" fmla="*/ 1775048 w 3650890"/>
              <a:gd name="connsiteY621" fmla="*/ 1098550 h 3039702"/>
              <a:gd name="connsiteX622" fmla="*/ 1724292 w 3650890"/>
              <a:gd name="connsiteY622" fmla="*/ 1047463 h 3039702"/>
              <a:gd name="connsiteX623" fmla="*/ 1673895 w 3650890"/>
              <a:gd name="connsiteY623" fmla="*/ 997095 h 3039702"/>
              <a:gd name="connsiteX624" fmla="*/ 1622778 w 3650890"/>
              <a:gd name="connsiteY624" fmla="*/ 946727 h 3039702"/>
              <a:gd name="connsiteX625" fmla="*/ 1572381 w 3650890"/>
              <a:gd name="connsiteY625" fmla="*/ 895639 h 3039702"/>
              <a:gd name="connsiteX626" fmla="*/ 1521264 w 3650890"/>
              <a:gd name="connsiteY626" fmla="*/ 844911 h 3039702"/>
              <a:gd name="connsiteX627" fmla="*/ 1470868 w 3650890"/>
              <a:gd name="connsiteY627" fmla="*/ 794184 h 3039702"/>
              <a:gd name="connsiteX628" fmla="*/ 1420471 w 3650890"/>
              <a:gd name="connsiteY628" fmla="*/ 743456 h 3039702"/>
              <a:gd name="connsiteX629" fmla="*/ 1369354 w 3650890"/>
              <a:gd name="connsiteY629" fmla="*/ 693088 h 3039702"/>
              <a:gd name="connsiteX630" fmla="*/ 1318957 w 3650890"/>
              <a:gd name="connsiteY630" fmla="*/ 667184 h 3039702"/>
              <a:gd name="connsiteX631" fmla="*/ 1267840 w 3650890"/>
              <a:gd name="connsiteY631" fmla="*/ 693088 h 3039702"/>
              <a:gd name="connsiteX632" fmla="*/ 760632 w 3650890"/>
              <a:gd name="connsiteY632" fmla="*/ 1200006 h 3039702"/>
              <a:gd name="connsiteX633" fmla="*/ 710235 w 3650890"/>
              <a:gd name="connsiteY633" fmla="*/ 1225190 h 3039702"/>
              <a:gd name="connsiteX634" fmla="*/ 659839 w 3650890"/>
              <a:gd name="connsiteY634" fmla="*/ 1200006 h 3039702"/>
              <a:gd name="connsiteX635" fmla="*/ 152631 w 3650890"/>
              <a:gd name="connsiteY635" fmla="*/ 693088 h 3039702"/>
              <a:gd name="connsiteX636" fmla="*/ 101514 w 3650890"/>
              <a:gd name="connsiteY636" fmla="*/ 667184 h 3039702"/>
              <a:gd name="connsiteX637" fmla="*/ 51117 w 3650890"/>
              <a:gd name="connsiteY637" fmla="*/ 693088 h 3039702"/>
              <a:gd name="connsiteX638" fmla="*/ 0 w 3650890"/>
              <a:gd name="connsiteY638" fmla="*/ 743456 h 3039702"/>
              <a:gd name="connsiteX639" fmla="*/ 0 w 3650890"/>
              <a:gd name="connsiteY639" fmla="*/ 439808 h 3039702"/>
              <a:gd name="connsiteX640" fmla="*/ 51117 w 3650890"/>
              <a:gd name="connsiteY640" fmla="*/ 388721 h 3039702"/>
              <a:gd name="connsiteX641" fmla="*/ 101514 w 3650890"/>
              <a:gd name="connsiteY641" fmla="*/ 363537 h 3039702"/>
              <a:gd name="connsiteX642" fmla="*/ 101514 w 3650890"/>
              <a:gd name="connsiteY642" fmla="*/ 0 h 3039702"/>
              <a:gd name="connsiteX643" fmla="*/ 152631 w 3650890"/>
              <a:gd name="connsiteY643" fmla="*/ 25220 h 3039702"/>
              <a:gd name="connsiteX644" fmla="*/ 203027 w 3650890"/>
              <a:gd name="connsiteY644" fmla="*/ 76380 h 3039702"/>
              <a:gd name="connsiteX645" fmla="*/ 253424 w 3650890"/>
              <a:gd name="connsiteY645" fmla="*/ 126820 h 3039702"/>
              <a:gd name="connsiteX646" fmla="*/ 304541 w 3650890"/>
              <a:gd name="connsiteY646" fmla="*/ 177260 h 3039702"/>
              <a:gd name="connsiteX647" fmla="*/ 354938 w 3650890"/>
              <a:gd name="connsiteY647" fmla="*/ 228420 h 3039702"/>
              <a:gd name="connsiteX648" fmla="*/ 406055 w 3650890"/>
              <a:gd name="connsiteY648" fmla="*/ 279220 h 3039702"/>
              <a:gd name="connsiteX649" fmla="*/ 456451 w 3650890"/>
              <a:gd name="connsiteY649" fmla="*/ 330020 h 3039702"/>
              <a:gd name="connsiteX650" fmla="*/ 507208 w 3650890"/>
              <a:gd name="connsiteY650" fmla="*/ 380820 h 3039702"/>
              <a:gd name="connsiteX651" fmla="*/ 558325 w 3650890"/>
              <a:gd name="connsiteY651" fmla="*/ 431259 h 3039702"/>
              <a:gd name="connsiteX652" fmla="*/ 608722 w 3650890"/>
              <a:gd name="connsiteY652" fmla="*/ 482420 h 3039702"/>
              <a:gd name="connsiteX653" fmla="*/ 659839 w 3650890"/>
              <a:gd name="connsiteY653" fmla="*/ 532859 h 3039702"/>
              <a:gd name="connsiteX654" fmla="*/ 710235 w 3650890"/>
              <a:gd name="connsiteY654" fmla="*/ 558079 h 3039702"/>
              <a:gd name="connsiteX655" fmla="*/ 760632 w 3650890"/>
              <a:gd name="connsiteY655" fmla="*/ 532859 h 3039702"/>
              <a:gd name="connsiteX656" fmla="*/ 811749 w 3650890"/>
              <a:gd name="connsiteY656" fmla="*/ 482420 h 3039702"/>
              <a:gd name="connsiteX657" fmla="*/ 862146 w 3650890"/>
              <a:gd name="connsiteY657" fmla="*/ 431259 h 3039702"/>
              <a:gd name="connsiteX658" fmla="*/ 913263 w 3650890"/>
              <a:gd name="connsiteY658" fmla="*/ 380820 h 3039702"/>
              <a:gd name="connsiteX659" fmla="*/ 963660 w 3650890"/>
              <a:gd name="connsiteY659" fmla="*/ 330020 h 3039702"/>
              <a:gd name="connsiteX660" fmla="*/ 1014056 w 3650890"/>
              <a:gd name="connsiteY660" fmla="*/ 279220 h 3039702"/>
              <a:gd name="connsiteX661" fmla="*/ 1065173 w 3650890"/>
              <a:gd name="connsiteY661" fmla="*/ 228420 h 3039702"/>
              <a:gd name="connsiteX662" fmla="*/ 1115570 w 3650890"/>
              <a:gd name="connsiteY662" fmla="*/ 177260 h 3039702"/>
              <a:gd name="connsiteX663" fmla="*/ 1166687 w 3650890"/>
              <a:gd name="connsiteY663" fmla="*/ 126820 h 3039702"/>
              <a:gd name="connsiteX664" fmla="*/ 1217084 w 3650890"/>
              <a:gd name="connsiteY664" fmla="*/ 76380 h 3039702"/>
              <a:gd name="connsiteX665" fmla="*/ 1267840 w 3650890"/>
              <a:gd name="connsiteY665" fmla="*/ 25220 h 3039702"/>
              <a:gd name="connsiteX666" fmla="*/ 1318957 w 3650890"/>
              <a:gd name="connsiteY666" fmla="*/ 0 h 3039702"/>
              <a:gd name="connsiteX667" fmla="*/ 1369354 w 3650890"/>
              <a:gd name="connsiteY667" fmla="*/ 25220 h 3039702"/>
              <a:gd name="connsiteX668" fmla="*/ 1876562 w 3650890"/>
              <a:gd name="connsiteY668" fmla="*/ 532859 h 3039702"/>
              <a:gd name="connsiteX669" fmla="*/ 1927679 w 3650890"/>
              <a:gd name="connsiteY669" fmla="*/ 558079 h 3039702"/>
              <a:gd name="connsiteX670" fmla="*/ 1978076 w 3650890"/>
              <a:gd name="connsiteY670" fmla="*/ 532859 h 3039702"/>
              <a:gd name="connsiteX671" fmla="*/ 2129626 w 3650890"/>
              <a:gd name="connsiteY671" fmla="*/ 380820 h 3039702"/>
              <a:gd name="connsiteX672" fmla="*/ 2180743 w 3650890"/>
              <a:gd name="connsiteY672" fmla="*/ 330020 h 3039702"/>
              <a:gd name="connsiteX673" fmla="*/ 2231140 w 3650890"/>
              <a:gd name="connsiteY673" fmla="*/ 279220 h 3039702"/>
              <a:gd name="connsiteX674" fmla="*/ 2383410 w 3650890"/>
              <a:gd name="connsiteY674" fmla="*/ 126820 h 3039702"/>
              <a:gd name="connsiteX675" fmla="*/ 2434167 w 3650890"/>
              <a:gd name="connsiteY675" fmla="*/ 76380 h 3039702"/>
              <a:gd name="connsiteX676" fmla="*/ 2484924 w 3650890"/>
              <a:gd name="connsiteY676" fmla="*/ 25220 h 3039702"/>
              <a:gd name="connsiteX677" fmla="*/ 2535320 w 3650890"/>
              <a:gd name="connsiteY677" fmla="*/ 0 h 3039702"/>
              <a:gd name="connsiteX678" fmla="*/ 2586437 w 3650890"/>
              <a:gd name="connsiteY678" fmla="*/ 25220 h 3039702"/>
              <a:gd name="connsiteX679" fmla="*/ 2636834 w 3650890"/>
              <a:gd name="connsiteY679" fmla="*/ 76380 h 3039702"/>
              <a:gd name="connsiteX680" fmla="*/ 2687951 w 3650890"/>
              <a:gd name="connsiteY680" fmla="*/ 126820 h 3039702"/>
              <a:gd name="connsiteX681" fmla="*/ 2738348 w 3650890"/>
              <a:gd name="connsiteY681" fmla="*/ 177260 h 3039702"/>
              <a:gd name="connsiteX682" fmla="*/ 2788744 w 3650890"/>
              <a:gd name="connsiteY682" fmla="*/ 228420 h 3039702"/>
              <a:gd name="connsiteX683" fmla="*/ 2839861 w 3650890"/>
              <a:gd name="connsiteY683" fmla="*/ 279220 h 3039702"/>
              <a:gd name="connsiteX684" fmla="*/ 2890258 w 3650890"/>
              <a:gd name="connsiteY684" fmla="*/ 330020 h 3039702"/>
              <a:gd name="connsiteX685" fmla="*/ 2941375 w 3650890"/>
              <a:gd name="connsiteY685" fmla="*/ 380820 h 3039702"/>
              <a:gd name="connsiteX686" fmla="*/ 2991772 w 3650890"/>
              <a:gd name="connsiteY686" fmla="*/ 431259 h 3039702"/>
              <a:gd name="connsiteX687" fmla="*/ 3042168 w 3650890"/>
              <a:gd name="connsiteY687" fmla="*/ 482420 h 3039702"/>
              <a:gd name="connsiteX688" fmla="*/ 3093285 w 3650890"/>
              <a:gd name="connsiteY688" fmla="*/ 532859 h 3039702"/>
              <a:gd name="connsiteX689" fmla="*/ 3144042 w 3650890"/>
              <a:gd name="connsiteY689" fmla="*/ 558079 h 3039702"/>
              <a:gd name="connsiteX690" fmla="*/ 3194799 w 3650890"/>
              <a:gd name="connsiteY690" fmla="*/ 532859 h 3039702"/>
              <a:gd name="connsiteX691" fmla="*/ 3245556 w 3650890"/>
              <a:gd name="connsiteY691" fmla="*/ 482420 h 3039702"/>
              <a:gd name="connsiteX692" fmla="*/ 3295953 w 3650890"/>
              <a:gd name="connsiteY692" fmla="*/ 431259 h 3039702"/>
              <a:gd name="connsiteX693" fmla="*/ 3347069 w 3650890"/>
              <a:gd name="connsiteY693" fmla="*/ 380820 h 3039702"/>
              <a:gd name="connsiteX694" fmla="*/ 3498980 w 3650890"/>
              <a:gd name="connsiteY694" fmla="*/ 228420 h 3039702"/>
              <a:gd name="connsiteX695" fmla="*/ 3549377 w 3650890"/>
              <a:gd name="connsiteY695" fmla="*/ 177260 h 3039702"/>
              <a:gd name="connsiteX696" fmla="*/ 3600493 w 3650890"/>
              <a:gd name="connsiteY696" fmla="*/ 126820 h 3039702"/>
              <a:gd name="connsiteX697" fmla="*/ 3650890 w 3650890"/>
              <a:gd name="connsiteY697" fmla="*/ 76380 h 3039702"/>
              <a:gd name="connsiteX698" fmla="*/ 3650890 w 3650890"/>
              <a:gd name="connsiteY698" fmla="*/ 380820 h 3039702"/>
              <a:gd name="connsiteX699" fmla="*/ 3498980 w 3650890"/>
              <a:gd name="connsiteY699" fmla="*/ 532859 h 3039702"/>
              <a:gd name="connsiteX700" fmla="*/ 3448583 w 3650890"/>
              <a:gd name="connsiteY700" fmla="*/ 584020 h 3039702"/>
              <a:gd name="connsiteX701" fmla="*/ 3397466 w 3650890"/>
              <a:gd name="connsiteY701" fmla="*/ 634459 h 3039702"/>
              <a:gd name="connsiteX702" fmla="*/ 3245556 w 3650890"/>
              <a:gd name="connsiteY702" fmla="*/ 786859 h 3039702"/>
              <a:gd name="connsiteX703" fmla="*/ 3194799 w 3650890"/>
              <a:gd name="connsiteY703" fmla="*/ 837659 h 3039702"/>
              <a:gd name="connsiteX704" fmla="*/ 3144042 w 3650890"/>
              <a:gd name="connsiteY704" fmla="*/ 863240 h 3039702"/>
              <a:gd name="connsiteX705" fmla="*/ 3093285 w 3650890"/>
              <a:gd name="connsiteY705" fmla="*/ 837659 h 3039702"/>
              <a:gd name="connsiteX706" fmla="*/ 2991772 w 3650890"/>
              <a:gd name="connsiteY706" fmla="*/ 736059 h 3039702"/>
              <a:gd name="connsiteX707" fmla="*/ 2941375 w 3650890"/>
              <a:gd name="connsiteY707" fmla="*/ 684899 h 3039702"/>
              <a:gd name="connsiteX708" fmla="*/ 2890258 w 3650890"/>
              <a:gd name="connsiteY708" fmla="*/ 634459 h 3039702"/>
              <a:gd name="connsiteX709" fmla="*/ 2738348 w 3650890"/>
              <a:gd name="connsiteY709" fmla="*/ 482420 h 3039702"/>
              <a:gd name="connsiteX710" fmla="*/ 2687951 w 3650890"/>
              <a:gd name="connsiteY710" fmla="*/ 431259 h 3039702"/>
              <a:gd name="connsiteX711" fmla="*/ 2636834 w 3650890"/>
              <a:gd name="connsiteY711" fmla="*/ 380820 h 3039702"/>
              <a:gd name="connsiteX712" fmla="*/ 2586437 w 3650890"/>
              <a:gd name="connsiteY712" fmla="*/ 330020 h 3039702"/>
              <a:gd name="connsiteX713" fmla="*/ 2535320 w 3650890"/>
              <a:gd name="connsiteY713" fmla="*/ 304440 h 3039702"/>
              <a:gd name="connsiteX714" fmla="*/ 2484924 w 3650890"/>
              <a:gd name="connsiteY714" fmla="*/ 330020 h 3039702"/>
              <a:gd name="connsiteX715" fmla="*/ 2434167 w 3650890"/>
              <a:gd name="connsiteY715" fmla="*/ 380820 h 3039702"/>
              <a:gd name="connsiteX716" fmla="*/ 2383410 w 3650890"/>
              <a:gd name="connsiteY716" fmla="*/ 431259 h 3039702"/>
              <a:gd name="connsiteX717" fmla="*/ 2332653 w 3650890"/>
              <a:gd name="connsiteY717" fmla="*/ 482420 h 3039702"/>
              <a:gd name="connsiteX718" fmla="*/ 2281536 w 3650890"/>
              <a:gd name="connsiteY718" fmla="*/ 532859 h 3039702"/>
              <a:gd name="connsiteX719" fmla="*/ 2231140 w 3650890"/>
              <a:gd name="connsiteY719" fmla="*/ 584020 h 3039702"/>
              <a:gd name="connsiteX720" fmla="*/ 2180743 w 3650890"/>
              <a:gd name="connsiteY720" fmla="*/ 634459 h 3039702"/>
              <a:gd name="connsiteX721" fmla="*/ 2129626 w 3650890"/>
              <a:gd name="connsiteY721" fmla="*/ 684899 h 3039702"/>
              <a:gd name="connsiteX722" fmla="*/ 2079229 w 3650890"/>
              <a:gd name="connsiteY722" fmla="*/ 736059 h 3039702"/>
              <a:gd name="connsiteX723" fmla="*/ 2028472 w 3650890"/>
              <a:gd name="connsiteY723" fmla="*/ 786859 h 3039702"/>
              <a:gd name="connsiteX724" fmla="*/ 1978076 w 3650890"/>
              <a:gd name="connsiteY724" fmla="*/ 837659 h 3039702"/>
              <a:gd name="connsiteX725" fmla="*/ 1927679 w 3650890"/>
              <a:gd name="connsiteY725" fmla="*/ 863240 h 3039702"/>
              <a:gd name="connsiteX726" fmla="*/ 1876562 w 3650890"/>
              <a:gd name="connsiteY726" fmla="*/ 837659 h 3039702"/>
              <a:gd name="connsiteX727" fmla="*/ 1825805 w 3650890"/>
              <a:gd name="connsiteY727" fmla="*/ 786859 h 3039702"/>
              <a:gd name="connsiteX728" fmla="*/ 1775048 w 3650890"/>
              <a:gd name="connsiteY728" fmla="*/ 736059 h 3039702"/>
              <a:gd name="connsiteX729" fmla="*/ 1724292 w 3650890"/>
              <a:gd name="connsiteY729" fmla="*/ 684899 h 3039702"/>
              <a:gd name="connsiteX730" fmla="*/ 1673895 w 3650890"/>
              <a:gd name="connsiteY730" fmla="*/ 634459 h 3039702"/>
              <a:gd name="connsiteX731" fmla="*/ 1622778 w 3650890"/>
              <a:gd name="connsiteY731" fmla="*/ 584020 h 3039702"/>
              <a:gd name="connsiteX732" fmla="*/ 1572381 w 3650890"/>
              <a:gd name="connsiteY732" fmla="*/ 532859 h 3039702"/>
              <a:gd name="connsiteX733" fmla="*/ 1521264 w 3650890"/>
              <a:gd name="connsiteY733" fmla="*/ 482420 h 3039702"/>
              <a:gd name="connsiteX734" fmla="*/ 1470868 w 3650890"/>
              <a:gd name="connsiteY734" fmla="*/ 431259 h 3039702"/>
              <a:gd name="connsiteX735" fmla="*/ 1420471 w 3650890"/>
              <a:gd name="connsiteY735" fmla="*/ 380820 h 3039702"/>
              <a:gd name="connsiteX736" fmla="*/ 1369354 w 3650890"/>
              <a:gd name="connsiteY736" fmla="*/ 330020 h 3039702"/>
              <a:gd name="connsiteX737" fmla="*/ 1318957 w 3650890"/>
              <a:gd name="connsiteY737" fmla="*/ 304440 h 3039702"/>
              <a:gd name="connsiteX738" fmla="*/ 1267840 w 3650890"/>
              <a:gd name="connsiteY738" fmla="*/ 330020 h 3039702"/>
              <a:gd name="connsiteX739" fmla="*/ 760632 w 3650890"/>
              <a:gd name="connsiteY739" fmla="*/ 837659 h 3039702"/>
              <a:gd name="connsiteX740" fmla="*/ 710235 w 3650890"/>
              <a:gd name="connsiteY740" fmla="*/ 863240 h 3039702"/>
              <a:gd name="connsiteX741" fmla="*/ 659839 w 3650890"/>
              <a:gd name="connsiteY741" fmla="*/ 837659 h 3039702"/>
              <a:gd name="connsiteX742" fmla="*/ 152631 w 3650890"/>
              <a:gd name="connsiteY742" fmla="*/ 330020 h 3039702"/>
              <a:gd name="connsiteX743" fmla="*/ 101514 w 3650890"/>
              <a:gd name="connsiteY743" fmla="*/ 304440 h 3039702"/>
              <a:gd name="connsiteX744" fmla="*/ 51117 w 3650890"/>
              <a:gd name="connsiteY744" fmla="*/ 330020 h 3039702"/>
              <a:gd name="connsiteX745" fmla="*/ 0 w 3650890"/>
              <a:gd name="connsiteY745" fmla="*/ 380820 h 3039702"/>
              <a:gd name="connsiteX746" fmla="*/ 0 w 3650890"/>
              <a:gd name="connsiteY746" fmla="*/ 76380 h 3039702"/>
              <a:gd name="connsiteX747" fmla="*/ 51117 w 3650890"/>
              <a:gd name="connsiteY747" fmla="*/ 25220 h 3039702"/>
              <a:gd name="connsiteX748" fmla="*/ 101514 w 3650890"/>
              <a:gd name="connsiteY748" fmla="*/ 0 h 3039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Lst>
            <a:rect l="l" t="t" r="r" b="b"/>
            <a:pathLst>
              <a:path w="3650890" h="3039702">
                <a:moveTo>
                  <a:pt x="101514" y="2176462"/>
                </a:moveTo>
                <a:cubicBezTo>
                  <a:pt x="118073" y="2176462"/>
                  <a:pt x="134992" y="2185109"/>
                  <a:pt x="152631" y="2202042"/>
                </a:cubicBezTo>
                <a:lnTo>
                  <a:pt x="203027" y="2252842"/>
                </a:lnTo>
                <a:lnTo>
                  <a:pt x="253424" y="2303642"/>
                </a:lnTo>
                <a:lnTo>
                  <a:pt x="304541" y="2354082"/>
                </a:lnTo>
                <a:lnTo>
                  <a:pt x="354938" y="2405242"/>
                </a:lnTo>
                <a:lnTo>
                  <a:pt x="406055" y="2455682"/>
                </a:lnTo>
                <a:lnTo>
                  <a:pt x="456451" y="2506842"/>
                </a:lnTo>
                <a:lnTo>
                  <a:pt x="507208" y="2557282"/>
                </a:lnTo>
                <a:lnTo>
                  <a:pt x="558325" y="2607722"/>
                </a:lnTo>
                <a:lnTo>
                  <a:pt x="608722" y="2659242"/>
                </a:lnTo>
                <a:lnTo>
                  <a:pt x="659839" y="2709322"/>
                </a:lnTo>
                <a:cubicBezTo>
                  <a:pt x="676398" y="2726255"/>
                  <a:pt x="693316" y="2734902"/>
                  <a:pt x="710235" y="2734902"/>
                </a:cubicBezTo>
                <a:cubicBezTo>
                  <a:pt x="726794" y="2734902"/>
                  <a:pt x="743713" y="2726255"/>
                  <a:pt x="760632" y="2709322"/>
                </a:cubicBezTo>
                <a:lnTo>
                  <a:pt x="811749" y="2659242"/>
                </a:lnTo>
                <a:lnTo>
                  <a:pt x="862146" y="2607722"/>
                </a:lnTo>
                <a:lnTo>
                  <a:pt x="913263" y="2557282"/>
                </a:lnTo>
                <a:lnTo>
                  <a:pt x="963660" y="2506842"/>
                </a:lnTo>
                <a:lnTo>
                  <a:pt x="1014056" y="2455682"/>
                </a:lnTo>
                <a:lnTo>
                  <a:pt x="1065173" y="2405242"/>
                </a:lnTo>
                <a:lnTo>
                  <a:pt x="1115570" y="2354082"/>
                </a:lnTo>
                <a:lnTo>
                  <a:pt x="1166687" y="2303642"/>
                </a:lnTo>
                <a:lnTo>
                  <a:pt x="1217084" y="2252842"/>
                </a:lnTo>
                <a:lnTo>
                  <a:pt x="1267840" y="2202042"/>
                </a:lnTo>
                <a:cubicBezTo>
                  <a:pt x="1285119" y="2185109"/>
                  <a:pt x="1302038" y="2176462"/>
                  <a:pt x="1318957" y="2176462"/>
                </a:cubicBezTo>
                <a:cubicBezTo>
                  <a:pt x="1335516" y="2176462"/>
                  <a:pt x="1352435" y="2185109"/>
                  <a:pt x="1369354" y="2202042"/>
                </a:cubicBezTo>
                <a:lnTo>
                  <a:pt x="1876562" y="2709322"/>
                </a:lnTo>
                <a:cubicBezTo>
                  <a:pt x="1893481" y="2726255"/>
                  <a:pt x="1910040" y="2734902"/>
                  <a:pt x="1927679" y="2734902"/>
                </a:cubicBezTo>
                <a:cubicBezTo>
                  <a:pt x="1944238" y="2734902"/>
                  <a:pt x="1961157" y="2726255"/>
                  <a:pt x="1978076" y="2709322"/>
                </a:cubicBezTo>
                <a:lnTo>
                  <a:pt x="2129626" y="2557282"/>
                </a:lnTo>
                <a:lnTo>
                  <a:pt x="2180743" y="2506842"/>
                </a:lnTo>
                <a:lnTo>
                  <a:pt x="2231140" y="2455682"/>
                </a:lnTo>
                <a:lnTo>
                  <a:pt x="2383410" y="2303642"/>
                </a:lnTo>
                <a:lnTo>
                  <a:pt x="2434167" y="2252842"/>
                </a:lnTo>
                <a:lnTo>
                  <a:pt x="2484924" y="2202042"/>
                </a:lnTo>
                <a:cubicBezTo>
                  <a:pt x="2501843" y="2185109"/>
                  <a:pt x="2518401" y="2176462"/>
                  <a:pt x="2535320" y="2176462"/>
                </a:cubicBezTo>
                <a:cubicBezTo>
                  <a:pt x="2552599" y="2176462"/>
                  <a:pt x="2569518" y="2185109"/>
                  <a:pt x="2586437" y="2202042"/>
                </a:cubicBezTo>
                <a:lnTo>
                  <a:pt x="2636834" y="2252842"/>
                </a:lnTo>
                <a:lnTo>
                  <a:pt x="2687951" y="2303642"/>
                </a:lnTo>
                <a:lnTo>
                  <a:pt x="2738348" y="2354082"/>
                </a:lnTo>
                <a:lnTo>
                  <a:pt x="2788744" y="2405242"/>
                </a:lnTo>
                <a:lnTo>
                  <a:pt x="2839861" y="2455682"/>
                </a:lnTo>
                <a:lnTo>
                  <a:pt x="2890258" y="2506842"/>
                </a:lnTo>
                <a:lnTo>
                  <a:pt x="2941375" y="2557282"/>
                </a:lnTo>
                <a:lnTo>
                  <a:pt x="2991772" y="2607722"/>
                </a:lnTo>
                <a:lnTo>
                  <a:pt x="3042168" y="2659242"/>
                </a:lnTo>
                <a:lnTo>
                  <a:pt x="3093285" y="2709322"/>
                </a:lnTo>
                <a:cubicBezTo>
                  <a:pt x="3110204" y="2726255"/>
                  <a:pt x="3127123" y="2734902"/>
                  <a:pt x="3144042" y="2734902"/>
                </a:cubicBezTo>
                <a:cubicBezTo>
                  <a:pt x="3160601" y="2734902"/>
                  <a:pt x="3177520" y="2726255"/>
                  <a:pt x="3194799" y="2709322"/>
                </a:cubicBezTo>
                <a:lnTo>
                  <a:pt x="3245556" y="2659242"/>
                </a:lnTo>
                <a:lnTo>
                  <a:pt x="3295953" y="2607722"/>
                </a:lnTo>
                <a:lnTo>
                  <a:pt x="3347069" y="2557282"/>
                </a:lnTo>
                <a:lnTo>
                  <a:pt x="3498980" y="2405242"/>
                </a:lnTo>
                <a:lnTo>
                  <a:pt x="3549377" y="2354082"/>
                </a:lnTo>
                <a:lnTo>
                  <a:pt x="3600493" y="2303642"/>
                </a:lnTo>
                <a:lnTo>
                  <a:pt x="3650890" y="2252842"/>
                </a:lnTo>
                <a:lnTo>
                  <a:pt x="3650890" y="2557282"/>
                </a:lnTo>
                <a:lnTo>
                  <a:pt x="3498980" y="2709322"/>
                </a:lnTo>
                <a:lnTo>
                  <a:pt x="3448583" y="2760482"/>
                </a:lnTo>
                <a:lnTo>
                  <a:pt x="3397466" y="2811282"/>
                </a:lnTo>
                <a:lnTo>
                  <a:pt x="3245556" y="2963322"/>
                </a:lnTo>
                <a:lnTo>
                  <a:pt x="3194799" y="3014482"/>
                </a:lnTo>
                <a:cubicBezTo>
                  <a:pt x="3177520" y="3031055"/>
                  <a:pt x="3160601" y="3039702"/>
                  <a:pt x="3144042" y="3039702"/>
                </a:cubicBezTo>
                <a:cubicBezTo>
                  <a:pt x="3127123" y="3039702"/>
                  <a:pt x="3110204" y="3031055"/>
                  <a:pt x="3093285" y="3014482"/>
                </a:cubicBezTo>
                <a:lnTo>
                  <a:pt x="2991772" y="2912882"/>
                </a:lnTo>
                <a:lnTo>
                  <a:pt x="2941375" y="2861362"/>
                </a:lnTo>
                <a:lnTo>
                  <a:pt x="2890258" y="2811282"/>
                </a:lnTo>
                <a:lnTo>
                  <a:pt x="2738348" y="2659242"/>
                </a:lnTo>
                <a:lnTo>
                  <a:pt x="2687951" y="2607722"/>
                </a:lnTo>
                <a:lnTo>
                  <a:pt x="2636834" y="2557282"/>
                </a:lnTo>
                <a:lnTo>
                  <a:pt x="2586437" y="2506842"/>
                </a:lnTo>
                <a:cubicBezTo>
                  <a:pt x="2569518" y="2489188"/>
                  <a:pt x="2552599" y="2480902"/>
                  <a:pt x="2535320" y="2480902"/>
                </a:cubicBezTo>
                <a:cubicBezTo>
                  <a:pt x="2518401" y="2480902"/>
                  <a:pt x="2501843" y="2489188"/>
                  <a:pt x="2484924" y="2506842"/>
                </a:cubicBezTo>
                <a:lnTo>
                  <a:pt x="2434167" y="2557282"/>
                </a:lnTo>
                <a:lnTo>
                  <a:pt x="2383410" y="2607722"/>
                </a:lnTo>
                <a:lnTo>
                  <a:pt x="2332653" y="2659242"/>
                </a:lnTo>
                <a:lnTo>
                  <a:pt x="2281536" y="2709322"/>
                </a:lnTo>
                <a:lnTo>
                  <a:pt x="2231140" y="2760482"/>
                </a:lnTo>
                <a:lnTo>
                  <a:pt x="2180743" y="2811282"/>
                </a:lnTo>
                <a:lnTo>
                  <a:pt x="2129626" y="2861362"/>
                </a:lnTo>
                <a:lnTo>
                  <a:pt x="2079229" y="2912882"/>
                </a:lnTo>
                <a:lnTo>
                  <a:pt x="2028472" y="2963322"/>
                </a:lnTo>
                <a:lnTo>
                  <a:pt x="1978076" y="3014482"/>
                </a:lnTo>
                <a:cubicBezTo>
                  <a:pt x="1961157" y="3031055"/>
                  <a:pt x="1944238" y="3039702"/>
                  <a:pt x="1927679" y="3039702"/>
                </a:cubicBezTo>
                <a:cubicBezTo>
                  <a:pt x="1910040" y="3039702"/>
                  <a:pt x="1893481" y="3031055"/>
                  <a:pt x="1876562" y="3014482"/>
                </a:cubicBezTo>
                <a:lnTo>
                  <a:pt x="1825805" y="2963322"/>
                </a:lnTo>
                <a:lnTo>
                  <a:pt x="1775048" y="2912882"/>
                </a:lnTo>
                <a:lnTo>
                  <a:pt x="1724292" y="2861362"/>
                </a:lnTo>
                <a:lnTo>
                  <a:pt x="1673895" y="2811282"/>
                </a:lnTo>
                <a:lnTo>
                  <a:pt x="1622778" y="2760482"/>
                </a:lnTo>
                <a:lnTo>
                  <a:pt x="1572381" y="2709322"/>
                </a:lnTo>
                <a:lnTo>
                  <a:pt x="1521264" y="2659242"/>
                </a:lnTo>
                <a:lnTo>
                  <a:pt x="1470868" y="2607722"/>
                </a:lnTo>
                <a:lnTo>
                  <a:pt x="1420471" y="2557282"/>
                </a:lnTo>
                <a:lnTo>
                  <a:pt x="1369354" y="2506842"/>
                </a:lnTo>
                <a:cubicBezTo>
                  <a:pt x="1352435" y="2489188"/>
                  <a:pt x="1335516" y="2480902"/>
                  <a:pt x="1318957" y="2480902"/>
                </a:cubicBezTo>
                <a:cubicBezTo>
                  <a:pt x="1302038" y="2480902"/>
                  <a:pt x="1285119" y="2489188"/>
                  <a:pt x="1267840" y="2506842"/>
                </a:cubicBezTo>
                <a:lnTo>
                  <a:pt x="760632" y="3014482"/>
                </a:lnTo>
                <a:cubicBezTo>
                  <a:pt x="743713" y="3031055"/>
                  <a:pt x="726794" y="3039702"/>
                  <a:pt x="710235" y="3039702"/>
                </a:cubicBezTo>
                <a:cubicBezTo>
                  <a:pt x="693316" y="3039702"/>
                  <a:pt x="676398" y="3031055"/>
                  <a:pt x="659839" y="3014482"/>
                </a:cubicBezTo>
                <a:lnTo>
                  <a:pt x="152631" y="2506842"/>
                </a:lnTo>
                <a:cubicBezTo>
                  <a:pt x="134992" y="2489188"/>
                  <a:pt x="118073" y="2480902"/>
                  <a:pt x="101514" y="2480902"/>
                </a:cubicBezTo>
                <a:cubicBezTo>
                  <a:pt x="84595" y="2480902"/>
                  <a:pt x="68036" y="2489188"/>
                  <a:pt x="51117" y="2506842"/>
                </a:cubicBezTo>
                <a:lnTo>
                  <a:pt x="0" y="2557282"/>
                </a:lnTo>
                <a:lnTo>
                  <a:pt x="0" y="2252842"/>
                </a:lnTo>
                <a:lnTo>
                  <a:pt x="51117" y="2202042"/>
                </a:lnTo>
                <a:cubicBezTo>
                  <a:pt x="68036" y="2185109"/>
                  <a:pt x="84595" y="2176462"/>
                  <a:pt x="101514" y="2176462"/>
                </a:cubicBezTo>
                <a:close/>
                <a:moveTo>
                  <a:pt x="101514" y="1814512"/>
                </a:moveTo>
                <a:cubicBezTo>
                  <a:pt x="118073" y="1814512"/>
                  <a:pt x="134992" y="1822787"/>
                  <a:pt x="152631" y="1839696"/>
                </a:cubicBezTo>
                <a:lnTo>
                  <a:pt x="203027" y="1890783"/>
                </a:lnTo>
                <a:lnTo>
                  <a:pt x="253424" y="1941152"/>
                </a:lnTo>
                <a:lnTo>
                  <a:pt x="304541" y="1991520"/>
                </a:lnTo>
                <a:lnTo>
                  <a:pt x="354938" y="2042607"/>
                </a:lnTo>
                <a:lnTo>
                  <a:pt x="406055" y="2092975"/>
                </a:lnTo>
                <a:lnTo>
                  <a:pt x="456451" y="2144063"/>
                </a:lnTo>
                <a:lnTo>
                  <a:pt x="507208" y="2194791"/>
                </a:lnTo>
                <a:lnTo>
                  <a:pt x="558325" y="2245159"/>
                </a:lnTo>
                <a:lnTo>
                  <a:pt x="608722" y="2296246"/>
                </a:lnTo>
                <a:lnTo>
                  <a:pt x="659839" y="2346615"/>
                </a:lnTo>
                <a:cubicBezTo>
                  <a:pt x="676398" y="2363524"/>
                  <a:pt x="693316" y="2371799"/>
                  <a:pt x="710235" y="2371799"/>
                </a:cubicBezTo>
                <a:cubicBezTo>
                  <a:pt x="726794" y="2371799"/>
                  <a:pt x="743713" y="2363524"/>
                  <a:pt x="760632" y="2346615"/>
                </a:cubicBezTo>
                <a:lnTo>
                  <a:pt x="811749" y="2296246"/>
                </a:lnTo>
                <a:lnTo>
                  <a:pt x="862146" y="2245159"/>
                </a:lnTo>
                <a:lnTo>
                  <a:pt x="913263" y="2194791"/>
                </a:lnTo>
                <a:lnTo>
                  <a:pt x="963660" y="2144063"/>
                </a:lnTo>
                <a:lnTo>
                  <a:pt x="1014056" y="2092975"/>
                </a:lnTo>
                <a:lnTo>
                  <a:pt x="1065173" y="2042607"/>
                </a:lnTo>
                <a:lnTo>
                  <a:pt x="1115570" y="1991520"/>
                </a:lnTo>
                <a:lnTo>
                  <a:pt x="1166687" y="1941152"/>
                </a:lnTo>
                <a:lnTo>
                  <a:pt x="1217084" y="1890783"/>
                </a:lnTo>
                <a:lnTo>
                  <a:pt x="1267840" y="1839696"/>
                </a:lnTo>
                <a:cubicBezTo>
                  <a:pt x="1285119" y="1822787"/>
                  <a:pt x="1302038" y="1814512"/>
                  <a:pt x="1318957" y="1814512"/>
                </a:cubicBezTo>
                <a:cubicBezTo>
                  <a:pt x="1335516" y="1814512"/>
                  <a:pt x="1352435" y="1822787"/>
                  <a:pt x="1369354" y="1839696"/>
                </a:cubicBezTo>
                <a:lnTo>
                  <a:pt x="1876562" y="2346615"/>
                </a:lnTo>
                <a:cubicBezTo>
                  <a:pt x="1893481" y="2363524"/>
                  <a:pt x="1910040" y="2371799"/>
                  <a:pt x="1927679" y="2371799"/>
                </a:cubicBezTo>
                <a:cubicBezTo>
                  <a:pt x="1944238" y="2371799"/>
                  <a:pt x="1961157" y="2363524"/>
                  <a:pt x="1978076" y="2346615"/>
                </a:cubicBezTo>
                <a:lnTo>
                  <a:pt x="2129626" y="2194791"/>
                </a:lnTo>
                <a:lnTo>
                  <a:pt x="2180743" y="2144063"/>
                </a:lnTo>
                <a:lnTo>
                  <a:pt x="2231140" y="2092975"/>
                </a:lnTo>
                <a:lnTo>
                  <a:pt x="2383410" y="1941152"/>
                </a:lnTo>
                <a:lnTo>
                  <a:pt x="2434167" y="1890783"/>
                </a:lnTo>
                <a:lnTo>
                  <a:pt x="2484924" y="1839696"/>
                </a:lnTo>
                <a:cubicBezTo>
                  <a:pt x="2501843" y="1822787"/>
                  <a:pt x="2518401" y="1814512"/>
                  <a:pt x="2535320" y="1814512"/>
                </a:cubicBezTo>
                <a:cubicBezTo>
                  <a:pt x="2552599" y="1814512"/>
                  <a:pt x="2569518" y="1822787"/>
                  <a:pt x="2586437" y="1839696"/>
                </a:cubicBezTo>
                <a:lnTo>
                  <a:pt x="2636834" y="1890783"/>
                </a:lnTo>
                <a:lnTo>
                  <a:pt x="2687951" y="1941152"/>
                </a:lnTo>
                <a:lnTo>
                  <a:pt x="2738348" y="1991520"/>
                </a:lnTo>
                <a:lnTo>
                  <a:pt x="2788744" y="2042607"/>
                </a:lnTo>
                <a:lnTo>
                  <a:pt x="2839861" y="2092975"/>
                </a:lnTo>
                <a:lnTo>
                  <a:pt x="2890258" y="2144063"/>
                </a:lnTo>
                <a:lnTo>
                  <a:pt x="2941375" y="2194791"/>
                </a:lnTo>
                <a:lnTo>
                  <a:pt x="2991772" y="2245159"/>
                </a:lnTo>
                <a:lnTo>
                  <a:pt x="3042168" y="2296246"/>
                </a:lnTo>
                <a:lnTo>
                  <a:pt x="3093285" y="2346615"/>
                </a:lnTo>
                <a:cubicBezTo>
                  <a:pt x="3110204" y="2363524"/>
                  <a:pt x="3127123" y="2371799"/>
                  <a:pt x="3144042" y="2371799"/>
                </a:cubicBezTo>
                <a:cubicBezTo>
                  <a:pt x="3160601" y="2371799"/>
                  <a:pt x="3177520" y="2363524"/>
                  <a:pt x="3194799" y="2346615"/>
                </a:cubicBezTo>
                <a:lnTo>
                  <a:pt x="3245556" y="2296246"/>
                </a:lnTo>
                <a:lnTo>
                  <a:pt x="3295953" y="2245159"/>
                </a:lnTo>
                <a:lnTo>
                  <a:pt x="3347069" y="2194791"/>
                </a:lnTo>
                <a:lnTo>
                  <a:pt x="3498980" y="2042607"/>
                </a:lnTo>
                <a:lnTo>
                  <a:pt x="3549377" y="1991520"/>
                </a:lnTo>
                <a:lnTo>
                  <a:pt x="3600493" y="1941152"/>
                </a:lnTo>
                <a:lnTo>
                  <a:pt x="3650890" y="1890783"/>
                </a:lnTo>
                <a:lnTo>
                  <a:pt x="3650890" y="2194791"/>
                </a:lnTo>
                <a:lnTo>
                  <a:pt x="3498980" y="2346615"/>
                </a:lnTo>
                <a:lnTo>
                  <a:pt x="3448583" y="2397702"/>
                </a:lnTo>
                <a:lnTo>
                  <a:pt x="3397466" y="2448070"/>
                </a:lnTo>
                <a:lnTo>
                  <a:pt x="3245556" y="2599894"/>
                </a:lnTo>
                <a:lnTo>
                  <a:pt x="3194799" y="2650981"/>
                </a:lnTo>
                <a:cubicBezTo>
                  <a:pt x="3177520" y="2667891"/>
                  <a:pt x="3160601" y="2676165"/>
                  <a:pt x="3144042" y="2676165"/>
                </a:cubicBezTo>
                <a:cubicBezTo>
                  <a:pt x="3127123" y="2676165"/>
                  <a:pt x="3110204" y="2667891"/>
                  <a:pt x="3093285" y="2650981"/>
                </a:cubicBezTo>
                <a:lnTo>
                  <a:pt x="2991772" y="2549526"/>
                </a:lnTo>
                <a:lnTo>
                  <a:pt x="2941375" y="2498438"/>
                </a:lnTo>
                <a:lnTo>
                  <a:pt x="2890258" y="2448070"/>
                </a:lnTo>
                <a:lnTo>
                  <a:pt x="2738348" y="2296246"/>
                </a:lnTo>
                <a:lnTo>
                  <a:pt x="2687951" y="2245159"/>
                </a:lnTo>
                <a:lnTo>
                  <a:pt x="2636834" y="2194791"/>
                </a:lnTo>
                <a:lnTo>
                  <a:pt x="2586437" y="2144063"/>
                </a:lnTo>
                <a:cubicBezTo>
                  <a:pt x="2569518" y="2126794"/>
                  <a:pt x="2552599" y="2118519"/>
                  <a:pt x="2535320" y="2118519"/>
                </a:cubicBezTo>
                <a:cubicBezTo>
                  <a:pt x="2518401" y="2118519"/>
                  <a:pt x="2501843" y="2126794"/>
                  <a:pt x="2484924" y="2144063"/>
                </a:cubicBezTo>
                <a:lnTo>
                  <a:pt x="2434167" y="2194791"/>
                </a:lnTo>
                <a:lnTo>
                  <a:pt x="2383410" y="2245159"/>
                </a:lnTo>
                <a:lnTo>
                  <a:pt x="2332653" y="2296246"/>
                </a:lnTo>
                <a:lnTo>
                  <a:pt x="2281536" y="2346615"/>
                </a:lnTo>
                <a:lnTo>
                  <a:pt x="2231140" y="2397702"/>
                </a:lnTo>
                <a:lnTo>
                  <a:pt x="2180743" y="2448070"/>
                </a:lnTo>
                <a:lnTo>
                  <a:pt x="2129626" y="2498438"/>
                </a:lnTo>
                <a:lnTo>
                  <a:pt x="2079229" y="2549526"/>
                </a:lnTo>
                <a:lnTo>
                  <a:pt x="2028472" y="2599894"/>
                </a:lnTo>
                <a:lnTo>
                  <a:pt x="1978076" y="2650981"/>
                </a:lnTo>
                <a:cubicBezTo>
                  <a:pt x="1961157" y="2667891"/>
                  <a:pt x="1944238" y="2676165"/>
                  <a:pt x="1927679" y="2676165"/>
                </a:cubicBezTo>
                <a:cubicBezTo>
                  <a:pt x="1910040" y="2676165"/>
                  <a:pt x="1893481" y="2667891"/>
                  <a:pt x="1876562" y="2650981"/>
                </a:cubicBezTo>
                <a:lnTo>
                  <a:pt x="1825805" y="2599894"/>
                </a:lnTo>
                <a:lnTo>
                  <a:pt x="1775048" y="2549526"/>
                </a:lnTo>
                <a:lnTo>
                  <a:pt x="1724292" y="2498438"/>
                </a:lnTo>
                <a:lnTo>
                  <a:pt x="1673895" y="2448070"/>
                </a:lnTo>
                <a:lnTo>
                  <a:pt x="1622778" y="2397702"/>
                </a:lnTo>
                <a:lnTo>
                  <a:pt x="1572381" y="2346615"/>
                </a:lnTo>
                <a:lnTo>
                  <a:pt x="1521264" y="2296246"/>
                </a:lnTo>
                <a:lnTo>
                  <a:pt x="1470868" y="2245159"/>
                </a:lnTo>
                <a:lnTo>
                  <a:pt x="1420471" y="2194791"/>
                </a:lnTo>
                <a:lnTo>
                  <a:pt x="1369354" y="2144063"/>
                </a:lnTo>
                <a:cubicBezTo>
                  <a:pt x="1352435" y="2126794"/>
                  <a:pt x="1335516" y="2118519"/>
                  <a:pt x="1318957" y="2118519"/>
                </a:cubicBezTo>
                <a:cubicBezTo>
                  <a:pt x="1302038" y="2118519"/>
                  <a:pt x="1285119" y="2126794"/>
                  <a:pt x="1267840" y="2144063"/>
                </a:cubicBezTo>
                <a:lnTo>
                  <a:pt x="760632" y="2650981"/>
                </a:lnTo>
                <a:cubicBezTo>
                  <a:pt x="743713" y="2667891"/>
                  <a:pt x="726794" y="2676165"/>
                  <a:pt x="710235" y="2676165"/>
                </a:cubicBezTo>
                <a:cubicBezTo>
                  <a:pt x="693316" y="2676165"/>
                  <a:pt x="676398" y="2667891"/>
                  <a:pt x="659839" y="2650981"/>
                </a:cubicBezTo>
                <a:lnTo>
                  <a:pt x="152631" y="2144063"/>
                </a:lnTo>
                <a:cubicBezTo>
                  <a:pt x="134992" y="2126794"/>
                  <a:pt x="118073" y="2118519"/>
                  <a:pt x="101514" y="2118519"/>
                </a:cubicBezTo>
                <a:cubicBezTo>
                  <a:pt x="84595" y="2118519"/>
                  <a:pt x="68036" y="2126794"/>
                  <a:pt x="51117" y="2144063"/>
                </a:cubicBezTo>
                <a:lnTo>
                  <a:pt x="0" y="2194791"/>
                </a:lnTo>
                <a:lnTo>
                  <a:pt x="0" y="1890783"/>
                </a:lnTo>
                <a:lnTo>
                  <a:pt x="51117" y="1839696"/>
                </a:lnTo>
                <a:cubicBezTo>
                  <a:pt x="68036" y="1822787"/>
                  <a:pt x="84595" y="1814512"/>
                  <a:pt x="101514" y="1814512"/>
                </a:cubicBezTo>
                <a:close/>
                <a:moveTo>
                  <a:pt x="101514" y="1454150"/>
                </a:moveTo>
                <a:cubicBezTo>
                  <a:pt x="118073" y="1454150"/>
                  <a:pt x="134992" y="1462784"/>
                  <a:pt x="152631" y="1479334"/>
                </a:cubicBezTo>
                <a:lnTo>
                  <a:pt x="203027" y="1530421"/>
                </a:lnTo>
                <a:lnTo>
                  <a:pt x="253424" y="1581149"/>
                </a:lnTo>
                <a:lnTo>
                  <a:pt x="304541" y="1631157"/>
                </a:lnTo>
                <a:lnTo>
                  <a:pt x="354938" y="1682245"/>
                </a:lnTo>
                <a:lnTo>
                  <a:pt x="406055" y="1732613"/>
                </a:lnTo>
                <a:lnTo>
                  <a:pt x="456451" y="1783700"/>
                </a:lnTo>
                <a:lnTo>
                  <a:pt x="507208" y="1834068"/>
                </a:lnTo>
                <a:lnTo>
                  <a:pt x="558325" y="1884436"/>
                </a:lnTo>
                <a:lnTo>
                  <a:pt x="608722" y="1935524"/>
                </a:lnTo>
                <a:lnTo>
                  <a:pt x="659839" y="1985892"/>
                </a:lnTo>
                <a:cubicBezTo>
                  <a:pt x="676398" y="2002801"/>
                  <a:pt x="693316" y="2011436"/>
                  <a:pt x="710235" y="2011436"/>
                </a:cubicBezTo>
                <a:cubicBezTo>
                  <a:pt x="726794" y="2011436"/>
                  <a:pt x="743713" y="2002801"/>
                  <a:pt x="760632" y="1985892"/>
                </a:cubicBezTo>
                <a:lnTo>
                  <a:pt x="811749" y="1935524"/>
                </a:lnTo>
                <a:lnTo>
                  <a:pt x="862146" y="1884436"/>
                </a:lnTo>
                <a:lnTo>
                  <a:pt x="913263" y="1834068"/>
                </a:lnTo>
                <a:lnTo>
                  <a:pt x="963660" y="1783700"/>
                </a:lnTo>
                <a:lnTo>
                  <a:pt x="1014056" y="1732613"/>
                </a:lnTo>
                <a:lnTo>
                  <a:pt x="1065173" y="1682245"/>
                </a:lnTo>
                <a:lnTo>
                  <a:pt x="1115570" y="1631157"/>
                </a:lnTo>
                <a:lnTo>
                  <a:pt x="1166687" y="1581149"/>
                </a:lnTo>
                <a:lnTo>
                  <a:pt x="1217084" y="1530421"/>
                </a:lnTo>
                <a:lnTo>
                  <a:pt x="1267840" y="1479334"/>
                </a:lnTo>
                <a:cubicBezTo>
                  <a:pt x="1285119" y="1462784"/>
                  <a:pt x="1302038" y="1454150"/>
                  <a:pt x="1318957" y="1454150"/>
                </a:cubicBezTo>
                <a:cubicBezTo>
                  <a:pt x="1335516" y="1454150"/>
                  <a:pt x="1352435" y="1462784"/>
                  <a:pt x="1369354" y="1479334"/>
                </a:cubicBezTo>
                <a:lnTo>
                  <a:pt x="1876562" y="1985892"/>
                </a:lnTo>
                <a:cubicBezTo>
                  <a:pt x="1893481" y="2002801"/>
                  <a:pt x="1910040" y="2011436"/>
                  <a:pt x="1927679" y="2011436"/>
                </a:cubicBezTo>
                <a:cubicBezTo>
                  <a:pt x="1944238" y="2011436"/>
                  <a:pt x="1961157" y="2002801"/>
                  <a:pt x="1978076" y="1985892"/>
                </a:cubicBezTo>
                <a:lnTo>
                  <a:pt x="2129626" y="1834068"/>
                </a:lnTo>
                <a:lnTo>
                  <a:pt x="2180743" y="1783700"/>
                </a:lnTo>
                <a:lnTo>
                  <a:pt x="2231140" y="1732613"/>
                </a:lnTo>
                <a:lnTo>
                  <a:pt x="2383410" y="1581149"/>
                </a:lnTo>
                <a:lnTo>
                  <a:pt x="2434167" y="1530421"/>
                </a:lnTo>
                <a:lnTo>
                  <a:pt x="2484924" y="1479334"/>
                </a:lnTo>
                <a:cubicBezTo>
                  <a:pt x="2501843" y="1462784"/>
                  <a:pt x="2518401" y="1454150"/>
                  <a:pt x="2535320" y="1454150"/>
                </a:cubicBezTo>
                <a:cubicBezTo>
                  <a:pt x="2552599" y="1454150"/>
                  <a:pt x="2569518" y="1462784"/>
                  <a:pt x="2586437" y="1479334"/>
                </a:cubicBezTo>
                <a:lnTo>
                  <a:pt x="2636834" y="1530421"/>
                </a:lnTo>
                <a:lnTo>
                  <a:pt x="2687951" y="1581149"/>
                </a:lnTo>
                <a:lnTo>
                  <a:pt x="2738348" y="1631157"/>
                </a:lnTo>
                <a:lnTo>
                  <a:pt x="2788744" y="1682245"/>
                </a:lnTo>
                <a:lnTo>
                  <a:pt x="2839861" y="1732613"/>
                </a:lnTo>
                <a:lnTo>
                  <a:pt x="2890258" y="1783700"/>
                </a:lnTo>
                <a:lnTo>
                  <a:pt x="2941375" y="1834068"/>
                </a:lnTo>
                <a:lnTo>
                  <a:pt x="2991772" y="1884436"/>
                </a:lnTo>
                <a:lnTo>
                  <a:pt x="3042168" y="1935524"/>
                </a:lnTo>
                <a:lnTo>
                  <a:pt x="3093285" y="1985892"/>
                </a:lnTo>
                <a:cubicBezTo>
                  <a:pt x="3110204" y="2002801"/>
                  <a:pt x="3127123" y="2011436"/>
                  <a:pt x="3144042" y="2011436"/>
                </a:cubicBezTo>
                <a:cubicBezTo>
                  <a:pt x="3160601" y="2011436"/>
                  <a:pt x="3177520" y="2002801"/>
                  <a:pt x="3194799" y="1985892"/>
                </a:cubicBezTo>
                <a:lnTo>
                  <a:pt x="3245556" y="1935524"/>
                </a:lnTo>
                <a:lnTo>
                  <a:pt x="3295953" y="1884436"/>
                </a:lnTo>
                <a:lnTo>
                  <a:pt x="3347069" y="1834068"/>
                </a:lnTo>
                <a:lnTo>
                  <a:pt x="3498980" y="1682245"/>
                </a:lnTo>
                <a:lnTo>
                  <a:pt x="3549377" y="1631157"/>
                </a:lnTo>
                <a:lnTo>
                  <a:pt x="3600493" y="1581149"/>
                </a:lnTo>
                <a:lnTo>
                  <a:pt x="3650890" y="1530421"/>
                </a:lnTo>
                <a:lnTo>
                  <a:pt x="3650890" y="1834068"/>
                </a:lnTo>
                <a:lnTo>
                  <a:pt x="3498980" y="1985892"/>
                </a:lnTo>
                <a:lnTo>
                  <a:pt x="3448583" y="2036979"/>
                </a:lnTo>
                <a:lnTo>
                  <a:pt x="3397466" y="2087707"/>
                </a:lnTo>
                <a:lnTo>
                  <a:pt x="3245556" y="2239531"/>
                </a:lnTo>
                <a:lnTo>
                  <a:pt x="3194799" y="2290618"/>
                </a:lnTo>
                <a:cubicBezTo>
                  <a:pt x="3177520" y="2307168"/>
                  <a:pt x="3160601" y="2315802"/>
                  <a:pt x="3144042" y="2315802"/>
                </a:cubicBezTo>
                <a:cubicBezTo>
                  <a:pt x="3127123" y="2315802"/>
                  <a:pt x="3110204" y="2307168"/>
                  <a:pt x="3093285" y="2290618"/>
                </a:cubicBezTo>
                <a:lnTo>
                  <a:pt x="2991772" y="2189163"/>
                </a:lnTo>
                <a:lnTo>
                  <a:pt x="2941375" y="2137715"/>
                </a:lnTo>
                <a:lnTo>
                  <a:pt x="2890258" y="2087707"/>
                </a:lnTo>
                <a:lnTo>
                  <a:pt x="2738348" y="1935524"/>
                </a:lnTo>
                <a:lnTo>
                  <a:pt x="2687951" y="1884436"/>
                </a:lnTo>
                <a:lnTo>
                  <a:pt x="2636834" y="1834068"/>
                </a:lnTo>
                <a:lnTo>
                  <a:pt x="2586437" y="1783700"/>
                </a:lnTo>
                <a:cubicBezTo>
                  <a:pt x="2569518" y="1766072"/>
                  <a:pt x="2552599" y="1757797"/>
                  <a:pt x="2535320" y="1757797"/>
                </a:cubicBezTo>
                <a:cubicBezTo>
                  <a:pt x="2518401" y="1757797"/>
                  <a:pt x="2501843" y="1766072"/>
                  <a:pt x="2484924" y="1783700"/>
                </a:cubicBezTo>
                <a:lnTo>
                  <a:pt x="2434167" y="1834068"/>
                </a:lnTo>
                <a:lnTo>
                  <a:pt x="2383410" y="1884436"/>
                </a:lnTo>
                <a:lnTo>
                  <a:pt x="2332653" y="1935524"/>
                </a:lnTo>
                <a:lnTo>
                  <a:pt x="2281536" y="1985892"/>
                </a:lnTo>
                <a:lnTo>
                  <a:pt x="2231140" y="2036979"/>
                </a:lnTo>
                <a:lnTo>
                  <a:pt x="2180743" y="2087707"/>
                </a:lnTo>
                <a:lnTo>
                  <a:pt x="2129626" y="2137715"/>
                </a:lnTo>
                <a:lnTo>
                  <a:pt x="2079229" y="2189163"/>
                </a:lnTo>
                <a:lnTo>
                  <a:pt x="2028472" y="2239531"/>
                </a:lnTo>
                <a:lnTo>
                  <a:pt x="1978076" y="2290618"/>
                </a:lnTo>
                <a:cubicBezTo>
                  <a:pt x="1961157" y="2307168"/>
                  <a:pt x="1944238" y="2315802"/>
                  <a:pt x="1927679" y="2315802"/>
                </a:cubicBezTo>
                <a:cubicBezTo>
                  <a:pt x="1910040" y="2315802"/>
                  <a:pt x="1893481" y="2307168"/>
                  <a:pt x="1876562" y="2290618"/>
                </a:cubicBezTo>
                <a:lnTo>
                  <a:pt x="1825805" y="2239531"/>
                </a:lnTo>
                <a:lnTo>
                  <a:pt x="1775048" y="2189163"/>
                </a:lnTo>
                <a:lnTo>
                  <a:pt x="1724292" y="2137715"/>
                </a:lnTo>
                <a:lnTo>
                  <a:pt x="1673895" y="2087707"/>
                </a:lnTo>
                <a:lnTo>
                  <a:pt x="1622778" y="2036979"/>
                </a:lnTo>
                <a:lnTo>
                  <a:pt x="1572381" y="1985892"/>
                </a:lnTo>
                <a:lnTo>
                  <a:pt x="1521264" y="1935524"/>
                </a:lnTo>
                <a:lnTo>
                  <a:pt x="1470868" y="1884436"/>
                </a:lnTo>
                <a:lnTo>
                  <a:pt x="1420471" y="1834068"/>
                </a:lnTo>
                <a:lnTo>
                  <a:pt x="1369354" y="1783700"/>
                </a:lnTo>
                <a:cubicBezTo>
                  <a:pt x="1352435" y="1766072"/>
                  <a:pt x="1335516" y="1757797"/>
                  <a:pt x="1318957" y="1757797"/>
                </a:cubicBezTo>
                <a:cubicBezTo>
                  <a:pt x="1302038" y="1757797"/>
                  <a:pt x="1285119" y="1766072"/>
                  <a:pt x="1267840" y="1783700"/>
                </a:cubicBezTo>
                <a:lnTo>
                  <a:pt x="760632" y="2290618"/>
                </a:lnTo>
                <a:cubicBezTo>
                  <a:pt x="743713" y="2307168"/>
                  <a:pt x="726794" y="2315802"/>
                  <a:pt x="710235" y="2315802"/>
                </a:cubicBezTo>
                <a:cubicBezTo>
                  <a:pt x="693316" y="2315802"/>
                  <a:pt x="676398" y="2307168"/>
                  <a:pt x="659839" y="2290618"/>
                </a:cubicBezTo>
                <a:lnTo>
                  <a:pt x="152631" y="1783700"/>
                </a:lnTo>
                <a:cubicBezTo>
                  <a:pt x="134992" y="1766072"/>
                  <a:pt x="118073" y="1757797"/>
                  <a:pt x="101514" y="1757797"/>
                </a:cubicBezTo>
                <a:cubicBezTo>
                  <a:pt x="84595" y="1757797"/>
                  <a:pt x="68036" y="1766072"/>
                  <a:pt x="51117" y="1783700"/>
                </a:cubicBezTo>
                <a:lnTo>
                  <a:pt x="0" y="1834068"/>
                </a:lnTo>
                <a:lnTo>
                  <a:pt x="0" y="1530421"/>
                </a:lnTo>
                <a:lnTo>
                  <a:pt x="51117" y="1479334"/>
                </a:lnTo>
                <a:cubicBezTo>
                  <a:pt x="68036" y="1462784"/>
                  <a:pt x="84595" y="1454150"/>
                  <a:pt x="101514" y="1454150"/>
                </a:cubicBezTo>
                <a:close/>
                <a:moveTo>
                  <a:pt x="101514" y="1089025"/>
                </a:moveTo>
                <a:cubicBezTo>
                  <a:pt x="118073" y="1089025"/>
                  <a:pt x="134992" y="1097659"/>
                  <a:pt x="152631" y="1114569"/>
                </a:cubicBezTo>
                <a:lnTo>
                  <a:pt x="203027" y="1165296"/>
                </a:lnTo>
                <a:lnTo>
                  <a:pt x="253424" y="1216024"/>
                </a:lnTo>
                <a:lnTo>
                  <a:pt x="304541" y="1266392"/>
                </a:lnTo>
                <a:lnTo>
                  <a:pt x="354938" y="1317480"/>
                </a:lnTo>
                <a:lnTo>
                  <a:pt x="406055" y="1367848"/>
                </a:lnTo>
                <a:lnTo>
                  <a:pt x="456451" y="1418935"/>
                </a:lnTo>
                <a:lnTo>
                  <a:pt x="507208" y="1469663"/>
                </a:lnTo>
                <a:lnTo>
                  <a:pt x="558325" y="1520031"/>
                </a:lnTo>
                <a:lnTo>
                  <a:pt x="608722" y="1571118"/>
                </a:lnTo>
                <a:lnTo>
                  <a:pt x="659839" y="1621486"/>
                </a:lnTo>
                <a:cubicBezTo>
                  <a:pt x="676398" y="1638036"/>
                  <a:pt x="693316" y="1646670"/>
                  <a:pt x="710235" y="1646670"/>
                </a:cubicBezTo>
                <a:cubicBezTo>
                  <a:pt x="726794" y="1646670"/>
                  <a:pt x="743713" y="1638036"/>
                  <a:pt x="760632" y="1621486"/>
                </a:cubicBezTo>
                <a:lnTo>
                  <a:pt x="811749" y="1571118"/>
                </a:lnTo>
                <a:lnTo>
                  <a:pt x="862146" y="1520031"/>
                </a:lnTo>
                <a:lnTo>
                  <a:pt x="913263" y="1469663"/>
                </a:lnTo>
                <a:lnTo>
                  <a:pt x="963660" y="1418935"/>
                </a:lnTo>
                <a:lnTo>
                  <a:pt x="1014056" y="1367848"/>
                </a:lnTo>
                <a:lnTo>
                  <a:pt x="1065173" y="1317480"/>
                </a:lnTo>
                <a:lnTo>
                  <a:pt x="1115570" y="1266392"/>
                </a:lnTo>
                <a:lnTo>
                  <a:pt x="1166687" y="1216024"/>
                </a:lnTo>
                <a:lnTo>
                  <a:pt x="1217084" y="1165296"/>
                </a:lnTo>
                <a:lnTo>
                  <a:pt x="1267840" y="1114569"/>
                </a:lnTo>
                <a:cubicBezTo>
                  <a:pt x="1285119" y="1097659"/>
                  <a:pt x="1302038" y="1089025"/>
                  <a:pt x="1318957" y="1089025"/>
                </a:cubicBezTo>
                <a:cubicBezTo>
                  <a:pt x="1335516" y="1089025"/>
                  <a:pt x="1352435" y="1097659"/>
                  <a:pt x="1369354" y="1114569"/>
                </a:cubicBezTo>
                <a:lnTo>
                  <a:pt x="1876562" y="1621486"/>
                </a:lnTo>
                <a:cubicBezTo>
                  <a:pt x="1893481" y="1638036"/>
                  <a:pt x="1910040" y="1646670"/>
                  <a:pt x="1927679" y="1646670"/>
                </a:cubicBezTo>
                <a:cubicBezTo>
                  <a:pt x="1944238" y="1646670"/>
                  <a:pt x="1961157" y="1638036"/>
                  <a:pt x="1978076" y="1621486"/>
                </a:cubicBezTo>
                <a:lnTo>
                  <a:pt x="2129626" y="1469663"/>
                </a:lnTo>
                <a:lnTo>
                  <a:pt x="2180743" y="1418935"/>
                </a:lnTo>
                <a:lnTo>
                  <a:pt x="2231140" y="1367848"/>
                </a:lnTo>
                <a:lnTo>
                  <a:pt x="2383410" y="1216024"/>
                </a:lnTo>
                <a:lnTo>
                  <a:pt x="2434167" y="1165296"/>
                </a:lnTo>
                <a:lnTo>
                  <a:pt x="2484924" y="1114569"/>
                </a:lnTo>
                <a:cubicBezTo>
                  <a:pt x="2501843" y="1097659"/>
                  <a:pt x="2518401" y="1089025"/>
                  <a:pt x="2535320" y="1089025"/>
                </a:cubicBezTo>
                <a:cubicBezTo>
                  <a:pt x="2552599" y="1089025"/>
                  <a:pt x="2569518" y="1097659"/>
                  <a:pt x="2586437" y="1114569"/>
                </a:cubicBezTo>
                <a:lnTo>
                  <a:pt x="2636834" y="1165296"/>
                </a:lnTo>
                <a:lnTo>
                  <a:pt x="2687951" y="1216024"/>
                </a:lnTo>
                <a:lnTo>
                  <a:pt x="2738348" y="1266392"/>
                </a:lnTo>
                <a:lnTo>
                  <a:pt x="2788744" y="1317480"/>
                </a:lnTo>
                <a:lnTo>
                  <a:pt x="2839861" y="1367848"/>
                </a:lnTo>
                <a:lnTo>
                  <a:pt x="2890258" y="1418935"/>
                </a:lnTo>
                <a:lnTo>
                  <a:pt x="2941375" y="1469663"/>
                </a:lnTo>
                <a:lnTo>
                  <a:pt x="2991772" y="1520031"/>
                </a:lnTo>
                <a:lnTo>
                  <a:pt x="3042168" y="1571118"/>
                </a:lnTo>
                <a:lnTo>
                  <a:pt x="3093285" y="1621486"/>
                </a:lnTo>
                <a:cubicBezTo>
                  <a:pt x="3110204" y="1638036"/>
                  <a:pt x="3127123" y="1646670"/>
                  <a:pt x="3144042" y="1646670"/>
                </a:cubicBezTo>
                <a:cubicBezTo>
                  <a:pt x="3160601" y="1646670"/>
                  <a:pt x="3177520" y="1638036"/>
                  <a:pt x="3194799" y="1621486"/>
                </a:cubicBezTo>
                <a:lnTo>
                  <a:pt x="3245556" y="1571118"/>
                </a:lnTo>
                <a:lnTo>
                  <a:pt x="3295953" y="1520031"/>
                </a:lnTo>
                <a:lnTo>
                  <a:pt x="3347069" y="1469663"/>
                </a:lnTo>
                <a:lnTo>
                  <a:pt x="3498980" y="1317480"/>
                </a:lnTo>
                <a:lnTo>
                  <a:pt x="3549377" y="1266392"/>
                </a:lnTo>
                <a:lnTo>
                  <a:pt x="3600493" y="1216024"/>
                </a:lnTo>
                <a:lnTo>
                  <a:pt x="3650890" y="1165296"/>
                </a:lnTo>
                <a:lnTo>
                  <a:pt x="3650890" y="1469663"/>
                </a:lnTo>
                <a:lnTo>
                  <a:pt x="3498980" y="1621486"/>
                </a:lnTo>
                <a:lnTo>
                  <a:pt x="3448583" y="1671854"/>
                </a:lnTo>
                <a:lnTo>
                  <a:pt x="3397466" y="1722582"/>
                </a:lnTo>
                <a:lnTo>
                  <a:pt x="3245556" y="1874406"/>
                </a:lnTo>
                <a:lnTo>
                  <a:pt x="3194799" y="1925493"/>
                </a:lnTo>
                <a:cubicBezTo>
                  <a:pt x="3177520" y="1942402"/>
                  <a:pt x="3160601" y="1950677"/>
                  <a:pt x="3144042" y="1950677"/>
                </a:cubicBezTo>
                <a:cubicBezTo>
                  <a:pt x="3127123" y="1950677"/>
                  <a:pt x="3110204" y="1942402"/>
                  <a:pt x="3093285" y="1925493"/>
                </a:cubicBezTo>
                <a:lnTo>
                  <a:pt x="2991772" y="1824038"/>
                </a:lnTo>
                <a:lnTo>
                  <a:pt x="2941375" y="1772950"/>
                </a:lnTo>
                <a:lnTo>
                  <a:pt x="2890258" y="1722582"/>
                </a:lnTo>
                <a:lnTo>
                  <a:pt x="2738348" y="1571118"/>
                </a:lnTo>
                <a:lnTo>
                  <a:pt x="2687951" y="1520031"/>
                </a:lnTo>
                <a:lnTo>
                  <a:pt x="2636834" y="1469663"/>
                </a:lnTo>
                <a:lnTo>
                  <a:pt x="2586437" y="1418935"/>
                </a:lnTo>
                <a:cubicBezTo>
                  <a:pt x="2569518" y="1401666"/>
                  <a:pt x="2552599" y="1393391"/>
                  <a:pt x="2535320" y="1393391"/>
                </a:cubicBezTo>
                <a:cubicBezTo>
                  <a:pt x="2518401" y="1393391"/>
                  <a:pt x="2501843" y="1401666"/>
                  <a:pt x="2484924" y="1418935"/>
                </a:cubicBezTo>
                <a:lnTo>
                  <a:pt x="2434167" y="1469663"/>
                </a:lnTo>
                <a:lnTo>
                  <a:pt x="2383410" y="1520031"/>
                </a:lnTo>
                <a:lnTo>
                  <a:pt x="2332653" y="1571118"/>
                </a:lnTo>
                <a:lnTo>
                  <a:pt x="2281536" y="1621486"/>
                </a:lnTo>
                <a:lnTo>
                  <a:pt x="2231140" y="1671854"/>
                </a:lnTo>
                <a:lnTo>
                  <a:pt x="2180743" y="1722582"/>
                </a:lnTo>
                <a:lnTo>
                  <a:pt x="2129626" y="1772950"/>
                </a:lnTo>
                <a:lnTo>
                  <a:pt x="2079229" y="1824038"/>
                </a:lnTo>
                <a:lnTo>
                  <a:pt x="2028472" y="1874406"/>
                </a:lnTo>
                <a:lnTo>
                  <a:pt x="1978076" y="1925493"/>
                </a:lnTo>
                <a:cubicBezTo>
                  <a:pt x="1961157" y="1942402"/>
                  <a:pt x="1944238" y="1950677"/>
                  <a:pt x="1927679" y="1950677"/>
                </a:cubicBezTo>
                <a:cubicBezTo>
                  <a:pt x="1910040" y="1950677"/>
                  <a:pt x="1893481" y="1942402"/>
                  <a:pt x="1876562" y="1925493"/>
                </a:cubicBezTo>
                <a:lnTo>
                  <a:pt x="1825805" y="1874406"/>
                </a:lnTo>
                <a:lnTo>
                  <a:pt x="1775048" y="1824038"/>
                </a:lnTo>
                <a:lnTo>
                  <a:pt x="1724292" y="1772950"/>
                </a:lnTo>
                <a:lnTo>
                  <a:pt x="1673895" y="1722582"/>
                </a:lnTo>
                <a:lnTo>
                  <a:pt x="1622778" y="1671854"/>
                </a:lnTo>
                <a:lnTo>
                  <a:pt x="1572381" y="1621486"/>
                </a:lnTo>
                <a:lnTo>
                  <a:pt x="1521264" y="1571118"/>
                </a:lnTo>
                <a:lnTo>
                  <a:pt x="1470868" y="1520031"/>
                </a:lnTo>
                <a:lnTo>
                  <a:pt x="1420471" y="1469663"/>
                </a:lnTo>
                <a:lnTo>
                  <a:pt x="1369354" y="1418935"/>
                </a:lnTo>
                <a:cubicBezTo>
                  <a:pt x="1352435" y="1401666"/>
                  <a:pt x="1335516" y="1393391"/>
                  <a:pt x="1318957" y="1393391"/>
                </a:cubicBezTo>
                <a:cubicBezTo>
                  <a:pt x="1302038" y="1393391"/>
                  <a:pt x="1285119" y="1401666"/>
                  <a:pt x="1267840" y="1418935"/>
                </a:cubicBezTo>
                <a:lnTo>
                  <a:pt x="760632" y="1925493"/>
                </a:lnTo>
                <a:cubicBezTo>
                  <a:pt x="743713" y="1942402"/>
                  <a:pt x="726794" y="1950677"/>
                  <a:pt x="710235" y="1950677"/>
                </a:cubicBezTo>
                <a:cubicBezTo>
                  <a:pt x="693316" y="1950677"/>
                  <a:pt x="676398" y="1942402"/>
                  <a:pt x="659839" y="1925493"/>
                </a:cubicBezTo>
                <a:lnTo>
                  <a:pt x="152631" y="1418935"/>
                </a:lnTo>
                <a:cubicBezTo>
                  <a:pt x="134992" y="1401666"/>
                  <a:pt x="118073" y="1393391"/>
                  <a:pt x="101514" y="1393391"/>
                </a:cubicBezTo>
                <a:cubicBezTo>
                  <a:pt x="84595" y="1393391"/>
                  <a:pt x="68036" y="1401666"/>
                  <a:pt x="51117" y="1418935"/>
                </a:cubicBezTo>
                <a:lnTo>
                  <a:pt x="0" y="1469663"/>
                </a:lnTo>
                <a:lnTo>
                  <a:pt x="0" y="1165296"/>
                </a:lnTo>
                <a:lnTo>
                  <a:pt x="51117" y="1114569"/>
                </a:lnTo>
                <a:cubicBezTo>
                  <a:pt x="68036" y="1097659"/>
                  <a:pt x="84595" y="1089025"/>
                  <a:pt x="101514" y="1089025"/>
                </a:cubicBezTo>
                <a:close/>
                <a:moveTo>
                  <a:pt x="101514" y="725487"/>
                </a:moveTo>
                <a:cubicBezTo>
                  <a:pt x="118073" y="725487"/>
                  <a:pt x="134992" y="733762"/>
                  <a:pt x="152631" y="750671"/>
                </a:cubicBezTo>
                <a:lnTo>
                  <a:pt x="203027" y="802118"/>
                </a:lnTo>
                <a:lnTo>
                  <a:pt x="253424" y="852127"/>
                </a:lnTo>
                <a:lnTo>
                  <a:pt x="304541" y="902854"/>
                </a:lnTo>
                <a:lnTo>
                  <a:pt x="354938" y="953942"/>
                </a:lnTo>
                <a:lnTo>
                  <a:pt x="406055" y="1003950"/>
                </a:lnTo>
                <a:lnTo>
                  <a:pt x="456451" y="1055398"/>
                </a:lnTo>
                <a:lnTo>
                  <a:pt x="507208" y="1105766"/>
                </a:lnTo>
                <a:lnTo>
                  <a:pt x="558325" y="1156134"/>
                </a:lnTo>
                <a:lnTo>
                  <a:pt x="608722" y="1207221"/>
                </a:lnTo>
                <a:lnTo>
                  <a:pt x="659839" y="1257589"/>
                </a:lnTo>
                <a:cubicBezTo>
                  <a:pt x="676398" y="1274498"/>
                  <a:pt x="693316" y="1282773"/>
                  <a:pt x="710235" y="1282773"/>
                </a:cubicBezTo>
                <a:cubicBezTo>
                  <a:pt x="726794" y="1282773"/>
                  <a:pt x="743713" y="1274498"/>
                  <a:pt x="760632" y="1257589"/>
                </a:cubicBezTo>
                <a:lnTo>
                  <a:pt x="811749" y="1207221"/>
                </a:lnTo>
                <a:lnTo>
                  <a:pt x="862146" y="1156134"/>
                </a:lnTo>
                <a:lnTo>
                  <a:pt x="913263" y="1105766"/>
                </a:lnTo>
                <a:lnTo>
                  <a:pt x="963660" y="1055398"/>
                </a:lnTo>
                <a:lnTo>
                  <a:pt x="1014056" y="1003950"/>
                </a:lnTo>
                <a:lnTo>
                  <a:pt x="1065173" y="953942"/>
                </a:lnTo>
                <a:lnTo>
                  <a:pt x="1115570" y="902854"/>
                </a:lnTo>
                <a:lnTo>
                  <a:pt x="1166687" y="852127"/>
                </a:lnTo>
                <a:lnTo>
                  <a:pt x="1217084" y="802118"/>
                </a:lnTo>
                <a:lnTo>
                  <a:pt x="1267840" y="750671"/>
                </a:lnTo>
                <a:cubicBezTo>
                  <a:pt x="1285119" y="733762"/>
                  <a:pt x="1302038" y="725487"/>
                  <a:pt x="1318957" y="725487"/>
                </a:cubicBezTo>
                <a:cubicBezTo>
                  <a:pt x="1335516" y="725487"/>
                  <a:pt x="1352435" y="733762"/>
                  <a:pt x="1369354" y="750671"/>
                </a:cubicBezTo>
                <a:lnTo>
                  <a:pt x="1876562" y="1257589"/>
                </a:lnTo>
                <a:cubicBezTo>
                  <a:pt x="1893481" y="1274498"/>
                  <a:pt x="1910040" y="1282773"/>
                  <a:pt x="1927679" y="1282773"/>
                </a:cubicBezTo>
                <a:cubicBezTo>
                  <a:pt x="1944238" y="1282773"/>
                  <a:pt x="1961157" y="1274498"/>
                  <a:pt x="1978076" y="1257589"/>
                </a:cubicBezTo>
                <a:lnTo>
                  <a:pt x="2129626" y="1105766"/>
                </a:lnTo>
                <a:lnTo>
                  <a:pt x="2180743" y="1055398"/>
                </a:lnTo>
                <a:lnTo>
                  <a:pt x="2231140" y="1003950"/>
                </a:lnTo>
                <a:lnTo>
                  <a:pt x="2383410" y="852127"/>
                </a:lnTo>
                <a:lnTo>
                  <a:pt x="2434167" y="802118"/>
                </a:lnTo>
                <a:lnTo>
                  <a:pt x="2484924" y="750671"/>
                </a:lnTo>
                <a:cubicBezTo>
                  <a:pt x="2501843" y="733762"/>
                  <a:pt x="2518401" y="725487"/>
                  <a:pt x="2535320" y="725487"/>
                </a:cubicBezTo>
                <a:cubicBezTo>
                  <a:pt x="2552599" y="725487"/>
                  <a:pt x="2569518" y="733762"/>
                  <a:pt x="2586437" y="750671"/>
                </a:cubicBezTo>
                <a:lnTo>
                  <a:pt x="2636834" y="802118"/>
                </a:lnTo>
                <a:lnTo>
                  <a:pt x="2687951" y="852127"/>
                </a:lnTo>
                <a:lnTo>
                  <a:pt x="2738348" y="902854"/>
                </a:lnTo>
                <a:lnTo>
                  <a:pt x="2788744" y="953942"/>
                </a:lnTo>
                <a:lnTo>
                  <a:pt x="2839861" y="1003950"/>
                </a:lnTo>
                <a:lnTo>
                  <a:pt x="2890258" y="1055398"/>
                </a:lnTo>
                <a:lnTo>
                  <a:pt x="2941375" y="1105766"/>
                </a:lnTo>
                <a:lnTo>
                  <a:pt x="2991772" y="1156134"/>
                </a:lnTo>
                <a:lnTo>
                  <a:pt x="3042168" y="1207221"/>
                </a:lnTo>
                <a:lnTo>
                  <a:pt x="3093285" y="1257589"/>
                </a:lnTo>
                <a:cubicBezTo>
                  <a:pt x="3110204" y="1274498"/>
                  <a:pt x="3127123" y="1282773"/>
                  <a:pt x="3144042" y="1282773"/>
                </a:cubicBezTo>
                <a:cubicBezTo>
                  <a:pt x="3160601" y="1282773"/>
                  <a:pt x="3177520" y="1274498"/>
                  <a:pt x="3194799" y="1257589"/>
                </a:cubicBezTo>
                <a:lnTo>
                  <a:pt x="3245556" y="1207221"/>
                </a:lnTo>
                <a:lnTo>
                  <a:pt x="3295953" y="1156134"/>
                </a:lnTo>
                <a:lnTo>
                  <a:pt x="3347069" y="1105766"/>
                </a:lnTo>
                <a:lnTo>
                  <a:pt x="3498980" y="953942"/>
                </a:lnTo>
                <a:lnTo>
                  <a:pt x="3549377" y="902854"/>
                </a:lnTo>
                <a:lnTo>
                  <a:pt x="3600493" y="852127"/>
                </a:lnTo>
                <a:lnTo>
                  <a:pt x="3650890" y="802118"/>
                </a:lnTo>
                <a:lnTo>
                  <a:pt x="3650890" y="1105766"/>
                </a:lnTo>
                <a:lnTo>
                  <a:pt x="3498980" y="1257589"/>
                </a:lnTo>
                <a:lnTo>
                  <a:pt x="3448583" y="1308677"/>
                </a:lnTo>
                <a:lnTo>
                  <a:pt x="3397466" y="1359045"/>
                </a:lnTo>
                <a:lnTo>
                  <a:pt x="3245556" y="1510868"/>
                </a:lnTo>
                <a:lnTo>
                  <a:pt x="3194799" y="1562316"/>
                </a:lnTo>
                <a:cubicBezTo>
                  <a:pt x="3177520" y="1578865"/>
                  <a:pt x="3160601" y="1587140"/>
                  <a:pt x="3144042" y="1587140"/>
                </a:cubicBezTo>
                <a:cubicBezTo>
                  <a:pt x="3127123" y="1587140"/>
                  <a:pt x="3110204" y="1578865"/>
                  <a:pt x="3093285" y="1562316"/>
                </a:cubicBezTo>
                <a:lnTo>
                  <a:pt x="2991772" y="1460500"/>
                </a:lnTo>
                <a:lnTo>
                  <a:pt x="2941375" y="1409773"/>
                </a:lnTo>
                <a:lnTo>
                  <a:pt x="2890258" y="1359045"/>
                </a:lnTo>
                <a:lnTo>
                  <a:pt x="2738348" y="1207221"/>
                </a:lnTo>
                <a:lnTo>
                  <a:pt x="2687951" y="1156134"/>
                </a:lnTo>
                <a:lnTo>
                  <a:pt x="2636834" y="1105766"/>
                </a:lnTo>
                <a:lnTo>
                  <a:pt x="2586437" y="1055398"/>
                </a:lnTo>
                <a:cubicBezTo>
                  <a:pt x="2569518" y="1038128"/>
                  <a:pt x="2552599" y="1029494"/>
                  <a:pt x="2535320" y="1029494"/>
                </a:cubicBezTo>
                <a:cubicBezTo>
                  <a:pt x="2518401" y="1029494"/>
                  <a:pt x="2501843" y="1038128"/>
                  <a:pt x="2484924" y="1055398"/>
                </a:cubicBezTo>
                <a:lnTo>
                  <a:pt x="2434167" y="1105766"/>
                </a:lnTo>
                <a:lnTo>
                  <a:pt x="2383410" y="1156134"/>
                </a:lnTo>
                <a:lnTo>
                  <a:pt x="2332653" y="1207221"/>
                </a:lnTo>
                <a:lnTo>
                  <a:pt x="2281536" y="1257589"/>
                </a:lnTo>
                <a:lnTo>
                  <a:pt x="2231140" y="1308677"/>
                </a:lnTo>
                <a:lnTo>
                  <a:pt x="2180743" y="1359045"/>
                </a:lnTo>
                <a:lnTo>
                  <a:pt x="2129626" y="1409773"/>
                </a:lnTo>
                <a:lnTo>
                  <a:pt x="2079229" y="1460500"/>
                </a:lnTo>
                <a:lnTo>
                  <a:pt x="2028472" y="1510868"/>
                </a:lnTo>
                <a:lnTo>
                  <a:pt x="1978076" y="1562316"/>
                </a:lnTo>
                <a:cubicBezTo>
                  <a:pt x="1961157" y="1578865"/>
                  <a:pt x="1944238" y="1587140"/>
                  <a:pt x="1927679" y="1587140"/>
                </a:cubicBezTo>
                <a:cubicBezTo>
                  <a:pt x="1910040" y="1587140"/>
                  <a:pt x="1893481" y="1578865"/>
                  <a:pt x="1876562" y="1562316"/>
                </a:cubicBezTo>
                <a:lnTo>
                  <a:pt x="1825805" y="1510868"/>
                </a:lnTo>
                <a:lnTo>
                  <a:pt x="1775048" y="1460500"/>
                </a:lnTo>
                <a:lnTo>
                  <a:pt x="1724292" y="1409773"/>
                </a:lnTo>
                <a:lnTo>
                  <a:pt x="1673895" y="1359045"/>
                </a:lnTo>
                <a:lnTo>
                  <a:pt x="1622778" y="1308677"/>
                </a:lnTo>
                <a:lnTo>
                  <a:pt x="1572381" y="1257589"/>
                </a:lnTo>
                <a:lnTo>
                  <a:pt x="1521264" y="1207221"/>
                </a:lnTo>
                <a:lnTo>
                  <a:pt x="1470868" y="1156134"/>
                </a:lnTo>
                <a:lnTo>
                  <a:pt x="1420471" y="1105766"/>
                </a:lnTo>
                <a:lnTo>
                  <a:pt x="1369354" y="1055398"/>
                </a:lnTo>
                <a:cubicBezTo>
                  <a:pt x="1352435" y="1038128"/>
                  <a:pt x="1335516" y="1029494"/>
                  <a:pt x="1318957" y="1029494"/>
                </a:cubicBezTo>
                <a:cubicBezTo>
                  <a:pt x="1302038" y="1029494"/>
                  <a:pt x="1285119" y="1038128"/>
                  <a:pt x="1267840" y="1055398"/>
                </a:cubicBezTo>
                <a:lnTo>
                  <a:pt x="760632" y="1562316"/>
                </a:lnTo>
                <a:cubicBezTo>
                  <a:pt x="743713" y="1578865"/>
                  <a:pt x="726794" y="1587140"/>
                  <a:pt x="710235" y="1587140"/>
                </a:cubicBezTo>
                <a:cubicBezTo>
                  <a:pt x="693316" y="1587140"/>
                  <a:pt x="676398" y="1578865"/>
                  <a:pt x="659839" y="1562316"/>
                </a:cubicBezTo>
                <a:lnTo>
                  <a:pt x="152631" y="1055398"/>
                </a:lnTo>
                <a:cubicBezTo>
                  <a:pt x="134992" y="1038128"/>
                  <a:pt x="118073" y="1029494"/>
                  <a:pt x="101514" y="1029494"/>
                </a:cubicBezTo>
                <a:cubicBezTo>
                  <a:pt x="84595" y="1029494"/>
                  <a:pt x="68036" y="1038128"/>
                  <a:pt x="51117" y="1055398"/>
                </a:cubicBezTo>
                <a:lnTo>
                  <a:pt x="0" y="1105766"/>
                </a:lnTo>
                <a:lnTo>
                  <a:pt x="0" y="802118"/>
                </a:lnTo>
                <a:lnTo>
                  <a:pt x="51117" y="750671"/>
                </a:lnTo>
                <a:cubicBezTo>
                  <a:pt x="68036" y="733762"/>
                  <a:pt x="84595" y="725487"/>
                  <a:pt x="101514" y="725487"/>
                </a:cubicBezTo>
                <a:close/>
                <a:moveTo>
                  <a:pt x="101514" y="363537"/>
                </a:moveTo>
                <a:cubicBezTo>
                  <a:pt x="118073" y="363537"/>
                  <a:pt x="134992" y="371812"/>
                  <a:pt x="152631" y="388721"/>
                </a:cubicBezTo>
                <a:lnTo>
                  <a:pt x="203027" y="439808"/>
                </a:lnTo>
                <a:lnTo>
                  <a:pt x="253424" y="490177"/>
                </a:lnTo>
                <a:lnTo>
                  <a:pt x="304541" y="540545"/>
                </a:lnTo>
                <a:lnTo>
                  <a:pt x="354938" y="591632"/>
                </a:lnTo>
                <a:lnTo>
                  <a:pt x="406055" y="642360"/>
                </a:lnTo>
                <a:lnTo>
                  <a:pt x="456451" y="693088"/>
                </a:lnTo>
                <a:lnTo>
                  <a:pt x="507208" y="743456"/>
                </a:lnTo>
                <a:lnTo>
                  <a:pt x="558325" y="794184"/>
                </a:lnTo>
                <a:lnTo>
                  <a:pt x="608722" y="844911"/>
                </a:lnTo>
                <a:lnTo>
                  <a:pt x="659839" y="895639"/>
                </a:lnTo>
                <a:cubicBezTo>
                  <a:pt x="676398" y="912548"/>
                  <a:pt x="693316" y="920823"/>
                  <a:pt x="710235" y="920823"/>
                </a:cubicBezTo>
                <a:cubicBezTo>
                  <a:pt x="726794" y="920823"/>
                  <a:pt x="743713" y="912548"/>
                  <a:pt x="760632" y="895639"/>
                </a:cubicBezTo>
                <a:lnTo>
                  <a:pt x="811749" y="844911"/>
                </a:lnTo>
                <a:lnTo>
                  <a:pt x="862146" y="794184"/>
                </a:lnTo>
                <a:lnTo>
                  <a:pt x="913263" y="743456"/>
                </a:lnTo>
                <a:lnTo>
                  <a:pt x="963660" y="693088"/>
                </a:lnTo>
                <a:lnTo>
                  <a:pt x="1014056" y="642360"/>
                </a:lnTo>
                <a:lnTo>
                  <a:pt x="1065173" y="591632"/>
                </a:lnTo>
                <a:lnTo>
                  <a:pt x="1115570" y="540545"/>
                </a:lnTo>
                <a:lnTo>
                  <a:pt x="1166687" y="490177"/>
                </a:lnTo>
                <a:lnTo>
                  <a:pt x="1217084" y="439808"/>
                </a:lnTo>
                <a:lnTo>
                  <a:pt x="1267840" y="388721"/>
                </a:lnTo>
                <a:cubicBezTo>
                  <a:pt x="1285119" y="371812"/>
                  <a:pt x="1302038" y="363537"/>
                  <a:pt x="1318957" y="363537"/>
                </a:cubicBezTo>
                <a:cubicBezTo>
                  <a:pt x="1335516" y="363537"/>
                  <a:pt x="1352435" y="371812"/>
                  <a:pt x="1369354" y="388721"/>
                </a:cubicBezTo>
                <a:lnTo>
                  <a:pt x="1876562" y="895639"/>
                </a:lnTo>
                <a:cubicBezTo>
                  <a:pt x="1893481" y="912548"/>
                  <a:pt x="1910040" y="920823"/>
                  <a:pt x="1927679" y="920823"/>
                </a:cubicBezTo>
                <a:cubicBezTo>
                  <a:pt x="1944238" y="920823"/>
                  <a:pt x="1961157" y="912548"/>
                  <a:pt x="1978076" y="895639"/>
                </a:cubicBezTo>
                <a:lnTo>
                  <a:pt x="2129626" y="743456"/>
                </a:lnTo>
                <a:lnTo>
                  <a:pt x="2180743" y="693088"/>
                </a:lnTo>
                <a:lnTo>
                  <a:pt x="2231140" y="642360"/>
                </a:lnTo>
                <a:lnTo>
                  <a:pt x="2383410" y="490177"/>
                </a:lnTo>
                <a:lnTo>
                  <a:pt x="2434167" y="439808"/>
                </a:lnTo>
                <a:lnTo>
                  <a:pt x="2484924" y="388721"/>
                </a:lnTo>
                <a:cubicBezTo>
                  <a:pt x="2501843" y="371812"/>
                  <a:pt x="2518401" y="363537"/>
                  <a:pt x="2535320" y="363537"/>
                </a:cubicBezTo>
                <a:cubicBezTo>
                  <a:pt x="2552599" y="363537"/>
                  <a:pt x="2569518" y="371812"/>
                  <a:pt x="2586437" y="388721"/>
                </a:cubicBezTo>
                <a:lnTo>
                  <a:pt x="2636834" y="439808"/>
                </a:lnTo>
                <a:lnTo>
                  <a:pt x="2687951" y="490177"/>
                </a:lnTo>
                <a:lnTo>
                  <a:pt x="2738348" y="540545"/>
                </a:lnTo>
                <a:lnTo>
                  <a:pt x="2788744" y="591632"/>
                </a:lnTo>
                <a:lnTo>
                  <a:pt x="2839861" y="642360"/>
                </a:lnTo>
                <a:lnTo>
                  <a:pt x="2890258" y="693088"/>
                </a:lnTo>
                <a:lnTo>
                  <a:pt x="2941375" y="743456"/>
                </a:lnTo>
                <a:lnTo>
                  <a:pt x="2991772" y="794184"/>
                </a:lnTo>
                <a:lnTo>
                  <a:pt x="3042168" y="844911"/>
                </a:lnTo>
                <a:lnTo>
                  <a:pt x="3093285" y="895639"/>
                </a:lnTo>
                <a:cubicBezTo>
                  <a:pt x="3110204" y="912548"/>
                  <a:pt x="3127123" y="920823"/>
                  <a:pt x="3144042" y="920823"/>
                </a:cubicBezTo>
                <a:cubicBezTo>
                  <a:pt x="3160601" y="920823"/>
                  <a:pt x="3177520" y="912548"/>
                  <a:pt x="3194799" y="895639"/>
                </a:cubicBezTo>
                <a:lnTo>
                  <a:pt x="3245556" y="844911"/>
                </a:lnTo>
                <a:lnTo>
                  <a:pt x="3295953" y="794184"/>
                </a:lnTo>
                <a:lnTo>
                  <a:pt x="3347069" y="743456"/>
                </a:lnTo>
                <a:lnTo>
                  <a:pt x="3498980" y="591632"/>
                </a:lnTo>
                <a:lnTo>
                  <a:pt x="3549377" y="540545"/>
                </a:lnTo>
                <a:lnTo>
                  <a:pt x="3600493" y="490177"/>
                </a:lnTo>
                <a:lnTo>
                  <a:pt x="3650890" y="439808"/>
                </a:lnTo>
                <a:lnTo>
                  <a:pt x="3650890" y="743456"/>
                </a:lnTo>
                <a:lnTo>
                  <a:pt x="3498980" y="895639"/>
                </a:lnTo>
                <a:lnTo>
                  <a:pt x="3448583" y="946727"/>
                </a:lnTo>
                <a:lnTo>
                  <a:pt x="3397466" y="997095"/>
                </a:lnTo>
                <a:lnTo>
                  <a:pt x="3245556" y="1148918"/>
                </a:lnTo>
                <a:lnTo>
                  <a:pt x="3194799" y="1200006"/>
                </a:lnTo>
                <a:cubicBezTo>
                  <a:pt x="3177520" y="1216556"/>
                  <a:pt x="3160601" y="1225190"/>
                  <a:pt x="3144042" y="1225190"/>
                </a:cubicBezTo>
                <a:cubicBezTo>
                  <a:pt x="3127123" y="1225190"/>
                  <a:pt x="3110204" y="1216556"/>
                  <a:pt x="3093285" y="1200006"/>
                </a:cubicBezTo>
                <a:lnTo>
                  <a:pt x="2991772" y="1098550"/>
                </a:lnTo>
                <a:lnTo>
                  <a:pt x="2941375" y="1047463"/>
                </a:lnTo>
                <a:lnTo>
                  <a:pt x="2890258" y="997095"/>
                </a:lnTo>
                <a:lnTo>
                  <a:pt x="2738348" y="844911"/>
                </a:lnTo>
                <a:lnTo>
                  <a:pt x="2687951" y="794184"/>
                </a:lnTo>
                <a:lnTo>
                  <a:pt x="2636834" y="743456"/>
                </a:lnTo>
                <a:lnTo>
                  <a:pt x="2586437" y="693088"/>
                </a:lnTo>
                <a:cubicBezTo>
                  <a:pt x="2569518" y="675819"/>
                  <a:pt x="2552599" y="667184"/>
                  <a:pt x="2535320" y="667184"/>
                </a:cubicBezTo>
                <a:cubicBezTo>
                  <a:pt x="2518401" y="667184"/>
                  <a:pt x="2501843" y="675819"/>
                  <a:pt x="2484924" y="693088"/>
                </a:cubicBezTo>
                <a:lnTo>
                  <a:pt x="2434167" y="743456"/>
                </a:lnTo>
                <a:lnTo>
                  <a:pt x="2383410" y="794184"/>
                </a:lnTo>
                <a:lnTo>
                  <a:pt x="2332653" y="844911"/>
                </a:lnTo>
                <a:lnTo>
                  <a:pt x="2281536" y="895639"/>
                </a:lnTo>
                <a:lnTo>
                  <a:pt x="2231140" y="946727"/>
                </a:lnTo>
                <a:lnTo>
                  <a:pt x="2180743" y="997095"/>
                </a:lnTo>
                <a:lnTo>
                  <a:pt x="2129626" y="1047463"/>
                </a:lnTo>
                <a:lnTo>
                  <a:pt x="2079229" y="1098550"/>
                </a:lnTo>
                <a:lnTo>
                  <a:pt x="2028472" y="1148918"/>
                </a:lnTo>
                <a:lnTo>
                  <a:pt x="1978076" y="1200006"/>
                </a:lnTo>
                <a:cubicBezTo>
                  <a:pt x="1961157" y="1216556"/>
                  <a:pt x="1944238" y="1225190"/>
                  <a:pt x="1927679" y="1225190"/>
                </a:cubicBezTo>
                <a:cubicBezTo>
                  <a:pt x="1910040" y="1225190"/>
                  <a:pt x="1893481" y="1216556"/>
                  <a:pt x="1876562" y="1200006"/>
                </a:cubicBezTo>
                <a:lnTo>
                  <a:pt x="1825805" y="1148918"/>
                </a:lnTo>
                <a:lnTo>
                  <a:pt x="1775048" y="1098550"/>
                </a:lnTo>
                <a:lnTo>
                  <a:pt x="1724292" y="1047463"/>
                </a:lnTo>
                <a:lnTo>
                  <a:pt x="1673895" y="997095"/>
                </a:lnTo>
                <a:lnTo>
                  <a:pt x="1622778" y="946727"/>
                </a:lnTo>
                <a:lnTo>
                  <a:pt x="1572381" y="895639"/>
                </a:lnTo>
                <a:lnTo>
                  <a:pt x="1521264" y="844911"/>
                </a:lnTo>
                <a:lnTo>
                  <a:pt x="1470868" y="794184"/>
                </a:lnTo>
                <a:lnTo>
                  <a:pt x="1420471" y="743456"/>
                </a:lnTo>
                <a:lnTo>
                  <a:pt x="1369354" y="693088"/>
                </a:lnTo>
                <a:cubicBezTo>
                  <a:pt x="1352435" y="675819"/>
                  <a:pt x="1335516" y="667184"/>
                  <a:pt x="1318957" y="667184"/>
                </a:cubicBezTo>
                <a:cubicBezTo>
                  <a:pt x="1302038" y="667184"/>
                  <a:pt x="1285119" y="675819"/>
                  <a:pt x="1267840" y="693088"/>
                </a:cubicBezTo>
                <a:lnTo>
                  <a:pt x="760632" y="1200006"/>
                </a:lnTo>
                <a:cubicBezTo>
                  <a:pt x="743713" y="1216556"/>
                  <a:pt x="726794" y="1225190"/>
                  <a:pt x="710235" y="1225190"/>
                </a:cubicBezTo>
                <a:cubicBezTo>
                  <a:pt x="693316" y="1225190"/>
                  <a:pt x="676398" y="1216556"/>
                  <a:pt x="659839" y="1200006"/>
                </a:cubicBezTo>
                <a:lnTo>
                  <a:pt x="152631" y="693088"/>
                </a:lnTo>
                <a:cubicBezTo>
                  <a:pt x="134992" y="675819"/>
                  <a:pt x="118073" y="667184"/>
                  <a:pt x="101514" y="667184"/>
                </a:cubicBezTo>
                <a:cubicBezTo>
                  <a:pt x="84595" y="667184"/>
                  <a:pt x="68036" y="675819"/>
                  <a:pt x="51117" y="693088"/>
                </a:cubicBezTo>
                <a:lnTo>
                  <a:pt x="0" y="743456"/>
                </a:lnTo>
                <a:lnTo>
                  <a:pt x="0" y="439808"/>
                </a:lnTo>
                <a:lnTo>
                  <a:pt x="51117" y="388721"/>
                </a:lnTo>
                <a:cubicBezTo>
                  <a:pt x="68036" y="371812"/>
                  <a:pt x="84595" y="363537"/>
                  <a:pt x="101514" y="363537"/>
                </a:cubicBezTo>
                <a:close/>
                <a:moveTo>
                  <a:pt x="101514" y="0"/>
                </a:moveTo>
                <a:cubicBezTo>
                  <a:pt x="118073" y="0"/>
                  <a:pt x="134992" y="8647"/>
                  <a:pt x="152631" y="25220"/>
                </a:cubicBezTo>
                <a:lnTo>
                  <a:pt x="203027" y="76380"/>
                </a:lnTo>
                <a:lnTo>
                  <a:pt x="253424" y="126820"/>
                </a:lnTo>
                <a:lnTo>
                  <a:pt x="304541" y="177260"/>
                </a:lnTo>
                <a:lnTo>
                  <a:pt x="354938" y="228420"/>
                </a:lnTo>
                <a:lnTo>
                  <a:pt x="406055" y="279220"/>
                </a:lnTo>
                <a:lnTo>
                  <a:pt x="456451" y="330020"/>
                </a:lnTo>
                <a:lnTo>
                  <a:pt x="507208" y="380820"/>
                </a:lnTo>
                <a:lnTo>
                  <a:pt x="558325" y="431259"/>
                </a:lnTo>
                <a:lnTo>
                  <a:pt x="608722" y="482420"/>
                </a:lnTo>
                <a:lnTo>
                  <a:pt x="659839" y="532859"/>
                </a:lnTo>
                <a:cubicBezTo>
                  <a:pt x="676398" y="549793"/>
                  <a:pt x="693316" y="558079"/>
                  <a:pt x="710235" y="558079"/>
                </a:cubicBezTo>
                <a:cubicBezTo>
                  <a:pt x="726794" y="558079"/>
                  <a:pt x="743713" y="549793"/>
                  <a:pt x="760632" y="532859"/>
                </a:cubicBezTo>
                <a:lnTo>
                  <a:pt x="811749" y="482420"/>
                </a:lnTo>
                <a:lnTo>
                  <a:pt x="862146" y="431259"/>
                </a:lnTo>
                <a:lnTo>
                  <a:pt x="913263" y="380820"/>
                </a:lnTo>
                <a:lnTo>
                  <a:pt x="963660" y="330020"/>
                </a:lnTo>
                <a:lnTo>
                  <a:pt x="1014056" y="279220"/>
                </a:lnTo>
                <a:lnTo>
                  <a:pt x="1065173" y="228420"/>
                </a:lnTo>
                <a:lnTo>
                  <a:pt x="1115570" y="177260"/>
                </a:lnTo>
                <a:lnTo>
                  <a:pt x="1166687" y="126820"/>
                </a:lnTo>
                <a:lnTo>
                  <a:pt x="1217084" y="76380"/>
                </a:lnTo>
                <a:lnTo>
                  <a:pt x="1267840" y="25220"/>
                </a:lnTo>
                <a:cubicBezTo>
                  <a:pt x="1285119" y="8647"/>
                  <a:pt x="1302038" y="0"/>
                  <a:pt x="1318957" y="0"/>
                </a:cubicBezTo>
                <a:cubicBezTo>
                  <a:pt x="1335516" y="0"/>
                  <a:pt x="1352435" y="8647"/>
                  <a:pt x="1369354" y="25220"/>
                </a:cubicBezTo>
                <a:lnTo>
                  <a:pt x="1876562" y="532859"/>
                </a:lnTo>
                <a:cubicBezTo>
                  <a:pt x="1893481" y="549793"/>
                  <a:pt x="1910040" y="558079"/>
                  <a:pt x="1927679" y="558079"/>
                </a:cubicBezTo>
                <a:cubicBezTo>
                  <a:pt x="1944238" y="558079"/>
                  <a:pt x="1961157" y="549793"/>
                  <a:pt x="1978076" y="532859"/>
                </a:cubicBezTo>
                <a:lnTo>
                  <a:pt x="2129626" y="380820"/>
                </a:lnTo>
                <a:lnTo>
                  <a:pt x="2180743" y="330020"/>
                </a:lnTo>
                <a:lnTo>
                  <a:pt x="2231140" y="279220"/>
                </a:lnTo>
                <a:lnTo>
                  <a:pt x="2383410" y="126820"/>
                </a:lnTo>
                <a:lnTo>
                  <a:pt x="2434167" y="76380"/>
                </a:lnTo>
                <a:lnTo>
                  <a:pt x="2484924" y="25220"/>
                </a:lnTo>
                <a:cubicBezTo>
                  <a:pt x="2501843" y="8647"/>
                  <a:pt x="2518401" y="0"/>
                  <a:pt x="2535320" y="0"/>
                </a:cubicBezTo>
                <a:cubicBezTo>
                  <a:pt x="2552599" y="0"/>
                  <a:pt x="2569518" y="8647"/>
                  <a:pt x="2586437" y="25220"/>
                </a:cubicBezTo>
                <a:lnTo>
                  <a:pt x="2636834" y="76380"/>
                </a:lnTo>
                <a:lnTo>
                  <a:pt x="2687951" y="126820"/>
                </a:lnTo>
                <a:lnTo>
                  <a:pt x="2738348" y="177260"/>
                </a:lnTo>
                <a:lnTo>
                  <a:pt x="2788744" y="228420"/>
                </a:lnTo>
                <a:lnTo>
                  <a:pt x="2839861" y="279220"/>
                </a:lnTo>
                <a:lnTo>
                  <a:pt x="2890258" y="330020"/>
                </a:lnTo>
                <a:lnTo>
                  <a:pt x="2941375" y="380820"/>
                </a:lnTo>
                <a:lnTo>
                  <a:pt x="2991772" y="431259"/>
                </a:lnTo>
                <a:lnTo>
                  <a:pt x="3042168" y="482420"/>
                </a:lnTo>
                <a:lnTo>
                  <a:pt x="3093285" y="532859"/>
                </a:lnTo>
                <a:cubicBezTo>
                  <a:pt x="3110204" y="549793"/>
                  <a:pt x="3127123" y="558079"/>
                  <a:pt x="3144042" y="558079"/>
                </a:cubicBezTo>
                <a:cubicBezTo>
                  <a:pt x="3160601" y="558079"/>
                  <a:pt x="3177520" y="549793"/>
                  <a:pt x="3194799" y="532859"/>
                </a:cubicBezTo>
                <a:lnTo>
                  <a:pt x="3245556" y="482420"/>
                </a:lnTo>
                <a:lnTo>
                  <a:pt x="3295953" y="431259"/>
                </a:lnTo>
                <a:lnTo>
                  <a:pt x="3347069" y="380820"/>
                </a:lnTo>
                <a:lnTo>
                  <a:pt x="3498980" y="228420"/>
                </a:lnTo>
                <a:lnTo>
                  <a:pt x="3549377" y="177260"/>
                </a:lnTo>
                <a:lnTo>
                  <a:pt x="3600493" y="126820"/>
                </a:lnTo>
                <a:lnTo>
                  <a:pt x="3650890" y="76380"/>
                </a:lnTo>
                <a:lnTo>
                  <a:pt x="3650890" y="380820"/>
                </a:lnTo>
                <a:lnTo>
                  <a:pt x="3498980" y="532859"/>
                </a:lnTo>
                <a:lnTo>
                  <a:pt x="3448583" y="584020"/>
                </a:lnTo>
                <a:lnTo>
                  <a:pt x="3397466" y="634459"/>
                </a:lnTo>
                <a:lnTo>
                  <a:pt x="3245556" y="786859"/>
                </a:lnTo>
                <a:lnTo>
                  <a:pt x="3194799" y="837659"/>
                </a:lnTo>
                <a:cubicBezTo>
                  <a:pt x="3177520" y="854593"/>
                  <a:pt x="3160601" y="863240"/>
                  <a:pt x="3144042" y="863240"/>
                </a:cubicBezTo>
                <a:cubicBezTo>
                  <a:pt x="3127123" y="863240"/>
                  <a:pt x="3110204" y="854593"/>
                  <a:pt x="3093285" y="837659"/>
                </a:cubicBezTo>
                <a:lnTo>
                  <a:pt x="2991772" y="736059"/>
                </a:lnTo>
                <a:lnTo>
                  <a:pt x="2941375" y="684899"/>
                </a:lnTo>
                <a:lnTo>
                  <a:pt x="2890258" y="634459"/>
                </a:lnTo>
                <a:lnTo>
                  <a:pt x="2738348" y="482420"/>
                </a:lnTo>
                <a:lnTo>
                  <a:pt x="2687951" y="431259"/>
                </a:lnTo>
                <a:lnTo>
                  <a:pt x="2636834" y="380820"/>
                </a:lnTo>
                <a:lnTo>
                  <a:pt x="2586437" y="330020"/>
                </a:lnTo>
                <a:cubicBezTo>
                  <a:pt x="2569518" y="312726"/>
                  <a:pt x="2552599" y="304440"/>
                  <a:pt x="2535320" y="304440"/>
                </a:cubicBezTo>
                <a:cubicBezTo>
                  <a:pt x="2518401" y="304440"/>
                  <a:pt x="2501843" y="312726"/>
                  <a:pt x="2484924" y="330020"/>
                </a:cubicBezTo>
                <a:lnTo>
                  <a:pt x="2434167" y="380820"/>
                </a:lnTo>
                <a:lnTo>
                  <a:pt x="2383410" y="431259"/>
                </a:lnTo>
                <a:lnTo>
                  <a:pt x="2332653" y="482420"/>
                </a:lnTo>
                <a:lnTo>
                  <a:pt x="2281536" y="532859"/>
                </a:lnTo>
                <a:lnTo>
                  <a:pt x="2231140" y="584020"/>
                </a:lnTo>
                <a:lnTo>
                  <a:pt x="2180743" y="634459"/>
                </a:lnTo>
                <a:lnTo>
                  <a:pt x="2129626" y="684899"/>
                </a:lnTo>
                <a:lnTo>
                  <a:pt x="2079229" y="736059"/>
                </a:lnTo>
                <a:lnTo>
                  <a:pt x="2028472" y="786859"/>
                </a:lnTo>
                <a:lnTo>
                  <a:pt x="1978076" y="837659"/>
                </a:lnTo>
                <a:cubicBezTo>
                  <a:pt x="1961157" y="854593"/>
                  <a:pt x="1944238" y="863240"/>
                  <a:pt x="1927679" y="863240"/>
                </a:cubicBezTo>
                <a:cubicBezTo>
                  <a:pt x="1910040" y="863240"/>
                  <a:pt x="1893481" y="854593"/>
                  <a:pt x="1876562" y="837659"/>
                </a:cubicBezTo>
                <a:lnTo>
                  <a:pt x="1825805" y="786859"/>
                </a:lnTo>
                <a:lnTo>
                  <a:pt x="1775048" y="736059"/>
                </a:lnTo>
                <a:lnTo>
                  <a:pt x="1724292" y="684899"/>
                </a:lnTo>
                <a:lnTo>
                  <a:pt x="1673895" y="634459"/>
                </a:lnTo>
                <a:lnTo>
                  <a:pt x="1622778" y="584020"/>
                </a:lnTo>
                <a:lnTo>
                  <a:pt x="1572381" y="532859"/>
                </a:lnTo>
                <a:lnTo>
                  <a:pt x="1521264" y="482420"/>
                </a:lnTo>
                <a:lnTo>
                  <a:pt x="1470868" y="431259"/>
                </a:lnTo>
                <a:lnTo>
                  <a:pt x="1420471" y="380820"/>
                </a:lnTo>
                <a:lnTo>
                  <a:pt x="1369354" y="330020"/>
                </a:lnTo>
                <a:cubicBezTo>
                  <a:pt x="1352435" y="312726"/>
                  <a:pt x="1335516" y="304440"/>
                  <a:pt x="1318957" y="304440"/>
                </a:cubicBezTo>
                <a:cubicBezTo>
                  <a:pt x="1302038" y="304440"/>
                  <a:pt x="1285119" y="312726"/>
                  <a:pt x="1267840" y="330020"/>
                </a:cubicBezTo>
                <a:lnTo>
                  <a:pt x="760632" y="837659"/>
                </a:lnTo>
                <a:cubicBezTo>
                  <a:pt x="743713" y="854593"/>
                  <a:pt x="726794" y="863240"/>
                  <a:pt x="710235" y="863240"/>
                </a:cubicBezTo>
                <a:cubicBezTo>
                  <a:pt x="693316" y="863240"/>
                  <a:pt x="676398" y="854593"/>
                  <a:pt x="659839" y="837659"/>
                </a:cubicBezTo>
                <a:lnTo>
                  <a:pt x="152631" y="330020"/>
                </a:lnTo>
                <a:cubicBezTo>
                  <a:pt x="134992" y="312726"/>
                  <a:pt x="118073" y="304440"/>
                  <a:pt x="101514" y="304440"/>
                </a:cubicBezTo>
                <a:cubicBezTo>
                  <a:pt x="84595" y="304440"/>
                  <a:pt x="68036" y="312726"/>
                  <a:pt x="51117" y="330020"/>
                </a:cubicBezTo>
                <a:lnTo>
                  <a:pt x="0" y="380820"/>
                </a:lnTo>
                <a:lnTo>
                  <a:pt x="0" y="76380"/>
                </a:lnTo>
                <a:lnTo>
                  <a:pt x="51117" y="25220"/>
                </a:lnTo>
                <a:cubicBezTo>
                  <a:pt x="68036" y="8647"/>
                  <a:pt x="84595" y="0"/>
                  <a:pt x="101514" y="0"/>
                </a:cubicBezTo>
                <a:close/>
              </a:path>
            </a:pathLst>
          </a:custGeom>
          <a:solidFill>
            <a:schemeClr val="accent6"/>
          </a:solidFill>
          <a:ln>
            <a:noFill/>
          </a:ln>
          <a:effectLst/>
        </p:spPr>
        <p:txBody>
          <a:bodyPr wrap="square" anchor="ctr">
            <a:noAutofit/>
          </a:bodyPr>
          <a:lstStyle/>
          <a:p>
            <a:endParaRPr lang="es-ES_tradnl"/>
          </a:p>
        </p:txBody>
      </p:sp>
      <p:sp>
        <p:nvSpPr>
          <p:cNvPr id="12" name="TextBox 11"/>
          <p:cNvSpPr txBox="1"/>
          <p:nvPr/>
        </p:nvSpPr>
        <p:spPr>
          <a:xfrm>
            <a:off x="3611619" y="3073587"/>
            <a:ext cx="4982390" cy="1200329"/>
          </a:xfrm>
          <a:prstGeom prst="rect">
            <a:avLst/>
          </a:prstGeom>
          <a:noFill/>
        </p:spPr>
        <p:txBody>
          <a:bodyPr wrap="none" rtlCol="0">
            <a:spAutoFit/>
          </a:bodyPr>
          <a:lstStyle/>
          <a:p>
            <a:pPr algn="ctr"/>
            <a:r>
              <a:rPr lang="id-ID" sz="7200" b="1" spc="151" dirty="0" smtClean="0">
                <a:solidFill>
                  <a:schemeClr val="tx2"/>
                </a:solidFill>
                <a:latin typeface="Encode Sans" pitchFamily="2" charset="77"/>
                <a:ea typeface="Nunito Bold" charset="0"/>
                <a:cs typeface="Nunito Bold" charset="0"/>
              </a:rPr>
              <a:t>TERIMA KASIH</a:t>
            </a:r>
            <a:endParaRPr lang="en-US" sz="7200" b="1" spc="151" dirty="0">
              <a:solidFill>
                <a:schemeClr val="tx2"/>
              </a:solidFill>
              <a:latin typeface="Encode Sans" pitchFamily="2" charset="77"/>
              <a:ea typeface="Nunito Bold" charset="0"/>
              <a:cs typeface="Nunito Bold" charset="0"/>
            </a:endParaRPr>
          </a:p>
        </p:txBody>
      </p:sp>
      <p:sp>
        <p:nvSpPr>
          <p:cNvPr id="7" name="Shape 2546"/>
          <p:cNvSpPr/>
          <p:nvPr/>
        </p:nvSpPr>
        <p:spPr>
          <a:xfrm>
            <a:off x="5380317" y="1911275"/>
            <a:ext cx="1420597" cy="116231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18655" y="20400"/>
                </a:lnTo>
                <a:lnTo>
                  <a:pt x="18655" y="1200"/>
                </a:lnTo>
                <a:lnTo>
                  <a:pt x="20618" y="1200"/>
                </a:lnTo>
                <a:cubicBezTo>
                  <a:pt x="20618" y="1200"/>
                  <a:pt x="20618" y="20400"/>
                  <a:pt x="20618" y="20400"/>
                </a:cubicBezTo>
                <a:close/>
                <a:moveTo>
                  <a:pt x="21109" y="0"/>
                </a:moveTo>
                <a:lnTo>
                  <a:pt x="18164" y="0"/>
                </a:lnTo>
                <a:cubicBezTo>
                  <a:pt x="17893" y="0"/>
                  <a:pt x="17673" y="269"/>
                  <a:pt x="17673" y="600"/>
                </a:cubicBezTo>
                <a:lnTo>
                  <a:pt x="17673" y="21000"/>
                </a:lnTo>
                <a:cubicBezTo>
                  <a:pt x="17673" y="21332"/>
                  <a:pt x="17893" y="21600"/>
                  <a:pt x="18164" y="21600"/>
                </a:cubicBezTo>
                <a:lnTo>
                  <a:pt x="21109" y="21600"/>
                </a:lnTo>
                <a:cubicBezTo>
                  <a:pt x="21380" y="21600"/>
                  <a:pt x="21600" y="21332"/>
                  <a:pt x="21600" y="21000"/>
                </a:cubicBezTo>
                <a:lnTo>
                  <a:pt x="21600" y="600"/>
                </a:lnTo>
                <a:cubicBezTo>
                  <a:pt x="21600" y="269"/>
                  <a:pt x="21380" y="0"/>
                  <a:pt x="21109" y="0"/>
                </a:cubicBezTo>
                <a:moveTo>
                  <a:pt x="8836" y="20400"/>
                </a:moveTo>
                <a:lnTo>
                  <a:pt x="6873" y="20400"/>
                </a:lnTo>
                <a:lnTo>
                  <a:pt x="6873" y="3600"/>
                </a:lnTo>
                <a:lnTo>
                  <a:pt x="8836" y="3600"/>
                </a:lnTo>
                <a:cubicBezTo>
                  <a:pt x="8836" y="3600"/>
                  <a:pt x="8836" y="20400"/>
                  <a:pt x="8836" y="20400"/>
                </a:cubicBezTo>
                <a:close/>
                <a:moveTo>
                  <a:pt x="9327" y="2400"/>
                </a:moveTo>
                <a:lnTo>
                  <a:pt x="6382" y="2400"/>
                </a:lnTo>
                <a:cubicBezTo>
                  <a:pt x="6111" y="2400"/>
                  <a:pt x="5891" y="2669"/>
                  <a:pt x="5891" y="3000"/>
                </a:cubicBezTo>
                <a:lnTo>
                  <a:pt x="5891" y="21000"/>
                </a:lnTo>
                <a:cubicBezTo>
                  <a:pt x="5891" y="21332"/>
                  <a:pt x="6111" y="21600"/>
                  <a:pt x="6382" y="21600"/>
                </a:cubicBezTo>
                <a:lnTo>
                  <a:pt x="9327" y="21600"/>
                </a:lnTo>
                <a:cubicBezTo>
                  <a:pt x="9598" y="21600"/>
                  <a:pt x="9818" y="21332"/>
                  <a:pt x="9818" y="21000"/>
                </a:cubicBezTo>
                <a:lnTo>
                  <a:pt x="9818" y="3000"/>
                </a:lnTo>
                <a:cubicBezTo>
                  <a:pt x="9818" y="2669"/>
                  <a:pt x="9598" y="2400"/>
                  <a:pt x="9327" y="2400"/>
                </a:cubicBezTo>
                <a:moveTo>
                  <a:pt x="14727" y="20400"/>
                </a:moveTo>
                <a:lnTo>
                  <a:pt x="12764" y="20400"/>
                </a:lnTo>
                <a:lnTo>
                  <a:pt x="12764" y="10800"/>
                </a:lnTo>
                <a:lnTo>
                  <a:pt x="14727" y="10800"/>
                </a:lnTo>
                <a:cubicBezTo>
                  <a:pt x="14727" y="10800"/>
                  <a:pt x="14727" y="20400"/>
                  <a:pt x="14727" y="20400"/>
                </a:cubicBezTo>
                <a:close/>
                <a:moveTo>
                  <a:pt x="15218" y="9600"/>
                </a:moveTo>
                <a:lnTo>
                  <a:pt x="12273" y="9600"/>
                </a:lnTo>
                <a:cubicBezTo>
                  <a:pt x="12002" y="9600"/>
                  <a:pt x="11782" y="9869"/>
                  <a:pt x="11782" y="10200"/>
                </a:cubicBezTo>
                <a:lnTo>
                  <a:pt x="11782" y="21000"/>
                </a:lnTo>
                <a:cubicBezTo>
                  <a:pt x="11782" y="21332"/>
                  <a:pt x="12002" y="21600"/>
                  <a:pt x="12273" y="21600"/>
                </a:cubicBezTo>
                <a:lnTo>
                  <a:pt x="15218" y="21600"/>
                </a:lnTo>
                <a:cubicBezTo>
                  <a:pt x="15489" y="21600"/>
                  <a:pt x="15709" y="21332"/>
                  <a:pt x="15709" y="21000"/>
                </a:cubicBezTo>
                <a:lnTo>
                  <a:pt x="15709" y="10200"/>
                </a:lnTo>
                <a:cubicBezTo>
                  <a:pt x="15709" y="9869"/>
                  <a:pt x="15489" y="9600"/>
                  <a:pt x="15218" y="9600"/>
                </a:cubicBezTo>
                <a:moveTo>
                  <a:pt x="2945" y="20400"/>
                </a:moveTo>
                <a:lnTo>
                  <a:pt x="982" y="20400"/>
                </a:lnTo>
                <a:lnTo>
                  <a:pt x="982" y="14400"/>
                </a:lnTo>
                <a:lnTo>
                  <a:pt x="2945" y="14400"/>
                </a:lnTo>
                <a:cubicBezTo>
                  <a:pt x="2945" y="14400"/>
                  <a:pt x="2945" y="20400"/>
                  <a:pt x="2945" y="20400"/>
                </a:cubicBezTo>
                <a:close/>
                <a:moveTo>
                  <a:pt x="3436" y="13200"/>
                </a:moveTo>
                <a:lnTo>
                  <a:pt x="491" y="13200"/>
                </a:lnTo>
                <a:cubicBezTo>
                  <a:pt x="220" y="13200"/>
                  <a:pt x="0" y="13469"/>
                  <a:pt x="0" y="13800"/>
                </a:cubicBezTo>
                <a:lnTo>
                  <a:pt x="0" y="21000"/>
                </a:lnTo>
                <a:cubicBezTo>
                  <a:pt x="0" y="21332"/>
                  <a:pt x="220" y="21600"/>
                  <a:pt x="491" y="21600"/>
                </a:cubicBezTo>
                <a:lnTo>
                  <a:pt x="3436" y="21600"/>
                </a:lnTo>
                <a:cubicBezTo>
                  <a:pt x="3707" y="21600"/>
                  <a:pt x="3927" y="21332"/>
                  <a:pt x="3927" y="21000"/>
                </a:cubicBezTo>
                <a:lnTo>
                  <a:pt x="3927" y="13800"/>
                </a:lnTo>
                <a:cubicBezTo>
                  <a:pt x="3927" y="13469"/>
                  <a:pt x="3707" y="13200"/>
                  <a:pt x="3436" y="13200"/>
                </a:cubicBezTo>
              </a:path>
            </a:pathLst>
          </a:custGeom>
          <a:solidFill>
            <a:schemeClr val="accent5"/>
          </a:solidFill>
          <a:ln w="12700">
            <a:miter lim="400000"/>
          </a:ln>
        </p:spPr>
        <p:txBody>
          <a:bodyPr lIns="19045" tIns="19045" rIns="19045" bIns="19045" anchor="ctr"/>
          <a:lstStyle/>
          <a:p>
            <a:pPr defTabSz="228526">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tx2"/>
              </a:solidFill>
              <a:latin typeface="Roboto Regular" charset="0"/>
              <a:ea typeface="Roboto Regular" charset="0"/>
              <a:cs typeface="Roboto Regular" charset="0"/>
            </a:endParaRPr>
          </a:p>
        </p:txBody>
      </p:sp>
      <p:pic>
        <p:nvPicPr>
          <p:cNvPr id="6" name="Picture 5" descr="Description: Gambar terka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9551" y="4088214"/>
            <a:ext cx="1263963"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399821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ECECEC"/>
      </a:dk1>
      <a:lt1>
        <a:srgbClr val="FFFFFF"/>
      </a:lt1>
      <a:dk2>
        <a:srgbClr val="FFFFFF"/>
      </a:dk2>
      <a:lt2>
        <a:srgbClr val="01033F"/>
      </a:lt2>
      <a:accent1>
        <a:srgbClr val="BE2E34"/>
      </a:accent1>
      <a:accent2>
        <a:srgbClr val="F8A13A"/>
      </a:accent2>
      <a:accent3>
        <a:srgbClr val="44BCA7"/>
      </a:accent3>
      <a:accent4>
        <a:srgbClr val="3D8EB9"/>
      </a:accent4>
      <a:accent5>
        <a:srgbClr val="EAE069"/>
      </a:accent5>
      <a:accent6>
        <a:srgbClr val="E8562E"/>
      </a:accent6>
      <a:hlink>
        <a:srgbClr val="E8562E"/>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860</TotalTime>
  <Words>559</Words>
  <Application>Microsoft Office PowerPoint</Application>
  <PresentationFormat>Custom</PresentationFormat>
  <Paragraphs>77</Paragraphs>
  <Slides>47</Slides>
  <Notes>7</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Jetfabrik Design</dc:creator>
  <cp:lastModifiedBy>admin</cp:lastModifiedBy>
  <cp:revision>58</cp:revision>
  <dcterms:created xsi:type="dcterms:W3CDTF">2018-12-21T22:04:22Z</dcterms:created>
  <dcterms:modified xsi:type="dcterms:W3CDTF">2019-10-30T09:06:04Z</dcterms:modified>
</cp:coreProperties>
</file>