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autoCompressPictures="0">
  <p:sldMasterIdLst>
    <p:sldMasterId id="2147483658" r:id="rId1"/>
  </p:sldMasterIdLst>
  <p:notesMasterIdLst>
    <p:notesMasterId r:id="rId10"/>
  </p:notesMasterIdLst>
  <p:sldIdLst>
    <p:sldId id="256" r:id="rId2"/>
    <p:sldId id="259" r:id="rId3"/>
    <p:sldId id="314" r:id="rId4"/>
    <p:sldId id="315" r:id="rId5"/>
    <p:sldId id="316" r:id="rId6"/>
    <p:sldId id="317" r:id="rId7"/>
    <p:sldId id="318" r:id="rId8"/>
    <p:sldId id="279" r:id="rId9"/>
  </p:sldIdLst>
  <p:sldSz cx="9144000" cy="6858000" type="screen4x3"/>
  <p:notesSz cx="6858000" cy="9144000"/>
  <p:embeddedFontLst>
    <p:embeddedFont>
      <p:font typeface="Lato" panose="020B0604020202020204" charset="0"/>
      <p:regular r:id="rId11"/>
      <p:bold r:id="rId12"/>
      <p:italic r:id="rId13"/>
      <p:boldItalic r:id="rId14"/>
    </p:embeddedFont>
    <p:embeddedFont>
      <p:font typeface="Raleway" panose="020B060402020202020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2E9BD38-C0D4-4DF8-84D7-AFD51DCB6AFB}">
  <a:tblStyle styleId="{F2E9BD38-C0D4-4DF8-84D7-AFD51DCB6AFB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18"/>
    <p:restoredTop sz="94671"/>
  </p:normalViewPr>
  <p:slideViewPr>
    <p:cSldViewPr snapToGrid="0" snapToObjects="1">
      <p:cViewPr varScale="1">
        <p:scale>
          <a:sx n="110" d="100"/>
          <a:sy n="110" d="100"/>
        </p:scale>
        <p:origin x="15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8861180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44645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64915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628548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25823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329670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20326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034066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65019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721425" y="3785246"/>
            <a:ext cx="5216700" cy="1546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2185C5"/>
              </a:buClr>
              <a:buSzPts val="4800"/>
              <a:buNone/>
              <a:defRPr sz="4800">
                <a:solidFill>
                  <a:srgbClr val="2185C5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5938246" y="3377550"/>
            <a:ext cx="721800" cy="102900"/>
          </a:xfrm>
          <a:prstGeom prst="rect">
            <a:avLst/>
          </a:prstGeom>
          <a:solidFill>
            <a:srgbClr val="FF971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6659861" y="3377550"/>
            <a:ext cx="721800" cy="102900"/>
          </a:xfrm>
          <a:prstGeom prst="rect">
            <a:avLst/>
          </a:prstGeom>
          <a:solidFill>
            <a:srgbClr val="F2025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-1" y="3377550"/>
            <a:ext cx="721800" cy="102900"/>
          </a:xfrm>
          <a:prstGeom prst="rect">
            <a:avLst/>
          </a:prstGeom>
          <a:solidFill>
            <a:srgbClr val="7ECEF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721425" y="3377550"/>
            <a:ext cx="5216700" cy="102900"/>
          </a:xfrm>
          <a:prstGeom prst="rect">
            <a:avLst/>
          </a:prstGeom>
          <a:solidFill>
            <a:srgbClr val="2185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0"/>
            <a:ext cx="9144000" cy="5323800"/>
          </a:xfrm>
          <a:prstGeom prst="rect">
            <a:avLst/>
          </a:prstGeom>
          <a:solidFill>
            <a:srgbClr val="2185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ctrTitle"/>
          </p:nvPr>
        </p:nvSpPr>
        <p:spPr>
          <a:xfrm>
            <a:off x="685800" y="2111123"/>
            <a:ext cx="7772400" cy="1546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ubTitle" idx="1"/>
          </p:nvPr>
        </p:nvSpPr>
        <p:spPr>
          <a:xfrm>
            <a:off x="685800" y="3786738"/>
            <a:ext cx="77724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 b="1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b="1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b="1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 b="1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 b="1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 b="1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 b="1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 b="1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 b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9" name="Google Shape;19;p3"/>
          <p:cNvSpPr/>
          <p:nvPr/>
        </p:nvSpPr>
        <p:spPr>
          <a:xfrm>
            <a:off x="3047704" y="5323800"/>
            <a:ext cx="3047700" cy="102900"/>
          </a:xfrm>
          <a:prstGeom prst="rect">
            <a:avLst/>
          </a:prstGeom>
          <a:solidFill>
            <a:srgbClr val="FF971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3"/>
          <p:cNvSpPr/>
          <p:nvPr/>
        </p:nvSpPr>
        <p:spPr>
          <a:xfrm>
            <a:off x="6096271" y="5323800"/>
            <a:ext cx="3047700" cy="102900"/>
          </a:xfrm>
          <a:prstGeom prst="rect">
            <a:avLst/>
          </a:prstGeom>
          <a:solidFill>
            <a:srgbClr val="F2025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3"/>
          <p:cNvSpPr/>
          <p:nvPr/>
        </p:nvSpPr>
        <p:spPr>
          <a:xfrm>
            <a:off x="1" y="5323800"/>
            <a:ext cx="3047700" cy="102900"/>
          </a:xfrm>
          <a:prstGeom prst="rect">
            <a:avLst/>
          </a:prstGeom>
          <a:solidFill>
            <a:srgbClr val="7ECEF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-125" y="6440375"/>
            <a:ext cx="91440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6"/>
          <p:cNvSpPr txBox="1">
            <a:spLocks noGrp="1"/>
          </p:cNvSpPr>
          <p:nvPr>
            <p:ph type="title"/>
          </p:nvPr>
        </p:nvSpPr>
        <p:spPr>
          <a:xfrm>
            <a:off x="893700" y="274650"/>
            <a:ext cx="6462600" cy="11430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1"/>
          </p:nvPr>
        </p:nvSpPr>
        <p:spPr>
          <a:xfrm>
            <a:off x="893625" y="1600200"/>
            <a:ext cx="31368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▷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2"/>
          </p:nvPr>
        </p:nvSpPr>
        <p:spPr>
          <a:xfrm>
            <a:off x="4219456" y="1600200"/>
            <a:ext cx="3136800" cy="4967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▷"/>
              <a:defRPr sz="1800"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/>
          <p:nvPr/>
        </p:nvSpPr>
        <p:spPr>
          <a:xfrm>
            <a:off x="7356366" y="6755100"/>
            <a:ext cx="893700" cy="102900"/>
          </a:xfrm>
          <a:prstGeom prst="rect">
            <a:avLst/>
          </a:prstGeom>
          <a:solidFill>
            <a:srgbClr val="FF971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6"/>
          <p:cNvSpPr/>
          <p:nvPr/>
        </p:nvSpPr>
        <p:spPr>
          <a:xfrm>
            <a:off x="8250312" y="6755100"/>
            <a:ext cx="893700" cy="102900"/>
          </a:xfrm>
          <a:prstGeom prst="rect">
            <a:avLst/>
          </a:prstGeom>
          <a:solidFill>
            <a:srgbClr val="F2025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6"/>
          <p:cNvSpPr/>
          <p:nvPr/>
        </p:nvSpPr>
        <p:spPr>
          <a:xfrm>
            <a:off x="0" y="6755100"/>
            <a:ext cx="893700" cy="102900"/>
          </a:xfrm>
          <a:prstGeom prst="rect">
            <a:avLst/>
          </a:prstGeom>
          <a:solidFill>
            <a:srgbClr val="7ECEF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6"/>
          <p:cNvSpPr/>
          <p:nvPr/>
        </p:nvSpPr>
        <p:spPr>
          <a:xfrm>
            <a:off x="893710" y="6755100"/>
            <a:ext cx="6462600" cy="102900"/>
          </a:xfrm>
          <a:prstGeom prst="rect">
            <a:avLst/>
          </a:prstGeom>
          <a:solidFill>
            <a:srgbClr val="2185C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sldNum" idx="12"/>
          </p:nvPr>
        </p:nvSpPr>
        <p:spPr>
          <a:xfrm>
            <a:off x="8480575" y="6364177"/>
            <a:ext cx="5487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lor background">
  <p:cSld name="BLANK_1">
    <p:bg>
      <p:bgPr>
        <a:solidFill>
          <a:srgbClr val="2185C5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1"/>
          <p:cNvSpPr/>
          <p:nvPr/>
        </p:nvSpPr>
        <p:spPr>
          <a:xfrm>
            <a:off x="7356366" y="6755100"/>
            <a:ext cx="893700" cy="102900"/>
          </a:xfrm>
          <a:prstGeom prst="rect">
            <a:avLst/>
          </a:prstGeom>
          <a:solidFill>
            <a:srgbClr val="FF971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" name="Google Shape;80;p11"/>
          <p:cNvSpPr/>
          <p:nvPr/>
        </p:nvSpPr>
        <p:spPr>
          <a:xfrm>
            <a:off x="8250312" y="6755100"/>
            <a:ext cx="893700" cy="102900"/>
          </a:xfrm>
          <a:prstGeom prst="rect">
            <a:avLst/>
          </a:prstGeom>
          <a:solidFill>
            <a:srgbClr val="F2025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11"/>
          <p:cNvSpPr/>
          <p:nvPr/>
        </p:nvSpPr>
        <p:spPr>
          <a:xfrm>
            <a:off x="0" y="6755100"/>
            <a:ext cx="893700" cy="102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1"/>
          <p:cNvSpPr/>
          <p:nvPr/>
        </p:nvSpPr>
        <p:spPr>
          <a:xfrm>
            <a:off x="893710" y="6755100"/>
            <a:ext cx="6462600" cy="102900"/>
          </a:xfrm>
          <a:prstGeom prst="rect">
            <a:avLst/>
          </a:prstGeom>
          <a:solidFill>
            <a:srgbClr val="7ECEFD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1"/>
          <p:cNvSpPr txBox="1">
            <a:spLocks noGrp="1"/>
          </p:cNvSpPr>
          <p:nvPr>
            <p:ph type="sldNum" idx="12"/>
          </p:nvPr>
        </p:nvSpPr>
        <p:spPr>
          <a:xfrm>
            <a:off x="8480575" y="6364177"/>
            <a:ext cx="5487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rgbClr val="FFFFFF"/>
                </a:solidFill>
              </a:defRPr>
            </a:lvl1pPr>
            <a:lvl2pPr lvl="1">
              <a:buNone/>
              <a:defRPr>
                <a:solidFill>
                  <a:srgbClr val="FFFFFF"/>
                </a:solidFill>
              </a:defRPr>
            </a:lvl2pPr>
            <a:lvl3pPr lvl="2">
              <a:buNone/>
              <a:defRPr>
                <a:solidFill>
                  <a:srgbClr val="FFFFFF"/>
                </a:solidFill>
              </a:defRPr>
            </a:lvl3pPr>
            <a:lvl4pPr lvl="3">
              <a:buNone/>
              <a:defRPr>
                <a:solidFill>
                  <a:srgbClr val="FFFFFF"/>
                </a:solidFill>
              </a:defRPr>
            </a:lvl4pPr>
            <a:lvl5pPr lvl="4">
              <a:buNone/>
              <a:defRPr>
                <a:solidFill>
                  <a:srgbClr val="FFFFFF"/>
                </a:solidFill>
              </a:defRPr>
            </a:lvl5pPr>
            <a:lvl6pPr lvl="5">
              <a:buNone/>
              <a:defRPr>
                <a:solidFill>
                  <a:srgbClr val="FFFFFF"/>
                </a:solidFill>
              </a:defRPr>
            </a:lvl6pPr>
            <a:lvl7pPr lvl="6">
              <a:buNone/>
              <a:defRPr>
                <a:solidFill>
                  <a:srgbClr val="FFFFFF"/>
                </a:solidFill>
              </a:defRPr>
            </a:lvl7pPr>
            <a:lvl8pPr lvl="7">
              <a:buNone/>
              <a:defRPr>
                <a:solidFill>
                  <a:srgbClr val="FFFFFF"/>
                </a:solidFill>
              </a:defRPr>
            </a:lvl8pPr>
            <a:lvl9pPr lvl="8">
              <a:buNone/>
              <a:defRPr>
                <a:solidFill>
                  <a:srgbClr val="FFFFFF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3700" y="274650"/>
            <a:ext cx="6462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3700" y="1831450"/>
            <a:ext cx="6462600" cy="473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419100">
              <a:spcBef>
                <a:spcPts val="600"/>
              </a:spcBef>
              <a:spcAft>
                <a:spcPts val="0"/>
              </a:spcAft>
              <a:buClr>
                <a:srgbClr val="677480"/>
              </a:buClr>
              <a:buSzPts val="3000"/>
              <a:buFont typeface="Lato"/>
              <a:buChar char="▷"/>
              <a:defRPr sz="30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677480"/>
              </a:buClr>
              <a:buSzPts val="2400"/>
              <a:buFont typeface="Lato"/>
              <a:buChar char="○"/>
              <a:defRPr sz="24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677480"/>
              </a:buClr>
              <a:buSzPts val="2400"/>
              <a:buFont typeface="Lato"/>
              <a:buChar char="■"/>
              <a:defRPr sz="24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677480"/>
              </a:buClr>
              <a:buSzPts val="1800"/>
              <a:buFont typeface="Lato"/>
              <a:buChar char="●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677480"/>
              </a:buClr>
              <a:buSzPts val="1800"/>
              <a:buFont typeface="Lato"/>
              <a:buChar char="○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677480"/>
              </a:buClr>
              <a:buSzPts val="1800"/>
              <a:buFont typeface="Lato"/>
              <a:buChar char="■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677480"/>
              </a:buClr>
              <a:buSzPts val="1800"/>
              <a:buFont typeface="Lato"/>
              <a:buChar char="●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677480"/>
              </a:buClr>
              <a:buSzPts val="1800"/>
              <a:buFont typeface="Lato"/>
              <a:buChar char="○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677480"/>
              </a:buClr>
              <a:buSzPts val="1800"/>
              <a:buFont typeface="Lato"/>
              <a:buChar char="■"/>
              <a:defRPr sz="1800">
                <a:solidFill>
                  <a:srgbClr val="677480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80575" y="6364177"/>
            <a:ext cx="548700" cy="4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300">
                <a:solidFill>
                  <a:srgbClr val="97ABBC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2" r:id="rId3"/>
    <p:sldLayoutId id="2147483657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11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2"/>
          <p:cNvSpPr txBox="1">
            <a:spLocks noGrp="1"/>
          </p:cNvSpPr>
          <p:nvPr>
            <p:ph type="ctrTitle"/>
          </p:nvPr>
        </p:nvSpPr>
        <p:spPr>
          <a:xfrm>
            <a:off x="721425" y="3785246"/>
            <a:ext cx="7780024" cy="15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000"/>
              <a:t>PAPARAN SISTEM JABATAN FUNGSIONAL SATPOL PP</a:t>
            </a:r>
            <a:endParaRPr sz="4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3DEBAD2-1957-BA46-8404-BAAC40BC94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431" y="303598"/>
            <a:ext cx="1045591" cy="116377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8A3454DA-1008-3143-A196-55901357D79C}"/>
              </a:ext>
            </a:extLst>
          </p:cNvPr>
          <p:cNvSpPr/>
          <p:nvPr/>
        </p:nvSpPr>
        <p:spPr>
          <a:xfrm>
            <a:off x="1235665" y="376180"/>
            <a:ext cx="794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/>
              <a:t>DIREKTORAT JENDERAL BINA ADMINISTRASI KEWILAYAHAN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F629719-22D9-4F4C-AB31-49D8AEC41008}"/>
              </a:ext>
            </a:extLst>
          </p:cNvPr>
          <p:cNvSpPr/>
          <p:nvPr/>
        </p:nvSpPr>
        <p:spPr>
          <a:xfrm>
            <a:off x="1260379" y="818094"/>
            <a:ext cx="70759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/>
              <a:t>KEMENTERIAN  DALAM NEGERI REPUBLIK INDONESIA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1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>
            <a:spLocks noGrp="1"/>
          </p:cNvSpPr>
          <p:nvPr>
            <p:ph type="sldNum" idx="12"/>
          </p:nvPr>
        </p:nvSpPr>
        <p:spPr>
          <a:xfrm>
            <a:off x="-125" y="6440375"/>
            <a:ext cx="91440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ED55A78-BED7-2F46-8E25-C393AF52616A}"/>
              </a:ext>
            </a:extLst>
          </p:cNvPr>
          <p:cNvPicPr/>
          <p:nvPr/>
        </p:nvPicPr>
        <p:blipFill>
          <a:blip r:embed="rId4"/>
          <a:srcRect l="30597" t="18914" r="30268" b="16319"/>
          <a:stretch>
            <a:fillRect/>
          </a:stretch>
        </p:blipFill>
        <p:spPr>
          <a:xfrm>
            <a:off x="2804984" y="1648872"/>
            <a:ext cx="3262183" cy="236707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88;p12">
            <a:extLst>
              <a:ext uri="{FF2B5EF4-FFF2-40B4-BE49-F238E27FC236}">
                <a16:creationId xmlns:a16="http://schemas.microsoft.com/office/drawing/2014/main" xmlns="" id="{311291BF-6AF5-4B48-B920-77D4F54EC9D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568411" y="288284"/>
            <a:ext cx="2236573" cy="94739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000"/>
              <a:t>LOGIN</a:t>
            </a:r>
            <a:endParaRPr sz="4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53BF273-79F7-1543-A94C-33C1C7807A09}"/>
              </a:ext>
            </a:extLst>
          </p:cNvPr>
          <p:cNvPicPr/>
          <p:nvPr/>
        </p:nvPicPr>
        <p:blipFill>
          <a:blip r:embed="rId3"/>
          <a:srcRect l="483" t="12336"/>
          <a:stretch>
            <a:fillRect/>
          </a:stretch>
        </p:blipFill>
        <p:spPr>
          <a:xfrm>
            <a:off x="1310580" y="1905952"/>
            <a:ext cx="6522840" cy="329624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88;p12">
            <a:extLst>
              <a:ext uri="{FF2B5EF4-FFF2-40B4-BE49-F238E27FC236}">
                <a16:creationId xmlns:a16="http://schemas.microsoft.com/office/drawing/2014/main" xmlns="" id="{72E1A39F-2BBF-A446-9C4D-2D351E6314FE}"/>
              </a:ext>
            </a:extLst>
          </p:cNvPr>
          <p:cNvSpPr txBox="1">
            <a:spLocks/>
          </p:cNvSpPr>
          <p:nvPr/>
        </p:nvSpPr>
        <p:spPr>
          <a:xfrm>
            <a:off x="506627" y="448921"/>
            <a:ext cx="6598508" cy="947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r>
              <a:rPr lang="en-US" sz="4000">
                <a:solidFill>
                  <a:schemeClr val="tx1"/>
                </a:solidFill>
              </a:rPr>
              <a:t>DASHBOARD DAN MENU</a:t>
            </a:r>
          </a:p>
        </p:txBody>
      </p:sp>
    </p:spTree>
    <p:extLst>
      <p:ext uri="{BB962C8B-B14F-4D97-AF65-F5344CB8AC3E}">
        <p14:creationId xmlns:p14="http://schemas.microsoft.com/office/powerpoint/2010/main" val="3109376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>
            <a:spLocks noGrp="1"/>
          </p:cNvSpPr>
          <p:nvPr>
            <p:ph type="sldNum" idx="12"/>
          </p:nvPr>
        </p:nvSpPr>
        <p:spPr>
          <a:xfrm>
            <a:off x="-125" y="6440375"/>
            <a:ext cx="91440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Google Shape;88;p12">
            <a:extLst>
              <a:ext uri="{FF2B5EF4-FFF2-40B4-BE49-F238E27FC236}">
                <a16:creationId xmlns:a16="http://schemas.microsoft.com/office/drawing/2014/main" xmlns="" id="{311291BF-6AF5-4B48-B920-77D4F54EC9D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95416" y="337711"/>
            <a:ext cx="5177482" cy="94739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000"/>
              <a:t>MENU DATA POKOK</a:t>
            </a:r>
            <a:endParaRPr sz="40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CF9716A-4326-CA46-A515-02F00A31834A}"/>
              </a:ext>
            </a:extLst>
          </p:cNvPr>
          <p:cNvPicPr/>
          <p:nvPr/>
        </p:nvPicPr>
        <p:blipFill>
          <a:blip r:embed="rId3"/>
          <a:srcRect l="473" t="12610"/>
          <a:stretch>
            <a:fillRect/>
          </a:stretch>
        </p:blipFill>
        <p:spPr>
          <a:xfrm>
            <a:off x="1087396" y="1453514"/>
            <a:ext cx="6968000" cy="33161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828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53BF273-79F7-1543-A94C-33C1C7807A09}"/>
              </a:ext>
            </a:extLst>
          </p:cNvPr>
          <p:cNvPicPr/>
          <p:nvPr/>
        </p:nvPicPr>
        <p:blipFill>
          <a:blip r:embed="rId3"/>
          <a:srcRect l="483" t="12336"/>
          <a:stretch>
            <a:fillRect/>
          </a:stretch>
        </p:blipFill>
        <p:spPr>
          <a:xfrm>
            <a:off x="1496695" y="1905952"/>
            <a:ext cx="6150610" cy="304609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88;p12">
            <a:extLst>
              <a:ext uri="{FF2B5EF4-FFF2-40B4-BE49-F238E27FC236}">
                <a16:creationId xmlns:a16="http://schemas.microsoft.com/office/drawing/2014/main" xmlns="" id="{72E1A39F-2BBF-A446-9C4D-2D351E6314FE}"/>
              </a:ext>
            </a:extLst>
          </p:cNvPr>
          <p:cNvSpPr txBox="1">
            <a:spLocks/>
          </p:cNvSpPr>
          <p:nvPr/>
        </p:nvSpPr>
        <p:spPr>
          <a:xfrm>
            <a:off x="506626" y="488039"/>
            <a:ext cx="3719384" cy="947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r>
              <a:rPr lang="en-US" sz="4000">
                <a:solidFill>
                  <a:schemeClr val="tx1"/>
                </a:solidFill>
              </a:rPr>
              <a:t>MENU SURAT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5957345-080B-6343-965B-7548D1E41A5C}"/>
              </a:ext>
            </a:extLst>
          </p:cNvPr>
          <p:cNvPicPr/>
          <p:nvPr/>
        </p:nvPicPr>
        <p:blipFill>
          <a:blip r:embed="rId4"/>
          <a:srcRect t="12701"/>
          <a:stretch>
            <a:fillRect/>
          </a:stretch>
        </p:blipFill>
        <p:spPr>
          <a:xfrm>
            <a:off x="1117766" y="1670691"/>
            <a:ext cx="6908465" cy="3516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5716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>
            <a:spLocks noGrp="1"/>
          </p:cNvSpPr>
          <p:nvPr>
            <p:ph type="sldNum" idx="12"/>
          </p:nvPr>
        </p:nvSpPr>
        <p:spPr>
          <a:xfrm>
            <a:off x="-125" y="6440375"/>
            <a:ext cx="91440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7" name="Google Shape;88;p12">
            <a:extLst>
              <a:ext uri="{FF2B5EF4-FFF2-40B4-BE49-F238E27FC236}">
                <a16:creationId xmlns:a16="http://schemas.microsoft.com/office/drawing/2014/main" xmlns="" id="{311291BF-6AF5-4B48-B920-77D4F54EC9D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21275" y="288284"/>
            <a:ext cx="6351373" cy="94739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000"/>
              <a:t>MENU REKAP JABFUNG</a:t>
            </a:r>
            <a:endParaRPr sz="40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D131B50-660F-674C-B0D9-6485B3677D76}"/>
              </a:ext>
            </a:extLst>
          </p:cNvPr>
          <p:cNvPicPr/>
          <p:nvPr/>
        </p:nvPicPr>
        <p:blipFill>
          <a:blip r:embed="rId3"/>
          <a:srcRect t="19920"/>
          <a:stretch>
            <a:fillRect/>
          </a:stretch>
        </p:blipFill>
        <p:spPr>
          <a:xfrm>
            <a:off x="1112109" y="1345839"/>
            <a:ext cx="6909696" cy="33126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5665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88;p12">
            <a:extLst>
              <a:ext uri="{FF2B5EF4-FFF2-40B4-BE49-F238E27FC236}">
                <a16:creationId xmlns:a16="http://schemas.microsoft.com/office/drawing/2014/main" xmlns="" id="{72E1A39F-2BBF-A446-9C4D-2D351E6314FE}"/>
              </a:ext>
            </a:extLst>
          </p:cNvPr>
          <p:cNvSpPr txBox="1">
            <a:spLocks/>
          </p:cNvSpPr>
          <p:nvPr/>
        </p:nvSpPr>
        <p:spPr>
          <a:xfrm>
            <a:off x="185352" y="337711"/>
            <a:ext cx="7451124" cy="9473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7ABBC"/>
              </a:buClr>
              <a:buSzPts val="3600"/>
              <a:buFont typeface="Raleway"/>
              <a:buNone/>
              <a:defRPr sz="3600" b="0" i="0" u="none" strike="noStrike" cap="none">
                <a:solidFill>
                  <a:srgbClr val="97ABBC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r>
              <a:rPr lang="en-US" sz="4000">
                <a:solidFill>
                  <a:schemeClr val="tx1"/>
                </a:solidFill>
              </a:rPr>
              <a:t>MENU DATA PROFIL DAERAH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F366111-98D1-4B42-AD08-F60F3FCCC92C}"/>
              </a:ext>
            </a:extLst>
          </p:cNvPr>
          <p:cNvPicPr/>
          <p:nvPr/>
        </p:nvPicPr>
        <p:blipFill>
          <a:blip r:embed="rId3"/>
          <a:srcRect t="12719"/>
          <a:stretch>
            <a:fillRect/>
          </a:stretch>
        </p:blipFill>
        <p:spPr>
          <a:xfrm>
            <a:off x="889167" y="1690198"/>
            <a:ext cx="7315719" cy="38209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343683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5"/>
          <p:cNvSpPr txBox="1">
            <a:spLocks noGrp="1"/>
          </p:cNvSpPr>
          <p:nvPr>
            <p:ph type="ctrTitle" idx="4294967295"/>
          </p:nvPr>
        </p:nvSpPr>
        <p:spPr>
          <a:xfrm>
            <a:off x="1919207" y="2645876"/>
            <a:ext cx="5535575" cy="154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>
                <a:solidFill>
                  <a:srgbClr val="7ECEFD"/>
                </a:solidFill>
              </a:rPr>
              <a:t>TERIMAKASIH</a:t>
            </a:r>
            <a:endParaRPr sz="6000">
              <a:solidFill>
                <a:srgbClr val="7ECEFD"/>
              </a:solidFill>
            </a:endParaRPr>
          </a:p>
        </p:txBody>
      </p:sp>
      <p:sp>
        <p:nvSpPr>
          <p:cNvPr id="340" name="Google Shape;340;p35"/>
          <p:cNvSpPr txBox="1">
            <a:spLocks noGrp="1"/>
          </p:cNvSpPr>
          <p:nvPr>
            <p:ph type="sldNum" idx="12"/>
          </p:nvPr>
        </p:nvSpPr>
        <p:spPr>
          <a:xfrm>
            <a:off x="8480575" y="6364177"/>
            <a:ext cx="548700" cy="41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5C3384F-FD5E-6942-AA10-7C8CE0628B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31" y="303598"/>
            <a:ext cx="1045591" cy="116377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E4124A49-3C2D-B446-91A1-8CC6A286A64C}"/>
              </a:ext>
            </a:extLst>
          </p:cNvPr>
          <p:cNvSpPr/>
          <p:nvPr/>
        </p:nvSpPr>
        <p:spPr>
          <a:xfrm>
            <a:off x="1235665" y="376180"/>
            <a:ext cx="794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/>
              <a:t>DIREKTORAT JENDERAL BINA ADMINISTRASI KEWILAYAHAN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9392DCCF-6944-7D40-AD3E-4B36C340C0F2}"/>
              </a:ext>
            </a:extLst>
          </p:cNvPr>
          <p:cNvSpPr/>
          <p:nvPr/>
        </p:nvSpPr>
        <p:spPr>
          <a:xfrm>
            <a:off x="1260379" y="818094"/>
            <a:ext cx="70759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/>
              <a:t>KEMENTERIAN  DALAM NEGERI REPUBLIK INDONESIA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nton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4725</TotalTime>
  <Words>47</Words>
  <Application>Microsoft Office PowerPoint</Application>
  <PresentationFormat>On-screen Show (4:3)</PresentationFormat>
  <Paragraphs>16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Lato</vt:lpstr>
      <vt:lpstr>Arial</vt:lpstr>
      <vt:lpstr>Raleway</vt:lpstr>
      <vt:lpstr>Antonio template</vt:lpstr>
      <vt:lpstr>PAPARAN SISTEM JABATAN FUNGSIONAL SATPOL PP</vt:lpstr>
      <vt:lpstr>LOGIN</vt:lpstr>
      <vt:lpstr>PowerPoint Presentation</vt:lpstr>
      <vt:lpstr>MENU DATA POKOK</vt:lpstr>
      <vt:lpstr>PowerPoint Presentation</vt:lpstr>
      <vt:lpstr>MENU REKAP JABFUNG</vt:lpstr>
      <vt:lpstr>PowerPoint Presentation</vt:lpstr>
      <vt:lpstr>TERIMAKASIH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User</dc:creator>
  <cp:lastModifiedBy>User</cp:lastModifiedBy>
  <cp:revision>95</cp:revision>
  <dcterms:modified xsi:type="dcterms:W3CDTF">2019-10-30T01:36:47Z</dcterms:modified>
</cp:coreProperties>
</file>