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76" r:id="rId6"/>
    <p:sldId id="277" r:id="rId7"/>
    <p:sldId id="278" r:id="rId8"/>
    <p:sldId id="279" r:id="rId9"/>
    <p:sldId id="280" r:id="rId10"/>
    <p:sldId id="281" r:id="rId11"/>
    <p:sldId id="283" r:id="rId12"/>
    <p:sldId id="307" r:id="rId13"/>
    <p:sldId id="308" r:id="rId14"/>
    <p:sldId id="295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267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rwin Ferdiansyah" initials="EF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A69D"/>
    <a:srgbClr val="724135"/>
    <a:srgbClr val="F0E8E7"/>
    <a:srgbClr val="E1CD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22" autoAdjust="0"/>
    <p:restoredTop sz="94660"/>
  </p:normalViewPr>
  <p:slideViewPr>
    <p:cSldViewPr snapToGrid="0">
      <p:cViewPr varScale="1">
        <p:scale>
          <a:sx n="88" d="100"/>
          <a:sy n="88" d="100"/>
        </p:scale>
        <p:origin x="-54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CF951D-6BAE-45DB-9F76-5870F694613B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ID"/>
        </a:p>
      </dgm:t>
    </dgm:pt>
    <dgm:pt modelId="{10B51768-9E88-4C74-9C52-6284330D6781}">
      <dgm:prSet phldrT="[Text]"/>
      <dgm:spPr/>
      <dgm:t>
        <a:bodyPr/>
        <a:lstStyle/>
        <a:p>
          <a:r>
            <a:rPr lang="en-US" dirty="0"/>
            <a:t>SIM PEMADAM KEBAKARAN</a:t>
          </a:r>
          <a:endParaRPr lang="en-ID" dirty="0"/>
        </a:p>
      </dgm:t>
    </dgm:pt>
    <dgm:pt modelId="{753CE306-21F2-40C1-9192-38365FF21DE0}" type="parTrans" cxnId="{003E4F6B-AE08-47D1-A310-58960C06C724}">
      <dgm:prSet/>
      <dgm:spPr/>
      <dgm:t>
        <a:bodyPr/>
        <a:lstStyle/>
        <a:p>
          <a:endParaRPr lang="en-ID"/>
        </a:p>
      </dgm:t>
    </dgm:pt>
    <dgm:pt modelId="{69DA7C99-8D8D-4CB1-ADAC-701DE5824FB6}" type="sibTrans" cxnId="{003E4F6B-AE08-47D1-A310-58960C06C724}">
      <dgm:prSet/>
      <dgm:spPr/>
      <dgm:t>
        <a:bodyPr/>
        <a:lstStyle/>
        <a:p>
          <a:endParaRPr lang="en-ID"/>
        </a:p>
      </dgm:t>
    </dgm:pt>
    <dgm:pt modelId="{DE4A020E-57CA-4259-AB60-D5B99F6DAA6A}">
      <dgm:prSet phldrT="[Text]"/>
      <dgm:spPr/>
      <dgm:t>
        <a:bodyPr/>
        <a:lstStyle/>
        <a:p>
          <a:r>
            <a:rPr lang="en-US" dirty="0"/>
            <a:t>SUBDIT </a:t>
          </a:r>
          <a:r>
            <a:rPr lang="en-US" dirty="0" smtClean="0"/>
            <a:t>DAMKAR</a:t>
          </a:r>
        </a:p>
        <a:p>
          <a:r>
            <a:rPr lang="en-ID" dirty="0" smtClean="0"/>
            <a:t>KEMENDAGRI</a:t>
          </a:r>
          <a:endParaRPr lang="en-ID" dirty="0"/>
        </a:p>
      </dgm:t>
    </dgm:pt>
    <dgm:pt modelId="{691ADE38-8BF2-48ED-8E5D-A0292C8DDE90}" type="parTrans" cxnId="{765475B3-4595-4FED-B82E-C3F03CD83DB7}">
      <dgm:prSet/>
      <dgm:spPr/>
      <dgm:t>
        <a:bodyPr/>
        <a:lstStyle/>
        <a:p>
          <a:endParaRPr lang="en-ID"/>
        </a:p>
      </dgm:t>
    </dgm:pt>
    <dgm:pt modelId="{EDA2F25D-E271-4A3E-A515-6086616E7048}" type="sibTrans" cxnId="{765475B3-4595-4FED-B82E-C3F03CD83DB7}">
      <dgm:prSet/>
      <dgm:spPr/>
      <dgm:t>
        <a:bodyPr/>
        <a:lstStyle/>
        <a:p>
          <a:endParaRPr lang="en-ID"/>
        </a:p>
      </dgm:t>
    </dgm:pt>
    <dgm:pt modelId="{2D5F440E-6397-4F2C-85EF-B5C0AA05C411}">
      <dgm:prSet phldrT="[Text]"/>
      <dgm:spPr/>
      <dgm:t>
        <a:bodyPr/>
        <a:lstStyle/>
        <a:p>
          <a:r>
            <a:rPr lang="en-US" dirty="0"/>
            <a:t>DAMKAR PROVINSI</a:t>
          </a:r>
          <a:endParaRPr lang="en-ID" dirty="0"/>
        </a:p>
      </dgm:t>
    </dgm:pt>
    <dgm:pt modelId="{E950531D-CACD-4875-9BB3-BA6A3C2A218F}" type="parTrans" cxnId="{ABA12C58-D139-4D9A-B870-7528BA3632AB}">
      <dgm:prSet/>
      <dgm:spPr/>
      <dgm:t>
        <a:bodyPr/>
        <a:lstStyle/>
        <a:p>
          <a:endParaRPr lang="en-ID"/>
        </a:p>
      </dgm:t>
    </dgm:pt>
    <dgm:pt modelId="{F4CCBBAB-EC03-49E7-8595-511221D6E060}" type="sibTrans" cxnId="{ABA12C58-D139-4D9A-B870-7528BA3632AB}">
      <dgm:prSet/>
      <dgm:spPr/>
      <dgm:t>
        <a:bodyPr/>
        <a:lstStyle/>
        <a:p>
          <a:endParaRPr lang="en-ID"/>
        </a:p>
      </dgm:t>
    </dgm:pt>
    <dgm:pt modelId="{31472AE6-7BFF-410A-9C81-6CF15A9699B4}">
      <dgm:prSet phldrT="[Text]"/>
      <dgm:spPr/>
      <dgm:t>
        <a:bodyPr/>
        <a:lstStyle/>
        <a:p>
          <a:r>
            <a:rPr lang="en-US" dirty="0"/>
            <a:t>DAMKAR KABUPATEN/KOTA</a:t>
          </a:r>
          <a:endParaRPr lang="en-ID" dirty="0"/>
        </a:p>
      </dgm:t>
    </dgm:pt>
    <dgm:pt modelId="{743C1ED1-AF13-474E-A3BD-F3CE3BA01BD0}" type="parTrans" cxnId="{CC5392C4-7068-40B8-95E4-FB2C3BF2B41B}">
      <dgm:prSet/>
      <dgm:spPr/>
      <dgm:t>
        <a:bodyPr/>
        <a:lstStyle/>
        <a:p>
          <a:endParaRPr lang="en-ID"/>
        </a:p>
      </dgm:t>
    </dgm:pt>
    <dgm:pt modelId="{80431D2C-AE7D-4F39-AD98-90B87C34D28C}" type="sibTrans" cxnId="{CC5392C4-7068-40B8-95E4-FB2C3BF2B41B}">
      <dgm:prSet/>
      <dgm:spPr/>
      <dgm:t>
        <a:bodyPr/>
        <a:lstStyle/>
        <a:p>
          <a:endParaRPr lang="en-ID"/>
        </a:p>
      </dgm:t>
    </dgm:pt>
    <dgm:pt modelId="{C6547483-B173-46EB-A574-A0D15B05FE94}" type="pres">
      <dgm:prSet presAssocID="{13CF951D-6BAE-45DB-9F76-5870F694613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808D5F-8753-4B02-9019-2B5F5222D229}" type="pres">
      <dgm:prSet presAssocID="{10B51768-9E88-4C74-9C52-6284330D6781}" presName="centerShape" presStyleLbl="node0" presStyleIdx="0" presStyleCnt="1"/>
      <dgm:spPr/>
      <dgm:t>
        <a:bodyPr/>
        <a:lstStyle/>
        <a:p>
          <a:endParaRPr lang="en-US"/>
        </a:p>
      </dgm:t>
    </dgm:pt>
    <dgm:pt modelId="{046D1215-9A80-4961-869D-2F0360049A72}" type="pres">
      <dgm:prSet presAssocID="{691ADE38-8BF2-48ED-8E5D-A0292C8DDE90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8CBA50B9-850B-4CAE-A5D3-1AF821E97F7B}" type="pres">
      <dgm:prSet presAssocID="{DE4A020E-57CA-4259-AB60-D5B99F6DAA6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91A5BC-C94F-4AB6-B47D-32FD12471160}" type="pres">
      <dgm:prSet presAssocID="{E950531D-CACD-4875-9BB3-BA6A3C2A218F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A10AC67E-8D7B-4369-A25D-710CD609F0E4}" type="pres">
      <dgm:prSet presAssocID="{2D5F440E-6397-4F2C-85EF-B5C0AA05C41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072970-BA0C-41AD-9F72-A589742E54FD}" type="pres">
      <dgm:prSet presAssocID="{743C1ED1-AF13-474E-A3BD-F3CE3BA01BD0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560C44EE-7AD3-4D6D-BF3F-B0E34AE9F83F}" type="pres">
      <dgm:prSet presAssocID="{31472AE6-7BFF-410A-9C81-6CF15A9699B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2CEE86-2F44-433A-B29E-62540538DA42}" type="presOf" srcId="{E950531D-CACD-4875-9BB3-BA6A3C2A218F}" destId="{1591A5BC-C94F-4AB6-B47D-32FD12471160}" srcOrd="0" destOrd="0" presId="urn:microsoft.com/office/officeart/2005/8/layout/radial4"/>
    <dgm:cxn modelId="{7EE8AE58-C957-4AA4-AB77-0ADD8372E10E}" type="presOf" srcId="{10B51768-9E88-4C74-9C52-6284330D6781}" destId="{1F808D5F-8753-4B02-9019-2B5F5222D229}" srcOrd="0" destOrd="0" presId="urn:microsoft.com/office/officeart/2005/8/layout/radial4"/>
    <dgm:cxn modelId="{403AAEA0-FEDE-4E46-8DC2-5586AE1ED0EB}" type="presOf" srcId="{13CF951D-6BAE-45DB-9F76-5870F694613B}" destId="{C6547483-B173-46EB-A574-A0D15B05FE94}" srcOrd="0" destOrd="0" presId="urn:microsoft.com/office/officeart/2005/8/layout/radial4"/>
    <dgm:cxn modelId="{ABA12C58-D139-4D9A-B870-7528BA3632AB}" srcId="{10B51768-9E88-4C74-9C52-6284330D6781}" destId="{2D5F440E-6397-4F2C-85EF-B5C0AA05C411}" srcOrd="1" destOrd="0" parTransId="{E950531D-CACD-4875-9BB3-BA6A3C2A218F}" sibTransId="{F4CCBBAB-EC03-49E7-8595-511221D6E060}"/>
    <dgm:cxn modelId="{B12A79DD-BF44-498B-923D-E9117F8B9623}" type="presOf" srcId="{691ADE38-8BF2-48ED-8E5D-A0292C8DDE90}" destId="{046D1215-9A80-4961-869D-2F0360049A72}" srcOrd="0" destOrd="0" presId="urn:microsoft.com/office/officeart/2005/8/layout/radial4"/>
    <dgm:cxn modelId="{CC5392C4-7068-40B8-95E4-FB2C3BF2B41B}" srcId="{10B51768-9E88-4C74-9C52-6284330D6781}" destId="{31472AE6-7BFF-410A-9C81-6CF15A9699B4}" srcOrd="2" destOrd="0" parTransId="{743C1ED1-AF13-474E-A3BD-F3CE3BA01BD0}" sibTransId="{80431D2C-AE7D-4F39-AD98-90B87C34D28C}"/>
    <dgm:cxn modelId="{56B1B7F1-746C-4BD0-A8FD-A8B7FBE20A2A}" type="presOf" srcId="{31472AE6-7BFF-410A-9C81-6CF15A9699B4}" destId="{560C44EE-7AD3-4D6D-BF3F-B0E34AE9F83F}" srcOrd="0" destOrd="0" presId="urn:microsoft.com/office/officeart/2005/8/layout/radial4"/>
    <dgm:cxn modelId="{765475B3-4595-4FED-B82E-C3F03CD83DB7}" srcId="{10B51768-9E88-4C74-9C52-6284330D6781}" destId="{DE4A020E-57CA-4259-AB60-D5B99F6DAA6A}" srcOrd="0" destOrd="0" parTransId="{691ADE38-8BF2-48ED-8E5D-A0292C8DDE90}" sibTransId="{EDA2F25D-E271-4A3E-A515-6086616E7048}"/>
    <dgm:cxn modelId="{003E4F6B-AE08-47D1-A310-58960C06C724}" srcId="{13CF951D-6BAE-45DB-9F76-5870F694613B}" destId="{10B51768-9E88-4C74-9C52-6284330D6781}" srcOrd="0" destOrd="0" parTransId="{753CE306-21F2-40C1-9192-38365FF21DE0}" sibTransId="{69DA7C99-8D8D-4CB1-ADAC-701DE5824FB6}"/>
    <dgm:cxn modelId="{C843AAC7-24BF-4AE7-96A9-9226F19A677E}" type="presOf" srcId="{DE4A020E-57CA-4259-AB60-D5B99F6DAA6A}" destId="{8CBA50B9-850B-4CAE-A5D3-1AF821E97F7B}" srcOrd="0" destOrd="0" presId="urn:microsoft.com/office/officeart/2005/8/layout/radial4"/>
    <dgm:cxn modelId="{5D93A9BC-E2DD-4502-A76F-2CD299304FF5}" type="presOf" srcId="{743C1ED1-AF13-474E-A3BD-F3CE3BA01BD0}" destId="{40072970-BA0C-41AD-9F72-A589742E54FD}" srcOrd="0" destOrd="0" presId="urn:microsoft.com/office/officeart/2005/8/layout/radial4"/>
    <dgm:cxn modelId="{749CF262-1189-4F07-9086-BCD03EF3ED31}" type="presOf" srcId="{2D5F440E-6397-4F2C-85EF-B5C0AA05C411}" destId="{A10AC67E-8D7B-4369-A25D-710CD609F0E4}" srcOrd="0" destOrd="0" presId="urn:microsoft.com/office/officeart/2005/8/layout/radial4"/>
    <dgm:cxn modelId="{029886AE-18F6-4CD3-A63E-FD746E64FC53}" type="presParOf" srcId="{C6547483-B173-46EB-A574-A0D15B05FE94}" destId="{1F808D5F-8753-4B02-9019-2B5F5222D229}" srcOrd="0" destOrd="0" presId="urn:microsoft.com/office/officeart/2005/8/layout/radial4"/>
    <dgm:cxn modelId="{CD2EB353-A367-46EB-BFAE-7B8CB3BFAC4D}" type="presParOf" srcId="{C6547483-B173-46EB-A574-A0D15B05FE94}" destId="{046D1215-9A80-4961-869D-2F0360049A72}" srcOrd="1" destOrd="0" presId="urn:microsoft.com/office/officeart/2005/8/layout/radial4"/>
    <dgm:cxn modelId="{975D0917-A551-4FF5-BE40-E73A4203AB3F}" type="presParOf" srcId="{C6547483-B173-46EB-A574-A0D15B05FE94}" destId="{8CBA50B9-850B-4CAE-A5D3-1AF821E97F7B}" srcOrd="2" destOrd="0" presId="urn:microsoft.com/office/officeart/2005/8/layout/radial4"/>
    <dgm:cxn modelId="{E941625F-3CD1-4CF8-AB88-1A5E3BDB1C52}" type="presParOf" srcId="{C6547483-B173-46EB-A574-A0D15B05FE94}" destId="{1591A5BC-C94F-4AB6-B47D-32FD12471160}" srcOrd="3" destOrd="0" presId="urn:microsoft.com/office/officeart/2005/8/layout/radial4"/>
    <dgm:cxn modelId="{875ABF24-89FF-46F5-9E98-DE9F18242C95}" type="presParOf" srcId="{C6547483-B173-46EB-A574-A0D15B05FE94}" destId="{A10AC67E-8D7B-4369-A25D-710CD609F0E4}" srcOrd="4" destOrd="0" presId="urn:microsoft.com/office/officeart/2005/8/layout/radial4"/>
    <dgm:cxn modelId="{4AA57B90-C9B1-47E7-8589-515B8C35118B}" type="presParOf" srcId="{C6547483-B173-46EB-A574-A0D15B05FE94}" destId="{40072970-BA0C-41AD-9F72-A589742E54FD}" srcOrd="5" destOrd="0" presId="urn:microsoft.com/office/officeart/2005/8/layout/radial4"/>
    <dgm:cxn modelId="{4DDAD98B-F70C-4CF3-83F2-149E6C312035}" type="presParOf" srcId="{C6547483-B173-46EB-A574-A0D15B05FE94}" destId="{560C44EE-7AD3-4D6D-BF3F-B0E34AE9F83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DAB127-086B-4A8F-9079-F9EF8FD0124F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ID"/>
        </a:p>
      </dgm:t>
    </dgm:pt>
    <dgm:pt modelId="{275F55FC-732D-4A20-A17C-8EBE1AA4CBE1}">
      <dgm:prSet phldrT="[Text]"/>
      <dgm:spPr/>
      <dgm:t>
        <a:bodyPr/>
        <a:lstStyle/>
        <a:p>
          <a:r>
            <a:rPr lang="en-US" dirty="0"/>
            <a:t>SIM PEMADAM KEBAKARAN</a:t>
          </a:r>
          <a:endParaRPr lang="en-ID" dirty="0"/>
        </a:p>
      </dgm:t>
    </dgm:pt>
    <dgm:pt modelId="{3DF27855-AB5F-4870-8A29-6EBF55A4C23C}" type="parTrans" cxnId="{BB8FB9BD-C0E0-47B6-9760-875B8F75DBF2}">
      <dgm:prSet/>
      <dgm:spPr/>
      <dgm:t>
        <a:bodyPr/>
        <a:lstStyle/>
        <a:p>
          <a:endParaRPr lang="en-ID"/>
        </a:p>
      </dgm:t>
    </dgm:pt>
    <dgm:pt modelId="{DB696B01-8D04-4294-A10E-FEC2E48910A3}" type="sibTrans" cxnId="{BB8FB9BD-C0E0-47B6-9760-875B8F75DBF2}">
      <dgm:prSet/>
      <dgm:spPr/>
      <dgm:t>
        <a:bodyPr/>
        <a:lstStyle/>
        <a:p>
          <a:endParaRPr lang="en-ID"/>
        </a:p>
      </dgm:t>
    </dgm:pt>
    <dgm:pt modelId="{7AF443A7-8A5E-41B1-B251-ABB18855C9D5}">
      <dgm:prSet phldrT="[Text]"/>
      <dgm:spPr/>
      <dgm:t>
        <a:bodyPr/>
        <a:lstStyle/>
        <a:p>
          <a:r>
            <a:rPr lang="en-US" dirty="0" err="1"/>
            <a:t>Pengaduan</a:t>
          </a:r>
          <a:r>
            <a:rPr lang="en-US" dirty="0"/>
            <a:t> </a:t>
          </a:r>
          <a:r>
            <a:rPr lang="en-US" dirty="0" err="1"/>
            <a:t>Kebakaran</a:t>
          </a:r>
          <a:endParaRPr lang="en-ID" dirty="0"/>
        </a:p>
      </dgm:t>
    </dgm:pt>
    <dgm:pt modelId="{02A236EC-93F9-444C-BE7C-4EEF8A8E35FC}" type="parTrans" cxnId="{EE87D885-2ADB-4BE4-9DF0-1AFC87012FEC}">
      <dgm:prSet/>
      <dgm:spPr/>
      <dgm:t>
        <a:bodyPr/>
        <a:lstStyle/>
        <a:p>
          <a:endParaRPr lang="en-ID"/>
        </a:p>
      </dgm:t>
    </dgm:pt>
    <dgm:pt modelId="{A5E0400B-DAF0-4EB9-9366-0F85C811F544}" type="sibTrans" cxnId="{EE87D885-2ADB-4BE4-9DF0-1AFC87012FEC}">
      <dgm:prSet/>
      <dgm:spPr/>
      <dgm:t>
        <a:bodyPr/>
        <a:lstStyle/>
        <a:p>
          <a:endParaRPr lang="en-ID"/>
        </a:p>
      </dgm:t>
    </dgm:pt>
    <dgm:pt modelId="{FE251ECE-6E56-44CD-9AC0-A89125994875}">
      <dgm:prSet phldrT="[Text]"/>
      <dgm:spPr/>
      <dgm:t>
        <a:bodyPr/>
        <a:lstStyle/>
        <a:p>
          <a:r>
            <a:rPr lang="en-US" dirty="0" err="1"/>
            <a:t>Verifikasi</a:t>
          </a:r>
          <a:r>
            <a:rPr lang="en-US" dirty="0"/>
            <a:t> </a:t>
          </a:r>
          <a:r>
            <a:rPr lang="en-US" dirty="0" err="1"/>
            <a:t>Kejadian</a:t>
          </a:r>
          <a:r>
            <a:rPr lang="en-US" dirty="0"/>
            <a:t> </a:t>
          </a:r>
          <a:r>
            <a:rPr lang="en-US" dirty="0" err="1"/>
            <a:t>Kebakaran</a:t>
          </a:r>
          <a:endParaRPr lang="en-ID" dirty="0"/>
        </a:p>
      </dgm:t>
    </dgm:pt>
    <dgm:pt modelId="{F8C7AF89-52CE-4314-A38C-0F16A9B87D03}" type="parTrans" cxnId="{C8B010AF-BBEC-43BE-BE11-497C1CC80978}">
      <dgm:prSet/>
      <dgm:spPr/>
      <dgm:t>
        <a:bodyPr/>
        <a:lstStyle/>
        <a:p>
          <a:endParaRPr lang="en-ID"/>
        </a:p>
      </dgm:t>
    </dgm:pt>
    <dgm:pt modelId="{7DDF6AA9-D025-4A9C-B6A6-26730C01DF7F}" type="sibTrans" cxnId="{C8B010AF-BBEC-43BE-BE11-497C1CC80978}">
      <dgm:prSet/>
      <dgm:spPr/>
      <dgm:t>
        <a:bodyPr/>
        <a:lstStyle/>
        <a:p>
          <a:endParaRPr lang="en-ID"/>
        </a:p>
      </dgm:t>
    </dgm:pt>
    <dgm:pt modelId="{103B993A-8D4E-4B5D-A1AD-5DAFCA965D81}">
      <dgm:prSet phldrT="[Text]"/>
      <dgm:spPr/>
      <dgm:t>
        <a:bodyPr/>
        <a:lstStyle/>
        <a:p>
          <a:r>
            <a:rPr lang="en-US" dirty="0" err="1"/>
            <a:t>Laporan</a:t>
          </a:r>
          <a:r>
            <a:rPr lang="en-US" dirty="0"/>
            <a:t> </a:t>
          </a:r>
          <a:r>
            <a:rPr lang="en-US" dirty="0" err="1"/>
            <a:t>Penangangan</a:t>
          </a:r>
          <a:r>
            <a:rPr lang="en-US" dirty="0"/>
            <a:t> </a:t>
          </a:r>
          <a:r>
            <a:rPr lang="en-US" dirty="0" err="1"/>
            <a:t>Kebakaran</a:t>
          </a:r>
          <a:endParaRPr lang="en-ID" dirty="0"/>
        </a:p>
      </dgm:t>
    </dgm:pt>
    <dgm:pt modelId="{E0B4F343-2684-4FC3-94E4-15F271078EFC}" type="parTrans" cxnId="{72217780-74EC-4726-8C86-B3398EF199C4}">
      <dgm:prSet/>
      <dgm:spPr/>
      <dgm:t>
        <a:bodyPr/>
        <a:lstStyle/>
        <a:p>
          <a:endParaRPr lang="en-ID"/>
        </a:p>
      </dgm:t>
    </dgm:pt>
    <dgm:pt modelId="{8AE57B27-1AFC-407B-8522-310BE39D4F26}" type="sibTrans" cxnId="{72217780-74EC-4726-8C86-B3398EF199C4}">
      <dgm:prSet/>
      <dgm:spPr/>
      <dgm:t>
        <a:bodyPr/>
        <a:lstStyle/>
        <a:p>
          <a:endParaRPr lang="en-ID"/>
        </a:p>
      </dgm:t>
    </dgm:pt>
    <dgm:pt modelId="{36C4AA8B-65D2-498D-8BF4-079DDDC0DA03}">
      <dgm:prSet phldrT="[Text]"/>
      <dgm:spPr/>
      <dgm:t>
        <a:bodyPr/>
        <a:lstStyle/>
        <a:p>
          <a:r>
            <a:rPr lang="en-US" dirty="0"/>
            <a:t>Peta </a:t>
          </a:r>
          <a:r>
            <a:rPr lang="en-US" dirty="0" err="1"/>
            <a:t>Sebaran</a:t>
          </a:r>
          <a:r>
            <a:rPr lang="en-US" dirty="0"/>
            <a:t> </a:t>
          </a:r>
          <a:r>
            <a:rPr lang="en-US" dirty="0" err="1"/>
            <a:t>Kejadian</a:t>
          </a:r>
          <a:r>
            <a:rPr lang="en-US" dirty="0"/>
            <a:t> </a:t>
          </a:r>
          <a:r>
            <a:rPr lang="en-US" dirty="0" err="1"/>
            <a:t>Kebakaran</a:t>
          </a:r>
          <a:endParaRPr lang="en-ID" dirty="0"/>
        </a:p>
      </dgm:t>
    </dgm:pt>
    <dgm:pt modelId="{94186C2E-2C5E-47DF-A76E-377CF56847F2}" type="parTrans" cxnId="{672E6D66-A0F9-41C5-9F0E-54035B12FCFD}">
      <dgm:prSet/>
      <dgm:spPr/>
      <dgm:t>
        <a:bodyPr/>
        <a:lstStyle/>
        <a:p>
          <a:endParaRPr lang="en-ID"/>
        </a:p>
      </dgm:t>
    </dgm:pt>
    <dgm:pt modelId="{2F5D7018-6F5D-4887-87F6-BD5AAF25392E}" type="sibTrans" cxnId="{672E6D66-A0F9-41C5-9F0E-54035B12FCFD}">
      <dgm:prSet/>
      <dgm:spPr/>
      <dgm:t>
        <a:bodyPr/>
        <a:lstStyle/>
        <a:p>
          <a:endParaRPr lang="en-ID"/>
        </a:p>
      </dgm:t>
    </dgm:pt>
    <dgm:pt modelId="{38B24FF6-1C48-4ADF-AE48-E0E4B46E2C95}">
      <dgm:prSet phldrT="[Text]"/>
      <dgm:spPr/>
      <dgm:t>
        <a:bodyPr/>
        <a:lstStyle/>
        <a:p>
          <a:r>
            <a:rPr lang="en-US" dirty="0" err="1"/>
            <a:t>Profil</a:t>
          </a:r>
          <a:r>
            <a:rPr lang="en-US" dirty="0"/>
            <a:t> </a:t>
          </a:r>
          <a:r>
            <a:rPr lang="en-US" dirty="0" err="1"/>
            <a:t>Damkar</a:t>
          </a:r>
          <a:r>
            <a:rPr lang="en-US" dirty="0"/>
            <a:t>, </a:t>
          </a:r>
          <a:r>
            <a:rPr lang="en-US" dirty="0" err="1"/>
            <a:t>Sarpras</a:t>
          </a:r>
          <a:r>
            <a:rPr lang="en-US" dirty="0"/>
            <a:t> &amp; </a:t>
          </a:r>
          <a:r>
            <a:rPr lang="en-US" dirty="0" err="1"/>
            <a:t>Personil</a:t>
          </a:r>
          <a:endParaRPr lang="en-ID" dirty="0"/>
        </a:p>
      </dgm:t>
    </dgm:pt>
    <dgm:pt modelId="{79E5AB8E-57A4-4B3A-9B9A-43D6FEE42A7D}" type="parTrans" cxnId="{91CD14A4-7CD1-4F05-8CA5-6DAAC65FA2C0}">
      <dgm:prSet/>
      <dgm:spPr/>
      <dgm:t>
        <a:bodyPr/>
        <a:lstStyle/>
        <a:p>
          <a:endParaRPr lang="en-ID"/>
        </a:p>
      </dgm:t>
    </dgm:pt>
    <dgm:pt modelId="{51ECF19C-6327-4B2F-A9D9-CE1FA5FE2917}" type="sibTrans" cxnId="{91CD14A4-7CD1-4F05-8CA5-6DAAC65FA2C0}">
      <dgm:prSet/>
      <dgm:spPr/>
      <dgm:t>
        <a:bodyPr/>
        <a:lstStyle/>
        <a:p>
          <a:endParaRPr lang="en-ID"/>
        </a:p>
      </dgm:t>
    </dgm:pt>
    <dgm:pt modelId="{B90B49F7-D6CF-42DF-95DD-64E5046DABE1}">
      <dgm:prSet phldrT="[Text]"/>
      <dgm:spPr/>
      <dgm:t>
        <a:bodyPr/>
        <a:lstStyle/>
        <a:p>
          <a:r>
            <a:rPr lang="en-US" dirty="0" err="1"/>
            <a:t>Alokasi</a:t>
          </a:r>
          <a:r>
            <a:rPr lang="en-US" dirty="0"/>
            <a:t> APBD &amp; </a:t>
          </a:r>
          <a:r>
            <a:rPr lang="en-US" dirty="0" err="1"/>
            <a:t>Indikator</a:t>
          </a:r>
          <a:r>
            <a:rPr lang="en-US" dirty="0"/>
            <a:t> SPM</a:t>
          </a:r>
          <a:endParaRPr lang="en-ID" dirty="0"/>
        </a:p>
      </dgm:t>
    </dgm:pt>
    <dgm:pt modelId="{45FEBDE3-65C7-4E3D-A2D3-8D7CB98F6174}" type="parTrans" cxnId="{B9643FA3-D97F-4127-8767-B64B791BACE3}">
      <dgm:prSet/>
      <dgm:spPr/>
      <dgm:t>
        <a:bodyPr/>
        <a:lstStyle/>
        <a:p>
          <a:endParaRPr lang="en-ID"/>
        </a:p>
      </dgm:t>
    </dgm:pt>
    <dgm:pt modelId="{10748BFD-B681-469F-90C4-D759392BDE8E}" type="sibTrans" cxnId="{B9643FA3-D97F-4127-8767-B64B791BACE3}">
      <dgm:prSet/>
      <dgm:spPr/>
      <dgm:t>
        <a:bodyPr/>
        <a:lstStyle/>
        <a:p>
          <a:endParaRPr lang="en-ID"/>
        </a:p>
      </dgm:t>
    </dgm:pt>
    <dgm:pt modelId="{8DAE8EE9-CFF0-441F-8958-B7F0FBA17661}">
      <dgm:prSet phldrT="[Text]"/>
      <dgm:spPr/>
      <dgm:t>
        <a:bodyPr/>
        <a:lstStyle/>
        <a:p>
          <a:r>
            <a:rPr lang="en-US" dirty="0" err="1"/>
            <a:t>Laporan</a:t>
          </a:r>
          <a:r>
            <a:rPr lang="en-US" dirty="0"/>
            <a:t> </a:t>
          </a:r>
          <a:r>
            <a:rPr lang="en-US" dirty="0" err="1"/>
            <a:t>Kebakaran</a:t>
          </a:r>
          <a:endParaRPr lang="en-ID" dirty="0"/>
        </a:p>
      </dgm:t>
    </dgm:pt>
    <dgm:pt modelId="{AC9BD4CC-E9F9-4809-95BF-2E30B85044F7}" type="parTrans" cxnId="{87FBDDEB-719F-4029-B51B-C097D8ACE601}">
      <dgm:prSet/>
      <dgm:spPr/>
      <dgm:t>
        <a:bodyPr/>
        <a:lstStyle/>
        <a:p>
          <a:endParaRPr lang="en-ID"/>
        </a:p>
      </dgm:t>
    </dgm:pt>
    <dgm:pt modelId="{E9C599D7-FB0B-439E-8D86-2C6B880F70E4}" type="sibTrans" cxnId="{87FBDDEB-719F-4029-B51B-C097D8ACE601}">
      <dgm:prSet/>
      <dgm:spPr/>
      <dgm:t>
        <a:bodyPr/>
        <a:lstStyle/>
        <a:p>
          <a:endParaRPr lang="en-ID"/>
        </a:p>
      </dgm:t>
    </dgm:pt>
    <dgm:pt modelId="{72EFE714-5DB9-458A-95F3-C221218F1359}" type="pres">
      <dgm:prSet presAssocID="{7DDAB127-086B-4A8F-9079-F9EF8FD0124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067549-A278-45A4-8F29-8ED0AFE219FE}" type="pres">
      <dgm:prSet presAssocID="{275F55FC-732D-4A20-A17C-8EBE1AA4CBE1}" presName="centerShape" presStyleLbl="node0" presStyleIdx="0" presStyleCnt="1"/>
      <dgm:spPr/>
      <dgm:t>
        <a:bodyPr/>
        <a:lstStyle/>
        <a:p>
          <a:endParaRPr lang="en-US"/>
        </a:p>
      </dgm:t>
    </dgm:pt>
    <dgm:pt modelId="{E58FDF54-270E-4C34-A893-CF6C5A3C46CF}" type="pres">
      <dgm:prSet presAssocID="{02A236EC-93F9-444C-BE7C-4EEF8A8E35FC}" presName="parTrans" presStyleLbl="bgSibTrans2D1" presStyleIdx="0" presStyleCnt="7"/>
      <dgm:spPr/>
      <dgm:t>
        <a:bodyPr/>
        <a:lstStyle/>
        <a:p>
          <a:endParaRPr lang="en-US"/>
        </a:p>
      </dgm:t>
    </dgm:pt>
    <dgm:pt modelId="{27164969-9641-48A3-9563-29E642DD63D0}" type="pres">
      <dgm:prSet presAssocID="{7AF443A7-8A5E-41B1-B251-ABB18855C9D5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DF6B3D-F039-430C-AFED-D0C84C8DED6F}" type="pres">
      <dgm:prSet presAssocID="{F8C7AF89-52CE-4314-A38C-0F16A9B87D03}" presName="parTrans" presStyleLbl="bgSibTrans2D1" presStyleIdx="1" presStyleCnt="7"/>
      <dgm:spPr/>
      <dgm:t>
        <a:bodyPr/>
        <a:lstStyle/>
        <a:p>
          <a:endParaRPr lang="en-US"/>
        </a:p>
      </dgm:t>
    </dgm:pt>
    <dgm:pt modelId="{DA5F1859-0DB6-4646-8AFB-B34A876506F1}" type="pres">
      <dgm:prSet presAssocID="{FE251ECE-6E56-44CD-9AC0-A89125994875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1619EC-A79D-4692-90D4-C52528B3B7D6}" type="pres">
      <dgm:prSet presAssocID="{E0B4F343-2684-4FC3-94E4-15F271078EFC}" presName="parTrans" presStyleLbl="bgSibTrans2D1" presStyleIdx="2" presStyleCnt="7"/>
      <dgm:spPr/>
      <dgm:t>
        <a:bodyPr/>
        <a:lstStyle/>
        <a:p>
          <a:endParaRPr lang="en-US"/>
        </a:p>
      </dgm:t>
    </dgm:pt>
    <dgm:pt modelId="{3C8130AD-80F5-4001-B37E-830E684DB0A3}" type="pres">
      <dgm:prSet presAssocID="{103B993A-8D4E-4B5D-A1AD-5DAFCA965D81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900E53-FEC1-45CC-847D-94E0C6A5E206}" type="pres">
      <dgm:prSet presAssocID="{94186C2E-2C5E-47DF-A76E-377CF56847F2}" presName="parTrans" presStyleLbl="bgSibTrans2D1" presStyleIdx="3" presStyleCnt="7"/>
      <dgm:spPr/>
      <dgm:t>
        <a:bodyPr/>
        <a:lstStyle/>
        <a:p>
          <a:endParaRPr lang="en-US"/>
        </a:p>
      </dgm:t>
    </dgm:pt>
    <dgm:pt modelId="{E13C0A90-D479-4265-99F3-5D2CCDCC522E}" type="pres">
      <dgm:prSet presAssocID="{36C4AA8B-65D2-498D-8BF4-079DDDC0DA03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A2A1FE-06B6-4378-BA28-10BDF9D97563}" type="pres">
      <dgm:prSet presAssocID="{79E5AB8E-57A4-4B3A-9B9A-43D6FEE42A7D}" presName="parTrans" presStyleLbl="bgSibTrans2D1" presStyleIdx="4" presStyleCnt="7"/>
      <dgm:spPr/>
      <dgm:t>
        <a:bodyPr/>
        <a:lstStyle/>
        <a:p>
          <a:endParaRPr lang="en-US"/>
        </a:p>
      </dgm:t>
    </dgm:pt>
    <dgm:pt modelId="{5111A30B-B198-4997-955A-01387D439255}" type="pres">
      <dgm:prSet presAssocID="{38B24FF6-1C48-4ADF-AE48-E0E4B46E2C95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E4CACD-3A60-4799-8E22-A041AE0F6C5B}" type="pres">
      <dgm:prSet presAssocID="{45FEBDE3-65C7-4E3D-A2D3-8D7CB98F6174}" presName="parTrans" presStyleLbl="bgSibTrans2D1" presStyleIdx="5" presStyleCnt="7"/>
      <dgm:spPr/>
      <dgm:t>
        <a:bodyPr/>
        <a:lstStyle/>
        <a:p>
          <a:endParaRPr lang="en-US"/>
        </a:p>
      </dgm:t>
    </dgm:pt>
    <dgm:pt modelId="{34A74C62-4A27-4258-93BC-497A8A9E9C69}" type="pres">
      <dgm:prSet presAssocID="{B90B49F7-D6CF-42DF-95DD-64E5046DABE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4928A7-7F83-4238-ABC1-D4608158B725}" type="pres">
      <dgm:prSet presAssocID="{AC9BD4CC-E9F9-4809-95BF-2E30B85044F7}" presName="parTrans" presStyleLbl="bgSibTrans2D1" presStyleIdx="6" presStyleCnt="7"/>
      <dgm:spPr/>
      <dgm:t>
        <a:bodyPr/>
        <a:lstStyle/>
        <a:p>
          <a:endParaRPr lang="en-US"/>
        </a:p>
      </dgm:t>
    </dgm:pt>
    <dgm:pt modelId="{1FE572BF-E3D4-457A-AD45-CBAC87FCC3C3}" type="pres">
      <dgm:prSet presAssocID="{8DAE8EE9-CFF0-441F-8958-B7F0FBA17661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8E0E6B0-E50E-488D-8CC9-F1028503465E}" type="presOf" srcId="{AC9BD4CC-E9F9-4809-95BF-2E30B85044F7}" destId="{0A4928A7-7F83-4238-ABC1-D4608158B725}" srcOrd="0" destOrd="0" presId="urn:microsoft.com/office/officeart/2005/8/layout/radial4"/>
    <dgm:cxn modelId="{321CEC4B-4378-48D5-AED1-7AC6C6F25CE9}" type="presOf" srcId="{F8C7AF89-52CE-4314-A38C-0F16A9B87D03}" destId="{D9DF6B3D-F039-430C-AFED-D0C84C8DED6F}" srcOrd="0" destOrd="0" presId="urn:microsoft.com/office/officeart/2005/8/layout/radial4"/>
    <dgm:cxn modelId="{89AD4C83-3481-44BD-8E0C-BBCB5098D04B}" type="presOf" srcId="{275F55FC-732D-4A20-A17C-8EBE1AA4CBE1}" destId="{50067549-A278-45A4-8F29-8ED0AFE219FE}" srcOrd="0" destOrd="0" presId="urn:microsoft.com/office/officeart/2005/8/layout/radial4"/>
    <dgm:cxn modelId="{BB8FB9BD-C0E0-47B6-9760-875B8F75DBF2}" srcId="{7DDAB127-086B-4A8F-9079-F9EF8FD0124F}" destId="{275F55FC-732D-4A20-A17C-8EBE1AA4CBE1}" srcOrd="0" destOrd="0" parTransId="{3DF27855-AB5F-4870-8A29-6EBF55A4C23C}" sibTransId="{DB696B01-8D04-4294-A10E-FEC2E48910A3}"/>
    <dgm:cxn modelId="{72217780-74EC-4726-8C86-B3398EF199C4}" srcId="{275F55FC-732D-4A20-A17C-8EBE1AA4CBE1}" destId="{103B993A-8D4E-4B5D-A1AD-5DAFCA965D81}" srcOrd="2" destOrd="0" parTransId="{E0B4F343-2684-4FC3-94E4-15F271078EFC}" sibTransId="{8AE57B27-1AFC-407B-8522-310BE39D4F26}"/>
    <dgm:cxn modelId="{EE87D885-2ADB-4BE4-9DF0-1AFC87012FEC}" srcId="{275F55FC-732D-4A20-A17C-8EBE1AA4CBE1}" destId="{7AF443A7-8A5E-41B1-B251-ABB18855C9D5}" srcOrd="0" destOrd="0" parTransId="{02A236EC-93F9-444C-BE7C-4EEF8A8E35FC}" sibTransId="{A5E0400B-DAF0-4EB9-9366-0F85C811F544}"/>
    <dgm:cxn modelId="{4EA21118-B3CD-4E10-9BBB-DC277E36F893}" type="presOf" srcId="{45FEBDE3-65C7-4E3D-A2D3-8D7CB98F6174}" destId="{15E4CACD-3A60-4799-8E22-A041AE0F6C5B}" srcOrd="0" destOrd="0" presId="urn:microsoft.com/office/officeart/2005/8/layout/radial4"/>
    <dgm:cxn modelId="{672E6D66-A0F9-41C5-9F0E-54035B12FCFD}" srcId="{275F55FC-732D-4A20-A17C-8EBE1AA4CBE1}" destId="{36C4AA8B-65D2-498D-8BF4-079DDDC0DA03}" srcOrd="3" destOrd="0" parTransId="{94186C2E-2C5E-47DF-A76E-377CF56847F2}" sibTransId="{2F5D7018-6F5D-4887-87F6-BD5AAF25392E}"/>
    <dgm:cxn modelId="{87FBDDEB-719F-4029-B51B-C097D8ACE601}" srcId="{275F55FC-732D-4A20-A17C-8EBE1AA4CBE1}" destId="{8DAE8EE9-CFF0-441F-8958-B7F0FBA17661}" srcOrd="6" destOrd="0" parTransId="{AC9BD4CC-E9F9-4809-95BF-2E30B85044F7}" sibTransId="{E9C599D7-FB0B-439E-8D86-2C6B880F70E4}"/>
    <dgm:cxn modelId="{C8B010AF-BBEC-43BE-BE11-497C1CC80978}" srcId="{275F55FC-732D-4A20-A17C-8EBE1AA4CBE1}" destId="{FE251ECE-6E56-44CD-9AC0-A89125994875}" srcOrd="1" destOrd="0" parTransId="{F8C7AF89-52CE-4314-A38C-0F16A9B87D03}" sibTransId="{7DDF6AA9-D025-4A9C-B6A6-26730C01DF7F}"/>
    <dgm:cxn modelId="{161AD505-FAE4-49AD-B37D-AD6040282631}" type="presOf" srcId="{7DDAB127-086B-4A8F-9079-F9EF8FD0124F}" destId="{72EFE714-5DB9-458A-95F3-C221218F1359}" srcOrd="0" destOrd="0" presId="urn:microsoft.com/office/officeart/2005/8/layout/radial4"/>
    <dgm:cxn modelId="{FB39CAE8-951C-4004-AB1B-DEFA6B578EA6}" type="presOf" srcId="{E0B4F343-2684-4FC3-94E4-15F271078EFC}" destId="{E11619EC-A79D-4692-90D4-C52528B3B7D6}" srcOrd="0" destOrd="0" presId="urn:microsoft.com/office/officeart/2005/8/layout/radial4"/>
    <dgm:cxn modelId="{1EAA915C-E41E-4968-B796-BCFD73807704}" type="presOf" srcId="{38B24FF6-1C48-4ADF-AE48-E0E4B46E2C95}" destId="{5111A30B-B198-4997-955A-01387D439255}" srcOrd="0" destOrd="0" presId="urn:microsoft.com/office/officeart/2005/8/layout/radial4"/>
    <dgm:cxn modelId="{9B6B04CB-4445-4086-9A6F-5E3F3E1AF10A}" type="presOf" srcId="{FE251ECE-6E56-44CD-9AC0-A89125994875}" destId="{DA5F1859-0DB6-4646-8AFB-B34A876506F1}" srcOrd="0" destOrd="0" presId="urn:microsoft.com/office/officeart/2005/8/layout/radial4"/>
    <dgm:cxn modelId="{B9643FA3-D97F-4127-8767-B64B791BACE3}" srcId="{275F55FC-732D-4A20-A17C-8EBE1AA4CBE1}" destId="{B90B49F7-D6CF-42DF-95DD-64E5046DABE1}" srcOrd="5" destOrd="0" parTransId="{45FEBDE3-65C7-4E3D-A2D3-8D7CB98F6174}" sibTransId="{10748BFD-B681-469F-90C4-D759392BDE8E}"/>
    <dgm:cxn modelId="{152094C4-F01D-453F-A86A-E1639F854C11}" type="presOf" srcId="{94186C2E-2C5E-47DF-A76E-377CF56847F2}" destId="{0D900E53-FEC1-45CC-847D-94E0C6A5E206}" srcOrd="0" destOrd="0" presId="urn:microsoft.com/office/officeart/2005/8/layout/radial4"/>
    <dgm:cxn modelId="{A87C3325-2804-40FE-9000-C750D8A128F3}" type="presOf" srcId="{02A236EC-93F9-444C-BE7C-4EEF8A8E35FC}" destId="{E58FDF54-270E-4C34-A893-CF6C5A3C46CF}" srcOrd="0" destOrd="0" presId="urn:microsoft.com/office/officeart/2005/8/layout/radial4"/>
    <dgm:cxn modelId="{4F21D58E-7159-4A7E-9D78-7C9191BDE7E3}" type="presOf" srcId="{79E5AB8E-57A4-4B3A-9B9A-43D6FEE42A7D}" destId="{8FA2A1FE-06B6-4378-BA28-10BDF9D97563}" srcOrd="0" destOrd="0" presId="urn:microsoft.com/office/officeart/2005/8/layout/radial4"/>
    <dgm:cxn modelId="{13631E6C-600E-46AF-9A32-BD1151CD26F5}" type="presOf" srcId="{B90B49F7-D6CF-42DF-95DD-64E5046DABE1}" destId="{34A74C62-4A27-4258-93BC-497A8A9E9C69}" srcOrd="0" destOrd="0" presId="urn:microsoft.com/office/officeart/2005/8/layout/radial4"/>
    <dgm:cxn modelId="{790E195F-16F3-4FA5-9905-8673580C4441}" type="presOf" srcId="{36C4AA8B-65D2-498D-8BF4-079DDDC0DA03}" destId="{E13C0A90-D479-4265-99F3-5D2CCDCC522E}" srcOrd="0" destOrd="0" presId="urn:microsoft.com/office/officeart/2005/8/layout/radial4"/>
    <dgm:cxn modelId="{6839E8CB-00BE-4664-A780-8CEA9C95AA2E}" type="presOf" srcId="{8DAE8EE9-CFF0-441F-8958-B7F0FBA17661}" destId="{1FE572BF-E3D4-457A-AD45-CBAC87FCC3C3}" srcOrd="0" destOrd="0" presId="urn:microsoft.com/office/officeart/2005/8/layout/radial4"/>
    <dgm:cxn modelId="{978DE037-55AB-439E-BC13-97191E713BDA}" type="presOf" srcId="{7AF443A7-8A5E-41B1-B251-ABB18855C9D5}" destId="{27164969-9641-48A3-9563-29E642DD63D0}" srcOrd="0" destOrd="0" presId="urn:microsoft.com/office/officeart/2005/8/layout/radial4"/>
    <dgm:cxn modelId="{1D7C5DAF-2D60-4EAF-AE3F-1920F42E5860}" type="presOf" srcId="{103B993A-8D4E-4B5D-A1AD-5DAFCA965D81}" destId="{3C8130AD-80F5-4001-B37E-830E684DB0A3}" srcOrd="0" destOrd="0" presId="urn:microsoft.com/office/officeart/2005/8/layout/radial4"/>
    <dgm:cxn modelId="{91CD14A4-7CD1-4F05-8CA5-6DAAC65FA2C0}" srcId="{275F55FC-732D-4A20-A17C-8EBE1AA4CBE1}" destId="{38B24FF6-1C48-4ADF-AE48-E0E4B46E2C95}" srcOrd="4" destOrd="0" parTransId="{79E5AB8E-57A4-4B3A-9B9A-43D6FEE42A7D}" sibTransId="{51ECF19C-6327-4B2F-A9D9-CE1FA5FE2917}"/>
    <dgm:cxn modelId="{F63B5B38-0B07-4412-824A-DCEF5E612700}" type="presParOf" srcId="{72EFE714-5DB9-458A-95F3-C221218F1359}" destId="{50067549-A278-45A4-8F29-8ED0AFE219FE}" srcOrd="0" destOrd="0" presId="urn:microsoft.com/office/officeart/2005/8/layout/radial4"/>
    <dgm:cxn modelId="{FA505EBB-ABF6-4007-BA1D-ECC9DAAB6251}" type="presParOf" srcId="{72EFE714-5DB9-458A-95F3-C221218F1359}" destId="{E58FDF54-270E-4C34-A893-CF6C5A3C46CF}" srcOrd="1" destOrd="0" presId="urn:microsoft.com/office/officeart/2005/8/layout/radial4"/>
    <dgm:cxn modelId="{AE31194D-E924-4CC9-B6A0-E8396D10BEA4}" type="presParOf" srcId="{72EFE714-5DB9-458A-95F3-C221218F1359}" destId="{27164969-9641-48A3-9563-29E642DD63D0}" srcOrd="2" destOrd="0" presId="urn:microsoft.com/office/officeart/2005/8/layout/radial4"/>
    <dgm:cxn modelId="{7BD656DE-2427-4390-8027-48693C218B8F}" type="presParOf" srcId="{72EFE714-5DB9-458A-95F3-C221218F1359}" destId="{D9DF6B3D-F039-430C-AFED-D0C84C8DED6F}" srcOrd="3" destOrd="0" presId="urn:microsoft.com/office/officeart/2005/8/layout/radial4"/>
    <dgm:cxn modelId="{5D7D46C1-B467-46EA-94CD-EA56D84FA97E}" type="presParOf" srcId="{72EFE714-5DB9-458A-95F3-C221218F1359}" destId="{DA5F1859-0DB6-4646-8AFB-B34A876506F1}" srcOrd="4" destOrd="0" presId="urn:microsoft.com/office/officeart/2005/8/layout/radial4"/>
    <dgm:cxn modelId="{455129FC-FBB5-4C57-AF97-2ECD9298E323}" type="presParOf" srcId="{72EFE714-5DB9-458A-95F3-C221218F1359}" destId="{E11619EC-A79D-4692-90D4-C52528B3B7D6}" srcOrd="5" destOrd="0" presId="urn:microsoft.com/office/officeart/2005/8/layout/radial4"/>
    <dgm:cxn modelId="{66C0F80A-7C2E-4893-8F01-B0AA00276963}" type="presParOf" srcId="{72EFE714-5DB9-458A-95F3-C221218F1359}" destId="{3C8130AD-80F5-4001-B37E-830E684DB0A3}" srcOrd="6" destOrd="0" presId="urn:microsoft.com/office/officeart/2005/8/layout/radial4"/>
    <dgm:cxn modelId="{AF040620-123B-4C39-A758-67B4A6CB16E7}" type="presParOf" srcId="{72EFE714-5DB9-458A-95F3-C221218F1359}" destId="{0D900E53-FEC1-45CC-847D-94E0C6A5E206}" srcOrd="7" destOrd="0" presId="urn:microsoft.com/office/officeart/2005/8/layout/radial4"/>
    <dgm:cxn modelId="{34D87239-6E86-42A6-9AF5-F67B655F67FD}" type="presParOf" srcId="{72EFE714-5DB9-458A-95F3-C221218F1359}" destId="{E13C0A90-D479-4265-99F3-5D2CCDCC522E}" srcOrd="8" destOrd="0" presId="urn:microsoft.com/office/officeart/2005/8/layout/radial4"/>
    <dgm:cxn modelId="{E1A0265B-3343-4A88-9144-57F5FA6D2132}" type="presParOf" srcId="{72EFE714-5DB9-458A-95F3-C221218F1359}" destId="{8FA2A1FE-06B6-4378-BA28-10BDF9D97563}" srcOrd="9" destOrd="0" presId="urn:microsoft.com/office/officeart/2005/8/layout/radial4"/>
    <dgm:cxn modelId="{80ABC3F1-C0F0-4250-AC3A-906FB66B2DD0}" type="presParOf" srcId="{72EFE714-5DB9-458A-95F3-C221218F1359}" destId="{5111A30B-B198-4997-955A-01387D439255}" srcOrd="10" destOrd="0" presId="urn:microsoft.com/office/officeart/2005/8/layout/radial4"/>
    <dgm:cxn modelId="{DBF1023D-B765-45E8-A8E6-1EE1564BF178}" type="presParOf" srcId="{72EFE714-5DB9-458A-95F3-C221218F1359}" destId="{15E4CACD-3A60-4799-8E22-A041AE0F6C5B}" srcOrd="11" destOrd="0" presId="urn:microsoft.com/office/officeart/2005/8/layout/radial4"/>
    <dgm:cxn modelId="{52D2E110-94A8-470F-B6B2-C7DA662C355D}" type="presParOf" srcId="{72EFE714-5DB9-458A-95F3-C221218F1359}" destId="{34A74C62-4A27-4258-93BC-497A8A9E9C69}" srcOrd="12" destOrd="0" presId="urn:microsoft.com/office/officeart/2005/8/layout/radial4"/>
    <dgm:cxn modelId="{448DBF20-73CA-4485-A861-14D65F4E667B}" type="presParOf" srcId="{72EFE714-5DB9-458A-95F3-C221218F1359}" destId="{0A4928A7-7F83-4238-ABC1-D4608158B725}" srcOrd="13" destOrd="0" presId="urn:microsoft.com/office/officeart/2005/8/layout/radial4"/>
    <dgm:cxn modelId="{300A4691-A29E-42D5-A5FB-74DC3DD97971}" type="presParOf" srcId="{72EFE714-5DB9-458A-95F3-C221218F1359}" destId="{1FE572BF-E3D4-457A-AD45-CBAC87FCC3C3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808D5F-8753-4B02-9019-2B5F5222D229}">
      <dsp:nvSpPr>
        <dsp:cNvPr id="0" name=""/>
        <dsp:cNvSpPr/>
      </dsp:nvSpPr>
      <dsp:spPr>
        <a:xfrm>
          <a:off x="4145912" y="1926701"/>
          <a:ext cx="1614174" cy="16141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SIM PEMADAM KEBAKARAN</a:t>
          </a:r>
          <a:endParaRPr lang="en-ID" sz="1700" kern="1200" dirty="0"/>
        </a:p>
      </dsp:txBody>
      <dsp:txXfrm>
        <a:off x="4382302" y="2163091"/>
        <a:ext cx="1141394" cy="1141394"/>
      </dsp:txXfrm>
    </dsp:sp>
    <dsp:sp modelId="{046D1215-9A80-4961-869D-2F0360049A72}">
      <dsp:nvSpPr>
        <dsp:cNvPr id="0" name=""/>
        <dsp:cNvSpPr/>
      </dsp:nvSpPr>
      <dsp:spPr>
        <a:xfrm rot="12900000">
          <a:off x="3104600" y="1643736"/>
          <a:ext cx="1240292" cy="460039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BA50B9-850B-4CAE-A5D3-1AF821E97F7B}">
      <dsp:nvSpPr>
        <dsp:cNvPr id="0" name=""/>
        <dsp:cNvSpPr/>
      </dsp:nvSpPr>
      <dsp:spPr>
        <a:xfrm>
          <a:off x="2450019" y="904668"/>
          <a:ext cx="1533466" cy="122677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SUBDIT </a:t>
          </a:r>
          <a:r>
            <a:rPr lang="en-US" sz="1400" kern="1200" dirty="0" smtClean="0"/>
            <a:t>DAMKAR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400" kern="1200" dirty="0" smtClean="0"/>
            <a:t>KEMENDAGRI</a:t>
          </a:r>
          <a:endParaRPr lang="en-ID" sz="1400" kern="1200" dirty="0"/>
        </a:p>
      </dsp:txBody>
      <dsp:txXfrm>
        <a:off x="2485950" y="940599"/>
        <a:ext cx="1461604" cy="1154910"/>
      </dsp:txXfrm>
    </dsp:sp>
    <dsp:sp modelId="{1591A5BC-C94F-4AB6-B47D-32FD12471160}">
      <dsp:nvSpPr>
        <dsp:cNvPr id="0" name=""/>
        <dsp:cNvSpPr/>
      </dsp:nvSpPr>
      <dsp:spPr>
        <a:xfrm rot="16200000">
          <a:off x="4332853" y="1004348"/>
          <a:ext cx="1240292" cy="460039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0AC67E-8D7B-4369-A25D-710CD609F0E4}">
      <dsp:nvSpPr>
        <dsp:cNvPr id="0" name=""/>
        <dsp:cNvSpPr/>
      </dsp:nvSpPr>
      <dsp:spPr>
        <a:xfrm>
          <a:off x="4186266" y="835"/>
          <a:ext cx="1533466" cy="122677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DAMKAR PROVINSI</a:t>
          </a:r>
          <a:endParaRPr lang="en-ID" sz="1400" kern="1200" dirty="0"/>
        </a:p>
      </dsp:txBody>
      <dsp:txXfrm>
        <a:off x="4222197" y="36766"/>
        <a:ext cx="1461604" cy="1154910"/>
      </dsp:txXfrm>
    </dsp:sp>
    <dsp:sp modelId="{40072970-BA0C-41AD-9F72-A589742E54FD}">
      <dsp:nvSpPr>
        <dsp:cNvPr id="0" name=""/>
        <dsp:cNvSpPr/>
      </dsp:nvSpPr>
      <dsp:spPr>
        <a:xfrm rot="19500000">
          <a:off x="5561106" y="1643736"/>
          <a:ext cx="1240292" cy="460039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44EE-7AD3-4D6D-BF3F-B0E34AE9F83F}">
      <dsp:nvSpPr>
        <dsp:cNvPr id="0" name=""/>
        <dsp:cNvSpPr/>
      </dsp:nvSpPr>
      <dsp:spPr>
        <a:xfrm>
          <a:off x="5922513" y="904668"/>
          <a:ext cx="1533466" cy="122677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DAMKAR KABUPATEN/KOTA</a:t>
          </a:r>
          <a:endParaRPr lang="en-ID" sz="1400" kern="1200" dirty="0"/>
        </a:p>
      </dsp:txBody>
      <dsp:txXfrm>
        <a:off x="5958444" y="940599"/>
        <a:ext cx="1461604" cy="11549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067549-A278-45A4-8F29-8ED0AFE219FE}">
      <dsp:nvSpPr>
        <dsp:cNvPr id="0" name=""/>
        <dsp:cNvSpPr/>
      </dsp:nvSpPr>
      <dsp:spPr>
        <a:xfrm>
          <a:off x="4229494" y="2094365"/>
          <a:ext cx="1447011" cy="14470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SIM PEMADAM KEBAKARAN</a:t>
          </a:r>
          <a:endParaRPr lang="en-ID" sz="1500" kern="1200" dirty="0"/>
        </a:p>
      </dsp:txBody>
      <dsp:txXfrm>
        <a:off x="4441404" y="2306275"/>
        <a:ext cx="1023191" cy="1023191"/>
      </dsp:txXfrm>
    </dsp:sp>
    <dsp:sp modelId="{E58FDF54-270E-4C34-A893-CF6C5A3C46CF}">
      <dsp:nvSpPr>
        <dsp:cNvPr id="0" name=""/>
        <dsp:cNvSpPr/>
      </dsp:nvSpPr>
      <dsp:spPr>
        <a:xfrm rot="10800000">
          <a:off x="2540627" y="2611672"/>
          <a:ext cx="1595979" cy="41239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164969-9641-48A3-9563-29E642DD63D0}">
      <dsp:nvSpPr>
        <dsp:cNvPr id="0" name=""/>
        <dsp:cNvSpPr/>
      </dsp:nvSpPr>
      <dsp:spPr>
        <a:xfrm>
          <a:off x="2034173" y="2412708"/>
          <a:ext cx="1012907" cy="81032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/>
            <a:t>Pengaduan</a:t>
          </a:r>
          <a:r>
            <a:rPr lang="en-US" sz="1300" kern="1200" dirty="0"/>
            <a:t> </a:t>
          </a:r>
          <a:r>
            <a:rPr lang="en-US" sz="1300" kern="1200" dirty="0" err="1"/>
            <a:t>Kebakaran</a:t>
          </a:r>
          <a:endParaRPr lang="en-ID" sz="1300" kern="1200" dirty="0"/>
        </a:p>
      </dsp:txBody>
      <dsp:txXfrm>
        <a:off x="2057907" y="2436442"/>
        <a:ext cx="965439" cy="762858"/>
      </dsp:txXfrm>
    </dsp:sp>
    <dsp:sp modelId="{D9DF6B3D-F039-430C-AFED-D0C84C8DED6F}">
      <dsp:nvSpPr>
        <dsp:cNvPr id="0" name=""/>
        <dsp:cNvSpPr/>
      </dsp:nvSpPr>
      <dsp:spPr>
        <a:xfrm rot="12600000">
          <a:off x="2756913" y="1804480"/>
          <a:ext cx="1595979" cy="412398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5F1859-0DB6-4646-8AFB-B34A876506F1}">
      <dsp:nvSpPr>
        <dsp:cNvPr id="0" name=""/>
        <dsp:cNvSpPr/>
      </dsp:nvSpPr>
      <dsp:spPr>
        <a:xfrm>
          <a:off x="2357369" y="1206521"/>
          <a:ext cx="1012907" cy="8103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/>
            <a:t>Verifikasi</a:t>
          </a:r>
          <a:r>
            <a:rPr lang="en-US" sz="1300" kern="1200" dirty="0"/>
            <a:t> </a:t>
          </a:r>
          <a:r>
            <a:rPr lang="en-US" sz="1300" kern="1200" dirty="0" err="1"/>
            <a:t>Kejadian</a:t>
          </a:r>
          <a:r>
            <a:rPr lang="en-US" sz="1300" kern="1200" dirty="0"/>
            <a:t> </a:t>
          </a:r>
          <a:r>
            <a:rPr lang="en-US" sz="1300" kern="1200" dirty="0" err="1"/>
            <a:t>Kebakaran</a:t>
          </a:r>
          <a:endParaRPr lang="en-ID" sz="1300" kern="1200" dirty="0"/>
        </a:p>
      </dsp:txBody>
      <dsp:txXfrm>
        <a:off x="2381103" y="1230255"/>
        <a:ext cx="965439" cy="762858"/>
      </dsp:txXfrm>
    </dsp:sp>
    <dsp:sp modelId="{E11619EC-A79D-4692-90D4-C52528B3B7D6}">
      <dsp:nvSpPr>
        <dsp:cNvPr id="0" name=""/>
        <dsp:cNvSpPr/>
      </dsp:nvSpPr>
      <dsp:spPr>
        <a:xfrm rot="14400000">
          <a:off x="3347818" y="1213575"/>
          <a:ext cx="1595979" cy="412398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8130AD-80F5-4001-B37E-830E684DB0A3}">
      <dsp:nvSpPr>
        <dsp:cNvPr id="0" name=""/>
        <dsp:cNvSpPr/>
      </dsp:nvSpPr>
      <dsp:spPr>
        <a:xfrm>
          <a:off x="3240359" y="323531"/>
          <a:ext cx="1012907" cy="8103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/>
            <a:t>Laporan</a:t>
          </a:r>
          <a:r>
            <a:rPr lang="en-US" sz="1300" kern="1200" dirty="0"/>
            <a:t> </a:t>
          </a:r>
          <a:r>
            <a:rPr lang="en-US" sz="1300" kern="1200" dirty="0" err="1"/>
            <a:t>Penangangan</a:t>
          </a:r>
          <a:r>
            <a:rPr lang="en-US" sz="1300" kern="1200" dirty="0"/>
            <a:t> </a:t>
          </a:r>
          <a:r>
            <a:rPr lang="en-US" sz="1300" kern="1200" dirty="0" err="1"/>
            <a:t>Kebakaran</a:t>
          </a:r>
          <a:endParaRPr lang="en-ID" sz="1300" kern="1200" dirty="0"/>
        </a:p>
      </dsp:txBody>
      <dsp:txXfrm>
        <a:off x="3264093" y="347265"/>
        <a:ext cx="965439" cy="762858"/>
      </dsp:txXfrm>
    </dsp:sp>
    <dsp:sp modelId="{0D900E53-FEC1-45CC-847D-94E0C6A5E206}">
      <dsp:nvSpPr>
        <dsp:cNvPr id="0" name=""/>
        <dsp:cNvSpPr/>
      </dsp:nvSpPr>
      <dsp:spPr>
        <a:xfrm rot="16200000">
          <a:off x="4155010" y="997289"/>
          <a:ext cx="1595979" cy="41239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3C0A90-D479-4265-99F3-5D2CCDCC522E}">
      <dsp:nvSpPr>
        <dsp:cNvPr id="0" name=""/>
        <dsp:cNvSpPr/>
      </dsp:nvSpPr>
      <dsp:spPr>
        <a:xfrm>
          <a:off x="4446546" y="335"/>
          <a:ext cx="1012907" cy="81032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Peta </a:t>
          </a:r>
          <a:r>
            <a:rPr lang="en-US" sz="1300" kern="1200" dirty="0" err="1"/>
            <a:t>Sebaran</a:t>
          </a:r>
          <a:r>
            <a:rPr lang="en-US" sz="1300" kern="1200" dirty="0"/>
            <a:t> </a:t>
          </a:r>
          <a:r>
            <a:rPr lang="en-US" sz="1300" kern="1200" dirty="0" err="1"/>
            <a:t>Kejadian</a:t>
          </a:r>
          <a:r>
            <a:rPr lang="en-US" sz="1300" kern="1200" dirty="0"/>
            <a:t> </a:t>
          </a:r>
          <a:r>
            <a:rPr lang="en-US" sz="1300" kern="1200" dirty="0" err="1"/>
            <a:t>Kebakaran</a:t>
          </a:r>
          <a:endParaRPr lang="en-ID" sz="1300" kern="1200" dirty="0"/>
        </a:p>
      </dsp:txBody>
      <dsp:txXfrm>
        <a:off x="4470280" y="24069"/>
        <a:ext cx="965439" cy="762858"/>
      </dsp:txXfrm>
    </dsp:sp>
    <dsp:sp modelId="{8FA2A1FE-06B6-4378-BA28-10BDF9D97563}">
      <dsp:nvSpPr>
        <dsp:cNvPr id="0" name=""/>
        <dsp:cNvSpPr/>
      </dsp:nvSpPr>
      <dsp:spPr>
        <a:xfrm rot="18000000">
          <a:off x="4962201" y="1213575"/>
          <a:ext cx="1595979" cy="412398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11A30B-B198-4997-955A-01387D439255}">
      <dsp:nvSpPr>
        <dsp:cNvPr id="0" name=""/>
        <dsp:cNvSpPr/>
      </dsp:nvSpPr>
      <dsp:spPr>
        <a:xfrm>
          <a:off x="5652732" y="323531"/>
          <a:ext cx="1012907" cy="81032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/>
            <a:t>Profil</a:t>
          </a:r>
          <a:r>
            <a:rPr lang="en-US" sz="1300" kern="1200" dirty="0"/>
            <a:t> </a:t>
          </a:r>
          <a:r>
            <a:rPr lang="en-US" sz="1300" kern="1200" dirty="0" err="1"/>
            <a:t>Damkar</a:t>
          </a:r>
          <a:r>
            <a:rPr lang="en-US" sz="1300" kern="1200" dirty="0"/>
            <a:t>, </a:t>
          </a:r>
          <a:r>
            <a:rPr lang="en-US" sz="1300" kern="1200" dirty="0" err="1"/>
            <a:t>Sarpras</a:t>
          </a:r>
          <a:r>
            <a:rPr lang="en-US" sz="1300" kern="1200" dirty="0"/>
            <a:t> &amp; </a:t>
          </a:r>
          <a:r>
            <a:rPr lang="en-US" sz="1300" kern="1200" dirty="0" err="1"/>
            <a:t>Personil</a:t>
          </a:r>
          <a:endParaRPr lang="en-ID" sz="1300" kern="1200" dirty="0"/>
        </a:p>
      </dsp:txBody>
      <dsp:txXfrm>
        <a:off x="5676466" y="347265"/>
        <a:ext cx="965439" cy="762858"/>
      </dsp:txXfrm>
    </dsp:sp>
    <dsp:sp modelId="{15E4CACD-3A60-4799-8E22-A041AE0F6C5B}">
      <dsp:nvSpPr>
        <dsp:cNvPr id="0" name=""/>
        <dsp:cNvSpPr/>
      </dsp:nvSpPr>
      <dsp:spPr>
        <a:xfrm rot="19800000">
          <a:off x="5553106" y="1804480"/>
          <a:ext cx="1595979" cy="41239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A74C62-4A27-4258-93BC-497A8A9E9C69}">
      <dsp:nvSpPr>
        <dsp:cNvPr id="0" name=""/>
        <dsp:cNvSpPr/>
      </dsp:nvSpPr>
      <dsp:spPr>
        <a:xfrm>
          <a:off x="6535722" y="1206521"/>
          <a:ext cx="1012907" cy="81032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/>
            <a:t>Alokasi</a:t>
          </a:r>
          <a:r>
            <a:rPr lang="en-US" sz="1300" kern="1200" dirty="0"/>
            <a:t> APBD &amp; </a:t>
          </a:r>
          <a:r>
            <a:rPr lang="en-US" sz="1300" kern="1200" dirty="0" err="1"/>
            <a:t>Indikator</a:t>
          </a:r>
          <a:r>
            <a:rPr lang="en-US" sz="1300" kern="1200" dirty="0"/>
            <a:t> SPM</a:t>
          </a:r>
          <a:endParaRPr lang="en-ID" sz="1300" kern="1200" dirty="0"/>
        </a:p>
      </dsp:txBody>
      <dsp:txXfrm>
        <a:off x="6559456" y="1230255"/>
        <a:ext cx="965439" cy="762858"/>
      </dsp:txXfrm>
    </dsp:sp>
    <dsp:sp modelId="{0A4928A7-7F83-4238-ABC1-D4608158B725}">
      <dsp:nvSpPr>
        <dsp:cNvPr id="0" name=""/>
        <dsp:cNvSpPr/>
      </dsp:nvSpPr>
      <dsp:spPr>
        <a:xfrm>
          <a:off x="5769393" y="2611672"/>
          <a:ext cx="1595979" cy="412398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E572BF-E3D4-457A-AD45-CBAC87FCC3C3}">
      <dsp:nvSpPr>
        <dsp:cNvPr id="0" name=""/>
        <dsp:cNvSpPr/>
      </dsp:nvSpPr>
      <dsp:spPr>
        <a:xfrm>
          <a:off x="6858919" y="2412708"/>
          <a:ext cx="1012907" cy="8103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/>
            <a:t>Laporan</a:t>
          </a:r>
          <a:r>
            <a:rPr lang="en-US" sz="1300" kern="1200" dirty="0"/>
            <a:t> </a:t>
          </a:r>
          <a:r>
            <a:rPr lang="en-US" sz="1300" kern="1200" dirty="0" err="1"/>
            <a:t>Kebakaran</a:t>
          </a:r>
          <a:endParaRPr lang="en-ID" sz="1300" kern="1200" dirty="0"/>
        </a:p>
      </dsp:txBody>
      <dsp:txXfrm>
        <a:off x="6882653" y="2436442"/>
        <a:ext cx="965439" cy="7628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CFEC31-E2E7-481F-97DA-6758888DE150}" type="datetimeFigureOut">
              <a:rPr lang="en-ID" smtClean="0"/>
              <a:pPr/>
              <a:t>10/30/2019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581488-1288-49CF-8165-AB5DDB3E5744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5718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709388A-A329-408A-88A6-12B42624E4D9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83922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8F3C-493A-46A0-AE43-51724C4E3221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42485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32A9-5EA4-4160-BFE5-376A4B619F38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50856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35759-C224-43C4-8CF8-FFACD21461FB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10811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31A51-E579-448A-A941-3E209198A483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84229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EE1D0-4524-4F2C-B7F0-03010BE8468B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01293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45892-60A8-4848-82FA-EA9A8C98CCAB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68739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25B29-04A9-4190-9C39-C1F1C65B1CF4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0986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00123-2C10-41B6-85C2-2F5DE2F97014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3713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CB9B7-815E-4ADF-8E09-8B75CE019BBF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3922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FC877-7F35-4A34-A63D-CC24033C1EDB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86214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7A9CA-CE11-43FA-BB0A-CE178A2AB8CB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3474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2CD2F-E396-43F8-A91E-60E8794CE9BA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874309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62CD9-8265-4E10-951A-CD361C41EB90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04380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8480A-E34F-4BB3-BD8D-CD903288D69F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50714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6118-BD60-4FD9-9D4C-88415CEED4C7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960510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6A3C3-87D9-44F2-9F81-607CB735927F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02906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53F57-FB05-45A5-8BD1-36F362E31F72}" type="datetime1">
              <a:rPr lang="en-ID" smtClean="0"/>
              <a:pPr/>
              <a:t>10/30/2019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ID"/>
              <a:t>PT. PROSPERA CONSULTING ENGINEERS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D3E02-E5FE-49C0-A1E9-71E8D5DABE4E}" type="slidenum">
              <a:rPr lang="en-ID" smtClean="0"/>
              <a:pPr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486302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sv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D55A57-2144-45EC-8EB4-73137A8265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ID" dirty="0"/>
              <a:t>ALUR INFORMASI</a:t>
            </a:r>
            <a:br>
              <a:rPr lang="en-ID" dirty="0"/>
            </a:br>
            <a:r>
              <a:rPr lang="en-ID" dirty="0"/>
              <a:t>SISTEM PEMADAMAN KEBAKARAN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E7C12E3-EB04-4C76-9052-FB55CD3F72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/>
              <a:t>DIREKTORAT JENDERAL BINA ADMINISTRASI KEWILAYAHAN</a:t>
            </a:r>
          </a:p>
          <a:p>
            <a:r>
              <a:rPr lang="en-ID" dirty="0"/>
              <a:t>KEMENTERIAN DALAM NEGERI</a:t>
            </a:r>
          </a:p>
          <a:p>
            <a:r>
              <a:rPr lang="en-ID" dirty="0" err="1"/>
              <a:t>jakarta</a:t>
            </a:r>
            <a:r>
              <a:rPr lang="en-ID" dirty="0"/>
              <a:t>, 1 NOVEMBER 2019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B4681CD-BB51-433A-A360-21AA2F301D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905" y="274794"/>
            <a:ext cx="1275298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978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F918D9-BEFE-4243-989C-450CD97C3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MAKSUD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9882A2C-C4D1-4EBC-917D-42D6E64BF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menyediakan</a:t>
            </a:r>
            <a:r>
              <a:rPr lang="en-ID" dirty="0"/>
              <a:t> </a:t>
            </a:r>
            <a:r>
              <a:rPr lang="en-ID" dirty="0" err="1"/>
              <a:t>infrastrukur</a:t>
            </a:r>
            <a:r>
              <a:rPr lang="en-ID" dirty="0"/>
              <a:t> </a:t>
            </a:r>
            <a:r>
              <a:rPr lang="en-ID" dirty="0" err="1"/>
              <a:t>perangkat</a:t>
            </a:r>
            <a:r>
              <a:rPr lang="en-ID" dirty="0"/>
              <a:t> </a:t>
            </a:r>
            <a:r>
              <a:rPr lang="en-ID" dirty="0" err="1"/>
              <a:t>aplikasi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/database </a:t>
            </a:r>
            <a:r>
              <a:rPr lang="en-ID" dirty="0" err="1"/>
              <a:t>kebakaran</a:t>
            </a:r>
            <a:r>
              <a:rPr lang="en-ID" dirty="0"/>
              <a:t> yang </a:t>
            </a:r>
            <a:r>
              <a:rPr lang="en-ID" dirty="0" err="1"/>
              <a:t>hasilnya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manfaat</a:t>
            </a:r>
            <a:r>
              <a:rPr lang="en-ID" dirty="0"/>
              <a:t> </a:t>
            </a:r>
            <a:r>
              <a:rPr lang="en-ID" dirty="0" err="1"/>
              <a:t>bagi</a:t>
            </a:r>
            <a:r>
              <a:rPr lang="en-ID" dirty="0"/>
              <a:t> </a:t>
            </a:r>
            <a:r>
              <a:rPr lang="en-ID" dirty="0" err="1"/>
              <a:t>pihak</a:t>
            </a:r>
            <a:r>
              <a:rPr lang="en-ID" dirty="0"/>
              <a:t> internal </a:t>
            </a:r>
            <a:r>
              <a:rPr lang="en-ID" dirty="0" err="1"/>
              <a:t>Ditjen</a:t>
            </a:r>
            <a:r>
              <a:rPr lang="en-ID" dirty="0"/>
              <a:t> Bina </a:t>
            </a:r>
            <a:r>
              <a:rPr lang="en-ID" dirty="0" err="1"/>
              <a:t>Administrasi</a:t>
            </a:r>
            <a:r>
              <a:rPr lang="en-ID" dirty="0"/>
              <a:t> </a:t>
            </a:r>
            <a:r>
              <a:rPr lang="en-ID" dirty="0" err="1"/>
              <a:t>Kewilayahan</a:t>
            </a:r>
            <a:r>
              <a:rPr lang="en-ID" dirty="0"/>
              <a:t> </a:t>
            </a:r>
            <a:r>
              <a:rPr lang="en-ID" dirty="0" err="1"/>
              <a:t>maupun</a:t>
            </a:r>
            <a:r>
              <a:rPr lang="en-ID" dirty="0"/>
              <a:t> </a:t>
            </a:r>
            <a:r>
              <a:rPr lang="en-ID" dirty="0" err="1"/>
              <a:t>eksternal</a:t>
            </a:r>
            <a:r>
              <a:rPr lang="en-ID" dirty="0"/>
              <a:t> (Kementerian/Lembaga dan </a:t>
            </a:r>
            <a:r>
              <a:rPr lang="en-ID" dirty="0" err="1"/>
              <a:t>Pemerintah</a:t>
            </a:r>
            <a:r>
              <a:rPr lang="en-ID" dirty="0"/>
              <a:t> Daerah) di </a:t>
            </a:r>
            <a:r>
              <a:rPr lang="en-ID" dirty="0" err="1"/>
              <a:t>seluruh</a:t>
            </a:r>
            <a:r>
              <a:rPr lang="en-ID" dirty="0"/>
              <a:t> Indonesia</a:t>
            </a:r>
          </a:p>
        </p:txBody>
      </p:sp>
    </p:spTree>
    <p:extLst>
      <p:ext uri="{BB962C8B-B14F-4D97-AF65-F5344CB8AC3E}">
        <p14:creationId xmlns:p14="http://schemas.microsoft.com/office/powerpoint/2010/main" val="3985242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903873-3735-4BAC-8B65-9FEB95B95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TUJUAN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EE8E47-B22B-4509-B883-CAF14C1941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dirty="0" err="1"/>
              <a:t>Efisiensi</a:t>
            </a:r>
            <a:r>
              <a:rPr lang="en-ID" dirty="0"/>
              <a:t> </a:t>
            </a:r>
            <a:r>
              <a:rPr lang="en-ID" dirty="0" err="1"/>
              <a:t>waktu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proses </a:t>
            </a:r>
            <a:r>
              <a:rPr lang="en-ID" dirty="0" err="1"/>
              <a:t>pengelolaan</a:t>
            </a:r>
            <a:r>
              <a:rPr lang="en-ID" dirty="0"/>
              <a:t> </a:t>
            </a:r>
            <a:r>
              <a:rPr lang="en-ID" dirty="0" err="1"/>
              <a:t>pelaporan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kebakaran</a:t>
            </a:r>
            <a:endParaRPr lang="en-ID" dirty="0"/>
          </a:p>
          <a:p>
            <a:r>
              <a:rPr lang="en-ID" dirty="0" err="1"/>
              <a:t>Penyiapan</a:t>
            </a:r>
            <a:r>
              <a:rPr lang="en-ID" dirty="0"/>
              <a:t> data dan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pelaporan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pemadam</a:t>
            </a:r>
            <a:r>
              <a:rPr lang="en-ID" dirty="0"/>
              <a:t> </a:t>
            </a:r>
            <a:r>
              <a:rPr lang="en-ID" dirty="0" err="1"/>
              <a:t>kebakaran</a:t>
            </a:r>
            <a:endParaRPr lang="en-ID" dirty="0"/>
          </a:p>
          <a:p>
            <a:r>
              <a:rPr lang="en-ID" dirty="0"/>
              <a:t>Database </a:t>
            </a:r>
            <a:r>
              <a:rPr lang="en-ID" dirty="0" err="1"/>
              <a:t>terpadu</a:t>
            </a:r>
            <a:r>
              <a:rPr lang="en-ID" dirty="0"/>
              <a:t> di </a:t>
            </a:r>
            <a:r>
              <a:rPr lang="en-ID" dirty="0" err="1"/>
              <a:t>lingkungan</a:t>
            </a:r>
            <a:r>
              <a:rPr lang="en-ID" dirty="0"/>
              <a:t> </a:t>
            </a:r>
            <a:r>
              <a:rPr lang="en-ID" dirty="0" err="1"/>
              <a:t>Ditjen</a:t>
            </a:r>
            <a:r>
              <a:rPr lang="en-ID" dirty="0"/>
              <a:t> Bina </a:t>
            </a:r>
            <a:r>
              <a:rPr lang="en-ID" dirty="0" err="1"/>
              <a:t>Administrasi</a:t>
            </a:r>
            <a:r>
              <a:rPr lang="en-ID" dirty="0"/>
              <a:t> </a:t>
            </a:r>
            <a:r>
              <a:rPr lang="en-ID" dirty="0" err="1"/>
              <a:t>Kewilayahan</a:t>
            </a:r>
            <a:endParaRPr lang="en-ID" dirty="0"/>
          </a:p>
          <a:p>
            <a:r>
              <a:rPr lang="en-ID" dirty="0"/>
              <a:t>Media </a:t>
            </a:r>
            <a:r>
              <a:rPr lang="en-ID" dirty="0" err="1"/>
              <a:t>elektronik</a:t>
            </a:r>
            <a:r>
              <a:rPr lang="en-ID" dirty="0"/>
              <a:t> </a:t>
            </a:r>
            <a:r>
              <a:rPr lang="en-ID" dirty="0" err="1"/>
              <a:t>interaktif</a:t>
            </a:r>
            <a:r>
              <a:rPr lang="en-ID" dirty="0"/>
              <a:t> </a:t>
            </a:r>
            <a:r>
              <a:rPr lang="en-ID" dirty="0" err="1"/>
              <a:t>terkait</a:t>
            </a:r>
            <a:r>
              <a:rPr lang="en-ID" dirty="0"/>
              <a:t> data </a:t>
            </a:r>
            <a:r>
              <a:rPr lang="en-ID" dirty="0" err="1"/>
              <a:t>informasi</a:t>
            </a:r>
            <a:r>
              <a:rPr lang="en-ID" dirty="0"/>
              <a:t>/database </a:t>
            </a:r>
            <a:r>
              <a:rPr lang="en-ID" dirty="0" err="1"/>
              <a:t>kebakaran</a:t>
            </a:r>
            <a:endParaRPr lang="en-ID" dirty="0"/>
          </a:p>
          <a:p>
            <a:r>
              <a:rPr lang="en-ID" dirty="0" err="1"/>
              <a:t>Terwujudnya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yang </a:t>
            </a:r>
            <a:r>
              <a:rPr lang="en-ID" dirty="0" err="1"/>
              <a:t>komprehensif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40226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FB031B-E5C1-4552-B9B9-0D41E2901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SASARAN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2106E7-ACEF-431C-A0E0-2AA71C3896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D" dirty="0" err="1"/>
              <a:t>Meningkatkan</a:t>
            </a:r>
            <a:r>
              <a:rPr lang="en-ID" dirty="0"/>
              <a:t> </a:t>
            </a:r>
            <a:r>
              <a:rPr lang="en-ID" dirty="0" err="1"/>
              <a:t>kinerja</a:t>
            </a:r>
            <a:r>
              <a:rPr lang="en-ID" dirty="0"/>
              <a:t> </a:t>
            </a:r>
            <a:r>
              <a:rPr lang="en-ID" dirty="0" err="1"/>
              <a:t>pelaksana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Pegawai</a:t>
            </a:r>
            <a:r>
              <a:rPr lang="en-ID" dirty="0"/>
              <a:t> Negeri </a:t>
            </a:r>
            <a:r>
              <a:rPr lang="en-ID" dirty="0" err="1"/>
              <a:t>Sipil</a:t>
            </a:r>
            <a:r>
              <a:rPr lang="en-ID" dirty="0"/>
              <a:t> di </a:t>
            </a:r>
            <a:r>
              <a:rPr lang="en-ID" dirty="0" err="1"/>
              <a:t>lingkungan</a:t>
            </a:r>
            <a:r>
              <a:rPr lang="en-ID" dirty="0"/>
              <a:t> </a:t>
            </a:r>
            <a:r>
              <a:rPr lang="en-ID" dirty="0" err="1"/>
              <a:t>Ditjen</a:t>
            </a:r>
            <a:r>
              <a:rPr lang="en-ID" dirty="0"/>
              <a:t> Bina </a:t>
            </a:r>
            <a:r>
              <a:rPr lang="en-ID" dirty="0" err="1"/>
              <a:t>Administrasi</a:t>
            </a:r>
            <a:r>
              <a:rPr lang="en-ID" dirty="0"/>
              <a:t> </a:t>
            </a:r>
            <a:r>
              <a:rPr lang="en-ID" dirty="0" err="1"/>
              <a:t>Kewilayahan</a:t>
            </a:r>
            <a:endParaRPr lang="en-ID" dirty="0"/>
          </a:p>
          <a:p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sajian</a:t>
            </a:r>
            <a:r>
              <a:rPr lang="en-ID" dirty="0"/>
              <a:t> data </a:t>
            </a:r>
            <a:r>
              <a:rPr lang="en-ID" dirty="0" err="1"/>
              <a:t>pelaporan</a:t>
            </a:r>
            <a:r>
              <a:rPr lang="en-ID" dirty="0"/>
              <a:t> yang </a:t>
            </a:r>
            <a:r>
              <a:rPr lang="en-ID" dirty="0" err="1"/>
              <a:t>sistematis</a:t>
            </a:r>
            <a:r>
              <a:rPr lang="en-ID" dirty="0"/>
              <a:t> yang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langsung</a:t>
            </a:r>
            <a:r>
              <a:rPr lang="en-ID" dirty="0"/>
              <a:t> </a:t>
            </a:r>
            <a:r>
              <a:rPr lang="en-ID" dirty="0" err="1"/>
              <a:t>diketahui</a:t>
            </a:r>
            <a:r>
              <a:rPr lang="en-ID" dirty="0"/>
              <a:t> oleh </a:t>
            </a:r>
            <a:r>
              <a:rPr lang="en-ID" dirty="0" err="1"/>
              <a:t>Pimpinan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cepat</a:t>
            </a:r>
            <a:endParaRPr lang="en-ID" dirty="0"/>
          </a:p>
          <a:p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ruang</a:t>
            </a:r>
            <a:r>
              <a:rPr lang="en-ID" dirty="0"/>
              <a:t> yang </a:t>
            </a:r>
            <a:r>
              <a:rPr lang="en-ID" dirty="0" err="1"/>
              <a:t>cukup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melihat</a:t>
            </a:r>
            <a:r>
              <a:rPr lang="en-ID" dirty="0"/>
              <a:t> </a:t>
            </a:r>
            <a:r>
              <a:rPr lang="en-ID" dirty="0" err="1"/>
              <a:t>berbagai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kebakaran</a:t>
            </a:r>
            <a:endParaRPr lang="en-ID" dirty="0"/>
          </a:p>
          <a:p>
            <a:r>
              <a:rPr lang="en-ID" dirty="0" err="1"/>
              <a:t>Keterbukaan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kebakaran</a:t>
            </a:r>
            <a:r>
              <a:rPr lang="en-ID" dirty="0"/>
              <a:t> </a:t>
            </a:r>
            <a:r>
              <a:rPr lang="en-ID" dirty="0" err="1"/>
              <a:t>mengenai</a:t>
            </a:r>
            <a:r>
              <a:rPr lang="en-ID" dirty="0"/>
              <a:t> </a:t>
            </a:r>
            <a:r>
              <a:rPr lang="en-ID" dirty="0" err="1"/>
              <a:t>kriteria</a:t>
            </a:r>
            <a:r>
              <a:rPr lang="en-ID" dirty="0"/>
              <a:t> </a:t>
            </a:r>
            <a:r>
              <a:rPr lang="en-ID" dirty="0" err="1"/>
              <a:t>pencapaian</a:t>
            </a:r>
            <a:r>
              <a:rPr lang="en-ID" dirty="0"/>
              <a:t> dan </a:t>
            </a:r>
            <a:r>
              <a:rPr lang="en-ID" dirty="0" err="1"/>
              <a:t>skalanya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8772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12697-88B6-4218-9D7D-ECE9BCA9C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STANDAR PELAYANAN MINIMAL (SPM)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E06DC7F-B5C0-4737-B16B-EFBF945360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dirty="0" err="1"/>
              <a:t>Peraturan</a:t>
            </a:r>
            <a:r>
              <a:rPr lang="en-ID" dirty="0"/>
              <a:t> Menteri </a:t>
            </a:r>
            <a:r>
              <a:rPr lang="en-ID" dirty="0" err="1"/>
              <a:t>Dalam</a:t>
            </a:r>
            <a:r>
              <a:rPr lang="en-ID" dirty="0"/>
              <a:t> Negeri No. 114 </a:t>
            </a:r>
            <a:r>
              <a:rPr lang="en-ID" dirty="0" err="1"/>
              <a:t>Tahun</a:t>
            </a:r>
            <a:r>
              <a:rPr lang="en-ID" dirty="0"/>
              <a:t> 2018 – </a:t>
            </a:r>
            <a:r>
              <a:rPr lang="en-ID" dirty="0" err="1"/>
              <a:t>Tentang</a:t>
            </a:r>
            <a:r>
              <a:rPr lang="en-ID" dirty="0"/>
              <a:t> </a:t>
            </a:r>
            <a:r>
              <a:rPr lang="en-ID" dirty="0" err="1"/>
              <a:t>Standar</a:t>
            </a:r>
            <a:r>
              <a:rPr lang="en-ID" dirty="0"/>
              <a:t> </a:t>
            </a:r>
            <a:r>
              <a:rPr lang="en-ID" dirty="0" err="1"/>
              <a:t>Teknis</a:t>
            </a:r>
            <a:r>
              <a:rPr lang="en-ID" dirty="0"/>
              <a:t> </a:t>
            </a:r>
            <a:r>
              <a:rPr lang="en-ID" dirty="0" err="1"/>
              <a:t>Pelayanan</a:t>
            </a:r>
            <a:r>
              <a:rPr lang="en-ID" dirty="0"/>
              <a:t> Dasar SPM</a:t>
            </a:r>
          </a:p>
          <a:p>
            <a:r>
              <a:rPr lang="en-ID" dirty="0"/>
              <a:t>SPM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ketentuan</a:t>
            </a:r>
            <a:r>
              <a:rPr lang="en-ID" dirty="0"/>
              <a:t> </a:t>
            </a:r>
            <a:r>
              <a:rPr lang="en-ID" dirty="0" err="1"/>
              <a:t>mengenai</a:t>
            </a:r>
            <a:r>
              <a:rPr lang="en-ID" dirty="0"/>
              <a:t> </a:t>
            </a:r>
            <a:r>
              <a:rPr lang="en-ID" dirty="0" err="1"/>
              <a:t>Jenis</a:t>
            </a:r>
            <a:r>
              <a:rPr lang="en-ID" dirty="0"/>
              <a:t> dan </a:t>
            </a:r>
            <a:r>
              <a:rPr lang="en-ID" dirty="0" err="1"/>
              <a:t>Mutu</a:t>
            </a:r>
            <a:r>
              <a:rPr lang="en-ID" dirty="0"/>
              <a:t> </a:t>
            </a:r>
            <a:r>
              <a:rPr lang="en-ID" dirty="0" err="1"/>
              <a:t>Pelayanan</a:t>
            </a:r>
            <a:r>
              <a:rPr lang="en-ID" dirty="0"/>
              <a:t> Dasar yang 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urusan</a:t>
            </a:r>
            <a:r>
              <a:rPr lang="en-ID" dirty="0"/>
              <a:t> </a:t>
            </a:r>
            <a:r>
              <a:rPr lang="en-ID" dirty="0" err="1"/>
              <a:t>pemerintahan</a:t>
            </a:r>
            <a:r>
              <a:rPr lang="en-ID" dirty="0"/>
              <a:t> </a:t>
            </a:r>
            <a:r>
              <a:rPr lang="en-ID" dirty="0" err="1"/>
              <a:t>wajib</a:t>
            </a:r>
            <a:r>
              <a:rPr lang="en-ID" dirty="0"/>
              <a:t> yang </a:t>
            </a:r>
            <a:r>
              <a:rPr lang="en-ID" dirty="0" err="1"/>
              <a:t>berhak</a:t>
            </a:r>
            <a:r>
              <a:rPr lang="en-ID" dirty="0"/>
              <a:t> </a:t>
            </a:r>
            <a:r>
              <a:rPr lang="en-ID" dirty="0" err="1"/>
              <a:t>diperoleh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</a:t>
            </a:r>
            <a:r>
              <a:rPr lang="en-ID" dirty="0" err="1"/>
              <a:t>Warga</a:t>
            </a:r>
            <a:r>
              <a:rPr lang="en-ID" dirty="0"/>
              <a:t> Negara </a:t>
            </a:r>
            <a:r>
              <a:rPr lang="en-ID" dirty="0" err="1"/>
              <a:t>secara</a:t>
            </a:r>
            <a:r>
              <a:rPr lang="en-ID" dirty="0"/>
              <a:t> minimal</a:t>
            </a:r>
          </a:p>
        </p:txBody>
      </p:sp>
    </p:spTree>
    <p:extLst>
      <p:ext uri="{BB962C8B-B14F-4D97-AF65-F5344CB8AC3E}">
        <p14:creationId xmlns:p14="http://schemas.microsoft.com/office/powerpoint/2010/main" val="326661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6B124B-969E-42F8-BF1E-361198CEF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FORMULA PENGHITUNGAN SPM (a)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D47DEF-12E8-4A64-ABE3-46623573E10F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ID" dirty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pemadaman</a:t>
            </a:r>
            <a:r>
              <a:rPr lang="en-ID" dirty="0"/>
              <a:t>, </a:t>
            </a:r>
            <a:r>
              <a:rPr lang="en-ID" dirty="0" err="1"/>
              <a:t>penyelamatan</a:t>
            </a:r>
            <a:r>
              <a:rPr lang="en-ID" dirty="0"/>
              <a:t> dan </a:t>
            </a:r>
            <a:r>
              <a:rPr lang="en-ID" dirty="0" err="1"/>
              <a:t>evakuasi</a:t>
            </a:r>
            <a:r>
              <a:rPr lang="en-ID" dirty="0"/>
              <a:t> korban dan </a:t>
            </a:r>
            <a:r>
              <a:rPr lang="en-ID" dirty="0" err="1"/>
              <a:t>terdampak</a:t>
            </a:r>
            <a:r>
              <a:rPr lang="en-ID" dirty="0"/>
              <a:t> </a:t>
            </a:r>
            <a:r>
              <a:rPr lang="en-ID" dirty="0" err="1"/>
              <a:t>kebakaran</a:t>
            </a:r>
            <a:r>
              <a:rPr lang="en-ID" dirty="0"/>
              <a:t> di </a:t>
            </a:r>
            <a:r>
              <a:rPr lang="en-ID" dirty="0" err="1"/>
              <a:t>kabupaten</a:t>
            </a:r>
            <a:r>
              <a:rPr lang="en-ID" dirty="0"/>
              <a:t>/</a:t>
            </a:r>
            <a:r>
              <a:rPr lang="en-ID" dirty="0" err="1"/>
              <a:t>kota</a:t>
            </a:r>
            <a:r>
              <a:rPr lang="en-ID" dirty="0"/>
              <a:t> pada </a:t>
            </a:r>
            <a:r>
              <a:rPr lang="en-ID" dirty="0" err="1"/>
              <a:t>tahun</a:t>
            </a:r>
            <a:r>
              <a:rPr lang="en-ID" dirty="0"/>
              <a:t> X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waktu</a:t>
            </a:r>
            <a:r>
              <a:rPr lang="en-ID" dirty="0"/>
              <a:t> </a:t>
            </a:r>
            <a:r>
              <a:rPr lang="en-ID" dirty="0" err="1"/>
              <a:t>tanggap</a:t>
            </a:r>
            <a:r>
              <a:rPr lang="en-ID" dirty="0"/>
              <a:t> (response time) oleh </a:t>
            </a:r>
            <a:r>
              <a:rPr lang="en-ID" dirty="0" err="1"/>
              <a:t>Dinas</a:t>
            </a:r>
            <a:r>
              <a:rPr lang="en-ID" dirty="0"/>
              <a:t> </a:t>
            </a:r>
            <a:r>
              <a:rPr lang="en-ID" dirty="0" err="1"/>
              <a:t>Pemadam</a:t>
            </a:r>
            <a:r>
              <a:rPr lang="en-ID" dirty="0"/>
              <a:t> </a:t>
            </a:r>
            <a:r>
              <a:rPr lang="en-ID" dirty="0" err="1"/>
              <a:t>Kebakaran</a:t>
            </a:r>
            <a:r>
              <a:rPr lang="en-ID" dirty="0"/>
              <a:t> dan </a:t>
            </a:r>
            <a:r>
              <a:rPr lang="en-ID" dirty="0" err="1"/>
              <a:t>Penyelamatan</a:t>
            </a:r>
            <a:r>
              <a:rPr lang="en-ID" dirty="0"/>
              <a:t>/</a:t>
            </a:r>
            <a:r>
              <a:rPr lang="en-ID" dirty="0" err="1"/>
              <a:t>Perangkat</a:t>
            </a:r>
            <a:r>
              <a:rPr lang="en-ID" dirty="0"/>
              <a:t> Daerah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ID" dirty="0"/>
              <a:t>________________________________________________________ x 100%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kejadian</a:t>
            </a:r>
            <a:r>
              <a:rPr lang="en-ID" dirty="0"/>
              <a:t> </a:t>
            </a:r>
            <a:r>
              <a:rPr lang="en-ID" dirty="0" err="1"/>
              <a:t>kebakaran</a:t>
            </a:r>
            <a:r>
              <a:rPr lang="en-ID" dirty="0"/>
              <a:t> di </a:t>
            </a:r>
            <a:r>
              <a:rPr lang="en-ID" dirty="0" err="1"/>
              <a:t>kabupaten</a:t>
            </a:r>
            <a:r>
              <a:rPr lang="en-ID" dirty="0"/>
              <a:t>/</a:t>
            </a:r>
            <a:r>
              <a:rPr lang="en-ID" dirty="0" err="1"/>
              <a:t>kota</a:t>
            </a:r>
            <a:r>
              <a:rPr lang="en-ID" dirty="0"/>
              <a:t> pada </a:t>
            </a:r>
            <a:r>
              <a:rPr lang="en-ID" dirty="0" err="1"/>
              <a:t>tahun</a:t>
            </a:r>
            <a:r>
              <a:rPr lang="en-ID" dirty="0"/>
              <a:t> X</a:t>
            </a:r>
          </a:p>
        </p:txBody>
      </p:sp>
    </p:spTree>
    <p:extLst>
      <p:ext uri="{BB962C8B-B14F-4D97-AF65-F5344CB8AC3E}">
        <p14:creationId xmlns:p14="http://schemas.microsoft.com/office/powerpoint/2010/main" val="3029726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6B124B-969E-42F8-BF1E-361198CEF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FORMULA PENGHITUNGAN SPM (b)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D47DEF-12E8-4A64-ABE3-46623573E10F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ID" dirty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layanan</a:t>
            </a:r>
            <a:r>
              <a:rPr lang="en-ID" dirty="0"/>
              <a:t> </a:t>
            </a:r>
            <a:r>
              <a:rPr lang="en-ID" dirty="0" err="1"/>
              <a:t>pemadaman</a:t>
            </a:r>
            <a:r>
              <a:rPr lang="en-ID" dirty="0"/>
              <a:t> di </a:t>
            </a:r>
            <a:r>
              <a:rPr lang="en-ID" dirty="0" err="1"/>
              <a:t>kabupaten</a:t>
            </a:r>
            <a:r>
              <a:rPr lang="en-ID" dirty="0"/>
              <a:t>/</a:t>
            </a:r>
            <a:r>
              <a:rPr lang="en-ID" dirty="0" err="1"/>
              <a:t>kota</a:t>
            </a:r>
            <a:r>
              <a:rPr lang="en-ID" dirty="0"/>
              <a:t> pada </a:t>
            </a:r>
            <a:r>
              <a:rPr lang="en-ID" dirty="0" err="1"/>
              <a:t>tahun</a:t>
            </a:r>
            <a:r>
              <a:rPr lang="en-ID" dirty="0"/>
              <a:t> X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waktu</a:t>
            </a:r>
            <a:r>
              <a:rPr lang="en-ID" dirty="0"/>
              <a:t> </a:t>
            </a:r>
            <a:r>
              <a:rPr lang="en-ID" dirty="0" err="1"/>
              <a:t>tanggap</a:t>
            </a:r>
            <a:r>
              <a:rPr lang="en-ID" dirty="0"/>
              <a:t>(response time) oleh </a:t>
            </a:r>
            <a:r>
              <a:rPr lang="en-ID" dirty="0" err="1"/>
              <a:t>Relawan</a:t>
            </a:r>
            <a:r>
              <a:rPr lang="en-ID" dirty="0"/>
              <a:t> </a:t>
            </a:r>
            <a:r>
              <a:rPr lang="en-ID" dirty="0" err="1"/>
              <a:t>Kebakaran</a:t>
            </a:r>
            <a:r>
              <a:rPr lang="en-ID" dirty="0"/>
              <a:t> yang </a:t>
            </a:r>
            <a:r>
              <a:rPr lang="en-ID" dirty="0" err="1"/>
              <a:t>dibentuk</a:t>
            </a:r>
            <a:r>
              <a:rPr lang="en-ID" dirty="0"/>
              <a:t> dan/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dibawah</a:t>
            </a:r>
            <a:r>
              <a:rPr lang="en-ID" dirty="0"/>
              <a:t> </a:t>
            </a:r>
            <a:r>
              <a:rPr lang="en-ID" dirty="0" err="1"/>
              <a:t>pembinaan</a:t>
            </a:r>
            <a:r>
              <a:rPr lang="en-ID" dirty="0"/>
              <a:t> </a:t>
            </a:r>
            <a:r>
              <a:rPr lang="en-ID" dirty="0" err="1"/>
              <a:t>Dinas</a:t>
            </a:r>
            <a:r>
              <a:rPr lang="en-ID" dirty="0"/>
              <a:t> </a:t>
            </a:r>
            <a:r>
              <a:rPr lang="en-ID" dirty="0" err="1"/>
              <a:t>Pemadam</a:t>
            </a:r>
            <a:r>
              <a:rPr lang="en-ID" dirty="0"/>
              <a:t> </a:t>
            </a:r>
            <a:r>
              <a:rPr lang="en-ID" dirty="0" err="1"/>
              <a:t>Kebakaran</a:t>
            </a:r>
            <a:r>
              <a:rPr lang="en-ID" dirty="0"/>
              <a:t> dan </a:t>
            </a:r>
            <a:r>
              <a:rPr lang="en-ID" dirty="0" err="1"/>
              <a:t>Penyelamatan</a:t>
            </a:r>
            <a:r>
              <a:rPr lang="en-ID" dirty="0"/>
              <a:t>/</a:t>
            </a:r>
            <a:r>
              <a:rPr lang="en-ID" dirty="0" err="1"/>
              <a:t>Perangkat</a:t>
            </a:r>
            <a:r>
              <a:rPr lang="en-ID" dirty="0"/>
              <a:t> Daerah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ID" dirty="0"/>
              <a:t>________________________________________________________ x 100%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kejadian</a:t>
            </a:r>
            <a:r>
              <a:rPr lang="en-ID" dirty="0"/>
              <a:t> </a:t>
            </a:r>
            <a:r>
              <a:rPr lang="en-ID" dirty="0" err="1"/>
              <a:t>kebakaran</a:t>
            </a:r>
            <a:r>
              <a:rPr lang="en-ID" dirty="0"/>
              <a:t> di </a:t>
            </a:r>
            <a:r>
              <a:rPr lang="en-ID" dirty="0" err="1"/>
              <a:t>kabupaten</a:t>
            </a:r>
            <a:r>
              <a:rPr lang="en-ID" dirty="0"/>
              <a:t>/</a:t>
            </a:r>
            <a:r>
              <a:rPr lang="en-ID" dirty="0" err="1"/>
              <a:t>kota</a:t>
            </a:r>
            <a:r>
              <a:rPr lang="en-ID" dirty="0"/>
              <a:t> pada </a:t>
            </a:r>
            <a:r>
              <a:rPr lang="en-ID" dirty="0" err="1"/>
              <a:t>tahun</a:t>
            </a:r>
            <a:r>
              <a:rPr lang="en-ID" dirty="0"/>
              <a:t> X</a:t>
            </a:r>
          </a:p>
        </p:txBody>
      </p:sp>
    </p:spTree>
    <p:extLst>
      <p:ext uri="{BB962C8B-B14F-4D97-AF65-F5344CB8AC3E}">
        <p14:creationId xmlns:p14="http://schemas.microsoft.com/office/powerpoint/2010/main" val="747337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6B124B-969E-42F8-BF1E-361198CEF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FORMULA PENGHITUNGAN SPM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D47DEF-12E8-4A64-ABE3-46623573E10F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ID" sz="6600" dirty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6600" dirty="0"/>
              <a:t>C</a:t>
            </a:r>
            <a:r>
              <a:rPr lang="en-ID" sz="6600" dirty="0"/>
              <a:t> = A + B </a:t>
            </a:r>
          </a:p>
        </p:txBody>
      </p:sp>
    </p:spTree>
    <p:extLst>
      <p:ext uri="{BB962C8B-B14F-4D97-AF65-F5344CB8AC3E}">
        <p14:creationId xmlns:p14="http://schemas.microsoft.com/office/powerpoint/2010/main" val="1552476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B44A7B5-6A42-48FB-87F6-0674978FA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DESAIN SISTEM PEMADAM KEBAKARAN</a:t>
            </a:r>
            <a:endParaRPr lang="en-ID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D18B5722-6133-4BED-8FF0-EA211D8C8F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591663"/>
              </p:ext>
            </p:extLst>
          </p:nvPr>
        </p:nvGraphicFramePr>
        <p:xfrm>
          <a:off x="1141413" y="2249488"/>
          <a:ext cx="9906000" cy="354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E0E0C25-52F2-4DA4-86EA-6BB1F34F9B6D}"/>
              </a:ext>
            </a:extLst>
          </p:cNvPr>
          <p:cNvSpPr txBox="1"/>
          <p:nvPr/>
        </p:nvSpPr>
        <p:spPr>
          <a:xfrm>
            <a:off x="5545223" y="3607234"/>
            <a:ext cx="1098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Input data </a:t>
            </a:r>
          </a:p>
          <a:p>
            <a:pPr algn="ctr"/>
            <a:r>
              <a:rPr lang="en-US" sz="1400" dirty="0"/>
              <a:t>&amp; monitoring</a:t>
            </a:r>
            <a:endParaRPr lang="en-ID" sz="1400" dirty="0"/>
          </a:p>
        </p:txBody>
      </p:sp>
    </p:spTree>
    <p:extLst>
      <p:ext uri="{BB962C8B-B14F-4D97-AF65-F5344CB8AC3E}">
        <p14:creationId xmlns:p14="http://schemas.microsoft.com/office/powerpoint/2010/main" val="2505660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9A9D24-C866-4D4C-872C-EDB133832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Proses system </a:t>
            </a:r>
            <a:r>
              <a:rPr lang="en-US" dirty="0" err="1"/>
              <a:t>pemadam</a:t>
            </a:r>
            <a:r>
              <a:rPr lang="en-US" dirty="0"/>
              <a:t> </a:t>
            </a:r>
            <a:r>
              <a:rPr lang="en-US" dirty="0" err="1"/>
              <a:t>kebakaran</a:t>
            </a:r>
            <a:endParaRPr lang="en-ID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3F66DF49-C162-4EA5-BE65-3A8828AAB4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4760717"/>
              </p:ext>
            </p:extLst>
          </p:nvPr>
        </p:nvGraphicFramePr>
        <p:xfrm>
          <a:off x="1141413" y="2249488"/>
          <a:ext cx="9906000" cy="354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4783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2D63F75-3204-4AC6-A859-10F107ECD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</a:t>
            </a:r>
            <a:endParaRPr lang="en-ID" dirty="0"/>
          </a:p>
        </p:txBody>
      </p:sp>
      <p:pic>
        <p:nvPicPr>
          <p:cNvPr id="6" name="Content Placeholder 5" descr="Man">
            <a:extLst>
              <a:ext uri="{FF2B5EF4-FFF2-40B4-BE49-F238E27FC236}">
                <a16:creationId xmlns:a16="http://schemas.microsoft.com/office/drawing/2014/main" xmlns="" id="{08BB8905-F089-4CCB-A22F-929D3D5C5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70953" y="3437678"/>
            <a:ext cx="914400" cy="9144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634A89F-2572-401B-B2A6-C9BA089D66B9}"/>
              </a:ext>
            </a:extLst>
          </p:cNvPr>
          <p:cNvSpPr txBox="1"/>
          <p:nvPr/>
        </p:nvSpPr>
        <p:spPr>
          <a:xfrm>
            <a:off x="2627672" y="4509190"/>
            <a:ext cx="14009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SUBDIT DAMKAR</a:t>
            </a:r>
            <a:endParaRPr lang="en-ID" sz="1400" dirty="0"/>
          </a:p>
        </p:txBody>
      </p:sp>
      <p:pic>
        <p:nvPicPr>
          <p:cNvPr id="8" name="Content Placeholder 5" descr="Man">
            <a:extLst>
              <a:ext uri="{FF2B5EF4-FFF2-40B4-BE49-F238E27FC236}">
                <a16:creationId xmlns:a16="http://schemas.microsoft.com/office/drawing/2014/main" xmlns="" id="{AB24CBA3-BB50-4566-AE05-BA205F19FC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745144" y="3429000"/>
            <a:ext cx="914400" cy="914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68684A6-CC2B-4F8C-92C1-318E5B1DBABF}"/>
              </a:ext>
            </a:extLst>
          </p:cNvPr>
          <p:cNvSpPr txBox="1"/>
          <p:nvPr/>
        </p:nvSpPr>
        <p:spPr>
          <a:xfrm>
            <a:off x="8403471" y="4529679"/>
            <a:ext cx="1597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DAMKAR PROVINSI</a:t>
            </a:r>
          </a:p>
          <a:p>
            <a:pPr algn="ctr"/>
            <a:r>
              <a:rPr lang="en-US" sz="1400" dirty="0"/>
              <a:t>KABUPATEN/KOTA</a:t>
            </a:r>
            <a:endParaRPr lang="en-ID" sz="1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D90E610F-6C90-4241-BB4D-F86FE58CFB80}"/>
              </a:ext>
            </a:extLst>
          </p:cNvPr>
          <p:cNvGrpSpPr/>
          <p:nvPr/>
        </p:nvGrpSpPr>
        <p:grpSpPr>
          <a:xfrm>
            <a:off x="5346203" y="2504408"/>
            <a:ext cx="1496418" cy="924592"/>
            <a:chOff x="2357369" y="1206521"/>
            <a:chExt cx="1012907" cy="810326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xmlns="" id="{2006A7B2-AA3E-46C0-8021-671A8383A7E5}"/>
                </a:ext>
              </a:extLst>
            </p:cNvPr>
            <p:cNvSpPr/>
            <p:nvPr/>
          </p:nvSpPr>
          <p:spPr>
            <a:xfrm>
              <a:off x="2357369" y="1206521"/>
              <a:ext cx="1012907" cy="81032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xmlns="" id="{B5BF7059-44F0-48D7-B125-150C6940274E}"/>
                </a:ext>
              </a:extLst>
            </p:cNvPr>
            <p:cNvSpPr txBox="1"/>
            <p:nvPr/>
          </p:nvSpPr>
          <p:spPr>
            <a:xfrm>
              <a:off x="2381103" y="1230255"/>
              <a:ext cx="965439" cy="762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" tIns="24765" rIns="24765" bIns="24765" numCol="1" spcCol="1270" anchor="ctr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300" kern="1200" dirty="0"/>
                <a:t>DATABASE DAMKAR</a:t>
              </a:r>
              <a:endParaRPr lang="en-ID" sz="1300" kern="12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6E76084E-828F-4154-A66F-D9C4D31233D7}"/>
              </a:ext>
            </a:extLst>
          </p:cNvPr>
          <p:cNvGrpSpPr/>
          <p:nvPr/>
        </p:nvGrpSpPr>
        <p:grpSpPr>
          <a:xfrm>
            <a:off x="5346203" y="3549423"/>
            <a:ext cx="1496418" cy="1023570"/>
            <a:chOff x="2357369" y="1206521"/>
            <a:chExt cx="1012907" cy="810326"/>
          </a:xfrm>
          <a:solidFill>
            <a:schemeClr val="accent2"/>
          </a:solidFill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xmlns="" id="{67F4598D-CD65-4E6A-BB46-5758C772D3CE}"/>
                </a:ext>
              </a:extLst>
            </p:cNvPr>
            <p:cNvSpPr/>
            <p:nvPr/>
          </p:nvSpPr>
          <p:spPr>
            <a:xfrm>
              <a:off x="2357369" y="1206521"/>
              <a:ext cx="1012907" cy="810326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Rounded Corners 4">
              <a:extLst>
                <a:ext uri="{FF2B5EF4-FFF2-40B4-BE49-F238E27FC236}">
                  <a16:creationId xmlns:a16="http://schemas.microsoft.com/office/drawing/2014/main" xmlns="" id="{3C2C3FC7-6D7D-41F6-A96E-68C1F9FDA329}"/>
                </a:ext>
              </a:extLst>
            </p:cNvPr>
            <p:cNvSpPr txBox="1"/>
            <p:nvPr/>
          </p:nvSpPr>
          <p:spPr>
            <a:xfrm>
              <a:off x="2381103" y="1230255"/>
              <a:ext cx="965439" cy="76285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" tIns="24765" rIns="24765" bIns="24765" numCol="1" spcCol="1270" anchor="ctr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300" kern="1200" dirty="0"/>
                <a:t>PENGADUAN, VERIFIKASI DAN PENANGANAN</a:t>
              </a:r>
              <a:endParaRPr lang="en-ID" sz="1300" kern="12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4A1FDB87-B351-424B-9451-CFBD5F2E097D}"/>
              </a:ext>
            </a:extLst>
          </p:cNvPr>
          <p:cNvGrpSpPr/>
          <p:nvPr/>
        </p:nvGrpSpPr>
        <p:grpSpPr>
          <a:xfrm>
            <a:off x="5347791" y="4693416"/>
            <a:ext cx="1496418" cy="1023570"/>
            <a:chOff x="2357369" y="1206521"/>
            <a:chExt cx="1012907" cy="810326"/>
          </a:xfrm>
          <a:solidFill>
            <a:schemeClr val="accent1"/>
          </a:solidFill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xmlns="" id="{0AF0E922-6736-4F49-9131-6FD8DF1A049D}"/>
                </a:ext>
              </a:extLst>
            </p:cNvPr>
            <p:cNvSpPr/>
            <p:nvPr/>
          </p:nvSpPr>
          <p:spPr>
            <a:xfrm>
              <a:off x="2357369" y="1206521"/>
              <a:ext cx="1012907" cy="810326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4">
              <a:extLst>
                <a:ext uri="{FF2B5EF4-FFF2-40B4-BE49-F238E27FC236}">
                  <a16:creationId xmlns:a16="http://schemas.microsoft.com/office/drawing/2014/main" xmlns="" id="{671B6A06-3ECE-489D-BFC9-A83FE42E25C8}"/>
                </a:ext>
              </a:extLst>
            </p:cNvPr>
            <p:cNvSpPr txBox="1"/>
            <p:nvPr/>
          </p:nvSpPr>
          <p:spPr>
            <a:xfrm>
              <a:off x="2381103" y="1230255"/>
              <a:ext cx="965439" cy="76285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" tIns="24765" rIns="24765" bIns="24765" numCol="1" spcCol="1270" anchor="ctr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300" kern="1200" dirty="0"/>
                <a:t>LAPORAN-LAPORAN</a:t>
              </a:r>
              <a:endParaRPr lang="en-ID" sz="1300" kern="1200" dirty="0"/>
            </a:p>
          </p:txBody>
        </p:sp>
      </p:grp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60DD7F05-C9EA-4839-B211-8674791DAF2D}"/>
              </a:ext>
            </a:extLst>
          </p:cNvPr>
          <p:cNvCxnSpPr>
            <a:stCxn id="6" idx="3"/>
          </p:cNvCxnSpPr>
          <p:nvPr/>
        </p:nvCxnSpPr>
        <p:spPr>
          <a:xfrm flipV="1">
            <a:off x="3785353" y="2937164"/>
            <a:ext cx="1423956" cy="95771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BE4A879D-B6FA-4697-BBCB-F9A0024824A8}"/>
              </a:ext>
            </a:extLst>
          </p:cNvPr>
          <p:cNvCxnSpPr>
            <a:stCxn id="6" idx="3"/>
          </p:cNvCxnSpPr>
          <p:nvPr/>
        </p:nvCxnSpPr>
        <p:spPr>
          <a:xfrm>
            <a:off x="3785353" y="3894878"/>
            <a:ext cx="1423956" cy="125901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3625F4E-3F9B-42E0-A83E-0EBCB3847F89}"/>
              </a:ext>
            </a:extLst>
          </p:cNvPr>
          <p:cNvSpPr txBox="1"/>
          <p:nvPr/>
        </p:nvSpPr>
        <p:spPr>
          <a:xfrm>
            <a:off x="3922247" y="3749546"/>
            <a:ext cx="8254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verifikasi</a:t>
            </a:r>
            <a:endParaRPr lang="en-ID" sz="1400" dirty="0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C2D8F4AE-94E1-43E2-B9D4-6CC6213D48E7}"/>
              </a:ext>
            </a:extLst>
          </p:cNvPr>
          <p:cNvCxnSpPr>
            <a:stCxn id="8" idx="1"/>
          </p:cNvCxnSpPr>
          <p:nvPr/>
        </p:nvCxnSpPr>
        <p:spPr>
          <a:xfrm flipH="1" flipV="1">
            <a:off x="6968836" y="2950050"/>
            <a:ext cx="1776308" cy="93615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xmlns="" id="{08127CF4-E467-4815-81D3-F86BFC7B8DE9}"/>
              </a:ext>
            </a:extLst>
          </p:cNvPr>
          <p:cNvCxnSpPr>
            <a:stCxn id="8" idx="1"/>
          </p:cNvCxnSpPr>
          <p:nvPr/>
        </p:nvCxnSpPr>
        <p:spPr>
          <a:xfrm flipH="1">
            <a:off x="6968836" y="3886200"/>
            <a:ext cx="1776308" cy="1723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8F3576F0-9E69-49D3-AA77-BEDC87E228E7}"/>
              </a:ext>
            </a:extLst>
          </p:cNvPr>
          <p:cNvCxnSpPr>
            <a:stCxn id="8" idx="1"/>
          </p:cNvCxnSpPr>
          <p:nvPr/>
        </p:nvCxnSpPr>
        <p:spPr>
          <a:xfrm flipH="1">
            <a:off x="6968836" y="3886200"/>
            <a:ext cx="1776308" cy="131028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6AFCC35-A715-4990-9AA0-B6E198EAAB86}"/>
              </a:ext>
            </a:extLst>
          </p:cNvPr>
          <p:cNvSpPr txBox="1"/>
          <p:nvPr/>
        </p:nvSpPr>
        <p:spPr>
          <a:xfrm>
            <a:off x="7076331" y="3969528"/>
            <a:ext cx="8254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verifikasi</a:t>
            </a:r>
            <a:endParaRPr lang="en-ID" sz="14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7EEBA984-AB03-42E4-8C32-D4AF66D43D10}"/>
              </a:ext>
            </a:extLst>
          </p:cNvPr>
          <p:cNvSpPr txBox="1"/>
          <p:nvPr/>
        </p:nvSpPr>
        <p:spPr>
          <a:xfrm>
            <a:off x="7012206" y="3547935"/>
            <a:ext cx="11336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input/update</a:t>
            </a:r>
            <a:endParaRPr lang="en-ID" sz="1400" dirty="0"/>
          </a:p>
        </p:txBody>
      </p:sp>
    </p:spTree>
    <p:extLst>
      <p:ext uri="{BB962C8B-B14F-4D97-AF65-F5344CB8AC3E}">
        <p14:creationId xmlns:p14="http://schemas.microsoft.com/office/powerpoint/2010/main" val="3471870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1E5013-80B5-4EB8-B73E-4484D48CE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Ilustrasi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sim</a:t>
            </a:r>
            <a:r>
              <a:rPr lang="en-US" dirty="0" smtClean="0"/>
              <a:t> </a:t>
            </a:r>
            <a:r>
              <a:rPr lang="en-US" dirty="0" err="1" smtClean="0"/>
              <a:t>damkar</a:t>
            </a:r>
            <a:endParaRPr lang="en-ID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4A5AB02C-2E0A-47D5-B3FD-BC2923E78794}"/>
              </a:ext>
            </a:extLst>
          </p:cNvPr>
          <p:cNvGrpSpPr/>
          <p:nvPr/>
        </p:nvGrpSpPr>
        <p:grpSpPr>
          <a:xfrm>
            <a:off x="1141411" y="2249488"/>
            <a:ext cx="9905998" cy="3541712"/>
            <a:chOff x="1141411" y="2249488"/>
            <a:chExt cx="9523215" cy="354171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AE5DF1BD-EAB1-4F31-91EF-3692F0F0E461}"/>
                </a:ext>
              </a:extLst>
            </p:cNvPr>
            <p:cNvSpPr/>
            <p:nvPr/>
          </p:nvSpPr>
          <p:spPr>
            <a:xfrm>
              <a:off x="1141411" y="4463058"/>
              <a:ext cx="2321138" cy="1328142"/>
            </a:xfrm>
            <a:custGeom>
              <a:avLst/>
              <a:gdLst>
                <a:gd name="connsiteX0" fmla="*/ 0 w 2321138"/>
                <a:gd name="connsiteY0" fmla="*/ 221357 h 2213570"/>
                <a:gd name="connsiteX1" fmla="*/ 221357 w 2321138"/>
                <a:gd name="connsiteY1" fmla="*/ 0 h 2213570"/>
                <a:gd name="connsiteX2" fmla="*/ 2099781 w 2321138"/>
                <a:gd name="connsiteY2" fmla="*/ 0 h 2213570"/>
                <a:gd name="connsiteX3" fmla="*/ 2321138 w 2321138"/>
                <a:gd name="connsiteY3" fmla="*/ 221357 h 2213570"/>
                <a:gd name="connsiteX4" fmla="*/ 2321138 w 2321138"/>
                <a:gd name="connsiteY4" fmla="*/ 1992213 h 2213570"/>
                <a:gd name="connsiteX5" fmla="*/ 2099781 w 2321138"/>
                <a:gd name="connsiteY5" fmla="*/ 2213570 h 2213570"/>
                <a:gd name="connsiteX6" fmla="*/ 221357 w 2321138"/>
                <a:gd name="connsiteY6" fmla="*/ 2213570 h 2213570"/>
                <a:gd name="connsiteX7" fmla="*/ 0 w 2321138"/>
                <a:gd name="connsiteY7" fmla="*/ 1992213 h 2213570"/>
                <a:gd name="connsiteX8" fmla="*/ 0 w 2321138"/>
                <a:gd name="connsiteY8" fmla="*/ 221357 h 221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21138" h="2213570">
                  <a:moveTo>
                    <a:pt x="0" y="221357"/>
                  </a:moveTo>
                  <a:cubicBezTo>
                    <a:pt x="0" y="99105"/>
                    <a:pt x="99105" y="0"/>
                    <a:pt x="221357" y="0"/>
                  </a:cubicBezTo>
                  <a:lnTo>
                    <a:pt x="2099781" y="0"/>
                  </a:lnTo>
                  <a:cubicBezTo>
                    <a:pt x="2222033" y="0"/>
                    <a:pt x="2321138" y="99105"/>
                    <a:pt x="2321138" y="221357"/>
                  </a:cubicBezTo>
                  <a:lnTo>
                    <a:pt x="2321138" y="1992213"/>
                  </a:lnTo>
                  <a:cubicBezTo>
                    <a:pt x="2321138" y="2114465"/>
                    <a:pt x="2222033" y="2213570"/>
                    <a:pt x="2099781" y="2213570"/>
                  </a:cubicBezTo>
                  <a:lnTo>
                    <a:pt x="221357" y="2213570"/>
                  </a:lnTo>
                  <a:cubicBezTo>
                    <a:pt x="99105" y="2213570"/>
                    <a:pt x="0" y="2114465"/>
                    <a:pt x="0" y="1992213"/>
                  </a:cubicBezTo>
                  <a:lnTo>
                    <a:pt x="0" y="22135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513" tIns="171513" rIns="171513" bIns="171513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 err="1"/>
                <a:t>Kejadian</a:t>
              </a:r>
              <a:r>
                <a:rPr lang="en-US" sz="2800" kern="1200" dirty="0"/>
                <a:t>  </a:t>
              </a:r>
              <a:r>
                <a:rPr lang="en-US" sz="2800" kern="1200" dirty="0" err="1"/>
                <a:t>Kebakaran</a:t>
              </a:r>
              <a:endParaRPr lang="en-ID" sz="2800" kern="1200" dirty="0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xmlns="" id="{5E8A5BC0-C79B-4FBF-B955-7FE2A834E492}"/>
                </a:ext>
              </a:extLst>
            </p:cNvPr>
            <p:cNvSpPr/>
            <p:nvPr/>
          </p:nvSpPr>
          <p:spPr>
            <a:xfrm>
              <a:off x="1146339" y="2249488"/>
              <a:ext cx="2321138" cy="2213570"/>
            </a:xfrm>
            <a:prstGeom prst="roundRect">
              <a:avLst>
                <a:gd name="adj" fmla="val 10000"/>
              </a:avLst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4000" r="-14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25995B6E-0492-49FF-A0E6-861D48C26BCA}"/>
                </a:ext>
              </a:extLst>
            </p:cNvPr>
            <p:cNvSpPr/>
            <p:nvPr/>
          </p:nvSpPr>
          <p:spPr>
            <a:xfrm>
              <a:off x="3914580" y="3077404"/>
              <a:ext cx="447102" cy="557737"/>
            </a:xfrm>
            <a:custGeom>
              <a:avLst/>
              <a:gdLst>
                <a:gd name="connsiteX0" fmla="*/ 0 w 447102"/>
                <a:gd name="connsiteY0" fmla="*/ 111547 h 557737"/>
                <a:gd name="connsiteX1" fmla="*/ 223551 w 447102"/>
                <a:gd name="connsiteY1" fmla="*/ 111547 h 557737"/>
                <a:gd name="connsiteX2" fmla="*/ 223551 w 447102"/>
                <a:gd name="connsiteY2" fmla="*/ 0 h 557737"/>
                <a:gd name="connsiteX3" fmla="*/ 447102 w 447102"/>
                <a:gd name="connsiteY3" fmla="*/ 278869 h 557737"/>
                <a:gd name="connsiteX4" fmla="*/ 223551 w 447102"/>
                <a:gd name="connsiteY4" fmla="*/ 557737 h 557737"/>
                <a:gd name="connsiteX5" fmla="*/ 223551 w 447102"/>
                <a:gd name="connsiteY5" fmla="*/ 446190 h 557737"/>
                <a:gd name="connsiteX6" fmla="*/ 0 w 447102"/>
                <a:gd name="connsiteY6" fmla="*/ 446190 h 557737"/>
                <a:gd name="connsiteX7" fmla="*/ 0 w 447102"/>
                <a:gd name="connsiteY7" fmla="*/ 111547 h 557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7102" h="557737">
                  <a:moveTo>
                    <a:pt x="0" y="111547"/>
                  </a:moveTo>
                  <a:lnTo>
                    <a:pt x="223551" y="111547"/>
                  </a:lnTo>
                  <a:lnTo>
                    <a:pt x="223551" y="0"/>
                  </a:lnTo>
                  <a:lnTo>
                    <a:pt x="447102" y="278869"/>
                  </a:lnTo>
                  <a:lnTo>
                    <a:pt x="223551" y="557737"/>
                  </a:lnTo>
                  <a:lnTo>
                    <a:pt x="223551" y="446190"/>
                  </a:lnTo>
                  <a:lnTo>
                    <a:pt x="0" y="446190"/>
                  </a:lnTo>
                  <a:lnTo>
                    <a:pt x="0" y="111547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11547" rIns="134131" bIns="111547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ID" sz="2200" kern="120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xmlns="" id="{D1CEC08D-BAAB-43FB-8628-DD867DBA9DB5}"/>
                </a:ext>
              </a:extLst>
            </p:cNvPr>
            <p:cNvSpPr/>
            <p:nvPr/>
          </p:nvSpPr>
          <p:spPr>
            <a:xfrm>
              <a:off x="4744913" y="2249488"/>
              <a:ext cx="2321138" cy="2213570"/>
            </a:xfrm>
            <a:prstGeom prst="roundRect">
              <a:avLst>
                <a:gd name="adj" fmla="val 10000"/>
              </a:avLst>
            </a:prstGeom>
            <a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2000" r="-22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1D76E7F9-56C2-47D7-B000-CBA1B63EF6A2}"/>
                </a:ext>
              </a:extLst>
            </p:cNvPr>
            <p:cNvSpPr/>
            <p:nvPr/>
          </p:nvSpPr>
          <p:spPr>
            <a:xfrm>
              <a:off x="4739987" y="4463058"/>
              <a:ext cx="2321138" cy="1328142"/>
            </a:xfrm>
            <a:custGeom>
              <a:avLst/>
              <a:gdLst>
                <a:gd name="connsiteX0" fmla="*/ 0 w 2321138"/>
                <a:gd name="connsiteY0" fmla="*/ 221357 h 2213570"/>
                <a:gd name="connsiteX1" fmla="*/ 221357 w 2321138"/>
                <a:gd name="connsiteY1" fmla="*/ 0 h 2213570"/>
                <a:gd name="connsiteX2" fmla="*/ 2099781 w 2321138"/>
                <a:gd name="connsiteY2" fmla="*/ 0 h 2213570"/>
                <a:gd name="connsiteX3" fmla="*/ 2321138 w 2321138"/>
                <a:gd name="connsiteY3" fmla="*/ 221357 h 2213570"/>
                <a:gd name="connsiteX4" fmla="*/ 2321138 w 2321138"/>
                <a:gd name="connsiteY4" fmla="*/ 1992213 h 2213570"/>
                <a:gd name="connsiteX5" fmla="*/ 2099781 w 2321138"/>
                <a:gd name="connsiteY5" fmla="*/ 2213570 h 2213570"/>
                <a:gd name="connsiteX6" fmla="*/ 221357 w 2321138"/>
                <a:gd name="connsiteY6" fmla="*/ 2213570 h 2213570"/>
                <a:gd name="connsiteX7" fmla="*/ 0 w 2321138"/>
                <a:gd name="connsiteY7" fmla="*/ 1992213 h 2213570"/>
                <a:gd name="connsiteX8" fmla="*/ 0 w 2321138"/>
                <a:gd name="connsiteY8" fmla="*/ 221357 h 221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21138" h="2213570">
                  <a:moveTo>
                    <a:pt x="0" y="221357"/>
                  </a:moveTo>
                  <a:cubicBezTo>
                    <a:pt x="0" y="99105"/>
                    <a:pt x="99105" y="0"/>
                    <a:pt x="221357" y="0"/>
                  </a:cubicBezTo>
                  <a:lnTo>
                    <a:pt x="2099781" y="0"/>
                  </a:lnTo>
                  <a:cubicBezTo>
                    <a:pt x="2222033" y="0"/>
                    <a:pt x="2321138" y="99105"/>
                    <a:pt x="2321138" y="221357"/>
                  </a:cubicBezTo>
                  <a:lnTo>
                    <a:pt x="2321138" y="1992213"/>
                  </a:lnTo>
                  <a:cubicBezTo>
                    <a:pt x="2321138" y="2114465"/>
                    <a:pt x="2222033" y="2213570"/>
                    <a:pt x="2099781" y="2213570"/>
                  </a:cubicBezTo>
                  <a:lnTo>
                    <a:pt x="221357" y="2213570"/>
                  </a:lnTo>
                  <a:cubicBezTo>
                    <a:pt x="99105" y="2213570"/>
                    <a:pt x="0" y="2114465"/>
                    <a:pt x="0" y="1992213"/>
                  </a:cubicBezTo>
                  <a:lnTo>
                    <a:pt x="0" y="22135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513" tIns="171513" rIns="171513" bIns="171513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 err="1"/>
                <a:t>Melaporkan</a:t>
              </a:r>
              <a:r>
                <a:rPr lang="en-US" sz="2800" kern="1200" dirty="0"/>
                <a:t>  </a:t>
              </a:r>
              <a:r>
                <a:rPr lang="en-US" sz="2800" kern="1200" dirty="0" err="1"/>
                <a:t>Kejadian</a:t>
              </a:r>
              <a:r>
                <a:rPr lang="en-US" sz="2800" kern="1200" dirty="0"/>
                <a:t> </a:t>
              </a:r>
              <a:r>
                <a:rPr lang="en-US" sz="2800" kern="1200" dirty="0" err="1"/>
                <a:t>Kebakaran</a:t>
              </a:r>
              <a:endParaRPr lang="en-ID" sz="2800" kern="1200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8E99FE6C-9D3B-4FFF-BA09-99F3C9DC058D}"/>
                </a:ext>
              </a:extLst>
            </p:cNvPr>
            <p:cNvSpPr/>
            <p:nvPr/>
          </p:nvSpPr>
          <p:spPr>
            <a:xfrm>
              <a:off x="7513154" y="3077404"/>
              <a:ext cx="447102" cy="557737"/>
            </a:xfrm>
            <a:custGeom>
              <a:avLst/>
              <a:gdLst>
                <a:gd name="connsiteX0" fmla="*/ 0 w 447102"/>
                <a:gd name="connsiteY0" fmla="*/ 111547 h 557737"/>
                <a:gd name="connsiteX1" fmla="*/ 223551 w 447102"/>
                <a:gd name="connsiteY1" fmla="*/ 111547 h 557737"/>
                <a:gd name="connsiteX2" fmla="*/ 223551 w 447102"/>
                <a:gd name="connsiteY2" fmla="*/ 0 h 557737"/>
                <a:gd name="connsiteX3" fmla="*/ 447102 w 447102"/>
                <a:gd name="connsiteY3" fmla="*/ 278869 h 557737"/>
                <a:gd name="connsiteX4" fmla="*/ 223551 w 447102"/>
                <a:gd name="connsiteY4" fmla="*/ 557737 h 557737"/>
                <a:gd name="connsiteX5" fmla="*/ 223551 w 447102"/>
                <a:gd name="connsiteY5" fmla="*/ 446190 h 557737"/>
                <a:gd name="connsiteX6" fmla="*/ 0 w 447102"/>
                <a:gd name="connsiteY6" fmla="*/ 446190 h 557737"/>
                <a:gd name="connsiteX7" fmla="*/ 0 w 447102"/>
                <a:gd name="connsiteY7" fmla="*/ 111547 h 557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7102" h="557737">
                  <a:moveTo>
                    <a:pt x="0" y="111547"/>
                  </a:moveTo>
                  <a:lnTo>
                    <a:pt x="223551" y="111547"/>
                  </a:lnTo>
                  <a:lnTo>
                    <a:pt x="223551" y="0"/>
                  </a:lnTo>
                  <a:lnTo>
                    <a:pt x="447102" y="278869"/>
                  </a:lnTo>
                  <a:lnTo>
                    <a:pt x="223551" y="557737"/>
                  </a:lnTo>
                  <a:lnTo>
                    <a:pt x="223551" y="446190"/>
                  </a:lnTo>
                  <a:lnTo>
                    <a:pt x="0" y="446190"/>
                  </a:lnTo>
                  <a:lnTo>
                    <a:pt x="0" y="111547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11547" rIns="134131" bIns="111547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ID" sz="2200" kern="120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ED37E9C1-15C2-4249-A049-9E3E32088A7B}"/>
                </a:ext>
              </a:extLst>
            </p:cNvPr>
            <p:cNvSpPr/>
            <p:nvPr/>
          </p:nvSpPr>
          <p:spPr>
            <a:xfrm>
              <a:off x="8343488" y="2249488"/>
              <a:ext cx="2321138" cy="2213570"/>
            </a:xfrm>
            <a:prstGeom prst="roundRect">
              <a:avLst>
                <a:gd name="adj" fmla="val 10000"/>
              </a:avLst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2000" r="-22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185A7CB8-8C19-4C8D-9F90-E746A0E932AE}"/>
                </a:ext>
              </a:extLst>
            </p:cNvPr>
            <p:cNvSpPr/>
            <p:nvPr/>
          </p:nvSpPr>
          <p:spPr>
            <a:xfrm>
              <a:off x="8343487" y="4463056"/>
              <a:ext cx="2321138" cy="1328143"/>
            </a:xfrm>
            <a:custGeom>
              <a:avLst/>
              <a:gdLst>
                <a:gd name="connsiteX0" fmla="*/ 0 w 2321138"/>
                <a:gd name="connsiteY0" fmla="*/ 221357 h 2213570"/>
                <a:gd name="connsiteX1" fmla="*/ 221357 w 2321138"/>
                <a:gd name="connsiteY1" fmla="*/ 0 h 2213570"/>
                <a:gd name="connsiteX2" fmla="*/ 2099781 w 2321138"/>
                <a:gd name="connsiteY2" fmla="*/ 0 h 2213570"/>
                <a:gd name="connsiteX3" fmla="*/ 2321138 w 2321138"/>
                <a:gd name="connsiteY3" fmla="*/ 221357 h 2213570"/>
                <a:gd name="connsiteX4" fmla="*/ 2321138 w 2321138"/>
                <a:gd name="connsiteY4" fmla="*/ 1992213 h 2213570"/>
                <a:gd name="connsiteX5" fmla="*/ 2099781 w 2321138"/>
                <a:gd name="connsiteY5" fmla="*/ 2213570 h 2213570"/>
                <a:gd name="connsiteX6" fmla="*/ 221357 w 2321138"/>
                <a:gd name="connsiteY6" fmla="*/ 2213570 h 2213570"/>
                <a:gd name="connsiteX7" fmla="*/ 0 w 2321138"/>
                <a:gd name="connsiteY7" fmla="*/ 1992213 h 2213570"/>
                <a:gd name="connsiteX8" fmla="*/ 0 w 2321138"/>
                <a:gd name="connsiteY8" fmla="*/ 221357 h 221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21138" h="2213570">
                  <a:moveTo>
                    <a:pt x="0" y="221357"/>
                  </a:moveTo>
                  <a:cubicBezTo>
                    <a:pt x="0" y="99105"/>
                    <a:pt x="99105" y="0"/>
                    <a:pt x="221357" y="0"/>
                  </a:cubicBezTo>
                  <a:lnTo>
                    <a:pt x="2099781" y="0"/>
                  </a:lnTo>
                  <a:cubicBezTo>
                    <a:pt x="2222033" y="0"/>
                    <a:pt x="2321138" y="99105"/>
                    <a:pt x="2321138" y="221357"/>
                  </a:cubicBezTo>
                  <a:lnTo>
                    <a:pt x="2321138" y="1992213"/>
                  </a:lnTo>
                  <a:cubicBezTo>
                    <a:pt x="2321138" y="2114465"/>
                    <a:pt x="2222033" y="2213570"/>
                    <a:pt x="2099781" y="2213570"/>
                  </a:cubicBezTo>
                  <a:lnTo>
                    <a:pt x="221357" y="2213570"/>
                  </a:lnTo>
                  <a:cubicBezTo>
                    <a:pt x="99105" y="2213570"/>
                    <a:pt x="0" y="2114465"/>
                    <a:pt x="0" y="1992213"/>
                  </a:cubicBezTo>
                  <a:lnTo>
                    <a:pt x="0" y="22135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513" tIns="171513" rIns="171513" bIns="171513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/>
                <a:t>Operator </a:t>
              </a:r>
              <a:r>
                <a:rPr lang="en-US" sz="2800" kern="1200" dirty="0" err="1"/>
                <a:t>Memverifikasi</a:t>
              </a:r>
              <a:r>
                <a:rPr lang="en-US" sz="2800" kern="1200" dirty="0"/>
                <a:t> </a:t>
              </a:r>
              <a:r>
                <a:rPr lang="en-US" sz="2800" kern="1200" dirty="0" err="1"/>
                <a:t>Laporan</a:t>
              </a:r>
              <a:endParaRPr lang="en-ID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19156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7CEA52-7116-45A0-95B5-8CFA196C2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endParaRPr lang="en-ID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11C98FE6-085F-47B3-B6D2-7BB8FB7C4EEF}"/>
              </a:ext>
            </a:extLst>
          </p:cNvPr>
          <p:cNvGrpSpPr/>
          <p:nvPr/>
        </p:nvGrpSpPr>
        <p:grpSpPr>
          <a:xfrm>
            <a:off x="1141411" y="2249488"/>
            <a:ext cx="9905998" cy="3541712"/>
            <a:chOff x="1141411" y="2249488"/>
            <a:chExt cx="9523215" cy="3541712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11CB43C9-7ACA-46C6-AF84-1892F436990F}"/>
                </a:ext>
              </a:extLst>
            </p:cNvPr>
            <p:cNvSpPr/>
            <p:nvPr/>
          </p:nvSpPr>
          <p:spPr>
            <a:xfrm>
              <a:off x="1146339" y="2249488"/>
              <a:ext cx="2321138" cy="2213570"/>
            </a:xfrm>
            <a:prstGeom prst="roundRect">
              <a:avLst>
                <a:gd name="adj" fmla="val 10000"/>
              </a:avLst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6000" r="-3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85CB1E3A-D3CD-4986-9E3C-D063A598727C}"/>
                </a:ext>
              </a:extLst>
            </p:cNvPr>
            <p:cNvSpPr/>
            <p:nvPr/>
          </p:nvSpPr>
          <p:spPr>
            <a:xfrm>
              <a:off x="1141411" y="4463058"/>
              <a:ext cx="2321138" cy="1328142"/>
            </a:xfrm>
            <a:custGeom>
              <a:avLst/>
              <a:gdLst>
                <a:gd name="connsiteX0" fmla="*/ 0 w 2321138"/>
                <a:gd name="connsiteY0" fmla="*/ 221357 h 2213570"/>
                <a:gd name="connsiteX1" fmla="*/ 221357 w 2321138"/>
                <a:gd name="connsiteY1" fmla="*/ 0 h 2213570"/>
                <a:gd name="connsiteX2" fmla="*/ 2099781 w 2321138"/>
                <a:gd name="connsiteY2" fmla="*/ 0 h 2213570"/>
                <a:gd name="connsiteX3" fmla="*/ 2321138 w 2321138"/>
                <a:gd name="connsiteY3" fmla="*/ 221357 h 2213570"/>
                <a:gd name="connsiteX4" fmla="*/ 2321138 w 2321138"/>
                <a:gd name="connsiteY4" fmla="*/ 1992213 h 2213570"/>
                <a:gd name="connsiteX5" fmla="*/ 2099781 w 2321138"/>
                <a:gd name="connsiteY5" fmla="*/ 2213570 h 2213570"/>
                <a:gd name="connsiteX6" fmla="*/ 221357 w 2321138"/>
                <a:gd name="connsiteY6" fmla="*/ 2213570 h 2213570"/>
                <a:gd name="connsiteX7" fmla="*/ 0 w 2321138"/>
                <a:gd name="connsiteY7" fmla="*/ 1992213 h 2213570"/>
                <a:gd name="connsiteX8" fmla="*/ 0 w 2321138"/>
                <a:gd name="connsiteY8" fmla="*/ 221357 h 221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21138" h="2213570">
                  <a:moveTo>
                    <a:pt x="0" y="221357"/>
                  </a:moveTo>
                  <a:cubicBezTo>
                    <a:pt x="0" y="99105"/>
                    <a:pt x="99105" y="0"/>
                    <a:pt x="221357" y="0"/>
                  </a:cubicBezTo>
                  <a:lnTo>
                    <a:pt x="2099781" y="0"/>
                  </a:lnTo>
                  <a:cubicBezTo>
                    <a:pt x="2222033" y="0"/>
                    <a:pt x="2321138" y="99105"/>
                    <a:pt x="2321138" y="221357"/>
                  </a:cubicBezTo>
                  <a:lnTo>
                    <a:pt x="2321138" y="1992213"/>
                  </a:lnTo>
                  <a:cubicBezTo>
                    <a:pt x="2321138" y="2114465"/>
                    <a:pt x="2222033" y="2213570"/>
                    <a:pt x="2099781" y="2213570"/>
                  </a:cubicBezTo>
                  <a:lnTo>
                    <a:pt x="221357" y="2213570"/>
                  </a:lnTo>
                  <a:cubicBezTo>
                    <a:pt x="99105" y="2213570"/>
                    <a:pt x="0" y="2114465"/>
                    <a:pt x="0" y="1992213"/>
                  </a:cubicBezTo>
                  <a:lnTo>
                    <a:pt x="0" y="22135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943" tIns="182943" rIns="182943" bIns="182943" numCol="1" spcCol="1270" anchor="ctr" anchorCtr="0">
              <a:noAutofit/>
            </a:bodyPr>
            <a:lstStyle/>
            <a:p>
              <a:pPr marL="0" lvl="0" indent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/>
                <a:t>Petugas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Menerima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Laporan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Kebakaran</a:t>
              </a:r>
              <a:endParaRPr lang="en-ID" sz="2000" kern="120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DEE0A55F-6168-4FE2-B9CE-6ACABA1E1EF5}"/>
                </a:ext>
              </a:extLst>
            </p:cNvPr>
            <p:cNvSpPr/>
            <p:nvPr/>
          </p:nvSpPr>
          <p:spPr>
            <a:xfrm>
              <a:off x="3914580" y="3077404"/>
              <a:ext cx="447102" cy="557737"/>
            </a:xfrm>
            <a:custGeom>
              <a:avLst/>
              <a:gdLst>
                <a:gd name="connsiteX0" fmla="*/ 0 w 447102"/>
                <a:gd name="connsiteY0" fmla="*/ 111547 h 557737"/>
                <a:gd name="connsiteX1" fmla="*/ 223551 w 447102"/>
                <a:gd name="connsiteY1" fmla="*/ 111547 h 557737"/>
                <a:gd name="connsiteX2" fmla="*/ 223551 w 447102"/>
                <a:gd name="connsiteY2" fmla="*/ 0 h 557737"/>
                <a:gd name="connsiteX3" fmla="*/ 447102 w 447102"/>
                <a:gd name="connsiteY3" fmla="*/ 278869 h 557737"/>
                <a:gd name="connsiteX4" fmla="*/ 223551 w 447102"/>
                <a:gd name="connsiteY4" fmla="*/ 557737 h 557737"/>
                <a:gd name="connsiteX5" fmla="*/ 223551 w 447102"/>
                <a:gd name="connsiteY5" fmla="*/ 446190 h 557737"/>
                <a:gd name="connsiteX6" fmla="*/ 0 w 447102"/>
                <a:gd name="connsiteY6" fmla="*/ 446190 h 557737"/>
                <a:gd name="connsiteX7" fmla="*/ 0 w 447102"/>
                <a:gd name="connsiteY7" fmla="*/ 111547 h 557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7102" h="557737">
                  <a:moveTo>
                    <a:pt x="0" y="111547"/>
                  </a:moveTo>
                  <a:lnTo>
                    <a:pt x="223551" y="111547"/>
                  </a:lnTo>
                  <a:lnTo>
                    <a:pt x="223551" y="0"/>
                  </a:lnTo>
                  <a:lnTo>
                    <a:pt x="447102" y="278869"/>
                  </a:lnTo>
                  <a:lnTo>
                    <a:pt x="223551" y="557737"/>
                  </a:lnTo>
                  <a:lnTo>
                    <a:pt x="223551" y="446190"/>
                  </a:lnTo>
                  <a:lnTo>
                    <a:pt x="0" y="446190"/>
                  </a:lnTo>
                  <a:lnTo>
                    <a:pt x="0" y="111547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11547" rIns="134131" bIns="111547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ID" sz="2500" kern="1200"/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xmlns="" id="{F9DFB502-AD9A-4E62-B2D9-0EED5FE0D97A}"/>
                </a:ext>
              </a:extLst>
            </p:cNvPr>
            <p:cNvSpPr/>
            <p:nvPr/>
          </p:nvSpPr>
          <p:spPr>
            <a:xfrm>
              <a:off x="4744913" y="2249488"/>
              <a:ext cx="2321138" cy="2213570"/>
            </a:xfrm>
            <a:prstGeom prst="roundRect">
              <a:avLst>
                <a:gd name="adj" fmla="val 10000"/>
              </a:avLst>
            </a:prstGeom>
            <a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4000" r="-24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CD53BD96-88F2-4438-A374-D486CA70B2E7}"/>
                </a:ext>
              </a:extLst>
            </p:cNvPr>
            <p:cNvSpPr/>
            <p:nvPr/>
          </p:nvSpPr>
          <p:spPr>
            <a:xfrm>
              <a:off x="4739541" y="4463056"/>
              <a:ext cx="2390381" cy="1328143"/>
            </a:xfrm>
            <a:custGeom>
              <a:avLst/>
              <a:gdLst>
                <a:gd name="connsiteX0" fmla="*/ 0 w 2321138"/>
                <a:gd name="connsiteY0" fmla="*/ 221357 h 2213570"/>
                <a:gd name="connsiteX1" fmla="*/ 221357 w 2321138"/>
                <a:gd name="connsiteY1" fmla="*/ 0 h 2213570"/>
                <a:gd name="connsiteX2" fmla="*/ 2099781 w 2321138"/>
                <a:gd name="connsiteY2" fmla="*/ 0 h 2213570"/>
                <a:gd name="connsiteX3" fmla="*/ 2321138 w 2321138"/>
                <a:gd name="connsiteY3" fmla="*/ 221357 h 2213570"/>
                <a:gd name="connsiteX4" fmla="*/ 2321138 w 2321138"/>
                <a:gd name="connsiteY4" fmla="*/ 1992213 h 2213570"/>
                <a:gd name="connsiteX5" fmla="*/ 2099781 w 2321138"/>
                <a:gd name="connsiteY5" fmla="*/ 2213570 h 2213570"/>
                <a:gd name="connsiteX6" fmla="*/ 221357 w 2321138"/>
                <a:gd name="connsiteY6" fmla="*/ 2213570 h 2213570"/>
                <a:gd name="connsiteX7" fmla="*/ 0 w 2321138"/>
                <a:gd name="connsiteY7" fmla="*/ 1992213 h 2213570"/>
                <a:gd name="connsiteX8" fmla="*/ 0 w 2321138"/>
                <a:gd name="connsiteY8" fmla="*/ 221357 h 221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21138" h="2213570">
                  <a:moveTo>
                    <a:pt x="0" y="221357"/>
                  </a:moveTo>
                  <a:cubicBezTo>
                    <a:pt x="0" y="99105"/>
                    <a:pt x="99105" y="0"/>
                    <a:pt x="221357" y="0"/>
                  </a:cubicBezTo>
                  <a:lnTo>
                    <a:pt x="2099781" y="0"/>
                  </a:lnTo>
                  <a:cubicBezTo>
                    <a:pt x="2222033" y="0"/>
                    <a:pt x="2321138" y="99105"/>
                    <a:pt x="2321138" y="221357"/>
                  </a:cubicBezTo>
                  <a:lnTo>
                    <a:pt x="2321138" y="1992213"/>
                  </a:lnTo>
                  <a:cubicBezTo>
                    <a:pt x="2321138" y="2114465"/>
                    <a:pt x="2222033" y="2213570"/>
                    <a:pt x="2099781" y="2213570"/>
                  </a:cubicBezTo>
                  <a:lnTo>
                    <a:pt x="221357" y="2213570"/>
                  </a:lnTo>
                  <a:cubicBezTo>
                    <a:pt x="99105" y="2213570"/>
                    <a:pt x="0" y="2114465"/>
                    <a:pt x="0" y="1992213"/>
                  </a:cubicBezTo>
                  <a:lnTo>
                    <a:pt x="0" y="22135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943" tIns="182943" rIns="182943" bIns="182943" numCol="1" spcCol="1270" anchor="ctr" anchorCtr="0">
              <a:noAutofit/>
            </a:bodyPr>
            <a:lstStyle/>
            <a:p>
              <a:pPr marL="0" lvl="0" indent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/>
                <a:t>Petugas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Berangkat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ke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Lokasi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Kebakaran</a:t>
              </a:r>
              <a:endParaRPr lang="en-ID" sz="2000" kern="120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91499BEB-717F-4D95-A837-FB88EF3B5CC4}"/>
                </a:ext>
              </a:extLst>
            </p:cNvPr>
            <p:cNvSpPr/>
            <p:nvPr/>
          </p:nvSpPr>
          <p:spPr>
            <a:xfrm>
              <a:off x="7513154" y="3077404"/>
              <a:ext cx="447102" cy="557737"/>
            </a:xfrm>
            <a:custGeom>
              <a:avLst/>
              <a:gdLst>
                <a:gd name="connsiteX0" fmla="*/ 0 w 447102"/>
                <a:gd name="connsiteY0" fmla="*/ 111547 h 557737"/>
                <a:gd name="connsiteX1" fmla="*/ 223551 w 447102"/>
                <a:gd name="connsiteY1" fmla="*/ 111547 h 557737"/>
                <a:gd name="connsiteX2" fmla="*/ 223551 w 447102"/>
                <a:gd name="connsiteY2" fmla="*/ 0 h 557737"/>
                <a:gd name="connsiteX3" fmla="*/ 447102 w 447102"/>
                <a:gd name="connsiteY3" fmla="*/ 278869 h 557737"/>
                <a:gd name="connsiteX4" fmla="*/ 223551 w 447102"/>
                <a:gd name="connsiteY4" fmla="*/ 557737 h 557737"/>
                <a:gd name="connsiteX5" fmla="*/ 223551 w 447102"/>
                <a:gd name="connsiteY5" fmla="*/ 446190 h 557737"/>
                <a:gd name="connsiteX6" fmla="*/ 0 w 447102"/>
                <a:gd name="connsiteY6" fmla="*/ 446190 h 557737"/>
                <a:gd name="connsiteX7" fmla="*/ 0 w 447102"/>
                <a:gd name="connsiteY7" fmla="*/ 111547 h 557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7102" h="557737">
                  <a:moveTo>
                    <a:pt x="0" y="111547"/>
                  </a:moveTo>
                  <a:lnTo>
                    <a:pt x="223551" y="111547"/>
                  </a:lnTo>
                  <a:lnTo>
                    <a:pt x="223551" y="0"/>
                  </a:lnTo>
                  <a:lnTo>
                    <a:pt x="447102" y="278869"/>
                  </a:lnTo>
                  <a:lnTo>
                    <a:pt x="223551" y="557737"/>
                  </a:lnTo>
                  <a:lnTo>
                    <a:pt x="223551" y="446190"/>
                  </a:lnTo>
                  <a:lnTo>
                    <a:pt x="0" y="446190"/>
                  </a:lnTo>
                  <a:lnTo>
                    <a:pt x="0" y="111547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11547" rIns="134131" bIns="111547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ID" sz="2500" kern="1200"/>
            </a:p>
          </p:txBody>
        </p:sp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xmlns="" id="{B40B06ED-B01D-4526-BAB6-74F2E3679AD6}"/>
                </a:ext>
              </a:extLst>
            </p:cNvPr>
            <p:cNvSpPr/>
            <p:nvPr/>
          </p:nvSpPr>
          <p:spPr>
            <a:xfrm>
              <a:off x="8343488" y="2249488"/>
              <a:ext cx="2321138" cy="2213570"/>
            </a:xfrm>
            <a:prstGeom prst="roundRect">
              <a:avLst>
                <a:gd name="adj" fmla="val 10000"/>
              </a:avLst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5000" r="-35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2D6302FA-9BE7-4894-A3EC-C00D00D4E48B}"/>
                </a:ext>
              </a:extLst>
            </p:cNvPr>
            <p:cNvSpPr/>
            <p:nvPr/>
          </p:nvSpPr>
          <p:spPr>
            <a:xfrm>
              <a:off x="8401985" y="4463056"/>
              <a:ext cx="2262641" cy="1328144"/>
            </a:xfrm>
            <a:custGeom>
              <a:avLst/>
              <a:gdLst>
                <a:gd name="connsiteX0" fmla="*/ 0 w 2321138"/>
                <a:gd name="connsiteY0" fmla="*/ 221357 h 2213570"/>
                <a:gd name="connsiteX1" fmla="*/ 221357 w 2321138"/>
                <a:gd name="connsiteY1" fmla="*/ 0 h 2213570"/>
                <a:gd name="connsiteX2" fmla="*/ 2099781 w 2321138"/>
                <a:gd name="connsiteY2" fmla="*/ 0 h 2213570"/>
                <a:gd name="connsiteX3" fmla="*/ 2321138 w 2321138"/>
                <a:gd name="connsiteY3" fmla="*/ 221357 h 2213570"/>
                <a:gd name="connsiteX4" fmla="*/ 2321138 w 2321138"/>
                <a:gd name="connsiteY4" fmla="*/ 1992213 h 2213570"/>
                <a:gd name="connsiteX5" fmla="*/ 2099781 w 2321138"/>
                <a:gd name="connsiteY5" fmla="*/ 2213570 h 2213570"/>
                <a:gd name="connsiteX6" fmla="*/ 221357 w 2321138"/>
                <a:gd name="connsiteY6" fmla="*/ 2213570 h 2213570"/>
                <a:gd name="connsiteX7" fmla="*/ 0 w 2321138"/>
                <a:gd name="connsiteY7" fmla="*/ 1992213 h 2213570"/>
                <a:gd name="connsiteX8" fmla="*/ 0 w 2321138"/>
                <a:gd name="connsiteY8" fmla="*/ 221357 h 221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21138" h="2213570">
                  <a:moveTo>
                    <a:pt x="0" y="221357"/>
                  </a:moveTo>
                  <a:cubicBezTo>
                    <a:pt x="0" y="99105"/>
                    <a:pt x="99105" y="0"/>
                    <a:pt x="221357" y="0"/>
                  </a:cubicBezTo>
                  <a:lnTo>
                    <a:pt x="2099781" y="0"/>
                  </a:lnTo>
                  <a:cubicBezTo>
                    <a:pt x="2222033" y="0"/>
                    <a:pt x="2321138" y="99105"/>
                    <a:pt x="2321138" y="221357"/>
                  </a:cubicBezTo>
                  <a:lnTo>
                    <a:pt x="2321138" y="1992213"/>
                  </a:lnTo>
                  <a:cubicBezTo>
                    <a:pt x="2321138" y="2114465"/>
                    <a:pt x="2222033" y="2213570"/>
                    <a:pt x="2099781" y="2213570"/>
                  </a:cubicBezTo>
                  <a:lnTo>
                    <a:pt x="221357" y="2213570"/>
                  </a:lnTo>
                  <a:cubicBezTo>
                    <a:pt x="99105" y="2213570"/>
                    <a:pt x="0" y="2114465"/>
                    <a:pt x="0" y="1992213"/>
                  </a:cubicBezTo>
                  <a:lnTo>
                    <a:pt x="0" y="221357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943" tIns="182943" rIns="182943" bIns="182943" numCol="1" spcCol="1270" anchor="ctr" anchorCtr="0">
              <a:noAutofit/>
            </a:bodyPr>
            <a:lstStyle/>
            <a:p>
              <a:pPr marL="0" lvl="0" indent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/>
                <a:t>Update Status </a:t>
              </a:r>
              <a:r>
                <a:rPr lang="en-US" sz="2000" kern="1200" dirty="0" err="1"/>
                <a:t>Penanganan</a:t>
              </a:r>
              <a:r>
                <a:rPr lang="en-US" sz="2000" kern="1200" dirty="0"/>
                <a:t> </a:t>
              </a:r>
              <a:r>
                <a:rPr lang="en-US" sz="2000" kern="1200" dirty="0" err="1"/>
                <a:t>Kebakaran</a:t>
              </a:r>
              <a:endParaRPr lang="en-ID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823198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2183" y="687530"/>
            <a:ext cx="9905998" cy="1478570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Alamat</a:t>
            </a:r>
            <a:r>
              <a:rPr lang="en-US" sz="4000" dirty="0" smtClean="0"/>
              <a:t> </a:t>
            </a:r>
            <a:r>
              <a:rPr lang="en-US" sz="4000" dirty="0" err="1" smtClean="0"/>
              <a:t>sementara</a:t>
            </a:r>
            <a:r>
              <a:rPr lang="en-US" sz="4000" dirty="0" smtClean="0"/>
              <a:t> </a:t>
            </a:r>
            <a:r>
              <a:rPr lang="en-US" sz="4000" dirty="0" err="1" smtClean="0"/>
              <a:t>aplikasi</a:t>
            </a:r>
            <a:r>
              <a:rPr lang="en-US" sz="4000" dirty="0" smtClean="0"/>
              <a:t> </a:t>
            </a:r>
            <a:r>
              <a:rPr lang="en-US" sz="4000" dirty="0" err="1" smtClean="0"/>
              <a:t>sim</a:t>
            </a:r>
            <a:r>
              <a:rPr lang="en-US" sz="4000" dirty="0" smtClean="0"/>
              <a:t> </a:t>
            </a:r>
            <a:r>
              <a:rPr lang="en-US" sz="4000" dirty="0" err="1" smtClean="0"/>
              <a:t>damkar</a:t>
            </a:r>
            <a:endParaRPr lang="en-US" sz="40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F5A7998E-1E13-43F6-A861-BE1763775B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ID" dirty="0"/>
          </a:p>
          <a:p>
            <a:pPr marL="0" indent="0" algn="ctr">
              <a:buNone/>
            </a:pPr>
            <a:endParaRPr lang="en-ID" dirty="0"/>
          </a:p>
          <a:p>
            <a:pPr marL="0" indent="0" algn="ctr">
              <a:buNone/>
            </a:pPr>
            <a:r>
              <a:rPr lang="en-ID" sz="5400" dirty="0"/>
              <a:t>https://olisvcmc.com/damkar3/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0644" y="273461"/>
            <a:ext cx="9905998" cy="55467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Menu Dashboard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598" y="1027441"/>
            <a:ext cx="10612017" cy="521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6928" y="684181"/>
            <a:ext cx="10524227" cy="5733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28" y="238956"/>
            <a:ext cx="9905998" cy="761708"/>
          </a:xfrm>
        </p:spPr>
        <p:txBody>
          <a:bodyPr/>
          <a:lstStyle/>
          <a:p>
            <a:r>
              <a:rPr lang="en-US" dirty="0" smtClean="0"/>
              <a:t>Menu monitoring </a:t>
            </a:r>
            <a:r>
              <a:rPr lang="en-US" dirty="0" err="1" smtClean="0"/>
              <a:t>kebakaran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756" y="1270779"/>
            <a:ext cx="11027882" cy="5164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654" y="411484"/>
            <a:ext cx="9905998" cy="623686"/>
          </a:xfrm>
        </p:spPr>
        <p:txBody>
          <a:bodyPr/>
          <a:lstStyle/>
          <a:p>
            <a:r>
              <a:rPr lang="en-US" dirty="0" smtClean="0"/>
              <a:t>Form </a:t>
            </a:r>
            <a:r>
              <a:rPr lang="en-US" dirty="0" err="1" smtClean="0"/>
              <a:t>Pengaduan</a:t>
            </a:r>
            <a:r>
              <a:rPr lang="en-US" dirty="0" smtClean="0"/>
              <a:t> </a:t>
            </a:r>
            <a:r>
              <a:rPr lang="en-US" dirty="0" err="1" smtClean="0"/>
              <a:t>Kebakaran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6904" y="1356414"/>
            <a:ext cx="10378205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587" y="238956"/>
            <a:ext cx="9905998" cy="55467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FORM PENGADUAN NON KEBAKARAN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620" y="845390"/>
            <a:ext cx="10783018" cy="5777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390" y="238956"/>
            <a:ext cx="9905998" cy="52016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Menu Home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0818" y="1121432"/>
            <a:ext cx="10273522" cy="5227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115" y="307967"/>
            <a:ext cx="9905998" cy="709950"/>
          </a:xfrm>
        </p:spPr>
        <p:txBody>
          <a:bodyPr/>
          <a:lstStyle/>
          <a:p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kebakaran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832" y="1259457"/>
            <a:ext cx="10621542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379" y="273461"/>
            <a:ext cx="9905998" cy="744456"/>
          </a:xfrm>
        </p:spPr>
        <p:txBody>
          <a:bodyPr/>
          <a:lstStyle/>
          <a:p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profil</a:t>
            </a:r>
            <a:r>
              <a:rPr lang="en-US" dirty="0" smtClean="0"/>
              <a:t> </a:t>
            </a:r>
            <a:r>
              <a:rPr lang="en-US" dirty="0" err="1" smtClean="0"/>
              <a:t>damkar</a:t>
            </a:r>
            <a:r>
              <a:rPr lang="en-US" dirty="0" smtClean="0"/>
              <a:t> </a:t>
            </a:r>
            <a:r>
              <a:rPr lang="en-US" dirty="0" err="1" smtClean="0"/>
              <a:t>kabupaten</a:t>
            </a:r>
            <a:r>
              <a:rPr lang="en-US" dirty="0" smtClean="0"/>
              <a:t> / </a:t>
            </a:r>
            <a:r>
              <a:rPr lang="en-US" dirty="0" err="1" smtClean="0"/>
              <a:t>kota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4438" y="1143450"/>
            <a:ext cx="10592430" cy="5326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552" y="238955"/>
            <a:ext cx="9905998" cy="744456"/>
          </a:xfrm>
        </p:spPr>
        <p:txBody>
          <a:bodyPr/>
          <a:lstStyle/>
          <a:p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capaian</a:t>
            </a:r>
            <a:r>
              <a:rPr lang="en-US" dirty="0" smtClean="0"/>
              <a:t> </a:t>
            </a:r>
            <a:r>
              <a:rPr lang="en-US" dirty="0" err="1" smtClean="0"/>
              <a:t>spm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385" y="1631291"/>
            <a:ext cx="11139757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98" y="325220"/>
            <a:ext cx="9905998" cy="623686"/>
          </a:xfrm>
        </p:spPr>
        <p:txBody>
          <a:bodyPr/>
          <a:lstStyle/>
          <a:p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area </a:t>
            </a:r>
            <a:r>
              <a:rPr lang="en-US" dirty="0" err="1" smtClean="0"/>
              <a:t>kebakaran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D" smtClean="0"/>
              <a:t>PT. PROSPERA CONSULTING ENGINEERS</a:t>
            </a:r>
            <a:endParaRPr lang="en-ID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608" y="1105978"/>
            <a:ext cx="10731260" cy="5260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620" y="325220"/>
            <a:ext cx="9905998" cy="692697"/>
          </a:xfrm>
        </p:spPr>
        <p:txBody>
          <a:bodyPr/>
          <a:lstStyle/>
          <a:p>
            <a:r>
              <a:rPr lang="en-US" dirty="0" err="1" smtClean="0"/>
              <a:t>Versi</a:t>
            </a:r>
            <a:r>
              <a:rPr lang="en-US" dirty="0" smtClean="0"/>
              <a:t> web android</a:t>
            </a:r>
            <a:endParaRPr lang="en-US" dirty="0"/>
          </a:p>
        </p:txBody>
      </p:sp>
      <p:pic>
        <p:nvPicPr>
          <p:cNvPr id="5" name="Content Placeholder 4" descr="WhatsApp Image 2019-10-29 at 10.04.50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0739" y="1397480"/>
            <a:ext cx="3146105" cy="5037826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5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Login admin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9475" y="2126051"/>
            <a:ext cx="6812345" cy="3343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115" y="224287"/>
            <a:ext cx="9905998" cy="741871"/>
          </a:xfrm>
        </p:spPr>
        <p:txBody>
          <a:bodyPr/>
          <a:lstStyle/>
          <a:p>
            <a:r>
              <a:rPr lang="en-US" dirty="0" smtClean="0"/>
              <a:t>Menu </a:t>
            </a:r>
            <a:r>
              <a:rPr lang="en-US" dirty="0" err="1" smtClean="0"/>
              <a:t>halaman</a:t>
            </a:r>
            <a:r>
              <a:rPr lang="en-US" dirty="0" smtClean="0"/>
              <a:t> administrator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9893" y="1143000"/>
            <a:ext cx="10437963" cy="5171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D31B59-3C50-4ADB-8C72-6812BACEC1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FCD3797-9E6E-4EF6-A92C-2EAEA191EE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/>
              <a:t>DIREKTORAT JENDERAL BINA ADMINISTRASI KEWILAYAHAN</a:t>
            </a:r>
          </a:p>
          <a:p>
            <a:r>
              <a:rPr lang="en-ID" dirty="0"/>
              <a:t>KEMENTERIAN DALAM NEGERI</a:t>
            </a:r>
          </a:p>
          <a:p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AEF528A-CE1E-4D75-8F0B-D658140EB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905" y="274794"/>
            <a:ext cx="1275298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832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935</TotalTime>
  <Words>478</Words>
  <Application>Microsoft Office PowerPoint</Application>
  <PresentationFormat>Custom</PresentationFormat>
  <Paragraphs>97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Circuit</vt:lpstr>
      <vt:lpstr>ALUR INFORMASI SISTEM PEMADAMAN KEBAKARAN</vt:lpstr>
      <vt:lpstr>MAKSUD</vt:lpstr>
      <vt:lpstr>TUJUAN</vt:lpstr>
      <vt:lpstr>SASARAN</vt:lpstr>
      <vt:lpstr>STANDAR PELAYANAN MINIMAL (SPM)</vt:lpstr>
      <vt:lpstr>FORMULA PENGHITUNGAN SPM (a)</vt:lpstr>
      <vt:lpstr>FORMULA PENGHITUNGAN SPM (b)</vt:lpstr>
      <vt:lpstr>FORMULA PENGHITUNGAN SPM</vt:lpstr>
      <vt:lpstr>DESAIN SISTEM PEMADAM KEBAKARAN</vt:lpstr>
      <vt:lpstr>Proses system pemadam kebakaran</vt:lpstr>
      <vt:lpstr>USE CASE DIAGRAM</vt:lpstr>
      <vt:lpstr>Ilustrasi aplikasi sim damkar</vt:lpstr>
      <vt:lpstr>lanjutan</vt:lpstr>
      <vt:lpstr>Alamat sementara aplikasi sim damkar</vt:lpstr>
      <vt:lpstr>Menu Dashboard</vt:lpstr>
      <vt:lpstr>PowerPoint Presentation</vt:lpstr>
      <vt:lpstr>Menu monitoring kebakaran</vt:lpstr>
      <vt:lpstr>Form Pengaduan Kebakaran</vt:lpstr>
      <vt:lpstr>FORM PENGADUAN NON KEBAKARAN</vt:lpstr>
      <vt:lpstr>Menu Home</vt:lpstr>
      <vt:lpstr>Laporan kejadian kebakaran</vt:lpstr>
      <vt:lpstr>Laporan profil damkar kabupaten / kota</vt:lpstr>
      <vt:lpstr>Laporan capaian spm</vt:lpstr>
      <vt:lpstr>Laporan luas area kebakaran</vt:lpstr>
      <vt:lpstr>Versi web android</vt:lpstr>
      <vt:lpstr>Login admin</vt:lpstr>
      <vt:lpstr>Menu halaman administrator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PEMBUATAN SISTEM PEMADAMAN KEBAKARAN</dc:title>
  <dc:creator>Erwin Ferdiansyah</dc:creator>
  <cp:lastModifiedBy>admin</cp:lastModifiedBy>
  <cp:revision>66</cp:revision>
  <dcterms:created xsi:type="dcterms:W3CDTF">2019-06-13T13:58:44Z</dcterms:created>
  <dcterms:modified xsi:type="dcterms:W3CDTF">2019-10-30T09:05:45Z</dcterms:modified>
</cp:coreProperties>
</file>